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72" r:id="rId5"/>
    <p:sldId id="273" r:id="rId6"/>
    <p:sldId id="274" r:id="rId7"/>
    <p:sldId id="275" r:id="rId8"/>
    <p:sldId id="279" r:id="rId9"/>
  </p:sldIdLst>
  <p:sldSz cx="12192000" cy="6858000"/>
  <p:notesSz cx="6858000" cy="9144000"/>
  <p:embeddedFontLst>
    <p:embeddedFont>
      <p:font typeface="Gothic A1 ExtraLight" panose="020B0600000101010101" charset="-127"/>
      <p:regular r:id="rId11"/>
    </p:embeddedFont>
    <p:embeddedFont>
      <p:font typeface="Gothic A1 SemiBold" panose="020B0600000101010101" charset="-127"/>
      <p:bold r:id="rId12"/>
    </p:embeddedFont>
    <p:embeddedFont>
      <p:font typeface="Gothic A1 thin" panose="020B0600000101010101" charset="-127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481FC-8479-453D-BC4F-0E84706CD35C}" v="2" dt="2020-06-07T15:20:37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3720DC0A-7182-4AF7-A68A-C3347335DFBD}"/>
    <pc:docChg chg="custSel addSld delSld modSld">
      <pc:chgData name="Yoo Jonghun" userId="7af2938a2fa79179" providerId="LiveId" clId="{3720DC0A-7182-4AF7-A68A-C3347335DFBD}" dt="2020-05-01T18:36:49.026" v="327" actId="2696"/>
      <pc:docMkLst>
        <pc:docMk/>
      </pc:docMkLst>
      <pc:sldChg chg="modSp">
        <pc:chgData name="Yoo Jonghun" userId="7af2938a2fa79179" providerId="LiveId" clId="{3720DC0A-7182-4AF7-A68A-C3347335DFBD}" dt="2020-05-01T16:57:48.034" v="1" actId="20577"/>
        <pc:sldMkLst>
          <pc:docMk/>
          <pc:sldMk cId="3331657119" sldId="268"/>
        </pc:sldMkLst>
        <pc:spChg chg="mod">
          <ac:chgData name="Yoo Jonghun" userId="7af2938a2fa79179" providerId="LiveId" clId="{3720DC0A-7182-4AF7-A68A-C3347335DFBD}" dt="2020-05-01T16:57:48.034" v="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4.105" v="3" actId="20577"/>
        <pc:sldMkLst>
          <pc:docMk/>
          <pc:sldMk cId="380886398" sldId="269"/>
        </pc:sldMkLst>
        <pc:spChg chg="mod">
          <ac:chgData name="Yoo Jonghun" userId="7af2938a2fa79179" providerId="LiveId" clId="{3720DC0A-7182-4AF7-A68A-C3347335DFBD}" dt="2020-05-01T16:57:54.105" v="3" actId="20577"/>
          <ac:spMkLst>
            <pc:docMk/>
            <pc:sldMk cId="380886398" sldId="269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6.505" v="5" actId="20577"/>
        <pc:sldMkLst>
          <pc:docMk/>
          <pc:sldMk cId="2489095570" sldId="272"/>
        </pc:sldMkLst>
        <pc:spChg chg="mod">
          <ac:chgData name="Yoo Jonghun" userId="7af2938a2fa79179" providerId="LiveId" clId="{3720DC0A-7182-4AF7-A68A-C3347335DFBD}" dt="2020-05-01T16:57:56.505" v="5" actId="20577"/>
          <ac:spMkLst>
            <pc:docMk/>
            <pc:sldMk cId="2489095570" sldId="272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9.153" v="7" actId="20577"/>
        <pc:sldMkLst>
          <pc:docMk/>
          <pc:sldMk cId="3266487447" sldId="273"/>
        </pc:sldMkLst>
        <pc:spChg chg="mod">
          <ac:chgData name="Yoo Jonghun" userId="7af2938a2fa79179" providerId="LiveId" clId="{3720DC0A-7182-4AF7-A68A-C3347335DFBD}" dt="2020-05-01T16:57:59.153" v="7" actId="20577"/>
          <ac:spMkLst>
            <pc:docMk/>
            <pc:sldMk cId="3266487447" sldId="273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8:01.225" v="9" actId="20577"/>
        <pc:sldMkLst>
          <pc:docMk/>
          <pc:sldMk cId="989610959" sldId="274"/>
        </pc:sldMkLst>
        <pc:spChg chg="mod">
          <ac:chgData name="Yoo Jonghun" userId="7af2938a2fa79179" providerId="LiveId" clId="{3720DC0A-7182-4AF7-A68A-C3347335DFBD}" dt="2020-05-01T16:58:01.225" v="9" actId="20577"/>
          <ac:spMkLst>
            <pc:docMk/>
            <pc:sldMk cId="989610959" sldId="274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3720DC0A-7182-4AF7-A68A-C3347335DFBD}" dt="2020-05-01T18:29:39.571" v="161" actId="20577"/>
        <pc:sldMkLst>
          <pc:docMk/>
          <pc:sldMk cId="1238280159" sldId="275"/>
        </pc:sldMkLst>
        <pc:spChg chg="mod">
          <ac:chgData name="Yoo Jonghun" userId="7af2938a2fa79179" providerId="LiveId" clId="{3720DC0A-7182-4AF7-A68A-C3347335DFBD}" dt="2020-05-01T16:58:04.921" v="11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3720DC0A-7182-4AF7-A68A-C3347335DFBD}" dt="2020-05-01T18:29:39.571" v="161" actId="20577"/>
          <ac:spMkLst>
            <pc:docMk/>
            <pc:sldMk cId="1238280159" sldId="275"/>
            <ac:spMk id="5" creationId="{7FBC023E-5D69-44AC-9A88-C9CCE4BFD6A0}"/>
          </ac:spMkLst>
        </pc:spChg>
        <pc:spChg chg="mod ord">
          <ac:chgData name="Yoo Jonghun" userId="7af2938a2fa79179" providerId="LiveId" clId="{3720DC0A-7182-4AF7-A68A-C3347335DFBD}" dt="2020-05-01T18:29:19.980" v="139" actId="1076"/>
          <ac:spMkLst>
            <pc:docMk/>
            <pc:sldMk cId="1238280159" sldId="275"/>
            <ac:spMk id="8" creationId="{5099CD49-4851-4164-962F-1EA29F102764}"/>
          </ac:spMkLst>
        </pc:spChg>
        <pc:spChg chg="add del mod">
          <ac:chgData name="Yoo Jonghun" userId="7af2938a2fa79179" providerId="LiveId" clId="{3720DC0A-7182-4AF7-A68A-C3347335DFBD}" dt="2020-05-01T18:28:29.122" v="54" actId="478"/>
          <ac:spMkLst>
            <pc:docMk/>
            <pc:sldMk cId="1238280159" sldId="275"/>
            <ac:spMk id="10" creationId="{DF26ED03-C366-4B0C-B8EF-9F96E06A7006}"/>
          </ac:spMkLst>
        </pc:spChg>
        <pc:spChg chg="del mod">
          <ac:chgData name="Yoo Jonghun" userId="7af2938a2fa79179" providerId="LiveId" clId="{3720DC0A-7182-4AF7-A68A-C3347335DFBD}" dt="2020-05-01T18:28:24.905" v="53" actId="478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3720DC0A-7182-4AF7-A68A-C3347335DFBD}" dt="2020-05-01T18:29:19.980" v="139" actId="1076"/>
          <ac:picMkLst>
            <pc:docMk/>
            <pc:sldMk cId="1238280159" sldId="275"/>
            <ac:picMk id="6" creationId="{63552111-28B0-4636-B4DE-A92F22B001B9}"/>
          </ac:picMkLst>
        </pc:picChg>
        <pc:picChg chg="del">
          <ac:chgData name="Yoo Jonghun" userId="7af2938a2fa79179" providerId="LiveId" clId="{3720DC0A-7182-4AF7-A68A-C3347335DFBD}" dt="2020-05-01T18:27:31.689" v="38" actId="478"/>
          <ac:picMkLst>
            <pc:docMk/>
            <pc:sldMk cId="1238280159" sldId="275"/>
            <ac:picMk id="7" creationId="{1303B717-B255-42BF-8BB8-1CDDC12F6364}"/>
          </ac:picMkLst>
        </pc:picChg>
      </pc:sldChg>
      <pc:sldChg chg="modSp del">
        <pc:chgData name="Yoo Jonghun" userId="7af2938a2fa79179" providerId="LiveId" clId="{3720DC0A-7182-4AF7-A68A-C3347335DFBD}" dt="2020-05-01T18:29:27.399" v="140" actId="2696"/>
        <pc:sldMkLst>
          <pc:docMk/>
          <pc:sldMk cId="3623004298" sldId="276"/>
        </pc:sldMkLst>
        <pc:spChg chg="mod">
          <ac:chgData name="Yoo Jonghun" userId="7af2938a2fa79179" providerId="LiveId" clId="{3720DC0A-7182-4AF7-A68A-C3347335DFBD}" dt="2020-05-01T18:25:47.185" v="13" actId="20577"/>
          <ac:spMkLst>
            <pc:docMk/>
            <pc:sldMk cId="3623004298" sldId="276"/>
            <ac:spMk id="3" creationId="{911C7C1F-A43E-44B4-87A2-7FF34B782E4F}"/>
          </ac:spMkLst>
        </pc:spChg>
      </pc:sldChg>
      <pc:sldChg chg="modSp del">
        <pc:chgData name="Yoo Jonghun" userId="7af2938a2fa79179" providerId="LiveId" clId="{3720DC0A-7182-4AF7-A68A-C3347335DFBD}" dt="2020-05-01T18:31:00.704" v="326" actId="2696"/>
        <pc:sldMkLst>
          <pc:docMk/>
          <pc:sldMk cId="2871164344" sldId="277"/>
        </pc:sldMkLst>
        <pc:spChg chg="mod">
          <ac:chgData name="Yoo Jonghun" userId="7af2938a2fa79179" providerId="LiveId" clId="{3720DC0A-7182-4AF7-A68A-C3347335DFBD}" dt="2020-05-01T18:25:49.721" v="15" actId="20577"/>
          <ac:spMkLst>
            <pc:docMk/>
            <pc:sldMk cId="2871164344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3720DC0A-7182-4AF7-A68A-C3347335DFBD}" dt="2020-05-01T18:36:49.026" v="327" actId="2696"/>
        <pc:sldMkLst>
          <pc:docMk/>
          <pc:sldMk cId="2087705501" sldId="278"/>
        </pc:sldMkLst>
        <pc:spChg chg="mod">
          <ac:chgData name="Yoo Jonghun" userId="7af2938a2fa79179" providerId="LiveId" clId="{3720DC0A-7182-4AF7-A68A-C3347335DFBD}" dt="2020-05-01T18:26:02.018" v="37" actId="20577"/>
          <ac:spMkLst>
            <pc:docMk/>
            <pc:sldMk cId="2087705501" sldId="278"/>
            <ac:spMk id="2" creationId="{C1C69F64-F510-492A-BAD9-081F5111B6AE}"/>
          </ac:spMkLst>
        </pc:spChg>
      </pc:sldChg>
      <pc:sldChg chg="modSp add">
        <pc:chgData name="Yoo Jonghun" userId="7af2938a2fa79179" providerId="LiveId" clId="{3720DC0A-7182-4AF7-A68A-C3347335DFBD}" dt="2020-05-01T18:30:50.559" v="325" actId="20577"/>
        <pc:sldMkLst>
          <pc:docMk/>
          <pc:sldMk cId="3661723634" sldId="279"/>
        </pc:sldMkLst>
        <pc:spChg chg="mod">
          <ac:chgData name="Yoo Jonghun" userId="7af2938a2fa79179" providerId="LiveId" clId="{3720DC0A-7182-4AF7-A68A-C3347335DFBD}" dt="2020-05-01T18:30:50.559" v="325" actId="20577"/>
          <ac:spMkLst>
            <pc:docMk/>
            <pc:sldMk cId="3661723634" sldId="279"/>
            <ac:spMk id="2" creationId="{C1C69F64-F510-492A-BAD9-081F5111B6AE}"/>
          </ac:spMkLst>
        </pc:spChg>
        <pc:spChg chg="mod">
          <ac:chgData name="Yoo Jonghun" userId="7af2938a2fa79179" providerId="LiveId" clId="{3720DC0A-7182-4AF7-A68A-C3347335DFBD}" dt="2020-05-01T18:30:47.929" v="324" actId="20577"/>
          <ac:spMkLst>
            <pc:docMk/>
            <pc:sldMk cId="3661723634" sldId="279"/>
            <ac:spMk id="5" creationId="{7FBC023E-5D69-44AC-9A88-C9CCE4BFD6A0}"/>
          </ac:spMkLst>
        </pc:spChg>
      </pc:sldChg>
    </pc:docChg>
  </pc:docChgLst>
  <pc:docChgLst>
    <pc:chgData name="Yoo Jonghun" userId="7af2938a2fa79179" providerId="LiveId" clId="{53D481FC-8479-453D-BC4F-0E84706CD35C}"/>
    <pc:docChg chg="modSld">
      <pc:chgData name="Yoo Jonghun" userId="7af2938a2fa79179" providerId="LiveId" clId="{53D481FC-8479-453D-BC4F-0E84706CD35C}" dt="2020-06-07T15:20:41.923" v="19" actId="1035"/>
      <pc:docMkLst>
        <pc:docMk/>
      </pc:docMkLst>
      <pc:sldChg chg="modSp mod">
        <pc:chgData name="Yoo Jonghun" userId="7af2938a2fa79179" providerId="LiveId" clId="{53D481FC-8479-453D-BC4F-0E84706CD35C}" dt="2020-06-07T15:20:41.923" v="19" actId="1035"/>
        <pc:sldMkLst>
          <pc:docMk/>
          <pc:sldMk cId="1238280159" sldId="275"/>
        </pc:sldMkLst>
        <pc:spChg chg="mod">
          <ac:chgData name="Yoo Jonghun" userId="7af2938a2fa79179" providerId="LiveId" clId="{53D481FC-8479-453D-BC4F-0E84706CD35C}" dt="2020-06-07T15:20:33.723" v="4" actId="6549"/>
          <ac:spMkLst>
            <pc:docMk/>
            <pc:sldMk cId="1238280159" sldId="275"/>
            <ac:spMk id="5" creationId="{7FBC023E-5D69-44AC-9A88-C9CCE4BFD6A0}"/>
          </ac:spMkLst>
        </pc:spChg>
        <pc:spChg chg="mod">
          <ac:chgData name="Yoo Jonghun" userId="7af2938a2fa79179" providerId="LiveId" clId="{53D481FC-8479-453D-BC4F-0E84706CD35C}" dt="2020-06-07T15:20:41.923" v="19" actId="1035"/>
          <ac:spMkLst>
            <pc:docMk/>
            <pc:sldMk cId="1238280159" sldId="275"/>
            <ac:spMk id="8" creationId="{5099CD49-4851-4164-962F-1EA29F102764}"/>
          </ac:spMkLst>
        </pc:spChg>
        <pc:picChg chg="mod">
          <ac:chgData name="Yoo Jonghun" userId="7af2938a2fa79179" providerId="LiveId" clId="{53D481FC-8479-453D-BC4F-0E84706CD35C}" dt="2020-06-07T15:20:41.923" v="19" actId="1035"/>
          <ac:picMkLst>
            <pc:docMk/>
            <pc:sldMk cId="1238280159" sldId="275"/>
            <ac:picMk id="6" creationId="{63552111-28B0-4636-B4DE-A92F22B001B9}"/>
          </ac:picMkLst>
        </pc:pic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5-01T15:50:57.228" v="361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5-01T15:50:29.252" v="345" actId="20577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29.252" v="345" actId="20577"/>
          <ac:spMkLst>
            <pc:docMk/>
            <pc:sldMk cId="380886398" sldId="269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5-01T15:50:35.612" v="350" actId="20577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5.612" v="350" actId="20577"/>
          <ac:spMkLst>
            <pc:docMk/>
            <pc:sldMk cId="2489095570" sldId="272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5-01T15:50:38.523" v="353" actId="20577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8.523" v="353" actId="20577"/>
          <ac:spMkLst>
            <pc:docMk/>
            <pc:sldMk cId="3266487447" sldId="273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5-01T15:50:43.404" v="356" actId="20577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3.404" v="356" actId="20577"/>
          <ac:spMkLst>
            <pc:docMk/>
            <pc:sldMk cId="989610959" sldId="274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5-01T15:50:48.213" v="359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8.213" v="359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5-01T15:50:57.228" v="361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5-01T15:50:57.228" v="36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mp.fnguide.com/SVO2/ASP/SVD_main.asp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en-US" altLang="ko-KR" dirty="0"/>
              <a:t>I/O)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다루기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/>
              <a:t>파일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827212"/>
          </a:xfrm>
        </p:spPr>
        <p:txBody>
          <a:bodyPr>
            <a:noAutofit/>
          </a:bodyPr>
          <a:lstStyle/>
          <a:p>
            <a:r>
              <a:rPr lang="ko-KR" altLang="en-US" dirty="0"/>
              <a:t>파일에서 데이터를 읽거나 데이터를 파일로 쓰는 것</a:t>
            </a:r>
            <a:endParaRPr lang="en-US" altLang="ko-KR" dirty="0"/>
          </a:p>
          <a:p>
            <a:pPr lvl="1"/>
            <a:r>
              <a:rPr lang="ko-KR" altLang="en-US" dirty="0"/>
              <a:t>문서 파일</a:t>
            </a:r>
            <a:r>
              <a:rPr lang="en-US" altLang="ko-KR" dirty="0"/>
              <a:t>(*.</a:t>
            </a:r>
            <a:r>
              <a:rPr lang="en-US" altLang="ko-KR" dirty="0" err="1"/>
              <a:t>hwp</a:t>
            </a:r>
            <a:r>
              <a:rPr lang="en-US" altLang="ko-KR" dirty="0"/>
              <a:t>, *.doc)</a:t>
            </a:r>
          </a:p>
          <a:p>
            <a:pPr lvl="1"/>
            <a:r>
              <a:rPr lang="ko-KR" altLang="en-US" dirty="0"/>
              <a:t>영화 파일</a:t>
            </a:r>
            <a:r>
              <a:rPr lang="en-US" altLang="ko-KR" dirty="0"/>
              <a:t>(*.</a:t>
            </a:r>
            <a:r>
              <a:rPr lang="en-US" altLang="ko-KR" dirty="0" err="1"/>
              <a:t>avi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음악 파일</a:t>
            </a:r>
            <a:r>
              <a:rPr lang="en-US" altLang="ko-KR" dirty="0"/>
              <a:t>(*.</a:t>
            </a:r>
            <a:r>
              <a:rPr lang="en-US" altLang="ko-KR" dirty="0" err="1"/>
              <a:t>mp3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텍스트 파일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파일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/>
              <a:t>파일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3107156" cy="404812"/>
          </a:xfrm>
        </p:spPr>
        <p:txBody>
          <a:bodyPr>
            <a:noAutofit/>
          </a:bodyPr>
          <a:lstStyle/>
          <a:p>
            <a:r>
              <a:rPr lang="ko-KR" altLang="en-US" dirty="0"/>
              <a:t>프로그램 실행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A44A65-3DA9-477D-A281-483A6643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791" y="2573757"/>
            <a:ext cx="3787289" cy="21839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044648-B53B-4FD3-9939-D46A3A85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1" y="2600491"/>
            <a:ext cx="3524250" cy="2266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9AB565-6F3E-443C-A591-C411C251A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55" y="2600491"/>
            <a:ext cx="3524250" cy="2266950"/>
          </a:xfrm>
          <a:prstGeom prst="rect">
            <a:avLst/>
          </a:prstGeom>
        </p:spPr>
      </p:pic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F1B24102-486A-4209-887C-0B041F998308}"/>
              </a:ext>
            </a:extLst>
          </p:cNvPr>
          <p:cNvSpPr txBox="1">
            <a:spLocks/>
          </p:cNvSpPr>
          <p:nvPr/>
        </p:nvSpPr>
        <p:spPr>
          <a:xfrm>
            <a:off x="3978205" y="2058988"/>
            <a:ext cx="3107156" cy="40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메모 작성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ECDCF9BE-5F08-4B3A-9D1F-AC90506162BB}"/>
              </a:ext>
            </a:extLst>
          </p:cNvPr>
          <p:cNvSpPr txBox="1">
            <a:spLocks/>
          </p:cNvSpPr>
          <p:nvPr/>
        </p:nvSpPr>
        <p:spPr>
          <a:xfrm>
            <a:off x="7717631" y="2058988"/>
            <a:ext cx="3107156" cy="40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메모 저장</a:t>
            </a:r>
          </a:p>
        </p:txBody>
      </p:sp>
    </p:spTree>
    <p:extLst>
      <p:ext uri="{BB962C8B-B14F-4D97-AF65-F5344CB8AC3E}">
        <p14:creationId xmlns:p14="http://schemas.microsoft.com/office/powerpoint/2010/main" val="38088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파이썬으로</a:t>
            </a:r>
            <a:r>
              <a:rPr lang="ko-KR" altLang="en-US" dirty="0"/>
              <a:t> 파일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/>
              <a:t>파일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쓰기 모드</a:t>
            </a:r>
            <a:r>
              <a:rPr lang="en-US" altLang="ko-KR" dirty="0"/>
              <a:t>("w")</a:t>
            </a:r>
            <a:r>
              <a:rPr lang="ko-KR" altLang="en-US" dirty="0"/>
              <a:t>로 파일을 </a:t>
            </a:r>
            <a:r>
              <a:rPr lang="en-US" altLang="ko-KR" dirty="0"/>
              <a:t>open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"w"</a:t>
            </a:r>
            <a:r>
              <a:rPr lang="ko-KR" altLang="en-US" dirty="0"/>
              <a:t>는 기존 파일을 제거하고 새 파일을 </a:t>
            </a:r>
            <a:r>
              <a:rPr lang="en-US" altLang="ko-KR" dirty="0"/>
              <a:t>open</a:t>
            </a:r>
          </a:p>
          <a:p>
            <a:pPr lvl="1"/>
            <a:r>
              <a:rPr lang="en-US" altLang="ko-KR" dirty="0"/>
              <a:t>"a"</a:t>
            </a:r>
            <a:r>
              <a:rPr lang="ko-KR" altLang="en-US" dirty="0"/>
              <a:t>로 지정하면 기존 파일을 </a:t>
            </a:r>
            <a:r>
              <a:rPr lang="en-US" altLang="ko-KR" dirty="0"/>
              <a:t>open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ED1EF-6C6D-421A-8593-44EB56C773C0}"/>
              </a:ext>
            </a:extLst>
          </p:cNvPr>
          <p:cNvSpPr txBox="1"/>
          <p:nvPr/>
        </p:nvSpPr>
        <p:spPr>
          <a:xfrm>
            <a:off x="903569" y="3429000"/>
            <a:ext cx="5003796" cy="623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파일 </a:t>
            </a:r>
            <a:r>
              <a:rPr lang="en-US" altLang="ko-KR" sz="2000" dirty="0">
                <a:latin typeface="Consolas" panose="020B0609020204030204" pitchFamily="49" charset="0"/>
              </a:rPr>
              <a:t>= </a:t>
            </a:r>
            <a:r>
              <a:rPr lang="en-US" altLang="ko-K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2000" dirty="0">
                <a:latin typeface="Consolas" panose="020B0609020204030204" pitchFamily="49" charset="0"/>
              </a:rPr>
              <a:t>( '</a:t>
            </a:r>
            <a:r>
              <a:rPr lang="ko-KR" altLang="en-US" sz="2000" dirty="0">
                <a:latin typeface="Consolas" panose="020B0609020204030204" pitchFamily="49" charset="0"/>
              </a:rPr>
              <a:t>파일경로</a:t>
            </a:r>
            <a:r>
              <a:rPr lang="en-US" altLang="ko-KR" sz="2000" dirty="0">
                <a:latin typeface="Consolas" panose="020B0609020204030204" pitchFamily="49" charset="0"/>
              </a:rPr>
              <a:t>', 'w' 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637A7D-5177-4BD1-8630-6C5483B2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34" y="2326392"/>
            <a:ext cx="1876425" cy="28289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B960CC-8F7A-4D38-A13B-850B9514257C}"/>
              </a:ext>
            </a:extLst>
          </p:cNvPr>
          <p:cNvSpPr/>
          <p:nvPr/>
        </p:nvSpPr>
        <p:spPr>
          <a:xfrm>
            <a:off x="7311034" y="3159281"/>
            <a:ext cx="771787" cy="98151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42D615F-D350-4CDF-B781-6B8B28C64491}"/>
              </a:ext>
            </a:extLst>
          </p:cNvPr>
          <p:cNvCxnSpPr/>
          <p:nvPr/>
        </p:nvCxnSpPr>
        <p:spPr>
          <a:xfrm flipH="1">
            <a:off x="8124766" y="3650037"/>
            <a:ext cx="838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E72382-2CF9-46A9-B627-1AEE11BAA526}"/>
              </a:ext>
            </a:extLst>
          </p:cNvPr>
          <p:cNvSpPr txBox="1"/>
          <p:nvPr/>
        </p:nvSpPr>
        <p:spPr>
          <a:xfrm>
            <a:off x="8981650" y="3457676"/>
            <a:ext cx="175560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파일이 생성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09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쓰기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/>
              <a:t>파일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en-US" altLang="ko-KR" dirty="0"/>
              <a:t>write </a:t>
            </a:r>
            <a:r>
              <a:rPr lang="ko-KR" altLang="en-US" dirty="0"/>
              <a:t>함수를 사용해서 문자열을 파일에 기록한다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0FCA5-3307-40CD-87CA-999E11C555C7}"/>
              </a:ext>
            </a:extLst>
          </p:cNvPr>
          <p:cNvSpPr txBox="1"/>
          <p:nvPr/>
        </p:nvSpPr>
        <p:spPr>
          <a:xfrm>
            <a:off x="538613" y="2657179"/>
            <a:ext cx="617980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dirty="0">
                <a:latin typeface="Consolas" panose="020B0609020204030204" pitchFamily="49" charset="0"/>
              </a:rPr>
              <a:t>("</a:t>
            </a:r>
            <a:r>
              <a:rPr lang="ko-KR" altLang="en-US" dirty="0">
                <a:latin typeface="Consolas" panose="020B0609020204030204" pitchFamily="49" charset="0"/>
              </a:rPr>
              <a:t>안녕</a:t>
            </a:r>
            <a:r>
              <a:rPr lang="en-US" altLang="ko-KR" dirty="0">
                <a:latin typeface="Consolas" panose="020B0609020204030204" pitchFamily="49" charset="0"/>
              </a:rPr>
              <a:t>\n")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798B3-938D-480E-A418-4CDCF3AB3D2B}"/>
              </a:ext>
            </a:extLst>
          </p:cNvPr>
          <p:cNvSpPr txBox="1"/>
          <p:nvPr/>
        </p:nvSpPr>
        <p:spPr>
          <a:xfrm>
            <a:off x="538613" y="3317579"/>
            <a:ext cx="617980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writelines</a:t>
            </a:r>
            <a:r>
              <a:rPr lang="en-US" altLang="ko-KR" dirty="0">
                <a:latin typeface="Consolas" panose="020B0609020204030204" pitchFamily="49" charset="0"/>
              </a:rPr>
              <a:t>(["</a:t>
            </a:r>
            <a:r>
              <a:rPr lang="ko-KR" altLang="en-US" dirty="0">
                <a:latin typeface="Consolas" panose="020B0609020204030204" pitchFamily="49" charset="0"/>
              </a:rPr>
              <a:t>안녕</a:t>
            </a:r>
            <a:r>
              <a:rPr lang="en-US" altLang="ko-KR" dirty="0">
                <a:latin typeface="Consolas" panose="020B0609020204030204" pitchFamily="49" charset="0"/>
              </a:rPr>
              <a:t>", "</a:t>
            </a:r>
            <a:r>
              <a:rPr lang="ko-KR" altLang="en-US" dirty="0">
                <a:latin typeface="Consolas" panose="020B0609020204030204" pitchFamily="49" charset="0"/>
              </a:rPr>
              <a:t>반가워</a:t>
            </a:r>
            <a:r>
              <a:rPr lang="en-US" altLang="ko-KR" dirty="0">
                <a:latin typeface="Consolas" panose="020B0609020204030204" pitchFamily="49" charset="0"/>
              </a:rPr>
              <a:t>"])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4E7B0A-C64D-42CC-AA99-F84710C92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05"/>
          <a:stretch/>
        </p:blipFill>
        <p:spPr>
          <a:xfrm>
            <a:off x="538612" y="4042747"/>
            <a:ext cx="4223887" cy="13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8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종료하기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/>
              <a:t>파일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파일을 </a:t>
            </a:r>
            <a:r>
              <a:rPr lang="en-US" altLang="ko-KR" dirty="0"/>
              <a:t>open </a:t>
            </a:r>
            <a:r>
              <a:rPr lang="ko-KR" altLang="en-US" dirty="0"/>
              <a:t>했으면 반드시 파일을 </a:t>
            </a:r>
            <a:r>
              <a:rPr lang="en-US" altLang="ko-KR" dirty="0"/>
              <a:t>close 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1"/>
            <a:r>
              <a:rPr lang="en-US" altLang="ko-KR" dirty="0"/>
              <a:t>close</a:t>
            </a:r>
            <a:r>
              <a:rPr lang="ko-KR" altLang="en-US" dirty="0"/>
              <a:t>하지 않을 경우 데이터가 저장되지 않을 수 있음</a:t>
            </a:r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0FCA5-3307-40CD-87CA-999E11C555C7}"/>
              </a:ext>
            </a:extLst>
          </p:cNvPr>
          <p:cNvSpPr txBox="1"/>
          <p:nvPr/>
        </p:nvSpPr>
        <p:spPr>
          <a:xfrm>
            <a:off x="703713" y="3104026"/>
            <a:ext cx="24331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파일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961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/>
              <a:t>파일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02263"/>
          </a:xfrm>
        </p:spPr>
        <p:txBody>
          <a:bodyPr>
            <a:noAutofit/>
          </a:bodyPr>
          <a:lstStyle/>
          <a:p>
            <a:r>
              <a:rPr lang="ko-KR" altLang="en-US" dirty="0"/>
              <a:t>삼성전자의 종목 코드와 </a:t>
            </a:r>
            <a:r>
              <a:rPr lang="en-US" altLang="ko-KR" dirty="0"/>
              <a:t>Business Summary </a:t>
            </a:r>
            <a:r>
              <a:rPr lang="ko-KR" altLang="en-US" dirty="0"/>
              <a:t>를 화면에 출력하라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err="1">
                <a:hlinkClick r:id="rId2"/>
              </a:rPr>
              <a:t>comp.fnguide.com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SVO2</a:t>
            </a:r>
            <a:r>
              <a:rPr lang="en-US" altLang="ko-KR" dirty="0">
                <a:hlinkClick r:id="rId2"/>
              </a:rPr>
              <a:t>/ASP/</a:t>
            </a:r>
            <a:r>
              <a:rPr lang="en-US" altLang="ko-KR" dirty="0" err="1">
                <a:hlinkClick r:id="rId2"/>
              </a:rPr>
              <a:t>SVD_main.asp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552111-28B0-4636-B4DE-A92F22B0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2" y="3107339"/>
            <a:ext cx="9486900" cy="2457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99CD49-4851-4164-962F-1EA29F102764}"/>
              </a:ext>
            </a:extLst>
          </p:cNvPr>
          <p:cNvSpPr/>
          <p:nvPr/>
        </p:nvSpPr>
        <p:spPr>
          <a:xfrm>
            <a:off x="779912" y="3471416"/>
            <a:ext cx="9265787" cy="3235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8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/>
              <a:t>파일</a:t>
            </a:r>
            <a:r>
              <a:rPr lang="en-US" altLang="ko-KR" dirty="0"/>
              <a:t>I/O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02263"/>
          </a:xfrm>
        </p:spPr>
        <p:txBody>
          <a:bodyPr>
            <a:noAutofit/>
          </a:bodyPr>
          <a:lstStyle/>
          <a:p>
            <a:r>
              <a:rPr lang="ko-KR" altLang="en-US" dirty="0" err="1"/>
              <a:t>미래에셋대우</a:t>
            </a:r>
            <a:r>
              <a:rPr lang="ko-KR" altLang="en-US" dirty="0"/>
              <a:t> </a:t>
            </a:r>
            <a:r>
              <a:rPr lang="en-US" altLang="ko-KR" dirty="0"/>
              <a:t>(006800), </a:t>
            </a:r>
            <a:r>
              <a:rPr lang="ko-KR" altLang="en-US" dirty="0" err="1"/>
              <a:t>메가스터디</a:t>
            </a:r>
            <a:r>
              <a:rPr lang="ko-KR" altLang="en-US" dirty="0"/>
              <a:t> </a:t>
            </a:r>
            <a:r>
              <a:rPr lang="en-US" altLang="ko-KR" dirty="0"/>
              <a:t>(072870) </a:t>
            </a:r>
            <a:r>
              <a:rPr lang="ko-KR" altLang="en-US" dirty="0"/>
              <a:t>정보를 파일 </a:t>
            </a:r>
            <a:r>
              <a:rPr lang="en-US" altLang="ko-KR" dirty="0"/>
              <a:t>(</a:t>
            </a:r>
            <a:r>
              <a:rPr lang="en-US" altLang="ko-KR" dirty="0" err="1"/>
              <a:t>out.txt</a:t>
            </a:r>
            <a:r>
              <a:rPr lang="en-US" altLang="ko-KR" dirty="0"/>
              <a:t>)</a:t>
            </a:r>
            <a:r>
              <a:rPr lang="ko-KR" altLang="en-US" dirty="0"/>
              <a:t>로 출력하라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552111-28B0-4636-B4DE-A92F22B0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32" y="2597942"/>
            <a:ext cx="9486900" cy="2457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99CD49-4851-4164-962F-1EA29F102764}"/>
              </a:ext>
            </a:extLst>
          </p:cNvPr>
          <p:cNvSpPr/>
          <p:nvPr/>
        </p:nvSpPr>
        <p:spPr>
          <a:xfrm>
            <a:off x="779912" y="2962019"/>
            <a:ext cx="9265787" cy="3235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2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1103</TotalTime>
  <Words>247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Gothic A1 ExtraLight</vt:lpstr>
      <vt:lpstr>나눔바른고딕 Light</vt:lpstr>
      <vt:lpstr>Gothic A1 thin</vt:lpstr>
      <vt:lpstr>나눔바른고딕</vt:lpstr>
      <vt:lpstr>맑은 고딕</vt:lpstr>
      <vt:lpstr>Consolas</vt:lpstr>
      <vt:lpstr>Arial</vt:lpstr>
      <vt:lpstr>Gothic A1 SemiBold</vt:lpstr>
      <vt:lpstr>Office 테마</vt:lpstr>
      <vt:lpstr>셀레늄 (파일 I/O)</vt:lpstr>
      <vt:lpstr>파일 다루기</vt:lpstr>
      <vt:lpstr>텍스트 파일 만들기</vt:lpstr>
      <vt:lpstr>파이썬으로 파일 만들기</vt:lpstr>
      <vt:lpstr>파일 쓰기</vt:lpstr>
      <vt:lpstr>파일 종료하기 </vt:lpstr>
      <vt:lpstr>연습 문제 - 1</vt:lpstr>
      <vt:lpstr>연습 문제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2020-06-07T15:20:43Z</dcterms:modified>
</cp:coreProperties>
</file>