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9" r:id="rId4"/>
    <p:sldId id="280" r:id="rId5"/>
    <p:sldId id="281" r:id="rId6"/>
  </p:sldIdLst>
  <p:sldSz cx="12192000" cy="6858000"/>
  <p:notesSz cx="6858000" cy="9144000"/>
  <p:embeddedFontLst>
    <p:embeddedFont>
      <p:font typeface="Gothic A1 ExtraLight" panose="020B0600000101010101" charset="-127"/>
      <p:regular r:id="rId8"/>
    </p:embeddedFont>
    <p:embeddedFont>
      <p:font typeface="Gothic A1 SemiBold" panose="020B0600000101010101" charset="-127"/>
      <p:bold r:id="rId9"/>
    </p:embeddedFont>
    <p:embeddedFont>
      <p:font typeface="Gothic A1 thin" panose="020B0600000101010101" charset="-127"/>
      <p:regular r:id="rId10"/>
    </p:embeddedFont>
    <p:embeddedFont>
      <p:font typeface="나눔바른고딕" panose="020B0603020101020101" pitchFamily="50" charset="-127"/>
      <p:regular r:id="rId11"/>
      <p:bold r:id="rId12"/>
    </p:embeddedFont>
    <p:embeddedFont>
      <p:font typeface="나눔바른고딕 Light" panose="020B060302010102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B07C9-9D5D-42AD-9C78-4251BAD4B952}" v="161" dt="2020-05-06T05:22:20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6BEB07C9-9D5D-42AD-9C78-4251BAD4B952}"/>
    <pc:docChg chg="custSel addSld delSld modSld">
      <pc:chgData name="Yoo Jonghun" userId="7af2938a2fa79179" providerId="LiveId" clId="{6BEB07C9-9D5D-42AD-9C78-4251BAD4B952}" dt="2020-05-06T05:22:20.022" v="1807"/>
      <pc:docMkLst>
        <pc:docMk/>
      </pc:docMkLst>
      <pc:sldChg chg="modSp mod">
        <pc:chgData name="Yoo Jonghun" userId="7af2938a2fa79179" providerId="LiveId" clId="{6BEB07C9-9D5D-42AD-9C78-4251BAD4B952}" dt="2020-05-03T14:25:03.906" v="20" actId="20577"/>
        <pc:sldMkLst>
          <pc:docMk/>
          <pc:sldMk cId="1738146401" sldId="256"/>
        </pc:sldMkLst>
        <pc:spChg chg="mod">
          <ac:chgData name="Yoo Jonghun" userId="7af2938a2fa79179" providerId="LiveId" clId="{6BEB07C9-9D5D-42AD-9C78-4251BAD4B952}" dt="2020-05-03T14:24:42.773" v="15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6BEB07C9-9D5D-42AD-9C78-4251BAD4B952}" dt="2020-05-03T14:25:03.906" v="20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331657119" sldId="268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4088173812" sldId="273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395435310" sldId="274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494297706" sldId="275"/>
        </pc:sldMkLst>
      </pc:sldChg>
      <pc:sldChg chg="addSp delSp modSp mod">
        <pc:chgData name="Yoo Jonghun" userId="7af2938a2fa79179" providerId="LiveId" clId="{6BEB07C9-9D5D-42AD-9C78-4251BAD4B952}" dt="2020-05-03T15:32:04.226" v="1431" actId="20577"/>
        <pc:sldMkLst>
          <pc:docMk/>
          <pc:sldMk cId="3204519156" sldId="276"/>
        </pc:sldMkLst>
        <pc:spChg chg="mod">
          <ac:chgData name="Yoo Jonghun" userId="7af2938a2fa79179" providerId="LiveId" clId="{6BEB07C9-9D5D-42AD-9C78-4251BAD4B952}" dt="2020-05-03T14:27:33.296" v="20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4.226" v="1431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3T14:25:26.011" v="32" actId="20577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6BEB07C9-9D5D-42AD-9C78-4251BAD4B952}" dt="2020-05-03T14:30:09.616" v="312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BEB07C9-9D5D-42AD-9C78-4251BAD4B952}" dt="2020-05-03T14:26:39.950" v="190" actId="478"/>
          <ac:spMkLst>
            <pc:docMk/>
            <pc:sldMk cId="3204519156" sldId="276"/>
            <ac:spMk id="9" creationId="{060C3CF8-D269-437F-B0B7-2D2687886F9C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7" creationId="{620ED7C6-CC2B-428C-99A6-C9939BE5A29C}"/>
          </ac:spMkLst>
        </pc:spChg>
        <pc:graphicFrameChg chg="add mod modGraphic">
          <ac:chgData name="Yoo Jonghun" userId="7af2938a2fa79179" providerId="LiveId" clId="{6BEB07C9-9D5D-42AD-9C78-4251BAD4B952}" dt="2020-05-03T14:35:36.943" v="564" actId="1076"/>
          <ac:graphicFrameMkLst>
            <pc:docMk/>
            <pc:sldMk cId="3204519156" sldId="276"/>
            <ac:graphicFrameMk id="6" creationId="{D6D6B498-00C3-40FA-881E-4FC24E69E6E9}"/>
          </ac:graphicFrameMkLst>
        </pc:graphicFrameChg>
        <pc:picChg chg="del">
          <ac:chgData name="Yoo Jonghun" userId="7af2938a2fa79179" providerId="LiveId" clId="{6BEB07C9-9D5D-42AD-9C78-4251BAD4B952}" dt="2020-05-03T14:29:55.326" v="308" actId="478"/>
          <ac:picMkLst>
            <pc:docMk/>
            <pc:sldMk cId="3204519156" sldId="276"/>
            <ac:picMk id="10" creationId="{3FFB8CDC-C0D8-490E-A74A-A8E299E6B93D}"/>
          </ac:picMkLst>
        </pc:picChg>
        <pc:cxnChg chg="del">
          <ac:chgData name="Yoo Jonghun" userId="7af2938a2fa79179" providerId="LiveId" clId="{6BEB07C9-9D5D-42AD-9C78-4251BAD4B952}" dt="2020-05-03T14:29:53.528" v="307" actId="478"/>
          <ac:cxnSpMkLst>
            <pc:docMk/>
            <pc:sldMk cId="3204519156" sldId="276"/>
            <ac:cxnSpMk id="11" creationId="{736DE5C1-EB6F-49DB-8E29-FB26E5B061BD}"/>
          </ac:cxnSpMkLst>
        </pc:cxnChg>
        <pc:cxnChg chg="del">
          <ac:chgData name="Yoo Jonghun" userId="7af2938a2fa79179" providerId="LiveId" clId="{6BEB07C9-9D5D-42AD-9C78-4251BAD4B952}" dt="2020-05-03T14:29:53.528" v="307" actId="478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75253895" sldId="277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058233661" sldId="278"/>
        </pc:sldMkLst>
      </pc:sldChg>
      <pc:sldChg chg="addSp delSp modSp add mod">
        <pc:chgData name="Yoo Jonghun" userId="7af2938a2fa79179" providerId="LiveId" clId="{6BEB07C9-9D5D-42AD-9C78-4251BAD4B952}" dt="2020-05-04T18:43:26.872" v="1636" actId="207"/>
        <pc:sldMkLst>
          <pc:docMk/>
          <pc:sldMk cId="2440372359" sldId="279"/>
        </pc:sldMkLst>
        <pc:spChg chg="mod">
          <ac:chgData name="Yoo Jonghun" userId="7af2938a2fa79179" providerId="LiveId" clId="{6BEB07C9-9D5D-42AD-9C78-4251BAD4B952}" dt="2020-05-03T14:37:07.709" v="579" actId="20577"/>
          <ac:spMkLst>
            <pc:docMk/>
            <pc:sldMk cId="2440372359" sldId="279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6.260" v="1432" actId="20577"/>
          <ac:spMkLst>
            <pc:docMk/>
            <pc:sldMk cId="2440372359" sldId="279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3T15:27:15.141" v="930"/>
          <ac:spMkLst>
            <pc:docMk/>
            <pc:sldMk cId="2440372359" sldId="279"/>
            <ac:spMk id="5" creationId="{7FBC023E-5D69-44AC-9A88-C9CCE4BFD6A0}"/>
          </ac:spMkLst>
        </pc:spChg>
        <pc:spChg chg="mod">
          <ac:chgData name="Yoo Jonghun" userId="7af2938a2fa79179" providerId="LiveId" clId="{6BEB07C9-9D5D-42AD-9C78-4251BAD4B952}" dt="2020-05-03T15:20:26.250" v="599" actId="6549"/>
          <ac:spMkLst>
            <pc:docMk/>
            <pc:sldMk cId="2440372359" sldId="279"/>
            <ac:spMk id="9" creationId="{060C3CF8-D269-437F-B0B7-2D2687886F9C}"/>
          </ac:spMkLst>
        </pc:spChg>
        <pc:spChg chg="mod">
          <ac:chgData name="Yoo Jonghun" userId="7af2938a2fa79179" providerId="LiveId" clId="{6BEB07C9-9D5D-42AD-9C78-4251BAD4B952}" dt="2020-05-04T18:43:26.872" v="1636" actId="207"/>
          <ac:spMkLst>
            <pc:docMk/>
            <pc:sldMk cId="2440372359" sldId="279"/>
            <ac:spMk id="12" creationId="{F83D4D40-A480-42EC-B5FD-FFB284113575}"/>
          </ac:spMkLst>
        </pc:spChg>
        <pc:spChg chg="mod">
          <ac:chgData name="Yoo Jonghun" userId="7af2938a2fa79179" providerId="LiveId" clId="{6BEB07C9-9D5D-42AD-9C78-4251BAD4B952}" dt="2020-05-04T18:41:49.193" v="1613" actId="1076"/>
          <ac:spMkLst>
            <pc:docMk/>
            <pc:sldMk cId="2440372359" sldId="279"/>
            <ac:spMk id="13" creationId="{1D319D5B-AE74-44FA-B2BB-55137ED0D541}"/>
          </ac:spMkLst>
        </pc:spChg>
        <pc:spChg chg="mod">
          <ac:chgData name="Yoo Jonghun" userId="7af2938a2fa79179" providerId="LiveId" clId="{6BEB07C9-9D5D-42AD-9C78-4251BAD4B952}" dt="2020-05-04T18:41:49.193" v="1613" actId="1076"/>
          <ac:spMkLst>
            <pc:docMk/>
            <pc:sldMk cId="2440372359" sldId="279"/>
            <ac:spMk id="14" creationId="{67639CF3-3E32-4F1B-9E31-E2EC1C37E4A0}"/>
          </ac:spMkLst>
        </pc:spChg>
        <pc:spChg chg="del">
          <ac:chgData name="Yoo Jonghun" userId="7af2938a2fa79179" providerId="LiveId" clId="{6BEB07C9-9D5D-42AD-9C78-4251BAD4B952}" dt="2020-05-03T15:20:23.934" v="598" actId="478"/>
          <ac:spMkLst>
            <pc:docMk/>
            <pc:sldMk cId="2440372359" sldId="279"/>
            <ac:spMk id="15" creationId="{B83F492D-0066-4123-B589-D0C91C00F6B6}"/>
          </ac:spMkLst>
        </pc:spChg>
        <pc:spChg chg="del">
          <ac:chgData name="Yoo Jonghun" userId="7af2938a2fa79179" providerId="LiveId" clId="{6BEB07C9-9D5D-42AD-9C78-4251BAD4B952}" dt="2020-05-03T15:20:23.934" v="598" actId="478"/>
          <ac:spMkLst>
            <pc:docMk/>
            <pc:sldMk cId="2440372359" sldId="279"/>
            <ac:spMk id="17" creationId="{620ED7C6-CC2B-428C-99A6-C9939BE5A29C}"/>
          </ac:spMkLst>
        </pc:spChg>
        <pc:spChg chg="add mod">
          <ac:chgData name="Yoo Jonghun" userId="7af2938a2fa79179" providerId="LiveId" clId="{6BEB07C9-9D5D-42AD-9C78-4251BAD4B952}" dt="2020-05-04T18:41:49.193" v="1613" actId="1076"/>
          <ac:spMkLst>
            <pc:docMk/>
            <pc:sldMk cId="2440372359" sldId="279"/>
            <ac:spMk id="17" creationId="{6CCE0BCB-F9E7-4A87-8198-68BDA78C327C}"/>
          </ac:spMkLst>
        </pc:spChg>
        <pc:spChg chg="add mod">
          <ac:chgData name="Yoo Jonghun" userId="7af2938a2fa79179" providerId="LiveId" clId="{6BEB07C9-9D5D-42AD-9C78-4251BAD4B952}" dt="2020-05-04T18:43:26.872" v="1636" actId="207"/>
          <ac:spMkLst>
            <pc:docMk/>
            <pc:sldMk cId="2440372359" sldId="279"/>
            <ac:spMk id="19" creationId="{8AC44ED0-45ED-4D46-9332-9EE1CB8DD4A4}"/>
          </ac:spMkLst>
        </pc:spChg>
        <pc:picChg chg="mod">
          <ac:chgData name="Yoo Jonghun" userId="7af2938a2fa79179" providerId="LiveId" clId="{6BEB07C9-9D5D-42AD-9C78-4251BAD4B952}" dt="2020-05-04T18:41:49.193" v="1613" actId="1076"/>
          <ac:picMkLst>
            <pc:docMk/>
            <pc:sldMk cId="2440372359" sldId="279"/>
            <ac:picMk id="10" creationId="{3FFB8CDC-C0D8-490E-A74A-A8E299E6B93D}"/>
          </ac:picMkLst>
        </pc:picChg>
        <pc:picChg chg="add mod">
          <ac:chgData name="Yoo Jonghun" userId="7af2938a2fa79179" providerId="LiveId" clId="{6BEB07C9-9D5D-42AD-9C78-4251BAD4B952}" dt="2020-05-04T18:41:49.193" v="1613" actId="1076"/>
          <ac:picMkLst>
            <pc:docMk/>
            <pc:sldMk cId="2440372359" sldId="279"/>
            <ac:picMk id="15" creationId="{F712BAC8-7585-45AA-9EBF-79FD5908F21A}"/>
          </ac:picMkLst>
        </pc:picChg>
        <pc:cxnChg chg="mod">
          <ac:chgData name="Yoo Jonghun" userId="7af2938a2fa79179" providerId="LiveId" clId="{6BEB07C9-9D5D-42AD-9C78-4251BAD4B952}" dt="2020-05-04T18:41:49.193" v="1613" actId="1076"/>
          <ac:cxnSpMkLst>
            <pc:docMk/>
            <pc:sldMk cId="2440372359" sldId="279"/>
            <ac:cxnSpMk id="11" creationId="{736DE5C1-EB6F-49DB-8E29-FB26E5B061BD}"/>
          </ac:cxnSpMkLst>
        </pc:cxnChg>
        <pc:cxnChg chg="del">
          <ac:chgData name="Yoo Jonghun" userId="7af2938a2fa79179" providerId="LiveId" clId="{6BEB07C9-9D5D-42AD-9C78-4251BAD4B952}" dt="2020-05-03T15:20:23.934" v="598" actId="478"/>
          <ac:cxnSpMkLst>
            <pc:docMk/>
            <pc:sldMk cId="2440372359" sldId="279"/>
            <ac:cxnSpMk id="16" creationId="{2FFA3B91-F88D-401A-AB68-BBC3A1B78ED3}"/>
          </ac:cxnSpMkLst>
        </pc:cxnChg>
        <pc:cxnChg chg="add mod">
          <ac:chgData name="Yoo Jonghun" userId="7af2938a2fa79179" providerId="LiveId" clId="{6BEB07C9-9D5D-42AD-9C78-4251BAD4B952}" dt="2020-05-04T18:41:49.193" v="1613" actId="1076"/>
          <ac:cxnSpMkLst>
            <pc:docMk/>
            <pc:sldMk cId="2440372359" sldId="279"/>
            <ac:cxnSpMk id="18" creationId="{A7DB01D8-74BA-45A8-AAE3-85F83B07A2C2}"/>
          </ac:cxnSpMkLst>
        </pc:cxnChg>
      </pc:sldChg>
      <pc:sldChg chg="addSp delSp modSp add mod">
        <pc:chgData name="Yoo Jonghun" userId="7af2938a2fa79179" providerId="LiveId" clId="{6BEB07C9-9D5D-42AD-9C78-4251BAD4B952}" dt="2020-05-04T18:43:00.665" v="1634" actId="13926"/>
        <pc:sldMkLst>
          <pc:docMk/>
          <pc:sldMk cId="3861173968" sldId="280"/>
        </pc:sldMkLst>
        <pc:spChg chg="mod">
          <ac:chgData name="Yoo Jonghun" userId="7af2938a2fa79179" providerId="LiveId" clId="{6BEB07C9-9D5D-42AD-9C78-4251BAD4B952}" dt="2020-05-03T14:37:24.665" v="595" actId="20577"/>
          <ac:spMkLst>
            <pc:docMk/>
            <pc:sldMk cId="3861173968" sldId="280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7.969" v="1433" actId="20577"/>
          <ac:spMkLst>
            <pc:docMk/>
            <pc:sldMk cId="3861173968" sldId="280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4T18:43:00.665" v="1634" actId="13926"/>
          <ac:spMkLst>
            <pc:docMk/>
            <pc:sldMk cId="3861173968" sldId="280"/>
            <ac:spMk id="5" creationId="{7FBC023E-5D69-44AC-9A88-C9CCE4BFD6A0}"/>
          </ac:spMkLst>
        </pc:spChg>
        <pc:spChg chg="add mod">
          <ac:chgData name="Yoo Jonghun" userId="7af2938a2fa79179" providerId="LiveId" clId="{6BEB07C9-9D5D-42AD-9C78-4251BAD4B952}" dt="2020-05-04T18:42:46.337" v="1632" actId="208"/>
          <ac:spMkLst>
            <pc:docMk/>
            <pc:sldMk cId="3861173968" sldId="280"/>
            <ac:spMk id="6" creationId="{16C2B16D-3FB0-45A3-B5BB-D32F1CF5C13B}"/>
          </ac:spMkLst>
        </pc:spChg>
        <pc:spChg chg="del mod">
          <ac:chgData name="Yoo Jonghun" userId="7af2938a2fa79179" providerId="LiveId" clId="{6BEB07C9-9D5D-42AD-9C78-4251BAD4B952}" dt="2020-05-03T15:27:35.139" v="989" actId="478"/>
          <ac:spMkLst>
            <pc:docMk/>
            <pc:sldMk cId="3861173968" sldId="280"/>
            <ac:spMk id="9" creationId="{060C3CF8-D269-437F-B0B7-2D2687886F9C}"/>
          </ac:spMkLst>
        </pc:spChg>
        <pc:spChg chg="del">
          <ac:chgData name="Yoo Jonghun" userId="7af2938a2fa79179" providerId="LiveId" clId="{6BEB07C9-9D5D-42AD-9C78-4251BAD4B952}" dt="2020-05-03T15:27:41.827" v="990" actId="478"/>
          <ac:spMkLst>
            <pc:docMk/>
            <pc:sldMk cId="3861173968" sldId="280"/>
            <ac:spMk id="12" creationId="{F83D4D40-A480-42EC-B5FD-FFB284113575}"/>
          </ac:spMkLst>
        </pc:spChg>
        <pc:spChg chg="del">
          <ac:chgData name="Yoo Jonghun" userId="7af2938a2fa79179" providerId="LiveId" clId="{6BEB07C9-9D5D-42AD-9C78-4251BAD4B952}" dt="2020-05-03T15:27:41.827" v="990" actId="478"/>
          <ac:spMkLst>
            <pc:docMk/>
            <pc:sldMk cId="3861173968" sldId="280"/>
            <ac:spMk id="13" creationId="{1D319D5B-AE74-44FA-B2BB-55137ED0D541}"/>
          </ac:spMkLst>
        </pc:spChg>
        <pc:spChg chg="del">
          <ac:chgData name="Yoo Jonghun" userId="7af2938a2fa79179" providerId="LiveId" clId="{6BEB07C9-9D5D-42AD-9C78-4251BAD4B952}" dt="2020-05-03T15:27:41.827" v="990" actId="478"/>
          <ac:spMkLst>
            <pc:docMk/>
            <pc:sldMk cId="3861173968" sldId="280"/>
            <ac:spMk id="14" creationId="{67639CF3-3E32-4F1B-9E31-E2EC1C37E4A0}"/>
          </ac:spMkLst>
        </pc:spChg>
        <pc:spChg chg="del">
          <ac:chgData name="Yoo Jonghun" userId="7af2938a2fa79179" providerId="LiveId" clId="{6BEB07C9-9D5D-42AD-9C78-4251BAD4B952}" dt="2020-05-03T15:27:44.082" v="991" actId="478"/>
          <ac:spMkLst>
            <pc:docMk/>
            <pc:sldMk cId="3861173968" sldId="280"/>
            <ac:spMk id="15" creationId="{B83F492D-0066-4123-B589-D0C91C00F6B6}"/>
          </ac:spMkLst>
        </pc:spChg>
        <pc:spChg chg="del">
          <ac:chgData name="Yoo Jonghun" userId="7af2938a2fa79179" providerId="LiveId" clId="{6BEB07C9-9D5D-42AD-9C78-4251BAD4B952}" dt="2020-05-03T15:27:46.023" v="992" actId="478"/>
          <ac:spMkLst>
            <pc:docMk/>
            <pc:sldMk cId="3861173968" sldId="280"/>
            <ac:spMk id="17" creationId="{620ED7C6-CC2B-428C-99A6-C9939BE5A29C}"/>
          </ac:spMkLst>
        </pc:spChg>
        <pc:spChg chg="add mod">
          <ac:chgData name="Yoo Jonghun" userId="7af2938a2fa79179" providerId="LiveId" clId="{6BEB07C9-9D5D-42AD-9C78-4251BAD4B952}" dt="2020-05-04T18:42:51.590" v="1633" actId="404"/>
          <ac:spMkLst>
            <pc:docMk/>
            <pc:sldMk cId="3861173968" sldId="280"/>
            <ac:spMk id="18" creationId="{426EFAF1-B54B-451F-8FB2-A5344563EE67}"/>
          </ac:spMkLst>
        </pc:spChg>
        <pc:spChg chg="add mod">
          <ac:chgData name="Yoo Jonghun" userId="7af2938a2fa79179" providerId="LiveId" clId="{6BEB07C9-9D5D-42AD-9C78-4251BAD4B952}" dt="2020-05-04T18:42:51.590" v="1633" actId="404"/>
          <ac:spMkLst>
            <pc:docMk/>
            <pc:sldMk cId="3861173968" sldId="280"/>
            <ac:spMk id="19" creationId="{C60B59D2-29D7-46CD-9EDB-0FC96A0BAA7F}"/>
          </ac:spMkLst>
        </pc:spChg>
        <pc:spChg chg="add mod">
          <ac:chgData name="Yoo Jonghun" userId="7af2938a2fa79179" providerId="LiveId" clId="{6BEB07C9-9D5D-42AD-9C78-4251BAD4B952}" dt="2020-05-04T18:42:51.590" v="1633" actId="404"/>
          <ac:spMkLst>
            <pc:docMk/>
            <pc:sldMk cId="3861173968" sldId="280"/>
            <ac:spMk id="20" creationId="{87D282F7-6973-4232-BE86-BD05633297D5}"/>
          </ac:spMkLst>
        </pc:spChg>
        <pc:picChg chg="del">
          <ac:chgData name="Yoo Jonghun" userId="7af2938a2fa79179" providerId="LiveId" clId="{6BEB07C9-9D5D-42AD-9C78-4251BAD4B952}" dt="2020-05-03T15:27:41.827" v="990" actId="478"/>
          <ac:picMkLst>
            <pc:docMk/>
            <pc:sldMk cId="3861173968" sldId="280"/>
            <ac:picMk id="10" creationId="{3FFB8CDC-C0D8-490E-A74A-A8E299E6B93D}"/>
          </ac:picMkLst>
        </pc:picChg>
        <pc:cxnChg chg="add mod">
          <ac:chgData name="Yoo Jonghun" userId="7af2938a2fa79179" providerId="LiveId" clId="{6BEB07C9-9D5D-42AD-9C78-4251BAD4B952}" dt="2020-05-04T18:42:17.431" v="1618" actId="208"/>
          <ac:cxnSpMkLst>
            <pc:docMk/>
            <pc:sldMk cId="3861173968" sldId="280"/>
            <ac:cxnSpMk id="8" creationId="{E619B931-11D6-4A60-9E77-51FE2E0767F4}"/>
          </ac:cxnSpMkLst>
        </pc:cxnChg>
        <pc:cxnChg chg="del">
          <ac:chgData name="Yoo Jonghun" userId="7af2938a2fa79179" providerId="LiveId" clId="{6BEB07C9-9D5D-42AD-9C78-4251BAD4B952}" dt="2020-05-03T15:27:41.827" v="990" actId="478"/>
          <ac:cxnSpMkLst>
            <pc:docMk/>
            <pc:sldMk cId="3861173968" sldId="280"/>
            <ac:cxnSpMk id="11" creationId="{736DE5C1-EB6F-49DB-8E29-FB26E5B061BD}"/>
          </ac:cxnSpMkLst>
        </pc:cxnChg>
        <pc:cxnChg chg="add mod">
          <ac:chgData name="Yoo Jonghun" userId="7af2938a2fa79179" providerId="LiveId" clId="{6BEB07C9-9D5D-42AD-9C78-4251BAD4B952}" dt="2020-05-04T18:42:17.431" v="1618" actId="208"/>
          <ac:cxnSpMkLst>
            <pc:docMk/>
            <pc:sldMk cId="3861173968" sldId="280"/>
            <ac:cxnSpMk id="12" creationId="{D10B334F-3EF6-4C1B-8C62-42746FBC1157}"/>
          </ac:cxnSpMkLst>
        </pc:cxnChg>
        <pc:cxnChg chg="del">
          <ac:chgData name="Yoo Jonghun" userId="7af2938a2fa79179" providerId="LiveId" clId="{6BEB07C9-9D5D-42AD-9C78-4251BAD4B952}" dt="2020-05-03T15:27:44.082" v="991" actId="478"/>
          <ac:cxnSpMkLst>
            <pc:docMk/>
            <pc:sldMk cId="3861173968" sldId="280"/>
            <ac:cxnSpMk id="16" creationId="{2FFA3B91-F88D-401A-AB68-BBC3A1B78ED3}"/>
          </ac:cxnSpMkLst>
        </pc:cxnChg>
        <pc:cxnChg chg="add mod">
          <ac:chgData name="Yoo Jonghun" userId="7af2938a2fa79179" providerId="LiveId" clId="{6BEB07C9-9D5D-42AD-9C78-4251BAD4B952}" dt="2020-05-04T18:42:17.431" v="1618" actId="208"/>
          <ac:cxnSpMkLst>
            <pc:docMk/>
            <pc:sldMk cId="3861173968" sldId="280"/>
            <ac:cxnSpMk id="22" creationId="{E4B1A12E-0BE8-4F18-9A50-4DAA41356A8C}"/>
          </ac:cxnSpMkLst>
        </pc:cxnChg>
      </pc:sldChg>
      <pc:sldChg chg="delSp modSp add mod">
        <pc:chgData name="Yoo Jonghun" userId="7af2938a2fa79179" providerId="LiveId" clId="{6BEB07C9-9D5D-42AD-9C78-4251BAD4B952}" dt="2020-05-06T05:22:20.022" v="1807"/>
        <pc:sldMkLst>
          <pc:docMk/>
          <pc:sldMk cId="4280764131" sldId="281"/>
        </pc:sldMkLst>
        <pc:spChg chg="mod">
          <ac:chgData name="Yoo Jonghun" userId="7af2938a2fa79179" providerId="LiveId" clId="{6BEB07C9-9D5D-42AD-9C78-4251BAD4B952}" dt="2020-05-03T15:29:34.632" v="1106"/>
          <ac:spMkLst>
            <pc:docMk/>
            <pc:sldMk cId="4280764131" sldId="281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9.366" v="1434" actId="20577"/>
          <ac:spMkLst>
            <pc:docMk/>
            <pc:sldMk cId="4280764131" sldId="281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6T05:22:20.022" v="1807"/>
          <ac:spMkLst>
            <pc:docMk/>
            <pc:sldMk cId="4280764131" sldId="281"/>
            <ac:spMk id="5" creationId="{7FBC023E-5D69-44AC-9A88-C9CCE4BFD6A0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6" creationId="{16C2B16D-3FB0-45A3-B5BB-D32F1CF5C13B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18" creationId="{426EFAF1-B54B-451F-8FB2-A5344563EE67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19" creationId="{C60B59D2-29D7-46CD-9EDB-0FC96A0BAA7F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20" creationId="{87D282F7-6973-4232-BE86-BD05633297D5}"/>
          </ac:spMkLst>
        </pc:spChg>
        <pc:cxnChg chg="del mod">
          <ac:chgData name="Yoo Jonghun" userId="7af2938a2fa79179" providerId="LiveId" clId="{6BEB07C9-9D5D-42AD-9C78-4251BAD4B952}" dt="2020-05-03T15:30:06.507" v="1269" actId="478"/>
          <ac:cxnSpMkLst>
            <pc:docMk/>
            <pc:sldMk cId="4280764131" sldId="281"/>
            <ac:cxnSpMk id="8" creationId="{E619B931-11D6-4A60-9E77-51FE2E0767F4}"/>
          </ac:cxnSpMkLst>
        </pc:cxnChg>
        <pc:cxnChg chg="del mod">
          <ac:chgData name="Yoo Jonghun" userId="7af2938a2fa79179" providerId="LiveId" clId="{6BEB07C9-9D5D-42AD-9C78-4251BAD4B952}" dt="2020-05-03T15:30:06.507" v="1269" actId="478"/>
          <ac:cxnSpMkLst>
            <pc:docMk/>
            <pc:sldMk cId="4280764131" sldId="281"/>
            <ac:cxnSpMk id="22" creationId="{E4B1A12E-0BE8-4F18-9A50-4DAA41356A8C}"/>
          </ac:cxnSpMkLst>
        </pc:cxn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">
      <pc:chgData name="Yoo Jonghun" userId="7af2938a2fa79179" providerId="LiveId" clId="{E04DA0A6-7DA4-4AB9-8650-8F91C2C42EE0}" dt="2020-05-03T14:22:48.209" v="37" actId="6549"/>
      <pc:docMkLst>
        <pc:docMk/>
      </pc:docMkLst>
      <pc:sldChg chg="modSp mod">
        <pc:chgData name="Yoo Jonghun" userId="7af2938a2fa79179" providerId="LiveId" clId="{E04DA0A6-7DA4-4AB9-8650-8F91C2C42EE0}" dt="2020-05-03T14:22:48.209" v="37" actId="6549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4088173812" sldId="273"/>
        </pc:sldMkLst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3395435310" sldId="274"/>
        </pc:sldMkLst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3494297706" sldId="275"/>
        </pc:sldMkLst>
      </pc:sldChg>
      <pc:sldChg chg="modSp mod">
        <pc:chgData name="Yoo Jonghun" userId="7af2938a2fa79179" providerId="LiveId" clId="{E04DA0A6-7DA4-4AB9-8650-8F91C2C42EE0}" dt="2020-05-03T14:12:47.251" v="13" actId="6549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3T14:12:47.251" v="13" actId="6549"/>
          <ac:spMkLst>
            <pc:docMk/>
            <pc:sldMk cId="3204519156" sldId="276"/>
            <ac:spMk id="2" creationId="{C1C69F64-F510-492A-BAD9-081F5111B6AE}"/>
          </ac:spMkLst>
        </pc:spChg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3058233661" sldId="278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en-US" altLang="ko-KR" dirty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(Selenium)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9"/>
            <a:ext cx="3813991" cy="414246"/>
          </a:xfrm>
        </p:spPr>
        <p:txBody>
          <a:bodyPr>
            <a:no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브라우져로</a:t>
            </a:r>
            <a:r>
              <a:rPr lang="ko-KR" altLang="en-US" dirty="0"/>
              <a:t> 모든 요소를 렌더링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20581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6D6B498-00C3-40FA-881E-4FC24E69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49469"/>
              </p:ext>
            </p:extLst>
          </p:nvPr>
        </p:nvGraphicFramePr>
        <p:xfrm>
          <a:off x="838926" y="2689369"/>
          <a:ext cx="8128000" cy="165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7986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40949302"/>
                    </a:ext>
                  </a:extLst>
                </a:gridCol>
              </a:tblGrid>
              <a:tr h="492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60085"/>
                  </a:ext>
                </a:extLst>
              </a:tr>
              <a:tr h="492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동적 페이지까지 렌더링 함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→ </a:t>
                      </a:r>
                      <a:r>
                        <a:rPr lang="ko-KR" altLang="en-US" sz="1600" dirty="0" err="1"/>
                        <a:t>스크래핑이</a:t>
                      </a:r>
                      <a:r>
                        <a:rPr lang="ko-KR" altLang="en-US" sz="1600" dirty="0"/>
                        <a:t> 쉬움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속도가 느림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07970"/>
                  </a:ext>
                </a:extLst>
              </a:tr>
              <a:tr h="492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브라우져를</a:t>
                      </a:r>
                      <a:r>
                        <a:rPr lang="ko-KR" altLang="en-US" sz="1600" dirty="0"/>
                        <a:t> 직접 컨트롤 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→ </a:t>
                      </a:r>
                      <a:r>
                        <a:rPr lang="ko-KR" altLang="en-US" sz="1600" dirty="0"/>
                        <a:t>디버깅이 쉬움</a:t>
                      </a:r>
                      <a:endParaRPr lang="en-US" altLang="ko-KR" sz="1600" dirty="0"/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속도가 매우 느림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09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5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09173"/>
          </a:xfrm>
        </p:spPr>
        <p:txBody>
          <a:bodyPr>
            <a:noAutofit/>
          </a:bodyPr>
          <a:lstStyle/>
          <a:p>
            <a:r>
              <a:rPr lang="ko-KR" altLang="en-US" dirty="0"/>
              <a:t>웹 서버와의 </a:t>
            </a:r>
            <a:r>
              <a:rPr lang="en-US" altLang="ko-KR" dirty="0"/>
              <a:t>HTTP </a:t>
            </a:r>
            <a:r>
              <a:rPr lang="ko-KR" altLang="en-US" dirty="0"/>
              <a:t>요청을 처리하는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dirty="0"/>
              <a:t>웹 서버로 데이터를 요청 </a:t>
            </a:r>
            <a:endParaRPr lang="en-US" altLang="ko-KR" dirty="0"/>
          </a:p>
          <a:p>
            <a:pPr lvl="1"/>
            <a:r>
              <a:rPr lang="ko-KR" altLang="en-US" dirty="0"/>
              <a:t>웹 서버의 응답을 반환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060C3CF8-D269-437F-B0B7-2D2687886F9C}"/>
              </a:ext>
            </a:extLst>
          </p:cNvPr>
          <p:cNvSpPr txBox="1">
            <a:spLocks/>
          </p:cNvSpPr>
          <p:nvPr/>
        </p:nvSpPr>
        <p:spPr>
          <a:xfrm>
            <a:off x="139700" y="2931903"/>
            <a:ext cx="10515600" cy="709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0581" lvl="1" indent="-285750">
              <a:buFont typeface="Wingdings" panose="05000000000000000000" pitchFamily="2" charset="2"/>
              <a:buChar char="à"/>
            </a:pPr>
            <a:endParaRPr lang="ko-KR" altLang="en-US" dirty="0">
              <a:sym typeface="Wingdings" panose="05000000000000000000" pitchFamily="2" charset="2"/>
            </a:endParaRPr>
          </a:p>
          <a:p>
            <a:pPr marL="77631" indent="0">
              <a:buFont typeface="Arial" panose="020B0604020202020204" pitchFamily="34" charset="0"/>
              <a:buNone/>
            </a:pPr>
            <a:endParaRPr lang="ko-KR" altLang="en-US" dirty="0">
              <a:sym typeface="Wingdings" panose="05000000000000000000" pitchFamily="2" charset="2"/>
            </a:endParaRPr>
          </a:p>
        </p:txBody>
      </p:sp>
      <p:pic>
        <p:nvPicPr>
          <p:cNvPr id="10" name="그래픽 6" descr="컴퓨터">
            <a:extLst>
              <a:ext uri="{FF2B5EF4-FFF2-40B4-BE49-F238E27FC236}">
                <a16:creationId xmlns:a16="http://schemas.microsoft.com/office/drawing/2014/main" id="{3FFB8CDC-C0D8-490E-A74A-A8E299E6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4941" y="2904852"/>
            <a:ext cx="1613026" cy="161302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DE5C1-EB6F-49DB-8E29-FB26E5B061BD}"/>
              </a:ext>
            </a:extLst>
          </p:cNvPr>
          <p:cNvCxnSpPr>
            <a:cxnSpLocks/>
          </p:cNvCxnSpPr>
          <p:nvPr/>
        </p:nvCxnSpPr>
        <p:spPr>
          <a:xfrm flipH="1">
            <a:off x="5416732" y="3873439"/>
            <a:ext cx="27635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D4D40-A480-42EC-B5FD-FFB284113575}"/>
              </a:ext>
            </a:extLst>
          </p:cNvPr>
          <p:cNvSpPr txBox="1"/>
          <p:nvPr/>
        </p:nvSpPr>
        <p:spPr>
          <a:xfrm>
            <a:off x="5598754" y="3956282"/>
            <a:ext cx="20521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데이터 반환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- image / video / json / html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19D5B-AE74-44FA-B2BB-55137ED0D541}"/>
              </a:ext>
            </a:extLst>
          </p:cNvPr>
          <p:cNvSpPr txBox="1"/>
          <p:nvPr/>
        </p:nvSpPr>
        <p:spPr>
          <a:xfrm>
            <a:off x="8832853" y="4326726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39CF3-3E32-4F1B-9E31-E2EC1C37E4A0}"/>
              </a:ext>
            </a:extLst>
          </p:cNvPr>
          <p:cNvSpPr/>
          <p:nvPr/>
        </p:nvSpPr>
        <p:spPr>
          <a:xfrm>
            <a:off x="6098397" y="3532434"/>
            <a:ext cx="129137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>
                <a:highlight>
                  <a:srgbClr val="FFFF00"/>
                </a:highlight>
                <a:sym typeface="Wingdings" panose="05000000000000000000" pitchFamily="2" charset="2"/>
              </a:rPr>
              <a:t>requests </a:t>
            </a:r>
            <a:r>
              <a:rPr lang="ko-KR" alt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모듈</a:t>
            </a:r>
            <a:endParaRPr lang="en-US" altLang="ko-KR" sz="1400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7DB01D8-74BA-45A8-AAE3-85F83B07A2C2}"/>
              </a:ext>
            </a:extLst>
          </p:cNvPr>
          <p:cNvCxnSpPr>
            <a:cxnSpLocks/>
          </p:cNvCxnSpPr>
          <p:nvPr/>
        </p:nvCxnSpPr>
        <p:spPr>
          <a:xfrm flipH="1">
            <a:off x="5434149" y="3455428"/>
            <a:ext cx="274614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F712BAC8-7585-45AA-9EBF-79FD5908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7759" y="3116928"/>
            <a:ext cx="1001492" cy="10014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CE0BCB-F9E7-4A87-8198-68BDA78C327C}"/>
              </a:ext>
            </a:extLst>
          </p:cNvPr>
          <p:cNvSpPr txBox="1"/>
          <p:nvPr/>
        </p:nvSpPr>
        <p:spPr>
          <a:xfrm>
            <a:off x="3887806" y="41719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클라이언트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44ED0-45ED-4D46-9332-9EE1CB8DD4A4}"/>
              </a:ext>
            </a:extLst>
          </p:cNvPr>
          <p:cNvSpPr txBox="1"/>
          <p:nvPr/>
        </p:nvSpPr>
        <p:spPr>
          <a:xfrm>
            <a:off x="5426914" y="310774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데이터 요청</a:t>
            </a:r>
          </a:p>
        </p:txBody>
      </p:sp>
    </p:spTree>
    <p:extLst>
      <p:ext uri="{BB962C8B-B14F-4D97-AF65-F5344CB8AC3E}">
        <p14:creationId xmlns:p14="http://schemas.microsoft.com/office/powerpoint/2010/main" val="244037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09173"/>
          </a:xfrm>
        </p:spPr>
        <p:txBody>
          <a:bodyPr>
            <a:noAutofit/>
          </a:bodyPr>
          <a:lstStyle/>
          <a:p>
            <a:r>
              <a:rPr lang="en-US" altLang="ko-KR" dirty="0"/>
              <a:t>HTML Tag</a:t>
            </a:r>
            <a:r>
              <a:rPr lang="ko-KR" altLang="en-US" dirty="0"/>
              <a:t>를 </a:t>
            </a:r>
            <a:r>
              <a:rPr lang="ko-KR" altLang="en-US" dirty="0" err="1"/>
              <a:t>파싱하는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CSS Selector</a:t>
            </a:r>
            <a:r>
              <a:rPr lang="ko-KR" altLang="en-US" dirty="0"/>
              <a:t>로 원하는 데이터를 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20581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C2B16D-3FB0-45A3-B5BB-D32F1CF5C13B}"/>
              </a:ext>
            </a:extLst>
          </p:cNvPr>
          <p:cNvSpPr/>
          <p:nvPr/>
        </p:nvSpPr>
        <p:spPr>
          <a:xfrm>
            <a:off x="6487886" y="2981832"/>
            <a:ext cx="1767840" cy="1210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BeautifulSuop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19B931-11D6-4A60-9E77-51FE2E0767F4}"/>
              </a:ext>
            </a:extLst>
          </p:cNvPr>
          <p:cNvCxnSpPr>
            <a:cxnSpLocks/>
          </p:cNvCxnSpPr>
          <p:nvPr/>
        </p:nvCxnSpPr>
        <p:spPr>
          <a:xfrm>
            <a:off x="5782492" y="3398290"/>
            <a:ext cx="705394" cy="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6EFAF1-B54B-451F-8FB2-A5344563EE67}"/>
              </a:ext>
            </a:extLst>
          </p:cNvPr>
          <p:cNvSpPr txBox="1"/>
          <p:nvPr/>
        </p:nvSpPr>
        <p:spPr>
          <a:xfrm>
            <a:off x="4876197" y="3213624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HTML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B59D2-29D7-46CD-9EDB-0FC96A0BAA7F}"/>
              </a:ext>
            </a:extLst>
          </p:cNvPr>
          <p:cNvSpPr txBox="1"/>
          <p:nvPr/>
        </p:nvSpPr>
        <p:spPr>
          <a:xfrm>
            <a:off x="4762982" y="3597185"/>
            <a:ext cx="931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Selector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282F7-6973-4232-BE86-BD05633297D5}"/>
              </a:ext>
            </a:extLst>
          </p:cNvPr>
          <p:cNvSpPr txBox="1"/>
          <p:nvPr/>
        </p:nvSpPr>
        <p:spPr>
          <a:xfrm>
            <a:off x="9042441" y="325979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Data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리스트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B1A12E-0BE8-4F18-9A50-4DAA41356A8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55726" y="3586920"/>
            <a:ext cx="644434" cy="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0B334F-3EF6-4C1B-8C62-42746FBC1157}"/>
              </a:ext>
            </a:extLst>
          </p:cNvPr>
          <p:cNvCxnSpPr>
            <a:cxnSpLocks/>
          </p:cNvCxnSpPr>
          <p:nvPr/>
        </p:nvCxnSpPr>
        <p:spPr>
          <a:xfrm>
            <a:off x="5782492" y="3783798"/>
            <a:ext cx="705394" cy="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서버의 다양성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2876716"/>
          </a:xfrm>
        </p:spPr>
        <p:txBody>
          <a:bodyPr>
            <a:noAutofit/>
          </a:bodyPr>
          <a:lstStyle/>
          <a:p>
            <a:r>
              <a:rPr lang="ko-KR" altLang="en-US" dirty="0"/>
              <a:t>웹 서버마다 데이터를 요청 받는 방식이 다름</a:t>
            </a:r>
            <a:endParaRPr lang="en-US" altLang="ko-KR" dirty="0"/>
          </a:p>
          <a:p>
            <a:pPr lvl="1"/>
            <a:r>
              <a:rPr lang="en-US" altLang="ko-KR" dirty="0"/>
              <a:t>get  / post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Headers</a:t>
            </a:r>
          </a:p>
          <a:p>
            <a:pPr lvl="1"/>
            <a:r>
              <a:rPr lang="en-US" altLang="ko-KR" dirty="0"/>
              <a:t>Parameters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웹 서버마다 데이터를 반환하는 형식이 다름</a:t>
            </a:r>
            <a:endParaRPr lang="en-US" altLang="ko-KR" dirty="0"/>
          </a:p>
          <a:p>
            <a:pPr lvl="1"/>
            <a:r>
              <a:rPr lang="ko-KR" altLang="en-US" dirty="0"/>
              <a:t>여러 번에 걸쳐 데이터를 반환</a:t>
            </a:r>
            <a:endParaRPr lang="en-US" altLang="ko-KR" dirty="0"/>
          </a:p>
          <a:p>
            <a:pPr lvl="1"/>
            <a:r>
              <a:rPr lang="ko-KR" altLang="en-US" dirty="0"/>
              <a:t>반환하는 데이터의 포맷이 다름</a:t>
            </a:r>
            <a:endParaRPr lang="en-US" altLang="ko-KR" dirty="0"/>
          </a:p>
          <a:p>
            <a:pPr lvl="2"/>
            <a:r>
              <a:rPr lang="en-US" altLang="ko-KR" dirty="0"/>
              <a:t>XML / HTML </a:t>
            </a:r>
          </a:p>
          <a:p>
            <a:pPr lvl="2"/>
            <a:r>
              <a:rPr lang="ko-KR" altLang="en-US" dirty="0"/>
              <a:t>파이썬 </a:t>
            </a:r>
            <a:r>
              <a:rPr lang="ko-KR" altLang="en-US" dirty="0" err="1"/>
              <a:t>딕셔너리</a:t>
            </a:r>
            <a:r>
              <a:rPr lang="ko-KR" altLang="en-US" dirty="0"/>
              <a:t> 형태의 문자열인 </a:t>
            </a:r>
            <a:r>
              <a:rPr lang="en-US" altLang="ko-KR" dirty="0"/>
              <a:t>JSON</a:t>
            </a:r>
            <a:r>
              <a:rPr lang="ko-KR" altLang="en-US" dirty="0"/>
              <a:t>을 반환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076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1207</TotalTime>
  <Words>139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Gothic A1 ExtraLight</vt:lpstr>
      <vt:lpstr>맑은 고딕</vt:lpstr>
      <vt:lpstr>Gothic A1 thin</vt:lpstr>
      <vt:lpstr>나눔바른고딕 Light</vt:lpstr>
      <vt:lpstr>나눔바른고딕</vt:lpstr>
      <vt:lpstr>Arial</vt:lpstr>
      <vt:lpstr>Wingdings</vt:lpstr>
      <vt:lpstr>Gothic A1 SemiBold</vt:lpstr>
      <vt:lpstr>Office 테마</vt:lpstr>
      <vt:lpstr>Introduction</vt:lpstr>
      <vt:lpstr>셀레늄 (Selenium)</vt:lpstr>
      <vt:lpstr>Requests</vt:lpstr>
      <vt:lpstr>BeautifulSoup</vt:lpstr>
      <vt:lpstr>웹 서버의 다양성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2020-05-06T05:22:27Z</dcterms:modified>
</cp:coreProperties>
</file>