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80" r:id="rId4"/>
    <p:sldId id="281" r:id="rId5"/>
    <p:sldId id="273" r:id="rId6"/>
    <p:sldId id="282" r:id="rId7"/>
    <p:sldId id="283" r:id="rId8"/>
    <p:sldId id="278" r:id="rId9"/>
  </p:sldIdLst>
  <p:sldSz cx="12192000" cy="6858000"/>
  <p:notesSz cx="6858000" cy="9144000"/>
  <p:embeddedFontLst>
    <p:embeddedFont>
      <p:font typeface="Gothic A1 ExtraLight" panose="020B0600000101010101" charset="-127"/>
      <p:regular r:id="rId11"/>
    </p:embeddedFont>
    <p:embeddedFont>
      <p:font typeface="Gothic A1 SemiBold" panose="020B0600000101010101" charset="-127"/>
      <p:bold r:id="rId12"/>
    </p:embeddedFont>
    <p:embeddedFont>
      <p:font typeface="Gothic A1 thin" panose="020B0600000101010101" charset="-127"/>
      <p:regular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DA0A6-7DA4-4AB9-8650-8F91C2C42EE0}" v="211" dt="2020-05-05T07:03:50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6T06:41:15.938" v="1822" actId="20577"/>
      <pc:docMkLst>
        <pc:docMk/>
      </pc:docMkLst>
      <pc:sldChg chg="modSp mod">
        <pc:chgData name="Yoo Jonghun" userId="7af2938a2fa79179" providerId="LiveId" clId="{E04DA0A6-7DA4-4AB9-8650-8F91C2C42EE0}" dt="2020-05-05T06:57:00.164" v="1673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5T06:57:00.164" v="167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5T06:58:05.171" v="1704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05.171" v="170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1.557" v="741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5T06:55:40.179" v="1646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E04DA0A6-7DA4-4AB9-8650-8F91C2C42EE0}" dt="2020-05-05T03:14:24.376" v="758" actId="1076"/>
          <ac:spMkLst>
            <pc:docMk/>
            <pc:sldMk cId="3331657119" sldId="268"/>
            <ac:spMk id="8" creationId="{F329E6C8-23F5-43A9-AF7C-85D69DB1344C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 mod">
        <pc:chgData name="Yoo Jonghun" userId="7af2938a2fa79179" providerId="LiveId" clId="{E04DA0A6-7DA4-4AB9-8650-8F91C2C42EE0}" dt="2020-05-05T07:02:38.846" v="1736" actId="2057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5T07:02:38.846" v="173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2.044" v="1707"/>
          <ac:spMkLst>
            <pc:docMk/>
            <pc:sldMk cId="4088173812" sldId="273"/>
            <ac:spMk id="4" creationId="{068C5A6C-909A-48DF-A469-FC73377508FD}"/>
          </ac:spMkLst>
        </pc:spChg>
      </pc:sldChg>
      <pc:sldChg chg="modSp add del">
        <pc:chgData name="Yoo Jonghun" userId="7af2938a2fa79179" providerId="LiveId" clId="{E04DA0A6-7DA4-4AB9-8650-8F91C2C42EE0}" dt="2020-05-05T07:02:41.450" v="1737" actId="2696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7.097" v="1709"/>
          <ac:spMkLst>
            <pc:docMk/>
            <pc:sldMk cId="3395435310" sldId="27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6T05:58:44.992" v="1806" actId="2696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5T07:02:33.682" v="1735" actId="20577"/>
          <ac:spMkLst>
            <pc:docMk/>
            <pc:sldMk cId="3494297706" sldId="275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0.392" v="1710"/>
          <ac:spMkLst>
            <pc:docMk/>
            <pc:sldMk cId="3494297706" sldId="275"/>
            <ac:spMk id="4" creationId="{068C5A6C-909A-48DF-A469-FC73377508FD}"/>
          </ac:spMkLst>
        </pc:spChg>
        <pc:graphicFrameChg chg="add del mod modGraphic">
          <ac:chgData name="Yoo Jonghun" userId="7af2938a2fa79179" providerId="LiveId" clId="{E04DA0A6-7DA4-4AB9-8650-8F91C2C42EE0}" dt="2020-05-05T07:02:04.705" v="1730" actId="478"/>
          <ac:graphicFrameMkLst>
            <pc:docMk/>
            <pc:sldMk cId="3494297706" sldId="275"/>
            <ac:graphicFrameMk id="11" creationId="{FB8297AF-AE21-4E89-AA60-42B3C869FD23}"/>
          </ac:graphicFrameMkLst>
        </pc:graphicFrameChg>
      </pc:sldChg>
      <pc:sldChg chg="addSp delSp modSp del mod">
        <pc:chgData name="Yoo Jonghun" userId="7af2938a2fa79179" providerId="LiveId" clId="{E04DA0A6-7DA4-4AB9-8650-8F91C2C42EE0}" dt="2020-05-05T06:56:20.589" v="1648" actId="2696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5T03:33:45.511" v="119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0:58.971" v="73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mod">
          <ac:chgData name="Yoo Jonghun" userId="7af2938a2fa79179" providerId="LiveId" clId="{E04DA0A6-7DA4-4AB9-8650-8F91C2C42EE0}" dt="2020-05-05T03:27:16.755" v="1041" actId="208"/>
          <ac:spMkLst>
            <pc:docMk/>
            <pc:sldMk cId="3204519156" sldId="276"/>
            <ac:spMk id="20" creationId="{8F95D608-0787-4C70-9597-0D7B905A6844}"/>
          </ac:spMkLst>
        </pc:spChg>
        <pc:spChg chg="add mod">
          <ac:chgData name="Yoo Jonghun" userId="7af2938a2fa79179" providerId="LiveId" clId="{E04DA0A6-7DA4-4AB9-8650-8F91C2C42EE0}" dt="2020-05-05T03:27:30.063" v="1045" actId="14100"/>
          <ac:spMkLst>
            <pc:docMk/>
            <pc:sldMk cId="3204519156" sldId="276"/>
            <ac:spMk id="21" creationId="{37255395-05EA-440A-BEAB-89925777304A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5T03:25:33.005" v="1030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5T03:25:27.962" v="1029" actId="14100"/>
          <ac:spMkLst>
            <pc:docMk/>
            <pc:sldMk cId="3204519156" sldId="276"/>
            <ac:spMk id="32" creationId="{9F85C218-E6EC-4BBA-A232-26F8B498A519}"/>
          </ac:spMkLst>
        </pc:spChg>
        <pc:grpChg chg="add del mod">
          <ac:chgData name="Yoo Jonghun" userId="7af2938a2fa79179" providerId="LiveId" clId="{E04DA0A6-7DA4-4AB9-8650-8F91C2C42EE0}" dt="2020-05-05T03:22:48.464" v="998" actId="478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add mod">
          <ac:chgData name="Yoo Jonghun" userId="7af2938a2fa79179" providerId="LiveId" clId="{E04DA0A6-7DA4-4AB9-8650-8F91C2C42EE0}" dt="2020-05-05T03:23:06.813" v="1003" actId="1076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5T03:23:28.079" v="1009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5T03:23:30.291" v="1010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5T03:23:17.562" v="1006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5T03:27:42.249" v="1050" actId="14100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 del mod">
        <pc:chgData name="Yoo Jonghun" userId="7af2938a2fa79179" providerId="LiveId" clId="{E04DA0A6-7DA4-4AB9-8650-8F91C2C42EE0}" dt="2020-05-05T06:56:20.589" v="1648" actId="2696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5T03:36:30.216" v="1315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1:02.970" v="740"/>
          <ac:spMkLst>
            <pc:docMk/>
            <pc:sldMk cId="375253895" sldId="277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6:49:49.612" v="1640" actId="6549"/>
          <ac:spMkLst>
            <pc:docMk/>
            <pc:sldMk cId="375253895" sldId="277"/>
            <ac:spMk id="5" creationId="{7FBC023E-5D69-44AC-9A88-C9CCE4BFD6A0}"/>
          </ac:spMkLst>
        </pc:spChg>
      </pc:sldChg>
      <pc:sldChg chg="modSp add del mod">
        <pc:chgData name="Yoo Jonghun" userId="7af2938a2fa79179" providerId="LiveId" clId="{E04DA0A6-7DA4-4AB9-8650-8F91C2C42EE0}" dt="2020-05-05T06:58:36.499" v="1712" actId="2057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5T06:58:36.499" v="1712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3.933" v="1711"/>
          <ac:spMkLst>
            <pc:docMk/>
            <pc:sldMk cId="3058233661" sldId="278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5T03:33:43.332" v="1190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11:01.084" v="739"/>
          <ac:spMkLst>
            <pc:docMk/>
            <pc:sldMk cId="3603047529" sldId="279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del mod">
          <ac:chgData name="Yoo Jonghun" userId="7af2938a2fa79179" providerId="LiveId" clId="{E04DA0A6-7DA4-4AB9-8650-8F91C2C42EE0}" dt="2020-05-05T03:29:04.088" v="1067" actId="478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mod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20" creationId="{C25ECA2B-FA11-4AE2-979C-EADA3692AD05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del mod">
          <ac:chgData name="Yoo Jonghun" userId="7af2938a2fa79179" providerId="LiveId" clId="{E04DA0A6-7DA4-4AB9-8650-8F91C2C42EE0}" dt="2020-05-05T03:29:47.028" v="1076" actId="14100"/>
          <ac:spMkLst>
            <pc:docMk/>
            <pc:sldMk cId="3603047529" sldId="279"/>
            <ac:spMk id="22" creationId="{A0174C72-C428-4077-BF4D-8D41BD1BF01E}"/>
          </ac:spMkLst>
        </pc:spChg>
        <pc:spChg chg="add del mod">
          <ac:chgData name="Yoo Jonghun" userId="7af2938a2fa79179" providerId="LiveId" clId="{E04DA0A6-7DA4-4AB9-8650-8F91C2C42EE0}" dt="2020-05-05T03:29:51.825" v="1078" actId="14100"/>
          <ac:spMkLst>
            <pc:docMk/>
            <pc:sldMk cId="3603047529" sldId="279"/>
            <ac:spMk id="23" creationId="{D835AC33-8630-4B47-8115-F3BA4AEEA4B4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29" creationId="{33F4E49B-F58E-467E-9B17-958AB84FB417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37" creationId="{915B7F62-8E5A-42AD-9E01-5BDBB025238D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1" creationId="{A036C443-26FE-4FA9-BC72-56FD24987438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1" creationId="{23AE79BF-A790-434D-98EC-982C66861D3C}"/>
          </ac:grpSpMkLst>
        </pc:grpChg>
        <pc:grpChg chg="add del mod">
          <ac:chgData name="Yoo Jonghun" userId="7af2938a2fa79179" providerId="LiveId" clId="{E04DA0A6-7DA4-4AB9-8650-8F91C2C42EE0}" dt="2020-05-05T03:28:50.689" v="1063" actId="478"/>
          <ac:grpSpMkLst>
            <pc:docMk/>
            <pc:sldMk cId="3603047529" sldId="279"/>
            <ac:grpSpMk id="33" creationId="{063BBED5-EF1A-42BD-82AF-752A31E3150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8" creationId="{985717B6-90A9-4335-AAA3-9728D580005F}"/>
          </ac:grpSpMkLst>
        </pc:grpChg>
        <pc:picChg chg="del mod topLvl">
          <ac:chgData name="Yoo Jonghun" userId="7af2938a2fa79179" providerId="LiveId" clId="{E04DA0A6-7DA4-4AB9-8650-8F91C2C42EE0}" dt="2020-05-05T03:27:50.083" v="1051" actId="478"/>
          <ac:picMkLst>
            <pc:docMk/>
            <pc:sldMk cId="3603047529" sldId="279"/>
            <ac:picMk id="6" creationId="{1447146F-7C2B-4463-8FE8-9AC01C1F1335}"/>
          </ac:picMkLst>
        </pc:picChg>
        <pc:picChg chg="add mod ord">
          <ac:chgData name="Yoo Jonghun" userId="7af2938a2fa79179" providerId="LiveId" clId="{E04DA0A6-7DA4-4AB9-8650-8F91C2C42EE0}" dt="2020-05-05T03:29:13.020" v="1068" actId="1076"/>
          <ac:picMkLst>
            <pc:docMk/>
            <pc:sldMk cId="3603047529" sldId="279"/>
            <ac:picMk id="8" creationId="{4B70626A-F0B7-42F1-9A70-EF9EAF7F771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del mod">
          <ac:chgData name="Yoo Jonghun" userId="7af2938a2fa79179" providerId="LiveId" clId="{E04DA0A6-7DA4-4AB9-8650-8F91C2C42EE0}" dt="2020-05-05T03:27:51.784" v="1052" actId="478"/>
          <ac:picMkLst>
            <pc:docMk/>
            <pc:sldMk cId="3603047529" sldId="279"/>
            <ac:picMk id="18" creationId="{E20E3604-DD5F-448C-8B69-A8F88ED45A90}"/>
          </ac:picMkLst>
        </pc:picChg>
        <pc:picChg chg="add mod ord">
          <ac:chgData name="Yoo Jonghun" userId="7af2938a2fa79179" providerId="LiveId" clId="{E04DA0A6-7DA4-4AB9-8650-8F91C2C42EE0}" dt="2020-05-05T03:29:40.890" v="1074" actId="167"/>
          <ac:picMkLst>
            <pc:docMk/>
            <pc:sldMk cId="3603047529" sldId="279"/>
            <ac:picMk id="26" creationId="{25561A1B-8309-4298-BD8E-8709FB571F0C}"/>
          </ac:picMkLst>
        </pc:picChg>
        <pc:cxnChg chg="add mod">
          <ac:chgData name="Yoo Jonghun" userId="7af2938a2fa79179" providerId="LiveId" clId="{E04DA0A6-7DA4-4AB9-8650-8F91C2C42EE0}" dt="2020-05-05T03:29:21.797" v="1069" actId="1076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4" creationId="{DDF9541B-F649-4E28-A958-F1DCB7F922D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5" creationId="{8197C809-854F-417C-9059-F3887019D971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2" creationId="{479BDDA7-1320-414E-A7E3-DB700624E74D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6" creationId="{76596248-88C1-44A9-A9A6-7A64C756748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9" creationId="{13D6DE05-9495-4131-BFF0-D093196FD87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40" creationId="{5A74ABDA-4377-4EF8-9011-2E7C2E309A5B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6:58:14.037" v="1705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6:58:14.037" v="1705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4.559" v="742"/>
          <ac:spMkLst>
            <pc:docMk/>
            <pc:sldMk cId="2028146023" sldId="280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5T06:55:42.301" v="164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spChg chg="mod topLvl">
          <ac:chgData name="Yoo Jonghun" userId="7af2938a2fa79179" providerId="LiveId" clId="{E04DA0A6-7DA4-4AB9-8650-8F91C2C42EE0}" dt="2020-05-05T03:13:17.754" v="752" actId="1076"/>
          <ac:spMkLst>
            <pc:docMk/>
            <pc:sldMk cId="2028146023" sldId="280"/>
            <ac:spMk id="15" creationId="{764E845E-B9A2-4716-AFA9-4F1F81CA9CA2}"/>
          </ac:spMkLst>
        </pc:spChg>
        <pc:spChg chg="del mod">
          <ac:chgData name="Yoo Jonghun" userId="7af2938a2fa79179" providerId="LiveId" clId="{E04DA0A6-7DA4-4AB9-8650-8F91C2C42EE0}" dt="2020-05-05T03:12:36.974" v="746" actId="478"/>
          <ac:spMkLst>
            <pc:docMk/>
            <pc:sldMk cId="2028146023" sldId="280"/>
            <ac:spMk id="16" creationId="{68C91D71-3A55-4651-9394-22AF8ACE71C4}"/>
          </ac:spMkLst>
        </pc:spChg>
        <pc:grpChg chg="add del mod">
          <ac:chgData name="Yoo Jonghun" userId="7af2938a2fa79179" providerId="LiveId" clId="{E04DA0A6-7DA4-4AB9-8650-8F91C2C42EE0}" dt="2020-05-05T03:12:45.981" v="747" actId="165"/>
          <ac:grpSpMkLst>
            <pc:docMk/>
            <pc:sldMk cId="2028146023" sldId="280"/>
            <ac:grpSpMk id="11" creationId="{5490EE78-A252-457E-A0DD-C99EEC0CAAD6}"/>
          </ac:grpSpMkLst>
        </pc:grpChg>
        <pc:picChg chg="add del mod">
          <ac:chgData name="Yoo Jonghun" userId="7af2938a2fa79179" providerId="LiveId" clId="{E04DA0A6-7DA4-4AB9-8650-8F91C2C42EE0}" dt="2020-05-05T03:13:08.782" v="750" actId="478"/>
          <ac:picMkLst>
            <pc:docMk/>
            <pc:sldMk cId="2028146023" sldId="280"/>
            <ac:picMk id="8" creationId="{F202EB45-F668-47ED-B901-B2255D96D47F}"/>
          </ac:picMkLst>
        </pc:picChg>
        <pc:picChg chg="mod topLvl modCrop">
          <ac:chgData name="Yoo Jonghun" userId="7af2938a2fa79179" providerId="LiveId" clId="{E04DA0A6-7DA4-4AB9-8650-8F91C2C42EE0}" dt="2020-05-05T03:13:17.754" v="752" actId="1076"/>
          <ac:picMkLst>
            <pc:docMk/>
            <pc:sldMk cId="2028146023" sldId="280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">
        <pc:chgData name="Yoo Jonghun" userId="7af2938a2fa79179" providerId="LiveId" clId="{E04DA0A6-7DA4-4AB9-8650-8F91C2C42EE0}" dt="2020-05-05T06:58:18.863" v="1706"/>
        <pc:sldMkLst>
          <pc:docMk/>
          <pc:sldMk cId="3041621089" sldId="281"/>
        </pc:sldMkLst>
        <pc:spChg chg="mod">
          <ac:chgData name="Yoo Jonghun" userId="7af2938a2fa79179" providerId="LiveId" clId="{E04DA0A6-7DA4-4AB9-8650-8F91C2C42EE0}" dt="2020-05-05T06:58:18.863" v="1706"/>
          <ac:spMkLst>
            <pc:docMk/>
            <pc:sldMk cId="3041621089" sldId="281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092967632" sldId="281"/>
        </pc:sldMkLst>
        <pc:spChg chg="mod">
          <ac:chgData name="Yoo Jonghun" userId="7af2938a2fa79179" providerId="LiveId" clId="{E04DA0A6-7DA4-4AB9-8650-8F91C2C42EE0}" dt="2020-05-05T03:16:04.359" v="780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22:32.509" v="994" actId="15"/>
          <ac:spMkLst>
            <pc:docMk/>
            <pc:sldMk cId="3092967632" sldId="281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16:45.785" v="861" actId="478"/>
          <ac:spMkLst>
            <pc:docMk/>
            <pc:sldMk cId="3092967632" sldId="281"/>
            <ac:spMk id="6" creationId="{26A855A8-22F6-4266-A50C-4B78E3D43B1B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13" creationId="{7710E152-D539-41F0-B6E6-A35D9B91390A}"/>
          </ac:spMkLst>
        </pc:spChg>
        <pc:spChg chg="mod">
          <ac:chgData name="Yoo Jonghun" userId="7af2938a2fa79179" providerId="LiveId" clId="{E04DA0A6-7DA4-4AB9-8650-8F91C2C42EE0}" dt="2020-05-05T03:22:40.415" v="997" actId="14100"/>
          <ac:spMkLst>
            <pc:docMk/>
            <pc:sldMk cId="3092967632" sldId="281"/>
            <ac:spMk id="15" creationId="{764E845E-B9A2-4716-AFA9-4F1F81CA9CA2}"/>
          </ac:spMkLst>
        </pc:spChg>
        <pc:picChg chg="add mod ord">
          <ac:chgData name="Yoo Jonghun" userId="7af2938a2fa79179" providerId="LiveId" clId="{E04DA0A6-7DA4-4AB9-8650-8F91C2C42EE0}" dt="2020-05-05T03:22:23.192" v="950" actId="1076"/>
          <ac:picMkLst>
            <pc:docMk/>
            <pc:sldMk cId="3092967632" sldId="281"/>
            <ac:picMk id="8" creationId="{8E8777D9-7CC0-493A-B517-AFAEC828FA6A}"/>
          </ac:picMkLst>
        </pc:picChg>
        <pc:picChg chg="del mod modCrop">
          <ac:chgData name="Yoo Jonghun" userId="7af2938a2fa79179" providerId="LiveId" clId="{E04DA0A6-7DA4-4AB9-8650-8F91C2C42EE0}" dt="2020-05-05T03:22:16.216" v="946" actId="478"/>
          <ac:picMkLst>
            <pc:docMk/>
            <pc:sldMk cId="3092967632" sldId="281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5T03:16:29.983" v="784" actId="478"/>
          <ac:cxnSpMkLst>
            <pc:docMk/>
            <pc:sldMk cId="3092967632" sldId="281"/>
            <ac:cxnSpMk id="12" creationId="{7A2C3F99-ED25-43A4-97FF-076F5DE8518B}"/>
          </ac:cxnSpMkLst>
        </pc:cxn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1400668368" sldId="282"/>
        </pc:sldMkLst>
        <pc:spChg chg="mod">
          <ac:chgData name="Yoo Jonghun" userId="7af2938a2fa79179" providerId="LiveId" clId="{E04DA0A6-7DA4-4AB9-8650-8F91C2C42EE0}" dt="2020-05-05T03:33:40.254" v="1189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34:16.381" v="1208" actId="20577"/>
          <ac:spMkLst>
            <pc:docMk/>
            <pc:sldMk cId="1400668368" sldId="282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7" creationId="{AFE6481F-C1C1-4213-BF19-34C17035F131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0" creationId="{C25ECA2B-FA11-4AE2-979C-EADA3692AD05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2" creationId="{A0174C72-C428-4077-BF4D-8D41BD1BF01E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3" creationId="{D835AC33-8630-4B47-8115-F3BA4AEEA4B4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29" creationId="{B92FCABE-7A17-4B1C-BEDC-DE00983F82C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1" creationId="{0872D3F7-2D1F-4193-9F0F-5AE936FEC039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2" creationId="{47BF65E9-F2D1-48C0-9C81-E67E88469BB1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3" creationId="{744821F0-D1D2-4522-B546-ACBFB552CF6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4" creationId="{3BA7740B-33E7-4B65-BC0B-57FC78DB3333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5" creationId="{7E39F93B-D141-43E4-B624-F9C49E4F3555}"/>
          </ac:spMkLst>
        </pc:s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1" creationId="{A036C443-26FE-4FA9-BC72-56FD24987438}"/>
          </ac:grpSpMkLst>
        </pc:gr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8" creationId="{72E3E64E-540F-42CE-9C7E-A917F17DCCAD}"/>
          </ac:grpSpMkLst>
        </pc:grp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8" creationId="{4B70626A-F0B7-42F1-9A70-EF9EAF7F7715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9" creationId="{236E0196-A234-4B76-B6EB-DD43B81FD2A3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11" creationId="{0440C7AE-A009-43E0-BDFF-42DFC24265D8}"/>
          </ac:picMkLst>
        </pc:pic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26" creationId="{25561A1B-8309-4298-BD8E-8709FB571F0C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1" creationId="{B1C8AE49-1E7F-422A-9D42-D6B9BD322B13}"/>
          </ac:picMkLst>
        </pc:picChg>
        <pc:picChg chg="add del mod">
          <ac:chgData name="Yoo Jonghun" userId="7af2938a2fa79179" providerId="LiveId" clId="{E04DA0A6-7DA4-4AB9-8650-8F91C2C42EE0}" dt="2020-05-05T03:32:23.928" v="1169" actId="478"/>
          <ac:picMkLst>
            <pc:docMk/>
            <pc:sldMk cId="1400668368" sldId="282"/>
            <ac:picMk id="32" creationId="{0E531AA6-1476-4A82-885C-58210D7A8796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3" creationId="{29DE890A-90F6-4309-916F-E8D16764DAD0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4" creationId="{44B702FE-58FF-47C0-9428-8A798E73E2C1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6" creationId="{89C79010-D35E-4730-89B4-43C2DD9691BE}"/>
          </ac:picMkLst>
        </pc:picChg>
        <pc:cxnChg chg="del">
          <ac:chgData name="Yoo Jonghun" userId="7af2938a2fa79179" providerId="LiveId" clId="{E04DA0A6-7DA4-4AB9-8650-8F91C2C42EE0}" dt="2020-05-05T03:30:46.493" v="1080" actId="478"/>
          <ac:cxnSpMkLst>
            <pc:docMk/>
            <pc:sldMk cId="1400668368" sldId="282"/>
            <ac:cxnSpMk id="12" creationId="{F9BA4E9E-1777-4F5E-961C-B5F27C82CBE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14" creationId="{2B58F63A-628A-41AB-A60E-54B214AC50E9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5" creationId="{B0D0C1BD-2D4F-4007-A642-ACB925D5B0C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7" creationId="{EA80BEE9-68CE-4853-AF28-78D998427411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8" creationId="{8773C2DF-91BD-4BCD-B701-5129D211EC0E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40" creationId="{2221F410-D4AB-49D4-A046-58DF37138FFF}"/>
          </ac:cxnSpMkLst>
        </pc:cxnChg>
      </pc:sldChg>
      <pc:sldChg chg="modSp add mod">
        <pc:chgData name="Yoo Jonghun" userId="7af2938a2fa79179" providerId="LiveId" clId="{E04DA0A6-7DA4-4AB9-8650-8F91C2C42EE0}" dt="2020-05-06T06:19:49.002" v="1816" actId="20577"/>
        <pc:sldMkLst>
          <pc:docMk/>
          <pc:sldMk cId="3390752034" sldId="282"/>
        </pc:sldMkLst>
        <pc:spChg chg="mod">
          <ac:chgData name="Yoo Jonghun" userId="7af2938a2fa79179" providerId="LiveId" clId="{E04DA0A6-7DA4-4AB9-8650-8F91C2C42EE0}" dt="2020-05-05T07:02:32.416" v="1734" actId="20577"/>
          <ac:spMkLst>
            <pc:docMk/>
            <pc:sldMk cId="3390752034" sldId="282"/>
            <ac:spMk id="2" creationId="{C1C69F64-F510-492A-BAD9-081F5111B6AE}"/>
          </ac:spMkLst>
        </pc:spChg>
        <pc:graphicFrameChg chg="modGraphic">
          <ac:chgData name="Yoo Jonghun" userId="7af2938a2fa79179" providerId="LiveId" clId="{E04DA0A6-7DA4-4AB9-8650-8F91C2C42EE0}" dt="2020-05-06T06:19:49.002" v="1816" actId="20577"/>
          <ac:graphicFrameMkLst>
            <pc:docMk/>
            <pc:sldMk cId="3390752034" sldId="282"/>
            <ac:graphicFrameMk id="11" creationId="{FB8297AF-AE21-4E89-AA60-42B3C869FD23}"/>
          </ac:graphicFrameMkLst>
        </pc:graphicFrameChg>
      </pc:sldChg>
      <pc:sldChg chg="addSp delSp modSp add mod">
        <pc:chgData name="Yoo Jonghun" userId="7af2938a2fa79179" providerId="LiveId" clId="{E04DA0A6-7DA4-4AB9-8650-8F91C2C42EE0}" dt="2020-05-06T06:41:15.938" v="1822" actId="20577"/>
        <pc:sldMkLst>
          <pc:docMk/>
          <pc:sldMk cId="692910768" sldId="283"/>
        </pc:sldMkLst>
        <pc:spChg chg="mod">
          <ac:chgData name="Yoo Jonghun" userId="7af2938a2fa79179" providerId="LiveId" clId="{E04DA0A6-7DA4-4AB9-8650-8F91C2C42EE0}" dt="2020-05-05T07:02:30.645" v="1733" actId="20577"/>
          <ac:spMkLst>
            <pc:docMk/>
            <pc:sldMk cId="692910768" sldId="283"/>
            <ac:spMk id="2" creationId="{C1C69F64-F510-492A-BAD9-081F5111B6AE}"/>
          </ac:spMkLst>
        </pc:spChg>
        <pc:spChg chg="del">
          <ac:chgData name="Yoo Jonghun" userId="7af2938a2fa79179" providerId="LiveId" clId="{E04DA0A6-7DA4-4AB9-8650-8F91C2C42EE0}" dt="2020-05-05T07:03:07.121" v="1741" actId="478"/>
          <ac:spMkLst>
            <pc:docMk/>
            <pc:sldMk cId="692910768" sldId="283"/>
            <ac:spMk id="5" creationId="{7FBC023E-5D69-44AC-9A88-C9CCE4BFD6A0}"/>
          </ac:spMkLst>
        </pc:spChg>
        <pc:spChg chg="add del mod">
          <ac:chgData name="Yoo Jonghun" userId="7af2938a2fa79179" providerId="LiveId" clId="{E04DA0A6-7DA4-4AB9-8650-8F91C2C42EE0}" dt="2020-05-05T07:03:09.555" v="1742" actId="478"/>
          <ac:spMkLst>
            <pc:docMk/>
            <pc:sldMk cId="692910768" sldId="283"/>
            <ac:spMk id="7" creationId="{535A4A73-F1CF-4D57-9431-3A8E067B6506}"/>
          </ac:spMkLst>
        </pc:spChg>
        <pc:spChg chg="add mod">
          <ac:chgData name="Yoo Jonghun" userId="7af2938a2fa79179" providerId="LiveId" clId="{E04DA0A6-7DA4-4AB9-8650-8F91C2C42EE0}" dt="2020-05-05T07:03:00.469" v="1740"/>
          <ac:spMkLst>
            <pc:docMk/>
            <pc:sldMk cId="692910768" sldId="283"/>
            <ac:spMk id="12" creationId="{9188A65E-38BD-4E82-A4BA-5F8DDB7312E5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4" creationId="{7C0DEA4D-FE42-4C9C-BAAE-BE2224671F63}"/>
          </ac:spMkLst>
        </pc:spChg>
        <pc:spChg chg="del">
          <ac:chgData name="Yoo Jonghun" userId="7af2938a2fa79179" providerId="LiveId" clId="{E04DA0A6-7DA4-4AB9-8650-8F91C2C42EE0}" dt="2020-05-05T07:03:00.061" v="1739" actId="478"/>
          <ac:spMkLst>
            <pc:docMk/>
            <pc:sldMk cId="692910768" sldId="283"/>
            <ac:spMk id="15" creationId="{47647BE6-93F1-430B-B4D0-199F24F716FD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6" creationId="{6F7B5934-C051-4FC9-AC9D-D4B0DA181EC8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8" creationId="{C3FD2E5E-94DF-4351-8A3C-F635BE34098C}"/>
          </ac:spMkLst>
        </pc:spChg>
        <pc:spChg chg="add mod">
          <ac:chgData name="Yoo Jonghun" userId="7af2938a2fa79179" providerId="LiveId" clId="{E04DA0A6-7DA4-4AB9-8650-8F91C2C42EE0}" dt="2020-05-05T07:03:14.683" v="1743"/>
          <ac:spMkLst>
            <pc:docMk/>
            <pc:sldMk cId="692910768" sldId="283"/>
            <ac:spMk id="19" creationId="{BDBF0C41-4D47-43DA-8504-4A937C33A748}"/>
          </ac:spMkLst>
        </pc:spChg>
        <pc:spChg chg="add mod">
          <ac:chgData name="Yoo Jonghun" userId="7af2938a2fa79179" providerId="LiveId" clId="{E04DA0A6-7DA4-4AB9-8650-8F91C2C42EE0}" dt="2020-05-06T06:41:12.329" v="1819" actId="20577"/>
          <ac:spMkLst>
            <pc:docMk/>
            <pc:sldMk cId="692910768" sldId="283"/>
            <ac:spMk id="22" creationId="{03DF7E06-3107-43B6-AFB6-42BFC5225946}"/>
          </ac:spMkLst>
        </pc:spChg>
        <pc:spChg chg="add mod">
          <ac:chgData name="Yoo Jonghun" userId="7af2938a2fa79179" providerId="LiveId" clId="{E04DA0A6-7DA4-4AB9-8650-8F91C2C42EE0}" dt="2020-05-06T06:41:15.938" v="1822" actId="20577"/>
          <ac:spMkLst>
            <pc:docMk/>
            <pc:sldMk cId="692910768" sldId="283"/>
            <ac:spMk id="23" creationId="{7C4FD402-F21B-4649-BADE-825458568413}"/>
          </ac:spMkLst>
        </pc:spChg>
        <pc:graphicFrameChg chg="del">
          <ac:chgData name="Yoo Jonghun" userId="7af2938a2fa79179" providerId="LiveId" clId="{E04DA0A6-7DA4-4AB9-8650-8F91C2C42EE0}" dt="2020-05-05T07:03:18.016" v="1744" actId="478"/>
          <ac:graphicFrameMkLst>
            <pc:docMk/>
            <pc:sldMk cId="692910768" sldId="283"/>
            <ac:graphicFrameMk id="11" creationId="{FB8297AF-AE21-4E89-AA60-42B3C869FD23}"/>
          </ac:graphicFrameMkLst>
        </pc:graphicFrameChg>
        <pc:graphicFrameChg chg="add mod">
          <ac:chgData name="Yoo Jonghun" userId="7af2938a2fa79179" providerId="LiveId" clId="{E04DA0A6-7DA4-4AB9-8650-8F91C2C42EE0}" dt="2020-05-05T07:03:14.683" v="1743"/>
          <ac:graphicFrameMkLst>
            <pc:docMk/>
            <pc:sldMk cId="692910768" sldId="283"/>
            <ac:graphicFrameMk id="21" creationId="{4F8CF250-D546-4EE9-83AD-BB91D0E42D06}"/>
          </ac:graphicFrameMkLst>
        </pc:graphicFrameChg>
        <pc:cxnChg chg="del">
          <ac:chgData name="Yoo Jonghun" userId="7af2938a2fa79179" providerId="LiveId" clId="{E04DA0A6-7DA4-4AB9-8650-8F91C2C42EE0}" dt="2020-05-05T07:02:57.037" v="1738" actId="478"/>
          <ac:cxnSpMkLst>
            <pc:docMk/>
            <pc:sldMk cId="692910768" sldId="283"/>
            <ac:cxnSpMk id="17" creationId="{AAE62E71-D7BF-4809-AEFF-5038EBAA5EAC}"/>
          </ac:cxnSpMkLst>
        </pc:cxnChg>
        <pc:cxnChg chg="add mod">
          <ac:chgData name="Yoo Jonghun" userId="7af2938a2fa79179" providerId="LiveId" clId="{E04DA0A6-7DA4-4AB9-8650-8F91C2C42EE0}" dt="2020-05-05T07:03:14.683" v="1743"/>
          <ac:cxnSpMkLst>
            <pc:docMk/>
            <pc:sldMk cId="692910768" sldId="283"/>
            <ac:cxnSpMk id="20" creationId="{3FE08013-BD0B-4A1A-94E8-9981DCB8B2AD}"/>
          </ac:cxnSpMkLst>
        </pc:cxnChg>
      </pc:sldChg>
      <pc:sldChg chg="new del">
        <pc:chgData name="Yoo Jonghun" userId="7af2938a2fa79179" providerId="LiveId" clId="{E04DA0A6-7DA4-4AB9-8650-8F91C2C42EE0}" dt="2020-05-06T05:59:16.991" v="1808" actId="680"/>
        <pc:sldMkLst>
          <pc:docMk/>
          <pc:sldMk cId="1935889978" sldId="284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" TargetMode="External"/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" TargetMode="External"/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naver.com/" TargetMode="External"/><Relationship Id="rId2" Type="http://schemas.openxmlformats.org/officeDocument/2006/relationships/hyperlink" Target="http://docs.python-requests.org/en/master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BeatifulSoup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 </a:t>
            </a:r>
            <a:r>
              <a:rPr lang="ko-KR" altLang="en-US" dirty="0"/>
              <a:t>모듈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요청을 처리하는 모듈</a:t>
            </a:r>
            <a:endParaRPr lang="en-US" altLang="ko-KR" dirty="0"/>
          </a:p>
          <a:p>
            <a:pPr lvl="1"/>
            <a:r>
              <a:rPr lang="ko-KR" altLang="en-US" dirty="0"/>
              <a:t>요청 </a:t>
            </a:r>
            <a:r>
              <a:rPr lang="en-US" altLang="ko-KR" dirty="0"/>
              <a:t>– </a:t>
            </a:r>
            <a:r>
              <a:rPr lang="ko-KR" altLang="en-US" dirty="0"/>
              <a:t>응답을 처리</a:t>
            </a:r>
            <a:endParaRPr lang="en-US" altLang="ko-KR" dirty="0"/>
          </a:p>
          <a:p>
            <a:pPr lvl="1"/>
            <a:r>
              <a:rPr lang="ko-KR" altLang="en-US" dirty="0"/>
              <a:t>파싱을 도와주는 유틸리티 제공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855A8-22F6-4266-A50C-4B78E3D43B1B}"/>
              </a:ext>
            </a:extLst>
          </p:cNvPr>
          <p:cNvSpPr/>
          <p:nvPr/>
        </p:nvSpPr>
        <p:spPr>
          <a:xfrm>
            <a:off x="869689" y="3106630"/>
            <a:ext cx="3796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err="1">
                <a:hlinkClick r:id="rId2"/>
              </a:rPr>
              <a:t>docs.python-requests.org</a:t>
            </a:r>
            <a:r>
              <a:rPr lang="en-US" altLang="ko-KR" sz="1400" dirty="0">
                <a:hlinkClick r:id="rId2"/>
              </a:rPr>
              <a:t>/</a:t>
            </a:r>
            <a:r>
              <a:rPr lang="en-US" altLang="ko-KR" sz="1400" dirty="0" err="1">
                <a:hlinkClick r:id="rId2"/>
              </a:rPr>
              <a:t>en</a:t>
            </a:r>
            <a:r>
              <a:rPr lang="en-US" altLang="ko-KR" sz="1400" dirty="0">
                <a:hlinkClick r:id="rId2"/>
              </a:rPr>
              <a:t>/master/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0DD00-65ED-4A25-9B70-3210C960512A}"/>
              </a:ext>
            </a:extLst>
          </p:cNvPr>
          <p:cNvSpPr/>
          <p:nvPr/>
        </p:nvSpPr>
        <p:spPr>
          <a:xfrm>
            <a:off x="5494405" y="2996641"/>
            <a:ext cx="411032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import requests</a:t>
            </a:r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= "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finance.naver.com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resp = </a:t>
            </a:r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print(type(resp))</a:t>
            </a:r>
          </a:p>
          <a:p>
            <a:r>
              <a:rPr lang="en-US" altLang="ko-KR" dirty="0"/>
              <a:t>print(resp)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29E6C8-23F5-43A9-AF7C-85D69DB1344C}"/>
              </a:ext>
            </a:extLst>
          </p:cNvPr>
          <p:cNvSpPr/>
          <p:nvPr/>
        </p:nvSpPr>
        <p:spPr>
          <a:xfrm>
            <a:off x="5494405" y="5185088"/>
            <a:ext cx="4110321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&lt;class '</a:t>
            </a:r>
            <a:r>
              <a:rPr lang="en-US" altLang="ko-KR" dirty="0" err="1"/>
              <a:t>requests.models.Response</a:t>
            </a:r>
            <a:r>
              <a:rPr lang="en-US" altLang="ko-KR" dirty="0"/>
              <a:t>'&gt;</a:t>
            </a:r>
          </a:p>
          <a:p>
            <a:r>
              <a:rPr lang="en-US" altLang="ko-KR" dirty="0"/>
              <a:t>&lt;Response [200]&gt;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 </a:t>
            </a:r>
            <a:r>
              <a:rPr lang="ko-KR" altLang="en-US" dirty="0"/>
              <a:t>모듈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요청을 처리하는 모듈</a:t>
            </a:r>
            <a:endParaRPr lang="en-US" altLang="ko-KR" dirty="0"/>
          </a:p>
          <a:p>
            <a:pPr lvl="1"/>
            <a:r>
              <a:rPr lang="ko-KR" altLang="en-US" dirty="0"/>
              <a:t>요청 </a:t>
            </a:r>
            <a:r>
              <a:rPr lang="en-US" altLang="ko-KR" dirty="0"/>
              <a:t>– </a:t>
            </a:r>
            <a:r>
              <a:rPr lang="ko-KR" altLang="en-US" dirty="0"/>
              <a:t>응답을 처리</a:t>
            </a:r>
            <a:endParaRPr lang="en-US" altLang="ko-KR" dirty="0"/>
          </a:p>
          <a:p>
            <a:pPr lvl="1"/>
            <a:r>
              <a:rPr lang="ko-KR" altLang="en-US" dirty="0"/>
              <a:t>파싱을 도와주는 유틸리티 제공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855A8-22F6-4266-A50C-4B78E3D43B1B}"/>
              </a:ext>
            </a:extLst>
          </p:cNvPr>
          <p:cNvSpPr/>
          <p:nvPr/>
        </p:nvSpPr>
        <p:spPr>
          <a:xfrm>
            <a:off x="869689" y="3106630"/>
            <a:ext cx="3796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err="1">
                <a:hlinkClick r:id="rId2"/>
              </a:rPr>
              <a:t>docs.python-requests.org</a:t>
            </a:r>
            <a:r>
              <a:rPr lang="en-US" altLang="ko-KR" sz="1400" dirty="0">
                <a:hlinkClick r:id="rId2"/>
              </a:rPr>
              <a:t>/</a:t>
            </a:r>
            <a:r>
              <a:rPr lang="en-US" altLang="ko-KR" sz="1400" dirty="0" err="1">
                <a:hlinkClick r:id="rId2"/>
              </a:rPr>
              <a:t>en</a:t>
            </a:r>
            <a:r>
              <a:rPr lang="en-US" altLang="ko-KR" sz="1400" dirty="0">
                <a:hlinkClick r:id="rId2"/>
              </a:rPr>
              <a:t>/master/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0DD00-65ED-4A25-9B70-3210C960512A}"/>
              </a:ext>
            </a:extLst>
          </p:cNvPr>
          <p:cNvSpPr/>
          <p:nvPr/>
        </p:nvSpPr>
        <p:spPr>
          <a:xfrm>
            <a:off x="5494405" y="2996641"/>
            <a:ext cx="411032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import requests</a:t>
            </a:r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= "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finance.naver.com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resp = </a:t>
            </a:r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 </a:t>
            </a:r>
            <a:r>
              <a:rPr lang="en-US" altLang="ko-KR" dirty="0" err="1"/>
              <a:t>resp.text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print( "</a:t>
            </a:r>
            <a:r>
              <a:rPr lang="ko-KR" altLang="en-US" dirty="0"/>
              <a:t>유럽증시</a:t>
            </a:r>
            <a:r>
              <a:rPr lang="en-US" altLang="ko-KR" dirty="0"/>
              <a:t>" in </a:t>
            </a:r>
            <a:r>
              <a:rPr lang="en-US" altLang="ko-KR" dirty="0" err="1"/>
              <a:t>resp.text</a:t>
            </a:r>
            <a:r>
              <a:rPr lang="en-US" altLang="ko-KR" dirty="0"/>
              <a:t> 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2C3F99-ED25-43A4-97FF-076F5DE8518B}"/>
              </a:ext>
            </a:extLst>
          </p:cNvPr>
          <p:cNvCxnSpPr>
            <a:cxnSpLocks/>
          </p:cNvCxnSpPr>
          <p:nvPr/>
        </p:nvCxnSpPr>
        <p:spPr>
          <a:xfrm flipV="1">
            <a:off x="8111434" y="5027966"/>
            <a:ext cx="0" cy="35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10E152-D539-41F0-B6E6-A35D9B91390A}"/>
              </a:ext>
            </a:extLst>
          </p:cNvPr>
          <p:cNvSpPr txBox="1"/>
          <p:nvPr/>
        </p:nvSpPr>
        <p:spPr>
          <a:xfrm>
            <a:off x="7434540" y="5402435"/>
            <a:ext cx="135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웹 서버의 반환 값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60EEE3-3D1B-46A7-91AB-AF921723F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41" b="59739"/>
          <a:stretch/>
        </p:blipFill>
        <p:spPr>
          <a:xfrm>
            <a:off x="869689" y="3518737"/>
            <a:ext cx="4265885" cy="15092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E845E-B9A2-4716-AFA9-4F1F81CA9CA2}"/>
              </a:ext>
            </a:extLst>
          </p:cNvPr>
          <p:cNvSpPr/>
          <p:nvPr/>
        </p:nvSpPr>
        <p:spPr>
          <a:xfrm>
            <a:off x="967253" y="3822911"/>
            <a:ext cx="2246811" cy="1057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14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Requests </a:t>
            </a:r>
            <a:r>
              <a:rPr lang="ko-KR" altLang="en-US" dirty="0"/>
              <a:t>모듈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HTTP </a:t>
            </a:r>
            <a:r>
              <a:rPr lang="ko-KR" altLang="en-US" dirty="0"/>
              <a:t>요청을 처리하는 모듈</a:t>
            </a:r>
            <a:endParaRPr lang="en-US" altLang="ko-KR" dirty="0"/>
          </a:p>
          <a:p>
            <a:pPr lvl="1"/>
            <a:r>
              <a:rPr lang="ko-KR" altLang="en-US" dirty="0"/>
              <a:t>요청 </a:t>
            </a:r>
            <a:r>
              <a:rPr lang="en-US" altLang="ko-KR" dirty="0"/>
              <a:t>– </a:t>
            </a:r>
            <a:r>
              <a:rPr lang="ko-KR" altLang="en-US" dirty="0"/>
              <a:t>응답을 처리</a:t>
            </a:r>
            <a:endParaRPr lang="en-US" altLang="ko-KR" dirty="0"/>
          </a:p>
          <a:p>
            <a:pPr lvl="1"/>
            <a:r>
              <a:rPr lang="ko-KR" altLang="en-US" dirty="0"/>
              <a:t>파싱을 도와주는 유틸리티 제공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855A8-22F6-4266-A50C-4B78E3D43B1B}"/>
              </a:ext>
            </a:extLst>
          </p:cNvPr>
          <p:cNvSpPr/>
          <p:nvPr/>
        </p:nvSpPr>
        <p:spPr>
          <a:xfrm>
            <a:off x="869689" y="3106630"/>
            <a:ext cx="37965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2"/>
              </a:rPr>
              <a:t>http://</a:t>
            </a:r>
            <a:r>
              <a:rPr lang="en-US" altLang="ko-KR" sz="1400" dirty="0" err="1">
                <a:hlinkClick r:id="rId2"/>
              </a:rPr>
              <a:t>docs.python-requests.org</a:t>
            </a:r>
            <a:r>
              <a:rPr lang="en-US" altLang="ko-KR" sz="1400" dirty="0">
                <a:hlinkClick r:id="rId2"/>
              </a:rPr>
              <a:t>/</a:t>
            </a:r>
            <a:r>
              <a:rPr lang="en-US" altLang="ko-KR" sz="1400" dirty="0" err="1">
                <a:hlinkClick r:id="rId2"/>
              </a:rPr>
              <a:t>en</a:t>
            </a:r>
            <a:r>
              <a:rPr lang="en-US" altLang="ko-KR" sz="1400" dirty="0">
                <a:hlinkClick r:id="rId2"/>
              </a:rPr>
              <a:t>/master/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40DD00-65ED-4A25-9B70-3210C960512A}"/>
              </a:ext>
            </a:extLst>
          </p:cNvPr>
          <p:cNvSpPr/>
          <p:nvPr/>
        </p:nvSpPr>
        <p:spPr>
          <a:xfrm>
            <a:off x="5494405" y="2996641"/>
            <a:ext cx="411032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import requests</a:t>
            </a:r>
          </a:p>
          <a:p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en-US" altLang="ko-KR" dirty="0"/>
              <a:t> = "</a:t>
            </a: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finance.naver.com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resp = </a:t>
            </a:r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 </a:t>
            </a:r>
            <a:r>
              <a:rPr lang="en-US" altLang="ko-KR" dirty="0" err="1"/>
              <a:t>resp.text</a:t>
            </a:r>
            <a:r>
              <a:rPr lang="en-US" altLang="ko-KR" dirty="0"/>
              <a:t> )</a:t>
            </a:r>
          </a:p>
          <a:p>
            <a:r>
              <a:rPr lang="en-US" altLang="ko-KR" dirty="0"/>
              <a:t>print( "</a:t>
            </a:r>
            <a:r>
              <a:rPr lang="ko-KR" altLang="en-US" dirty="0"/>
              <a:t>유럽증시</a:t>
            </a:r>
            <a:r>
              <a:rPr lang="en-US" altLang="ko-KR" dirty="0"/>
              <a:t>" in </a:t>
            </a:r>
            <a:r>
              <a:rPr lang="en-US" altLang="ko-KR" dirty="0" err="1"/>
              <a:t>resp.text</a:t>
            </a:r>
            <a:r>
              <a:rPr lang="en-US" altLang="ko-KR" dirty="0"/>
              <a:t> 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2C3F99-ED25-43A4-97FF-076F5DE8518B}"/>
              </a:ext>
            </a:extLst>
          </p:cNvPr>
          <p:cNvCxnSpPr>
            <a:cxnSpLocks/>
          </p:cNvCxnSpPr>
          <p:nvPr/>
        </p:nvCxnSpPr>
        <p:spPr>
          <a:xfrm flipV="1">
            <a:off x="8111434" y="5027966"/>
            <a:ext cx="0" cy="35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10E152-D539-41F0-B6E6-A35D9B91390A}"/>
              </a:ext>
            </a:extLst>
          </p:cNvPr>
          <p:cNvSpPr txBox="1"/>
          <p:nvPr/>
        </p:nvSpPr>
        <p:spPr>
          <a:xfrm>
            <a:off x="7434540" y="5402435"/>
            <a:ext cx="1353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웹 서버의 반환 값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360EEE3-3D1B-46A7-91AB-AF921723F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341" b="59739"/>
          <a:stretch/>
        </p:blipFill>
        <p:spPr>
          <a:xfrm>
            <a:off x="869689" y="3518737"/>
            <a:ext cx="4265885" cy="150922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E845E-B9A2-4716-AFA9-4F1F81CA9CA2}"/>
              </a:ext>
            </a:extLst>
          </p:cNvPr>
          <p:cNvSpPr/>
          <p:nvPr/>
        </p:nvSpPr>
        <p:spPr>
          <a:xfrm>
            <a:off x="967253" y="3822911"/>
            <a:ext cx="2246811" cy="1057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2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문자열에서 데이터를 </a:t>
            </a:r>
            <a:r>
              <a:rPr lang="ko-KR" altLang="en-US" dirty="0" err="1"/>
              <a:t>파싱하는</a:t>
            </a:r>
            <a:r>
              <a:rPr lang="ko-KR" altLang="en-US" dirty="0"/>
              <a:t> 모듈</a:t>
            </a:r>
            <a:r>
              <a:rPr lang="en-US" altLang="ko-KR" dirty="0"/>
              <a:t> </a:t>
            </a:r>
          </a:p>
          <a:p>
            <a:pPr lvl="1"/>
            <a:r>
              <a:rPr lang="en-US" altLang="ko-KR" dirty="0"/>
              <a:t>HTML/XML</a:t>
            </a:r>
            <a:r>
              <a:rPr lang="ko-KR" altLang="en-US" dirty="0"/>
              <a:t> 등에서 문자열 데이터를 </a:t>
            </a:r>
            <a:r>
              <a:rPr lang="ko-KR" altLang="en-US" dirty="0" err="1"/>
              <a:t>파싱하는</a:t>
            </a:r>
            <a:r>
              <a:rPr lang="ko-KR" altLang="en-US" dirty="0"/>
              <a:t> 라이브러리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6A855A8-22F6-4266-A50C-4B78E3D43B1B}"/>
              </a:ext>
            </a:extLst>
          </p:cNvPr>
          <p:cNvSpPr/>
          <p:nvPr/>
        </p:nvSpPr>
        <p:spPr>
          <a:xfrm>
            <a:off x="730348" y="2773859"/>
            <a:ext cx="644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www.crummy.com</a:t>
            </a:r>
            <a:r>
              <a:rPr lang="en-US" altLang="ko-KR" dirty="0">
                <a:hlinkClick r:id="rId2"/>
              </a:rPr>
              <a:t>/software/</a:t>
            </a:r>
            <a:r>
              <a:rPr lang="en-US" altLang="ko-KR" dirty="0" err="1">
                <a:hlinkClick r:id="rId2"/>
              </a:rPr>
              <a:t>BeautifulSoup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bs4</a:t>
            </a:r>
            <a:r>
              <a:rPr lang="en-US" altLang="ko-KR" dirty="0">
                <a:hlinkClick r:id="rId2"/>
              </a:rPr>
              <a:t>/doc/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F89FDF-FD53-49B8-8A9C-386878C1460F}"/>
              </a:ext>
            </a:extLst>
          </p:cNvPr>
          <p:cNvSpPr/>
          <p:nvPr/>
        </p:nvSpPr>
        <p:spPr>
          <a:xfrm>
            <a:off x="1399351" y="3466071"/>
            <a:ext cx="207179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"""</a:t>
            </a:r>
          </a:p>
          <a:p>
            <a:r>
              <a:rPr lang="en-US" altLang="ko-KR" sz="2000" dirty="0"/>
              <a:t>&lt;ul&gt;</a:t>
            </a:r>
          </a:p>
          <a:p>
            <a:r>
              <a:rPr lang="en-US" altLang="ko-KR" sz="2000" dirty="0"/>
              <a:t>&lt;li&gt; </a:t>
            </a:r>
            <a:r>
              <a:rPr lang="ko-KR" altLang="en-US" sz="2000" dirty="0"/>
              <a:t>뉴스 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&lt;li&gt; </a:t>
            </a:r>
            <a:r>
              <a:rPr lang="ko-KR" altLang="en-US" sz="2000" dirty="0"/>
              <a:t>증권 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&lt;li&gt; </a:t>
            </a:r>
            <a:r>
              <a:rPr lang="ko-KR" altLang="en-US" sz="2000" dirty="0"/>
              <a:t>사전 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&lt;/ul&gt;</a:t>
            </a:r>
          </a:p>
          <a:p>
            <a:r>
              <a:rPr lang="en-US" altLang="ko-KR" sz="2000" dirty="0"/>
              <a:t>"""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9D7777-5B85-4539-A8B0-DE037ED18DEA}"/>
              </a:ext>
            </a:extLst>
          </p:cNvPr>
          <p:cNvCxnSpPr/>
          <p:nvPr/>
        </p:nvCxnSpPr>
        <p:spPr>
          <a:xfrm>
            <a:off x="3471148" y="4581351"/>
            <a:ext cx="8724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C8CEEF-FB64-4200-B830-A27127470B20}"/>
              </a:ext>
            </a:extLst>
          </p:cNvPr>
          <p:cNvSpPr/>
          <p:nvPr/>
        </p:nvSpPr>
        <p:spPr>
          <a:xfrm>
            <a:off x="4343603" y="4100065"/>
            <a:ext cx="1717705" cy="89730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Beautiful Soup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BF539F2-5EAC-4C1F-9D08-2B0F6D780274}"/>
              </a:ext>
            </a:extLst>
          </p:cNvPr>
          <p:cNvCxnSpPr/>
          <p:nvPr/>
        </p:nvCxnSpPr>
        <p:spPr>
          <a:xfrm>
            <a:off x="6061308" y="4581351"/>
            <a:ext cx="87245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BC187B-79FF-4CEA-B133-694C00D3E6A9}"/>
              </a:ext>
            </a:extLst>
          </p:cNvPr>
          <p:cNvSpPr/>
          <p:nvPr/>
        </p:nvSpPr>
        <p:spPr>
          <a:xfrm>
            <a:off x="6933763" y="3466071"/>
            <a:ext cx="207179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"""</a:t>
            </a: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&lt;ul&gt;</a:t>
            </a: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&lt;li&gt;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뉴스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&lt;/li&gt;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&lt;li&gt; </a:t>
            </a:r>
            <a:r>
              <a:rPr lang="ko-KR" altLang="en-US" sz="2000" dirty="0">
                <a:highlight>
                  <a:srgbClr val="FFFF00"/>
                </a:highlight>
              </a:rPr>
              <a:t>증권 </a:t>
            </a:r>
            <a:r>
              <a:rPr lang="en-US" altLang="ko-KR" sz="2000" dirty="0">
                <a:highlight>
                  <a:srgbClr val="FFFF00"/>
                </a:highlight>
              </a:rPr>
              <a:t>&lt;/li&gt;</a:t>
            </a: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&lt;li&gt; </a:t>
            </a:r>
            <a:r>
              <a:rPr lang="ko-KR" altLang="en-US" sz="2000" dirty="0">
                <a:solidFill>
                  <a:schemeClr val="bg1">
                    <a:lumMod val="85000"/>
                  </a:schemeClr>
                </a:solidFill>
              </a:rPr>
              <a:t>사전 </a:t>
            </a:r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&lt;/li&gt;</a:t>
            </a:r>
          </a:p>
          <a:p>
            <a:r>
              <a:rPr lang="en-US" altLang="ko-KR" sz="2000" dirty="0">
                <a:solidFill>
                  <a:schemeClr val="bg1">
                    <a:lumMod val="85000"/>
                  </a:schemeClr>
                </a:solidFill>
              </a:rPr>
              <a:t>&lt;/ul&gt;</a:t>
            </a:r>
          </a:p>
          <a:p>
            <a:r>
              <a:rPr lang="en-US" altLang="ko-KR" sz="2000" dirty="0"/>
              <a:t>"""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8817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400110"/>
          </a:xfrm>
        </p:spPr>
        <p:txBody>
          <a:bodyPr>
            <a:noAutofit/>
          </a:bodyPr>
          <a:lstStyle/>
          <a:p>
            <a:r>
              <a:rPr lang="ko-KR" altLang="en-US" dirty="0"/>
              <a:t>모듈을 사용하기 위한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0DEA4D-FE42-4C9C-BAAE-BE2224671F63}"/>
              </a:ext>
            </a:extLst>
          </p:cNvPr>
          <p:cNvSpPr/>
          <p:nvPr/>
        </p:nvSpPr>
        <p:spPr>
          <a:xfrm>
            <a:off x="721159" y="2610644"/>
            <a:ext cx="5121799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from </a:t>
            </a:r>
            <a:r>
              <a:rPr lang="en-US" altLang="ko-KR" sz="2000" dirty="0" err="1"/>
              <a:t>bs4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BeautifulSoup</a:t>
            </a:r>
            <a:endParaRPr lang="ko-KR" altLang="en-US" sz="2000" dirty="0"/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47647BE6-93F1-430B-B4D0-199F24F716FD}"/>
              </a:ext>
            </a:extLst>
          </p:cNvPr>
          <p:cNvSpPr txBox="1">
            <a:spLocks/>
          </p:cNvSpPr>
          <p:nvPr/>
        </p:nvSpPr>
        <p:spPr>
          <a:xfrm>
            <a:off x="139700" y="3429000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모듈의 호출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7B5934-C051-4FC9-AC9D-D4B0DA181EC8}"/>
              </a:ext>
            </a:extLst>
          </p:cNvPr>
          <p:cNvSpPr/>
          <p:nvPr/>
        </p:nvSpPr>
        <p:spPr>
          <a:xfrm>
            <a:off x="721160" y="3980656"/>
            <a:ext cx="512179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soup = </a:t>
            </a:r>
            <a:r>
              <a:rPr lang="en-US" altLang="ko-KR" sz="2000" dirty="0" err="1"/>
              <a:t>BeautifulSoup</a:t>
            </a:r>
            <a:r>
              <a:rPr lang="en-US" altLang="ko-KR" sz="2000" dirty="0"/>
              <a:t>(   html,  "</a:t>
            </a:r>
            <a:r>
              <a:rPr lang="en-US" altLang="ko-KR" sz="2000" dirty="0" err="1"/>
              <a:t>html5lib</a:t>
            </a:r>
            <a:r>
              <a:rPr lang="en-US" altLang="ko-KR" sz="2000" dirty="0"/>
              <a:t>" )</a:t>
            </a:r>
          </a:p>
          <a:p>
            <a:r>
              <a:rPr lang="ko-KR" altLang="en-US" sz="2000" dirty="0"/>
              <a:t>리스트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soup.select</a:t>
            </a:r>
            <a:r>
              <a:rPr lang="en-US" altLang="ko-KR" sz="2000" dirty="0"/>
              <a:t>(  </a:t>
            </a:r>
            <a:r>
              <a:rPr lang="en-US" altLang="ko-KR" sz="2000" dirty="0">
                <a:highlight>
                  <a:srgbClr val="FFFF00"/>
                </a:highlight>
              </a:rPr>
              <a:t>"#_per</a:t>
            </a:r>
            <a:r>
              <a:rPr lang="en-US" altLang="ko-KR" sz="2000" dirty="0"/>
              <a:t>" )</a:t>
            </a:r>
            <a:endParaRPr lang="ko-KR" altLang="en-US" sz="20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AE62E71-D7BF-4809-AEFF-5038EBAA5EAC}"/>
              </a:ext>
            </a:extLst>
          </p:cNvPr>
          <p:cNvCxnSpPr>
            <a:cxnSpLocks/>
          </p:cNvCxnSpPr>
          <p:nvPr/>
        </p:nvCxnSpPr>
        <p:spPr>
          <a:xfrm flipH="1" flipV="1">
            <a:off x="3783724" y="4799012"/>
            <a:ext cx="1" cy="450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3FD2E5E-94DF-4351-8A3C-F635BE34098C}"/>
              </a:ext>
            </a:extLst>
          </p:cNvPr>
          <p:cNvSpPr txBox="1"/>
          <p:nvPr/>
        </p:nvSpPr>
        <p:spPr>
          <a:xfrm>
            <a:off x="2354514" y="5295670"/>
            <a:ext cx="284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CSS selector</a:t>
            </a:r>
            <a:r>
              <a:rPr lang="ko-KR" altLang="en-US" dirty="0"/>
              <a:t>로 값을 선택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B8297AF-AE21-4E89-AA60-42B3C869F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10770"/>
              </p:ext>
            </p:extLst>
          </p:nvPr>
        </p:nvGraphicFramePr>
        <p:xfrm>
          <a:off x="6884335" y="3565250"/>
          <a:ext cx="3981058" cy="67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29">
                  <a:extLst>
                    <a:ext uri="{9D8B030D-6E8A-4147-A177-3AD203B41FA5}">
                      <a16:colId xmlns:a16="http://schemas.microsoft.com/office/drawing/2014/main" val="2673142255"/>
                    </a:ext>
                  </a:extLst>
                </a:gridCol>
                <a:gridCol w="1990529">
                  <a:extLst>
                    <a:ext uri="{9D8B030D-6E8A-4147-A177-3AD203B41FA5}">
                      <a16:colId xmlns:a16="http://schemas.microsoft.com/office/drawing/2014/main" val="3387416863"/>
                    </a:ext>
                  </a:extLst>
                </a:gridCol>
              </a:tblGrid>
              <a:tr h="67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tx1"/>
                          </a:solidFill>
                        </a:rPr>
                        <a:t>Tag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2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5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모듈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88A65E-38BD-4E82-A4BA-5F8DDB7312E5}"/>
              </a:ext>
            </a:extLst>
          </p:cNvPr>
          <p:cNvSpPr/>
          <p:nvPr/>
        </p:nvSpPr>
        <p:spPr>
          <a:xfrm>
            <a:off x="788173" y="2087386"/>
            <a:ext cx="4269484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from </a:t>
            </a:r>
            <a:r>
              <a:rPr lang="en-US" altLang="ko-KR" sz="2000" dirty="0" err="1"/>
              <a:t>bs4</a:t>
            </a:r>
            <a:r>
              <a:rPr lang="en-US" altLang="ko-KR" sz="2000" dirty="0"/>
              <a:t> import </a:t>
            </a:r>
            <a:r>
              <a:rPr lang="en-US" altLang="ko-KR" sz="2000" dirty="0" err="1"/>
              <a:t>BeautifulSoup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html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'''</a:t>
            </a:r>
          </a:p>
          <a:p>
            <a:r>
              <a:rPr lang="en-US" altLang="ko-KR" sz="2000" dirty="0"/>
              <a:t>&lt;ul&gt; </a:t>
            </a:r>
          </a:p>
          <a:p>
            <a:r>
              <a:rPr lang="en-US" altLang="ko-KR" sz="2000" dirty="0"/>
              <a:t>  &lt;li&gt;1</a:t>
            </a:r>
            <a:r>
              <a:rPr lang="ko-KR" altLang="en-US" sz="2000" dirty="0"/>
              <a:t>교시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  &lt;li&gt;2</a:t>
            </a:r>
            <a:r>
              <a:rPr lang="ko-KR" altLang="en-US" sz="2000" dirty="0"/>
              <a:t>교시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&lt;/ul&gt;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&lt;</a:t>
            </a:r>
            <a:r>
              <a:rPr lang="en-US" altLang="ko-KR" sz="2000" dirty="0" err="1"/>
              <a:t>ol</a:t>
            </a:r>
            <a:r>
              <a:rPr lang="en-US" altLang="ko-KR" sz="2000" dirty="0"/>
              <a:t>&gt; </a:t>
            </a:r>
          </a:p>
          <a:p>
            <a:r>
              <a:rPr lang="en-US" altLang="ko-KR" sz="2000" dirty="0"/>
              <a:t>  &lt;li&gt;3</a:t>
            </a:r>
            <a:r>
              <a:rPr lang="ko-KR" altLang="en-US" sz="2000" dirty="0"/>
              <a:t>교시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  &lt;li&gt;4</a:t>
            </a:r>
            <a:r>
              <a:rPr lang="ko-KR" altLang="en-US" sz="2000" dirty="0"/>
              <a:t>교시</a:t>
            </a:r>
            <a:r>
              <a:rPr lang="en-US" altLang="ko-KR" sz="2000" dirty="0"/>
              <a:t>&lt;/li&gt;</a:t>
            </a:r>
          </a:p>
          <a:p>
            <a:r>
              <a:rPr lang="en-US" altLang="ko-KR" sz="2000" dirty="0"/>
              <a:t>&lt;/</a:t>
            </a:r>
            <a:r>
              <a:rPr lang="en-US" altLang="ko-KR" sz="2000" dirty="0" err="1"/>
              <a:t>ol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'''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BF0C41-4D47-43DA-8504-4A937C33A748}"/>
              </a:ext>
            </a:extLst>
          </p:cNvPr>
          <p:cNvSpPr/>
          <p:nvPr/>
        </p:nvSpPr>
        <p:spPr>
          <a:xfrm>
            <a:off x="5351626" y="2087386"/>
            <a:ext cx="508278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soup = </a:t>
            </a:r>
            <a:r>
              <a:rPr lang="en-US" altLang="ko-KR" sz="2000" dirty="0" err="1"/>
              <a:t>BeautifulSoup</a:t>
            </a:r>
            <a:r>
              <a:rPr lang="en-US" altLang="ko-KR" sz="2000" dirty="0"/>
              <a:t>(   html,  "</a:t>
            </a:r>
            <a:r>
              <a:rPr lang="en-US" altLang="ko-KR" sz="2000" dirty="0" err="1"/>
              <a:t>html5lib</a:t>
            </a:r>
            <a:r>
              <a:rPr lang="en-US" altLang="ko-KR" sz="2000" dirty="0"/>
              <a:t>" )</a:t>
            </a:r>
          </a:p>
          <a:p>
            <a:r>
              <a:rPr lang="ko-KR" altLang="en-US" sz="2000" dirty="0">
                <a:highlight>
                  <a:srgbClr val="FFFF00"/>
                </a:highlight>
              </a:rPr>
              <a:t>리스트</a:t>
            </a:r>
            <a:r>
              <a:rPr lang="ko-KR" altLang="en-US" sz="2000" dirty="0"/>
              <a:t>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soup.select</a:t>
            </a:r>
            <a:r>
              <a:rPr lang="en-US" altLang="ko-KR" sz="2000" dirty="0"/>
              <a:t>( </a:t>
            </a:r>
            <a:r>
              <a:rPr lang="en-US" altLang="ko-KR" sz="4000" dirty="0"/>
              <a:t>"</a:t>
            </a:r>
            <a:r>
              <a:rPr lang="en-US" altLang="ko-KR" sz="4000" dirty="0" err="1"/>
              <a:t>ol</a:t>
            </a:r>
            <a:r>
              <a:rPr lang="en-US" altLang="ko-KR" sz="4000" dirty="0"/>
              <a:t> li"</a:t>
            </a:r>
            <a:r>
              <a:rPr lang="en-US" altLang="ko-KR" sz="2000" dirty="0"/>
              <a:t> )</a:t>
            </a:r>
            <a:endParaRPr lang="ko-KR" altLang="en-US" sz="2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FE08013-BD0B-4A1A-94E8-9981DCB8B2AD}"/>
              </a:ext>
            </a:extLst>
          </p:cNvPr>
          <p:cNvCxnSpPr/>
          <p:nvPr/>
        </p:nvCxnSpPr>
        <p:spPr>
          <a:xfrm>
            <a:off x="5870961" y="3023902"/>
            <a:ext cx="0" cy="75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F8CF250-D546-4EE9-83AD-BB91D0E42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24935"/>
              </p:ext>
            </p:extLst>
          </p:nvPr>
        </p:nvGraphicFramePr>
        <p:xfrm>
          <a:off x="5351626" y="3835886"/>
          <a:ext cx="3981058" cy="67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529">
                  <a:extLst>
                    <a:ext uri="{9D8B030D-6E8A-4147-A177-3AD203B41FA5}">
                      <a16:colId xmlns:a16="http://schemas.microsoft.com/office/drawing/2014/main" val="2673142255"/>
                    </a:ext>
                  </a:extLst>
                </a:gridCol>
                <a:gridCol w="1990529">
                  <a:extLst>
                    <a:ext uri="{9D8B030D-6E8A-4147-A177-3AD203B41FA5}">
                      <a16:colId xmlns:a16="http://schemas.microsoft.com/office/drawing/2014/main" val="3387416863"/>
                    </a:ext>
                  </a:extLst>
                </a:gridCol>
              </a:tblGrid>
              <a:tr h="679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</a:rPr>
                        <a:t>&lt;li&gt;3</a:t>
                      </a:r>
                      <a:r>
                        <a:rPr lang="ko-KR" altLang="en-US" sz="1900" dirty="0">
                          <a:solidFill>
                            <a:schemeClr val="tx1"/>
                          </a:solidFill>
                        </a:rPr>
                        <a:t>교시</a:t>
                      </a:r>
                      <a:r>
                        <a:rPr lang="en-US" altLang="ko-KR" sz="1900" dirty="0">
                          <a:solidFill>
                            <a:schemeClr val="tx1"/>
                          </a:solidFill>
                        </a:rPr>
                        <a:t>&lt;/li&gt;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tx1"/>
                          </a:solidFill>
                        </a:rPr>
                        <a:t>&lt;li&gt;4</a:t>
                      </a:r>
                      <a:r>
                        <a:rPr lang="ko-KR" altLang="en-US" sz="1900" dirty="0">
                          <a:solidFill>
                            <a:schemeClr val="tx1"/>
                          </a:solidFill>
                        </a:rPr>
                        <a:t>교시</a:t>
                      </a:r>
                      <a:r>
                        <a:rPr lang="en-US" altLang="ko-KR" sz="1900" dirty="0">
                          <a:solidFill>
                            <a:schemeClr val="tx1"/>
                          </a:solidFill>
                        </a:rPr>
                        <a:t>&lt;/li&gt;</a:t>
                      </a:r>
                      <a:endParaRPr lang="ko-KR" alt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706" marR="1217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82757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3DF7E06-3107-43B6-AFB6-42BFC5225946}"/>
              </a:ext>
            </a:extLst>
          </p:cNvPr>
          <p:cNvSpPr txBox="1"/>
          <p:nvPr/>
        </p:nvSpPr>
        <p:spPr>
          <a:xfrm>
            <a:off x="5489492" y="4515152"/>
            <a:ext cx="176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Tag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객체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FD402-F21B-4649-BADE-825458568413}"/>
              </a:ext>
            </a:extLst>
          </p:cNvPr>
          <p:cNvSpPr txBox="1"/>
          <p:nvPr/>
        </p:nvSpPr>
        <p:spPr>
          <a:xfrm>
            <a:off x="7475046" y="4515152"/>
            <a:ext cx="176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Tag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69291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936460"/>
          </a:xfrm>
        </p:spPr>
        <p:txBody>
          <a:bodyPr>
            <a:noAutofit/>
          </a:bodyPr>
          <a:lstStyle/>
          <a:p>
            <a:r>
              <a:rPr lang="en-US" altLang="ko-KR" dirty="0"/>
              <a:t>Requests</a:t>
            </a:r>
            <a:r>
              <a:rPr lang="ko-KR" altLang="en-US" dirty="0"/>
              <a:t>와 </a:t>
            </a:r>
            <a:r>
              <a:rPr lang="en-US" altLang="ko-KR" dirty="0" err="1"/>
              <a:t>BeautifulSoup</a:t>
            </a:r>
            <a:r>
              <a:rPr lang="ko-KR" altLang="en-US" dirty="0"/>
              <a:t>을 사용해서 네이버의 메뉴들을 콘솔에 출력하라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http://</a:t>
            </a:r>
            <a:r>
              <a:rPr lang="en-US" altLang="ko-KR" dirty="0" err="1"/>
              <a:t>www.naver.com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7A277B-6BEE-424D-B30F-7458DE8D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24" y="3040884"/>
            <a:ext cx="81629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3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1371</TotalTime>
  <Words>517</Words>
  <Application>Microsoft Office PowerPoint</Application>
  <PresentationFormat>와이드스크린</PresentationFormat>
  <Paragraphs>107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Gothic A1 SemiBold</vt:lpstr>
      <vt:lpstr>Gothic A1 ExtraLight</vt:lpstr>
      <vt:lpstr>나눔바른고딕 Light</vt:lpstr>
      <vt:lpstr>Gothic A1 thin</vt:lpstr>
      <vt:lpstr>나눔바른고딕</vt:lpstr>
      <vt:lpstr>Arial</vt:lpstr>
      <vt:lpstr>Office 테마</vt:lpstr>
      <vt:lpstr>Requests와 BeatifulSoup</vt:lpstr>
      <vt:lpstr>Requests 모듈 (1/2)</vt:lpstr>
      <vt:lpstr>Requests 모듈 (2/2)</vt:lpstr>
      <vt:lpstr>Requests 모듈 (2/2)</vt:lpstr>
      <vt:lpstr>BeautifulSoup 모듈 (1/3)</vt:lpstr>
      <vt:lpstr>BeautifulSoup 모듈 (2/3)</vt:lpstr>
      <vt:lpstr>BeautifulSoup 모듈 (3/3)</vt:lpstr>
      <vt:lpstr>연습 문제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2020-05-06T06:41:18Z</dcterms:modified>
</cp:coreProperties>
</file>