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76" r:id="rId4"/>
    <p:sldId id="279" r:id="rId5"/>
    <p:sldId id="282" r:id="rId6"/>
    <p:sldId id="277" r:id="rId7"/>
  </p:sldIdLst>
  <p:sldSz cx="12192000" cy="6858000"/>
  <p:notesSz cx="6858000" cy="9144000"/>
  <p:embeddedFontLst>
    <p:embeddedFont>
      <p:font typeface="Gothic A1 ExtraLight" panose="020B0600000101010101" charset="-127"/>
      <p:regular r:id="rId9"/>
    </p:embeddedFont>
    <p:embeddedFont>
      <p:font typeface="Gothic A1 SemiBold" panose="020B0600000101010101" charset="-127"/>
      <p:bold r:id="rId10"/>
    </p:embeddedFont>
    <p:embeddedFont>
      <p:font typeface="Gothic A1 thin" panose="020B0600000101010101" charset="-127"/>
      <p:regular r:id="rId11"/>
    </p:embeddedFont>
    <p:embeddedFont>
      <p:font typeface="나눔바른고딕" panose="020B0603020101020101" pitchFamily="50" charset="-127"/>
      <p:regular r:id="rId12"/>
      <p:bold r:id="rId13"/>
    </p:embeddedFont>
    <p:embeddedFont>
      <p:font typeface="나눔바른고딕 Light" panose="020B060302010102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C52BE-941B-47E5-8CE4-52EB0522648B}" v="1" dt="2020-05-05T07:29:41.843"/>
    <p1510:client id="{E04DA0A6-7DA4-4AB9-8650-8F91C2C42EE0}" v="81" dt="2020-05-04T19:07:37.972"/>
    <p1510:client id="{F5778CDD-A89B-4FE6-92E1-CB5B19EE27E3}" v="43" dt="2020-05-05T07:13:11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1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4T19:09:18.659" v="734" actId="47"/>
      <pc:docMkLst>
        <pc:docMk/>
      </pc:docMkLst>
      <pc:sldChg chg="modSp mod">
        <pc:chgData name="Yoo Jonghun" userId="7af2938a2fa79179" providerId="LiveId" clId="{E04DA0A6-7DA4-4AB9-8650-8F91C2C42EE0}" dt="2020-05-03T15:31:46.799" v="41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3T14:22:48.209" v="37" actId="6549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4T19:06:51.553" v="698" actId="21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03:41.814" v="570" actId="20577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4T19:06:48.411" v="697" actId="20577"/>
          <ac:spMkLst>
            <pc:docMk/>
            <pc:sldMk cId="3331657119" sldId="268"/>
            <ac:spMk id="7" creationId="{6340DD00-65ED-4A25-9B70-3210C960512A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</pc:sldChg>
      <pc:sldChg chg="addSp delSp modSp mod">
        <pc:chgData name="Yoo Jonghun" userId="7af2938a2fa79179" providerId="LiveId" clId="{E04DA0A6-7DA4-4AB9-8650-8F91C2C42EE0}" dt="2020-05-04T18:57:15.566" v="283" actId="20577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4T18:57:15.566" v="283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4T18:54:42.652" v="245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4T18:56:20.063" v="269" actId="20577"/>
          <ac:spMkLst>
            <pc:docMk/>
            <pc:sldMk cId="3204519156" sldId="276"/>
            <ac:spMk id="32" creationId="{9F85C218-E6EC-4BBA-A232-26F8B498A519}"/>
          </ac:spMkLst>
        </pc:spChg>
        <pc:grpChg chg="add mod">
          <ac:chgData name="Yoo Jonghun" userId="7af2938a2fa79179" providerId="LiveId" clId="{E04DA0A6-7DA4-4AB9-8650-8F91C2C42EE0}" dt="2020-05-04T18:51:37.405" v="199" actId="164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4T18:54:45.714" v="246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4T18:54:37.202" v="243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4T18:54:38.916" v="244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4T18:54:45.714" v="246" actId="1076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">
        <pc:chgData name="Yoo Jonghun" userId="7af2938a2fa79179" providerId="LiveId" clId="{E04DA0A6-7DA4-4AB9-8650-8F91C2C42EE0}" dt="2020-05-03T15:32:24.103" v="45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</pc:sldChg>
      <pc:sldChg chg="addSp delSp modSp add mod">
        <pc:chgData name="Yoo Jonghun" userId="7af2938a2fa79179" providerId="LiveId" clId="{E04DA0A6-7DA4-4AB9-8650-8F91C2C42EE0}" dt="2020-05-04T19:01:47.419" v="486" actId="571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4T18:57:30.251" v="285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4T18:58:11.127" v="358" actId="2085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mod">
          <ac:chgData name="Yoo Jonghun" userId="7af2938a2fa79179" providerId="LiveId" clId="{E04DA0A6-7DA4-4AB9-8650-8F91C2C42EE0}" dt="2020-05-04T18:58:22.295" v="362" actId="14100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mod">
          <ac:chgData name="Yoo Jonghun" userId="7af2938a2fa79179" providerId="LiveId" clId="{E04DA0A6-7DA4-4AB9-8650-8F91C2C42EE0}" dt="2020-05-04T18:59:13.425" v="431" actId="1037"/>
          <ac:spMkLst>
            <pc:docMk/>
            <pc:sldMk cId="3603047529" sldId="279"/>
            <ac:spMk id="22" creationId="{A0174C72-C428-4077-BF4D-8D41BD1BF01E}"/>
          </ac:spMkLst>
        </pc:spChg>
        <pc:spChg chg="add mod">
          <ac:chgData name="Yoo Jonghun" userId="7af2938a2fa79179" providerId="LiveId" clId="{E04DA0A6-7DA4-4AB9-8650-8F91C2C42EE0}" dt="2020-05-04T18:59:24.141" v="434" actId="1076"/>
          <ac:spMkLst>
            <pc:docMk/>
            <pc:sldMk cId="3603047529" sldId="279"/>
            <ac:spMk id="23" creationId="{D835AC33-8630-4B47-8115-F3BA4AEEA4B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4T19:01:40.544" v="476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mod">
          <ac:chgData name="Yoo Jonghun" userId="7af2938a2fa79179" providerId="LiveId" clId="{E04DA0A6-7DA4-4AB9-8650-8F91C2C42EE0}" dt="2020-05-04T19:01:47.419" v="486" actId="571"/>
          <ac:grpSpMkLst>
            <pc:docMk/>
            <pc:sldMk cId="3603047529" sldId="279"/>
            <ac:grpSpMk id="33" creationId="{063BBED5-EF1A-42BD-82AF-752A31E3150D}"/>
          </ac:grpSpMkLst>
        </pc:grpChg>
        <pc:picChg chg="mod topLvl">
          <ac:chgData name="Yoo Jonghun" userId="7af2938a2fa79179" providerId="LiveId" clId="{E04DA0A6-7DA4-4AB9-8650-8F91C2C42EE0}" dt="2020-05-04T18:57:57.831" v="353" actId="1076"/>
          <ac:picMkLst>
            <pc:docMk/>
            <pc:sldMk cId="3603047529" sldId="279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mod">
          <ac:chgData name="Yoo Jonghun" userId="7af2938a2fa79179" providerId="LiveId" clId="{E04DA0A6-7DA4-4AB9-8650-8F91C2C42EE0}" dt="2020-05-04T18:58:51.386" v="421" actId="571"/>
          <ac:picMkLst>
            <pc:docMk/>
            <pc:sldMk cId="3603047529" sldId="279"/>
            <ac:picMk id="18" creationId="{E20E3604-DD5F-448C-8B69-A8F88ED45A90}"/>
          </ac:picMkLst>
        </pc:picChg>
        <pc:cxnChg chg="add mod">
          <ac:chgData name="Yoo Jonghun" userId="7af2938a2fa79179" providerId="LiveId" clId="{E04DA0A6-7DA4-4AB9-8650-8F91C2C42EE0}" dt="2020-05-04T19:01:03.582" v="466" actId="13822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4T19:07:46.015" v="733" actId="1076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07:37.971" v="732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picChg chg="add mod">
          <ac:chgData name="Yoo Jonghun" userId="7af2938a2fa79179" providerId="LiveId" clId="{E04DA0A6-7DA4-4AB9-8650-8F91C2C42EE0}" dt="2020-05-04T19:07:32.824" v="718" actId="1076"/>
          <ac:picMkLst>
            <pc:docMk/>
            <pc:sldMk cId="2028146023" sldId="280"/>
            <ac:picMk id="8" creationId="{F202EB45-F668-47ED-B901-B2255D96D47F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F5778CDD-A89B-4FE6-92E1-CB5B19EE27E3}"/>
    <pc:docChg chg="custSel addSld delSld modSld">
      <pc:chgData name="Yoo Jonghun" userId="7af2938a2fa79179" providerId="LiveId" clId="{F5778CDD-A89B-4FE6-92E1-CB5B19EE27E3}" dt="2020-05-05T07:15:10.753" v="434" actId="2696"/>
      <pc:docMkLst>
        <pc:docMk/>
      </pc:docMkLst>
      <pc:sldChg chg="modSp mod">
        <pc:chgData name="Yoo Jonghun" userId="7af2938a2fa79179" providerId="LiveId" clId="{F5778CDD-A89B-4FE6-92E1-CB5B19EE27E3}" dt="2020-05-05T07:12:14.128" v="418"/>
        <pc:sldMkLst>
          <pc:docMk/>
          <pc:sldMk cId="1738146401" sldId="256"/>
        </pc:sldMkLst>
        <pc:spChg chg="mod">
          <ac:chgData name="Yoo Jonghun" userId="7af2938a2fa79179" providerId="LiveId" clId="{F5778CDD-A89B-4FE6-92E1-CB5B19EE27E3}" dt="2020-05-05T07:12:14.128" v="418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F5778CDD-A89B-4FE6-92E1-CB5B19EE27E3}" dt="2020-05-05T07:13:11.858" v="433"/>
        <pc:sldMkLst>
          <pc:docMk/>
          <pc:sldMk cId="3331657119" sldId="268"/>
        </pc:sldMkLst>
        <pc:spChg chg="mod">
          <ac:chgData name="Yoo Jonghun" userId="7af2938a2fa79179" providerId="LiveId" clId="{F5778CDD-A89B-4FE6-92E1-CB5B19EE27E3}" dt="2020-05-05T06:53:42.665" v="29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14.113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3:11.858" v="43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4:00.618" v="298" actId="14100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F5778CDD-A89B-4FE6-92E1-CB5B19EE27E3}" dt="2020-05-05T06:53:51.355" v="296" actId="1076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F5778CDD-A89B-4FE6-92E1-CB5B19EE27E3}" dt="2020-05-05T06:51:09.358" v="116" actId="478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F5778CDD-A89B-4FE6-92E1-CB5B19EE27E3}" dt="2020-05-05T06:53:18.885" v="206" actId="1035"/>
          <ac:spMkLst>
            <pc:docMk/>
            <pc:sldMk cId="3331657119" sldId="268"/>
            <ac:spMk id="10" creationId="{0E5AA9CC-982F-4991-BCA0-4213F66BAA3B}"/>
          </ac:spMkLst>
        </pc:spChg>
        <pc:picChg chg="add del mod">
          <ac:chgData name="Yoo Jonghun" userId="7af2938a2fa79179" providerId="LiveId" clId="{F5778CDD-A89B-4FE6-92E1-CB5B19EE27E3}" dt="2020-05-05T06:52:43.560" v="181" actId="478"/>
          <ac:picMkLst>
            <pc:docMk/>
            <pc:sldMk cId="3331657119" sldId="268"/>
            <ac:picMk id="8" creationId="{AE2CC5CC-09EF-4463-9C78-01390F4DD8CB}"/>
          </ac:picMkLst>
        </pc:picChg>
        <pc:picChg chg="add mod">
          <ac:chgData name="Yoo Jonghun" userId="7af2938a2fa79179" providerId="LiveId" clId="{F5778CDD-A89B-4FE6-92E1-CB5B19EE27E3}" dt="2020-05-05T06:53:11.877" v="201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modSp add del">
        <pc:chgData name="Yoo Jonghun" userId="7af2938a2fa79179" providerId="LiveId" clId="{F5778CDD-A89B-4FE6-92E1-CB5B19EE27E3}" dt="2020-05-05T07:12:44.030" v="428"/>
        <pc:sldMkLst>
          <pc:docMk/>
          <pc:sldMk cId="3204519156" sldId="276"/>
        </pc:sldMkLst>
        <pc:spChg chg="mod">
          <ac:chgData name="Yoo Jonghun" userId="7af2938a2fa79179" providerId="LiveId" clId="{F5778CDD-A89B-4FE6-92E1-CB5B19EE27E3}" dt="2020-05-05T07:12:28.177" v="424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4.030" v="428"/>
          <ac:spMkLst>
            <pc:docMk/>
            <pc:sldMk cId="3204519156" sldId="276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9.846" v="431"/>
        <pc:sldMkLst>
          <pc:docMk/>
          <pc:sldMk cId="375253895" sldId="277"/>
        </pc:sldMkLst>
        <pc:spChg chg="mod">
          <ac:chgData name="Yoo Jonghun" userId="7af2938a2fa79179" providerId="LiveId" clId="{F5778CDD-A89B-4FE6-92E1-CB5B19EE27E3}" dt="2020-05-05T07:12:33.662" v="427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9.846" v="431"/>
          <ac:spMkLst>
            <pc:docMk/>
            <pc:sldMk cId="375253895" sldId="277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6.205" v="429"/>
        <pc:sldMkLst>
          <pc:docMk/>
          <pc:sldMk cId="3603047529" sldId="279"/>
        </pc:sldMkLst>
        <pc:spChg chg="mod">
          <ac:chgData name="Yoo Jonghun" userId="7af2938a2fa79179" providerId="LiveId" clId="{F5778CDD-A89B-4FE6-92E1-CB5B19EE27E3}" dt="2020-05-05T07:12:30.060" v="425"/>
          <ac:spMkLst>
            <pc:docMk/>
            <pc:sldMk cId="3603047529" sldId="279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6.205" v="429"/>
          <ac:spMkLst>
            <pc:docMk/>
            <pc:sldMk cId="3603047529" sldId="279"/>
            <ac:spMk id="4" creationId="{068C5A6C-909A-48DF-A469-FC73377508FD}"/>
          </ac:spMkLst>
        </pc:spChg>
      </pc:sldChg>
      <pc:sldChg chg="delSp modSp del mod">
        <pc:chgData name="Yoo Jonghun" userId="7af2938a2fa79179" providerId="LiveId" clId="{F5778CDD-A89B-4FE6-92E1-CB5B19EE27E3}" dt="2020-05-05T07:15:10.753" v="434" actId="2696"/>
        <pc:sldMkLst>
          <pc:docMk/>
          <pc:sldMk cId="2028146023" sldId="280"/>
        </pc:sldMkLst>
        <pc:spChg chg="mod">
          <ac:chgData name="Yoo Jonghun" userId="7af2938a2fa79179" providerId="LiveId" clId="{F5778CDD-A89B-4FE6-92E1-CB5B19EE27E3}" dt="2020-05-05T06:54:16.184" v="334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25.604" v="5" actId="20577"/>
          <ac:spMkLst>
            <pc:docMk/>
            <pc:sldMk cId="2028146023" sldId="280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4T19:10:36.967" v="17" actId="6549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5:13.606" v="368" actId="2057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F5778CDD-A89B-4FE6-92E1-CB5B19EE27E3}" dt="2020-05-05T06:54:33.244" v="338" actId="478"/>
          <ac:spMkLst>
            <pc:docMk/>
            <pc:sldMk cId="2028146023" sldId="280"/>
            <ac:spMk id="13" creationId="{7710E152-D539-41F0-B6E6-A35D9B91390A}"/>
          </ac:spMkLst>
        </pc:spChg>
        <pc:cxnChg chg="del">
          <ac:chgData name="Yoo Jonghun" userId="7af2938a2fa79179" providerId="LiveId" clId="{F5778CDD-A89B-4FE6-92E1-CB5B19EE27E3}" dt="2020-05-05T06:54:33.244" v="338" actId="478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 mod">
        <pc:chgData name="Yoo Jonghun" userId="7af2938a2fa79179" providerId="LiveId" clId="{F5778CDD-A89B-4FE6-92E1-CB5B19EE27E3}" dt="2020-05-05T07:12:24.611" v="423" actId="20577"/>
        <pc:sldMkLst>
          <pc:docMk/>
          <pc:sldMk cId="3092967632" sldId="281"/>
        </pc:sldMkLst>
        <pc:spChg chg="mod">
          <ac:chgData name="Yoo Jonghun" userId="7af2938a2fa79179" providerId="LiveId" clId="{F5778CDD-A89B-4FE6-92E1-CB5B19EE27E3}" dt="2020-05-05T07:12:24.611" v="423" actId="20577"/>
          <ac:spMkLst>
            <pc:docMk/>
            <pc:sldMk cId="3092967632" sldId="281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19.888" v="421" actId="6549"/>
          <ac:spMkLst>
            <pc:docMk/>
            <pc:sldMk cId="3092967632" sldId="281"/>
            <ac:spMk id="4" creationId="{068C5A6C-909A-48DF-A469-FC73377508FD}"/>
          </ac:spMkLst>
        </pc:spChg>
      </pc:sldChg>
      <pc:sldChg chg="modSp add mod">
        <pc:chgData name="Yoo Jonghun" userId="7af2938a2fa79179" providerId="LiveId" clId="{F5778CDD-A89B-4FE6-92E1-CB5B19EE27E3}" dt="2020-05-05T07:13:05.516" v="432" actId="20577"/>
        <pc:sldMkLst>
          <pc:docMk/>
          <pc:sldMk cId="1400668368" sldId="282"/>
        </pc:sldMkLst>
        <pc:spChg chg="mod">
          <ac:chgData name="Yoo Jonghun" userId="7af2938a2fa79179" providerId="LiveId" clId="{F5778CDD-A89B-4FE6-92E1-CB5B19EE27E3}" dt="2020-05-05T07:13:05.516" v="432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5T07:12:31.805" v="426"/>
          <ac:spMkLst>
            <pc:docMk/>
            <pc:sldMk cId="1400668368" sldId="282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8.410" v="430"/>
          <ac:spMkLst>
            <pc:docMk/>
            <pc:sldMk cId="1400668368" sldId="282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60DC52BE-941B-47E5-8CE4-52EB0522648B}"/>
    <pc:docChg chg="addSld delSld modSld">
      <pc:chgData name="Yoo Jonghun" userId="7af2938a2fa79179" providerId="LiveId" clId="{60DC52BE-941B-47E5-8CE4-52EB0522648B}" dt="2020-05-05T07:29:41.836" v="14"/>
      <pc:docMkLst>
        <pc:docMk/>
      </pc:docMkLst>
      <pc:sldChg chg="modSp del mod">
        <pc:chgData name="Yoo Jonghun" userId="7af2938a2fa79179" providerId="LiveId" clId="{60DC52BE-941B-47E5-8CE4-52EB0522648B}" dt="2020-05-05T07:26:54.774" v="12" actId="2696"/>
        <pc:sldMkLst>
          <pc:docMk/>
          <pc:sldMk cId="3331657119" sldId="268"/>
        </pc:sldMkLst>
        <pc:spChg chg="mod">
          <ac:chgData name="Yoo Jonghun" userId="7af2938a2fa79179" providerId="LiveId" clId="{60DC52BE-941B-47E5-8CE4-52EB0522648B}" dt="2020-05-05T07:25:12.448" v="11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5.601" v="3" actId="20577"/>
        <pc:sldMkLst>
          <pc:docMk/>
          <pc:sldMk cId="3204519156" sldId="276"/>
        </pc:sldMkLst>
        <pc:spChg chg="mod">
          <ac:chgData name="Yoo Jonghun" userId="7af2938a2fa79179" providerId="LiveId" clId="{60DC52BE-941B-47E5-8CE4-52EB0522648B}" dt="2020-05-05T07:25:05.601" v="3" actId="20577"/>
          <ac:spMkLst>
            <pc:docMk/>
            <pc:sldMk cId="3204519156" sldId="276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10.771" v="9" actId="20577"/>
        <pc:sldMkLst>
          <pc:docMk/>
          <pc:sldMk cId="375253895" sldId="277"/>
        </pc:sldMkLst>
        <pc:spChg chg="mod">
          <ac:chgData name="Yoo Jonghun" userId="7af2938a2fa79179" providerId="LiveId" clId="{60DC52BE-941B-47E5-8CE4-52EB0522648B}" dt="2020-05-05T07:25:10.771" v="9" actId="20577"/>
          <ac:spMkLst>
            <pc:docMk/>
            <pc:sldMk cId="375253895" sldId="277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7.380" v="5" actId="20577"/>
        <pc:sldMkLst>
          <pc:docMk/>
          <pc:sldMk cId="3603047529" sldId="279"/>
        </pc:sldMkLst>
        <pc:spChg chg="mod">
          <ac:chgData name="Yoo Jonghun" userId="7af2938a2fa79179" providerId="LiveId" clId="{60DC52BE-941B-47E5-8CE4-52EB0522648B}" dt="2020-05-05T07:25:07.380" v="5" actId="20577"/>
          <ac:spMkLst>
            <pc:docMk/>
            <pc:sldMk cId="3603047529" sldId="279"/>
            <ac:spMk id="3" creationId="{911C7C1F-A43E-44B4-87A2-7FF34B782E4F}"/>
          </ac:spMkLst>
        </pc:spChg>
      </pc:sldChg>
      <pc:sldChg chg="add">
        <pc:chgData name="Yoo Jonghun" userId="7af2938a2fa79179" providerId="LiveId" clId="{60DC52BE-941B-47E5-8CE4-52EB0522648B}" dt="2020-05-05T07:29:41.836" v="14"/>
        <pc:sldMkLst>
          <pc:docMk/>
          <pc:sldMk cId="159838822" sldId="281"/>
        </pc:sldMkLst>
      </pc:sldChg>
      <pc:sldChg chg="modSp del mod">
        <pc:chgData name="Yoo Jonghun" userId="7af2938a2fa79179" providerId="LiveId" clId="{60DC52BE-941B-47E5-8CE4-52EB0522648B}" dt="2020-05-05T07:29:15.179" v="13" actId="2696"/>
        <pc:sldMkLst>
          <pc:docMk/>
          <pc:sldMk cId="3092967632" sldId="281"/>
        </pc:sldMkLst>
        <pc:spChg chg="mod">
          <ac:chgData name="Yoo Jonghun" userId="7af2938a2fa79179" providerId="LiveId" clId="{60DC52BE-941B-47E5-8CE4-52EB0522648B}" dt="2020-05-05T07:25:03.432" v="1" actId="20577"/>
          <ac:spMkLst>
            <pc:docMk/>
            <pc:sldMk cId="3092967632" sldId="281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9.148" v="7" actId="20577"/>
        <pc:sldMkLst>
          <pc:docMk/>
          <pc:sldMk cId="1400668368" sldId="282"/>
        </pc:sldMkLst>
        <pc:spChg chg="mod">
          <ac:chgData name="Yoo Jonghun" userId="7af2938a2fa79179" providerId="LiveId" clId="{60DC52BE-941B-47E5-8CE4-52EB0522648B}" dt="2020-05-05T07:25:09.148" v="7" actId="20577"/>
          <ac:spMkLst>
            <pc:docMk/>
            <pc:sldMk cId="1400668368" sldId="282"/>
            <ac:spMk id="3" creationId="{911C7C1F-A43E-44B4-87A2-7FF34B782E4F}"/>
          </ac:spMkLst>
        </pc:spChg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2020-05-05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daum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ko-KR" altLang="en-US" dirty="0"/>
              <a:t>동적 웹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8777D9-7CC0-493A-B517-AFAEC828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13" y="3162300"/>
            <a:ext cx="4972187" cy="17984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동적 웹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en-US" altLang="ko-KR" dirty="0"/>
              <a:t>requests</a:t>
            </a:r>
            <a:r>
              <a:rPr lang="ko-KR" altLang="en-US" dirty="0"/>
              <a:t>로 얻은 </a:t>
            </a:r>
            <a:r>
              <a:rPr lang="en-US" altLang="ko-KR" dirty="0"/>
              <a:t>HTML</a:t>
            </a:r>
            <a:r>
              <a:rPr lang="ko-KR" altLang="en-US" dirty="0"/>
              <a:t>에 메인 뉴스 제목이 존재하는가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다음 금융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finance.daum.net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/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E845E-B9A2-4716-AFA9-4F1F81CA9CA2}"/>
              </a:ext>
            </a:extLst>
          </p:cNvPr>
          <p:cNvSpPr/>
          <p:nvPr/>
        </p:nvSpPr>
        <p:spPr>
          <a:xfrm>
            <a:off x="1123813" y="3466474"/>
            <a:ext cx="2838587" cy="365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표현 방식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동적 웹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5546997" cy="431663"/>
          </a:xfrm>
        </p:spPr>
        <p:txBody>
          <a:bodyPr>
            <a:no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다수의 웹 서버에서 정보를 가져와 하나의 페이지를 구성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20581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763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1" name="그래픽 10" descr="데이터베이스">
            <a:extLst>
              <a:ext uri="{FF2B5EF4-FFF2-40B4-BE49-F238E27FC236}">
                <a16:creationId xmlns:a16="http://schemas.microsoft.com/office/drawing/2014/main" id="{853C10CF-2718-4C70-9A2C-05497E249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6734" y="3159575"/>
            <a:ext cx="914400" cy="914400"/>
          </a:xfrm>
          <a:prstGeom prst="rect">
            <a:avLst/>
          </a:prstGeom>
        </p:spPr>
      </p:pic>
      <p:pic>
        <p:nvPicPr>
          <p:cNvPr id="13" name="그래픽 12" descr="데이터베이스">
            <a:extLst>
              <a:ext uri="{FF2B5EF4-FFF2-40B4-BE49-F238E27FC236}">
                <a16:creationId xmlns:a16="http://schemas.microsoft.com/office/drawing/2014/main" id="{6DAD0F60-CA2E-46CF-9AC4-C2965920B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6734" y="4854053"/>
            <a:ext cx="914400" cy="9144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D33365-1AD3-498B-A535-82D8A199A4E3}"/>
              </a:ext>
            </a:extLst>
          </p:cNvPr>
          <p:cNvCxnSpPr>
            <a:cxnSpLocks/>
          </p:cNvCxnSpPr>
          <p:nvPr/>
        </p:nvCxnSpPr>
        <p:spPr>
          <a:xfrm>
            <a:off x="5468983" y="5319078"/>
            <a:ext cx="2329670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1921EA-DA21-4B7E-9687-330BB4EEE799}"/>
              </a:ext>
            </a:extLst>
          </p:cNvPr>
          <p:cNvCxnSpPr>
            <a:cxnSpLocks/>
          </p:cNvCxnSpPr>
          <p:nvPr/>
        </p:nvCxnSpPr>
        <p:spPr>
          <a:xfrm>
            <a:off x="5852158" y="3616775"/>
            <a:ext cx="19420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70DA14-3001-4EE4-A0DB-2CAA12D95D84}"/>
              </a:ext>
            </a:extLst>
          </p:cNvPr>
          <p:cNvSpPr txBox="1"/>
          <p:nvPr/>
        </p:nvSpPr>
        <p:spPr>
          <a:xfrm>
            <a:off x="7256609" y="4615788"/>
            <a:ext cx="1754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/content/news/</a:t>
            </a:r>
            <a:r>
              <a:rPr lang="en-US" altLang="ko-KR" sz="1050" dirty="0" err="1"/>
              <a:t>news_top</a:t>
            </a:r>
            <a:endParaRPr lang="ko-KR" alt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85C218-E6EC-4BBA-A232-26F8B498A519}"/>
              </a:ext>
            </a:extLst>
          </p:cNvPr>
          <p:cNvSpPr txBox="1"/>
          <p:nvPr/>
        </p:nvSpPr>
        <p:spPr>
          <a:xfrm>
            <a:off x="6918674" y="2845862"/>
            <a:ext cx="2430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/</a:t>
            </a:r>
            <a:r>
              <a:rPr lang="en-US" altLang="ko-KR" sz="1050" dirty="0" err="1"/>
              <a:t>api</a:t>
            </a:r>
            <a:r>
              <a:rPr lang="en-US" altLang="ko-KR" sz="1050" dirty="0"/>
              <a:t>/quotes/</a:t>
            </a:r>
            <a:r>
              <a:rPr lang="en-US" altLang="ko-KR" sz="1050" dirty="0" err="1"/>
              <a:t>today?type</a:t>
            </a:r>
            <a:r>
              <a:rPr lang="en-US" altLang="ko-KR" sz="1050" dirty="0"/>
              <a:t>=DOMESTIC</a:t>
            </a:r>
            <a:endParaRPr lang="ko-KR" altLang="en-US" sz="10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D84B2-9C61-48C6-A72E-DA82081ECC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462" y="2672419"/>
            <a:ext cx="4773777" cy="352218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95D608-0787-4C70-9597-0D7B905A6844}"/>
              </a:ext>
            </a:extLst>
          </p:cNvPr>
          <p:cNvSpPr/>
          <p:nvPr/>
        </p:nvSpPr>
        <p:spPr>
          <a:xfrm>
            <a:off x="1071462" y="2672418"/>
            <a:ext cx="4773777" cy="1758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255395-05EA-440A-BEAB-89925777304A}"/>
              </a:ext>
            </a:extLst>
          </p:cNvPr>
          <p:cNvSpPr/>
          <p:nvPr/>
        </p:nvSpPr>
        <p:spPr>
          <a:xfrm>
            <a:off x="1071463" y="4615789"/>
            <a:ext cx="4773776" cy="15788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1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5561A1B-8309-4298-BD8E-8709FB57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00818"/>
            <a:ext cx="3111743" cy="3958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70626A-F0B7-42F1-9A70-EF9EAF7F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83" y="2800818"/>
            <a:ext cx="3111743" cy="3958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표현 방식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동적 웹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5546997" cy="431663"/>
          </a:xfrm>
        </p:spPr>
        <p:txBody>
          <a:bodyPr>
            <a:no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대부분의 웹 페이지는 순차적으로 로딩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정적 로딩 과 동적 로딩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20581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763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E6481F-C1C1-4213-BF19-34C17035F131}"/>
              </a:ext>
            </a:extLst>
          </p:cNvPr>
          <p:cNvSpPr/>
          <p:nvPr/>
        </p:nvSpPr>
        <p:spPr>
          <a:xfrm>
            <a:off x="1035883" y="3437416"/>
            <a:ext cx="3111743" cy="123037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174C72-C428-4077-BF4D-8D41BD1BF01E}"/>
              </a:ext>
            </a:extLst>
          </p:cNvPr>
          <p:cNvSpPr/>
          <p:nvPr/>
        </p:nvSpPr>
        <p:spPr>
          <a:xfrm>
            <a:off x="6108907" y="3477474"/>
            <a:ext cx="3098835" cy="1190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35AC33-8630-4B47-8115-F3BA4AEEA4B4}"/>
              </a:ext>
            </a:extLst>
          </p:cNvPr>
          <p:cNvSpPr/>
          <p:nvPr/>
        </p:nvSpPr>
        <p:spPr>
          <a:xfrm>
            <a:off x="6096000" y="4742068"/>
            <a:ext cx="3098835" cy="119029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BA4E9E-1777-4F5E-961C-B5F27C82CBE0}"/>
              </a:ext>
            </a:extLst>
          </p:cNvPr>
          <p:cNvCxnSpPr>
            <a:cxnSpLocks/>
          </p:cNvCxnSpPr>
          <p:nvPr/>
        </p:nvCxnSpPr>
        <p:spPr>
          <a:xfrm>
            <a:off x="4868091" y="4779106"/>
            <a:ext cx="413656" cy="0"/>
          </a:xfrm>
          <a:prstGeom prst="straightConnector1">
            <a:avLst/>
          </a:prstGeom>
          <a:ln w="127000">
            <a:solidFill>
              <a:schemeClr val="bg1">
                <a:lumMod val="50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2E3E64E-540F-42CE-9C7E-A917F17DCCAD}"/>
              </a:ext>
            </a:extLst>
          </p:cNvPr>
          <p:cNvGrpSpPr/>
          <p:nvPr/>
        </p:nvGrpSpPr>
        <p:grpSpPr>
          <a:xfrm>
            <a:off x="2428182" y="3890213"/>
            <a:ext cx="327144" cy="329257"/>
            <a:chOff x="3161367" y="3311407"/>
            <a:chExt cx="443982" cy="44685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C7E9D21-A733-4DB6-B3A0-C92967F9AD6A}"/>
                </a:ext>
              </a:extLst>
            </p:cNvPr>
            <p:cNvCxnSpPr/>
            <p:nvPr/>
          </p:nvCxnSpPr>
          <p:spPr>
            <a:xfrm>
              <a:off x="3169921" y="3311407"/>
              <a:ext cx="435428" cy="435428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28E1376-59D6-4348-93EF-BF72B2CF9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367" y="3322829"/>
              <a:ext cx="435428" cy="435428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5ECA2B-FA11-4AE2-979C-EADA3692AD05}"/>
              </a:ext>
            </a:extLst>
          </p:cNvPr>
          <p:cNvSpPr/>
          <p:nvPr/>
        </p:nvSpPr>
        <p:spPr>
          <a:xfrm>
            <a:off x="1035883" y="4779106"/>
            <a:ext cx="3111743" cy="108176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36C443-26FE-4FA9-BC72-56FD24987438}"/>
              </a:ext>
            </a:extLst>
          </p:cNvPr>
          <p:cNvGrpSpPr/>
          <p:nvPr/>
        </p:nvGrpSpPr>
        <p:grpSpPr>
          <a:xfrm>
            <a:off x="2428182" y="5155358"/>
            <a:ext cx="327144" cy="329257"/>
            <a:chOff x="3161367" y="3311407"/>
            <a:chExt cx="443982" cy="44685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DF9541B-F649-4E28-A958-F1DCB7F922D9}"/>
                </a:ext>
              </a:extLst>
            </p:cNvPr>
            <p:cNvCxnSpPr/>
            <p:nvPr/>
          </p:nvCxnSpPr>
          <p:spPr>
            <a:xfrm>
              <a:off x="3169921" y="3311407"/>
              <a:ext cx="435428" cy="435428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197C809-854F-417C-9059-F3887019D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367" y="3322829"/>
              <a:ext cx="435428" cy="435428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304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표현 방식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동적 웹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5546997" cy="431663"/>
          </a:xfrm>
        </p:spPr>
        <p:txBody>
          <a:bodyPr>
            <a:no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웹 서버를 모듈화해서 재사용하기 위함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763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9" name="그래픽 8" descr="웹 디자인">
            <a:extLst>
              <a:ext uri="{FF2B5EF4-FFF2-40B4-BE49-F238E27FC236}">
                <a16:creationId xmlns:a16="http://schemas.microsoft.com/office/drawing/2014/main" id="{236E0196-A234-4B76-B6EB-DD43B81FD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646" y="4463039"/>
            <a:ext cx="1119155" cy="1119155"/>
          </a:xfrm>
          <a:prstGeom prst="rect">
            <a:avLst/>
          </a:prstGeom>
        </p:spPr>
      </p:pic>
      <p:pic>
        <p:nvPicPr>
          <p:cNvPr id="11" name="그래픽 10" descr="웹 디자인">
            <a:extLst>
              <a:ext uri="{FF2B5EF4-FFF2-40B4-BE49-F238E27FC236}">
                <a16:creationId xmlns:a16="http://schemas.microsoft.com/office/drawing/2014/main" id="{0440C7AE-A009-43E0-BDFF-42DFC2426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4240" y="4463039"/>
            <a:ext cx="1119155" cy="11191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92FCABE-7A17-4B1C-BEDC-DE00983F82C6}"/>
              </a:ext>
            </a:extLst>
          </p:cNvPr>
          <p:cNvSpPr txBox="1"/>
          <p:nvPr/>
        </p:nvSpPr>
        <p:spPr>
          <a:xfrm>
            <a:off x="2355729" y="2704392"/>
            <a:ext cx="1754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/content/news/</a:t>
            </a:r>
            <a:r>
              <a:rPr lang="en-US" altLang="ko-KR" sz="1050" dirty="0" err="1"/>
              <a:t>news_top</a:t>
            </a:r>
            <a:endParaRPr lang="ko-KR" altLang="en-US" sz="1050" dirty="0"/>
          </a:p>
        </p:txBody>
      </p:sp>
      <p:pic>
        <p:nvPicPr>
          <p:cNvPr id="31" name="그래픽 30" descr="데이터베이스">
            <a:extLst>
              <a:ext uri="{FF2B5EF4-FFF2-40B4-BE49-F238E27FC236}">
                <a16:creationId xmlns:a16="http://schemas.microsoft.com/office/drawing/2014/main" id="{B1C8AE49-1E7F-422A-9D42-D6B9BD322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8182" y="2909290"/>
            <a:ext cx="914400" cy="9144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58F63A-628A-41AB-A60E-54B214AC50E9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351316" y="3823690"/>
            <a:ext cx="874066" cy="50303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래픽 32" descr="웹 디자인">
            <a:extLst>
              <a:ext uri="{FF2B5EF4-FFF2-40B4-BE49-F238E27FC236}">
                <a16:creationId xmlns:a16="http://schemas.microsoft.com/office/drawing/2014/main" id="{29DE890A-90F6-4309-916F-E8D16764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0686" y="4463039"/>
            <a:ext cx="1119155" cy="1119155"/>
          </a:xfrm>
          <a:prstGeom prst="rect">
            <a:avLst/>
          </a:prstGeom>
        </p:spPr>
      </p:pic>
      <p:pic>
        <p:nvPicPr>
          <p:cNvPr id="34" name="그래픽 33" descr="웹 디자인">
            <a:extLst>
              <a:ext uri="{FF2B5EF4-FFF2-40B4-BE49-F238E27FC236}">
                <a16:creationId xmlns:a16="http://schemas.microsoft.com/office/drawing/2014/main" id="{44B702FE-58FF-47C0-9428-8A798E73E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5280" y="4463039"/>
            <a:ext cx="1119155" cy="1119155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0D0C1BD-2D4F-4007-A642-ACB925D5B0C0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225382" y="3823690"/>
            <a:ext cx="3358297" cy="50303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래픽 35" descr="데이터베이스">
            <a:extLst>
              <a:ext uri="{FF2B5EF4-FFF2-40B4-BE49-F238E27FC236}">
                <a16:creationId xmlns:a16="http://schemas.microsoft.com/office/drawing/2014/main" id="{89C79010-D35E-4730-89B4-43C2DD969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7567" y="2909290"/>
            <a:ext cx="914400" cy="9144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A80BEE9-68CE-4853-AF28-78D998427411}"/>
              </a:ext>
            </a:extLst>
          </p:cNvPr>
          <p:cNvCxnSpPr>
            <a:cxnSpLocks/>
            <a:stCxn id="36" idx="2"/>
            <a:endCxn id="11" idx="0"/>
          </p:cNvCxnSpPr>
          <p:nvPr/>
        </p:nvCxnSpPr>
        <p:spPr>
          <a:xfrm flipH="1">
            <a:off x="4153818" y="3823690"/>
            <a:ext cx="2490949" cy="63934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773C2DF-91BD-4BCD-B701-5129D211EC0E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>
            <a:off x="6644767" y="3823690"/>
            <a:ext cx="2020091" cy="63934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221F410-D4AB-49D4-A046-58DF37138FFF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>
          <a:xfrm flipH="1">
            <a:off x="6590264" y="3823690"/>
            <a:ext cx="54503" cy="63934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872D3F7-2D1F-4193-9F0F-5AE936FEC039}"/>
              </a:ext>
            </a:extLst>
          </p:cNvPr>
          <p:cNvSpPr txBox="1"/>
          <p:nvPr/>
        </p:nvSpPr>
        <p:spPr>
          <a:xfrm>
            <a:off x="5429507" y="2704392"/>
            <a:ext cx="2430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/</a:t>
            </a:r>
            <a:r>
              <a:rPr lang="en-US" altLang="ko-KR" sz="1050" dirty="0" err="1"/>
              <a:t>api</a:t>
            </a:r>
            <a:r>
              <a:rPr lang="en-US" altLang="ko-KR" sz="1050" dirty="0"/>
              <a:t>/quotes/</a:t>
            </a:r>
            <a:r>
              <a:rPr lang="en-US" altLang="ko-KR" sz="1050" dirty="0" err="1"/>
              <a:t>today?type</a:t>
            </a:r>
            <a:r>
              <a:rPr lang="en-US" altLang="ko-KR" sz="1050" dirty="0"/>
              <a:t>=DOMESTIC</a:t>
            </a:r>
            <a:endParaRPr lang="ko-KR" altLang="en-US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BF65E9-F2D1-48C0-9C81-E67E88469BB1}"/>
              </a:ext>
            </a:extLst>
          </p:cNvPr>
          <p:cNvSpPr txBox="1"/>
          <p:nvPr/>
        </p:nvSpPr>
        <p:spPr>
          <a:xfrm>
            <a:off x="1590131" y="5367991"/>
            <a:ext cx="990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웹 페이지 </a:t>
            </a:r>
            <a:r>
              <a:rPr lang="en-US" altLang="ko-KR" sz="1050" dirty="0"/>
              <a:t>A</a:t>
            </a:r>
            <a:endParaRPr lang="ko-KR" altLang="en-US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4821F0-D1D2-4522-B546-ACBFB552CF66}"/>
              </a:ext>
            </a:extLst>
          </p:cNvPr>
          <p:cNvSpPr txBox="1"/>
          <p:nvPr/>
        </p:nvSpPr>
        <p:spPr>
          <a:xfrm>
            <a:off x="3658590" y="5367991"/>
            <a:ext cx="990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웹 페이지 </a:t>
            </a:r>
            <a:r>
              <a:rPr lang="en-US" altLang="ko-KR" sz="1050" dirty="0"/>
              <a:t>B</a:t>
            </a:r>
            <a:endParaRPr lang="ko-KR" altLang="en-US" sz="10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A7740B-33E7-4B65-BC0B-57FC78DB3333}"/>
              </a:ext>
            </a:extLst>
          </p:cNvPr>
          <p:cNvSpPr txBox="1"/>
          <p:nvPr/>
        </p:nvSpPr>
        <p:spPr>
          <a:xfrm>
            <a:off x="6088452" y="5367991"/>
            <a:ext cx="990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웹 페이지 </a:t>
            </a:r>
            <a:r>
              <a:rPr lang="en-US" altLang="ko-KR" sz="1050" dirty="0"/>
              <a:t>C</a:t>
            </a:r>
            <a:endParaRPr lang="ko-KR" altLang="en-US" sz="105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39F93B-D141-43E4-B624-F9C49E4F3555}"/>
              </a:ext>
            </a:extLst>
          </p:cNvPr>
          <p:cNvSpPr txBox="1"/>
          <p:nvPr/>
        </p:nvSpPr>
        <p:spPr>
          <a:xfrm>
            <a:off x="8105280" y="5367991"/>
            <a:ext cx="9904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웹 페이지 </a:t>
            </a:r>
            <a:r>
              <a:rPr lang="en-US" altLang="ko-KR" sz="1050" dirty="0"/>
              <a:t>D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0066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구조 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동적 웹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/>
              <a:t>하나의 웹페이지는 다 수의 웹 서버에 의해 데이터가 표현 됨</a:t>
            </a:r>
            <a:endParaRPr lang="en-US" altLang="ko-KR" dirty="0"/>
          </a:p>
          <a:p>
            <a:pPr lvl="1"/>
            <a:r>
              <a:rPr lang="ko-KR" altLang="en-US" dirty="0"/>
              <a:t>정적 로딩 </a:t>
            </a:r>
            <a:r>
              <a:rPr lang="en-US" altLang="ko-KR" dirty="0"/>
              <a:t>/ </a:t>
            </a:r>
            <a:r>
              <a:rPr lang="ko-KR" altLang="en-US" dirty="0"/>
              <a:t>동적 로딩</a:t>
            </a:r>
            <a:endParaRPr lang="en-US" altLang="ko-KR" dirty="0"/>
          </a:p>
          <a:p>
            <a:pPr lvl="1"/>
            <a:r>
              <a:rPr lang="ko-KR" altLang="en-US" dirty="0"/>
              <a:t>웹 페이지를 상세하게 분석해야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5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1804</TotalTime>
  <Words>169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Gothic A1 SemiBold</vt:lpstr>
      <vt:lpstr>맑은 고딕</vt:lpstr>
      <vt:lpstr>Gothic A1 ExtraLight</vt:lpstr>
      <vt:lpstr>나눔바른고딕 Light</vt:lpstr>
      <vt:lpstr>Gothic A1 thin</vt:lpstr>
      <vt:lpstr>나눔바른고딕</vt:lpstr>
      <vt:lpstr>Arial</vt:lpstr>
      <vt:lpstr>Wingdings</vt:lpstr>
      <vt:lpstr>Office 테마</vt:lpstr>
      <vt:lpstr>동적 웹 페이지</vt:lpstr>
      <vt:lpstr>연습 문제 - 1</vt:lpstr>
      <vt:lpstr>웹페이지 표현 방식 (1/3)</vt:lpstr>
      <vt:lpstr>웹페이지 표현 방식 (2/3)</vt:lpstr>
      <vt:lpstr>웹페이지 표현 방식 (3/3)</vt:lpstr>
      <vt:lpstr>웹페이지 구조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2020-05-05T07:29:52Z</dcterms:modified>
</cp:coreProperties>
</file>