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81" r:id="rId3"/>
    <p:sldId id="276" r:id="rId4"/>
    <p:sldId id="282" r:id="rId5"/>
  </p:sldIdLst>
  <p:sldSz cx="12192000" cy="6858000"/>
  <p:notesSz cx="6858000" cy="9144000"/>
  <p:embeddedFontLst>
    <p:embeddedFont>
      <p:font typeface="Gothic A1 ExtraLight" panose="020B0600000101010101" charset="-127"/>
      <p:regular r:id="rId7"/>
    </p:embeddedFont>
    <p:embeddedFont>
      <p:font typeface="Gothic A1 SemiBold" panose="020B0600000101010101" charset="-127"/>
      <p:bold r:id="rId8"/>
    </p:embeddedFont>
    <p:embeddedFont>
      <p:font typeface="Gothic A1 thin" panose="020B0600000101010101" charset="-127"/>
      <p:regular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8E9A0-4233-4D7C-AAD8-AC1453397C59}" v="272" dt="2020-05-05T11:57:38.332"/>
    <p1510:client id="{E04DA0A6-7DA4-4AB9-8650-8F91C2C42EE0}" v="81" dt="2020-05-04T19:07:37.972"/>
    <p1510:client id="{F5778CDD-A89B-4FE6-92E1-CB5B19EE27E3}" v="43" dt="2020-05-05T07:13:11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microsoft.com/office/2016/11/relationships/changesInfo" Target="changesInfos/changesInfo1.xml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4T19:09:18.659" v="734" actId="47"/>
      <pc:docMkLst>
        <pc:docMk/>
      </pc:docMkLst>
      <pc:sldChg chg="modSp mod">
        <pc:chgData name="Yoo Jonghun" userId="7af2938a2fa79179" providerId="LiveId" clId="{E04DA0A6-7DA4-4AB9-8650-8F91C2C42EE0}" dt="2020-05-03T15:31:46.799" v="41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4T19:06:51.553" v="698" actId="21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03:41.814" v="570" actId="20577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4T19:06:48.411" v="697" actId="20577"/>
          <ac:spMkLst>
            <pc:docMk/>
            <pc:sldMk cId="3331657119" sldId="268"/>
            <ac:spMk id="7" creationId="{6340DD00-65ED-4A25-9B70-3210C960512A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</pc:sldChg>
      <pc:sldChg chg="addSp delSp modSp mod">
        <pc:chgData name="Yoo Jonghun" userId="7af2938a2fa79179" providerId="LiveId" clId="{E04DA0A6-7DA4-4AB9-8650-8F91C2C42EE0}" dt="2020-05-04T18:57:15.566" v="283" actId="20577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4T18:57:15.566" v="283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4T18:54:42.652" v="245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4T18:56:20.063" v="269" actId="20577"/>
          <ac:spMkLst>
            <pc:docMk/>
            <pc:sldMk cId="3204519156" sldId="276"/>
            <ac:spMk id="32" creationId="{9F85C218-E6EC-4BBA-A232-26F8B498A519}"/>
          </ac:spMkLst>
        </pc:spChg>
        <pc:grpChg chg="add mod">
          <ac:chgData name="Yoo Jonghun" userId="7af2938a2fa79179" providerId="LiveId" clId="{E04DA0A6-7DA4-4AB9-8650-8F91C2C42EE0}" dt="2020-05-04T18:51:37.405" v="199" actId="164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4T18:54:45.714" v="246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4T18:54:37.202" v="243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4T18:54:38.916" v="244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4T18:54:45.714" v="246" actId="1076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">
        <pc:chgData name="Yoo Jonghun" userId="7af2938a2fa79179" providerId="LiveId" clId="{E04DA0A6-7DA4-4AB9-8650-8F91C2C42EE0}" dt="2020-05-03T15:32:24.103" v="45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</pc:sldChg>
      <pc:sldChg chg="addSp delSp modSp add mod">
        <pc:chgData name="Yoo Jonghun" userId="7af2938a2fa79179" providerId="LiveId" clId="{E04DA0A6-7DA4-4AB9-8650-8F91C2C42EE0}" dt="2020-05-04T19:01:47.419" v="486" actId="571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4T18:57:30.251" v="285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4T18:58:11.127" v="358" actId="2085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mod">
          <ac:chgData name="Yoo Jonghun" userId="7af2938a2fa79179" providerId="LiveId" clId="{E04DA0A6-7DA4-4AB9-8650-8F91C2C42EE0}" dt="2020-05-04T18:58:22.295" v="362" actId="14100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mod">
          <ac:chgData name="Yoo Jonghun" userId="7af2938a2fa79179" providerId="LiveId" clId="{E04DA0A6-7DA4-4AB9-8650-8F91C2C42EE0}" dt="2020-05-04T18:59:13.425" v="431" actId="1037"/>
          <ac:spMkLst>
            <pc:docMk/>
            <pc:sldMk cId="3603047529" sldId="279"/>
            <ac:spMk id="22" creationId="{A0174C72-C428-4077-BF4D-8D41BD1BF01E}"/>
          </ac:spMkLst>
        </pc:spChg>
        <pc:spChg chg="add mod">
          <ac:chgData name="Yoo Jonghun" userId="7af2938a2fa79179" providerId="LiveId" clId="{E04DA0A6-7DA4-4AB9-8650-8F91C2C42EE0}" dt="2020-05-04T18:59:24.141" v="434" actId="1076"/>
          <ac:spMkLst>
            <pc:docMk/>
            <pc:sldMk cId="3603047529" sldId="279"/>
            <ac:spMk id="23" creationId="{D835AC33-8630-4B47-8115-F3BA4AEEA4B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4T19:01:40.544" v="476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mod">
          <ac:chgData name="Yoo Jonghun" userId="7af2938a2fa79179" providerId="LiveId" clId="{E04DA0A6-7DA4-4AB9-8650-8F91C2C42EE0}" dt="2020-05-04T19:01:47.419" v="486" actId="571"/>
          <ac:grpSpMkLst>
            <pc:docMk/>
            <pc:sldMk cId="3603047529" sldId="279"/>
            <ac:grpSpMk id="33" creationId="{063BBED5-EF1A-42BD-82AF-752A31E3150D}"/>
          </ac:grpSpMkLst>
        </pc:grpChg>
        <pc:picChg chg="mod topLvl">
          <ac:chgData name="Yoo Jonghun" userId="7af2938a2fa79179" providerId="LiveId" clId="{E04DA0A6-7DA4-4AB9-8650-8F91C2C42EE0}" dt="2020-05-04T18:57:57.831" v="353" actId="1076"/>
          <ac:picMkLst>
            <pc:docMk/>
            <pc:sldMk cId="3603047529" sldId="279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mod">
          <ac:chgData name="Yoo Jonghun" userId="7af2938a2fa79179" providerId="LiveId" clId="{E04DA0A6-7DA4-4AB9-8650-8F91C2C42EE0}" dt="2020-05-04T18:58:51.386" v="421" actId="571"/>
          <ac:picMkLst>
            <pc:docMk/>
            <pc:sldMk cId="3603047529" sldId="279"/>
            <ac:picMk id="18" creationId="{E20E3604-DD5F-448C-8B69-A8F88ED45A90}"/>
          </ac:picMkLst>
        </pc:picChg>
        <pc:cxnChg chg="add mod">
          <ac:chgData name="Yoo Jonghun" userId="7af2938a2fa79179" providerId="LiveId" clId="{E04DA0A6-7DA4-4AB9-8650-8F91C2C42EE0}" dt="2020-05-04T19:01:03.582" v="466" actId="13822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4T19:07:46.015" v="733" actId="1076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07:37.971" v="732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picChg chg="add mod">
          <ac:chgData name="Yoo Jonghun" userId="7af2938a2fa79179" providerId="LiveId" clId="{E04DA0A6-7DA4-4AB9-8650-8F91C2C42EE0}" dt="2020-05-04T19:07:32.824" v="718" actId="1076"/>
          <ac:picMkLst>
            <pc:docMk/>
            <pc:sldMk cId="2028146023" sldId="280"/>
            <ac:picMk id="8" creationId="{F202EB45-F668-47ED-B901-B2255D96D47F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C0A8E9A0-4233-4D7C-AAD8-AC1453397C59}"/>
    <pc:docChg chg="custSel addSld delSld modSld">
      <pc:chgData name="Yoo Jonghun" userId="7af2938a2fa79179" providerId="LiveId" clId="{C0A8E9A0-4233-4D7C-AAD8-AC1453397C59}" dt="2020-05-05T11:57:39.276" v="693" actId="14100"/>
      <pc:docMkLst>
        <pc:docMk/>
      </pc:docMkLst>
      <pc:sldChg chg="modSp mod">
        <pc:chgData name="Yoo Jonghun" userId="7af2938a2fa79179" providerId="LiveId" clId="{C0A8E9A0-4233-4D7C-AAD8-AC1453397C59}" dt="2020-05-05T07:16:56.428" v="57"/>
        <pc:sldMkLst>
          <pc:docMk/>
          <pc:sldMk cId="1738146401" sldId="256"/>
        </pc:sldMkLst>
        <pc:spChg chg="mod">
          <ac:chgData name="Yoo Jonghun" userId="7af2938a2fa79179" providerId="LiveId" clId="{C0A8E9A0-4233-4D7C-AAD8-AC1453397C59}" dt="2020-05-05T07:16:56.428" v="5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C0A8E9A0-4233-4D7C-AAD8-AC1453397C59}" dt="2020-05-05T07:17:10.205" v="60" actId="47"/>
        <pc:sldMkLst>
          <pc:docMk/>
          <pc:sldMk cId="3331657119" sldId="268"/>
        </pc:sldMkLst>
      </pc:sldChg>
      <pc:sldChg chg="addSp delSp modSp mod modAnim">
        <pc:chgData name="Yoo Jonghun" userId="7af2938a2fa79179" providerId="LiveId" clId="{C0A8E9A0-4233-4D7C-AAD8-AC1453397C59}" dt="2020-05-05T11:54:32.927" v="377" actId="14100"/>
        <pc:sldMkLst>
          <pc:docMk/>
          <pc:sldMk cId="3204519156" sldId="276"/>
        </pc:sldMkLst>
        <pc:spChg chg="mod">
          <ac:chgData name="Yoo Jonghun" userId="7af2938a2fa79179" providerId="LiveId" clId="{C0A8E9A0-4233-4D7C-AAD8-AC1453397C59}" dt="2020-05-05T11:49:48.865" v="148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C0A8E9A0-4233-4D7C-AAD8-AC1453397C59}" dt="2020-05-05T11:49:35.180" v="131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C0A8E9A0-4233-4D7C-AAD8-AC1453397C59}" dt="2020-05-05T07:17:01.005" v="5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C0A8E9A0-4233-4D7C-AAD8-AC1453397C59}" dt="2020-05-05T11:54:32.927" v="377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C0A8E9A0-4233-4D7C-AAD8-AC1453397C59}" dt="2020-05-05T11:53:46.531" v="372" actId="1076"/>
          <ac:spMkLst>
            <pc:docMk/>
            <pc:sldMk cId="3204519156" sldId="276"/>
            <ac:spMk id="9" creationId="{51808F7E-4F39-4E1B-8131-5B40245D50AD}"/>
          </ac:spMkLst>
        </pc:spChg>
        <pc:spChg chg="add mod">
          <ac:chgData name="Yoo Jonghun" userId="7af2938a2fa79179" providerId="LiveId" clId="{C0A8E9A0-4233-4D7C-AAD8-AC1453397C59}" dt="2020-05-05T11:53:46.531" v="372" actId="1076"/>
          <ac:spMkLst>
            <pc:docMk/>
            <pc:sldMk cId="3204519156" sldId="276"/>
            <ac:spMk id="18" creationId="{714A7A6E-F598-467F-9051-0F2A23269D7A}"/>
          </ac:spMkLst>
        </pc:spChg>
        <pc:spChg chg="del">
          <ac:chgData name="Yoo Jonghun" userId="7af2938a2fa79179" providerId="LiveId" clId="{C0A8E9A0-4233-4D7C-AAD8-AC1453397C59}" dt="2020-05-05T11:50:02.809" v="149" actId="478"/>
          <ac:spMkLst>
            <pc:docMk/>
            <pc:sldMk cId="3204519156" sldId="276"/>
            <ac:spMk id="20" creationId="{8F95D608-0787-4C70-9597-0D7B905A6844}"/>
          </ac:spMkLst>
        </pc:spChg>
        <pc:spChg chg="del">
          <ac:chgData name="Yoo Jonghun" userId="7af2938a2fa79179" providerId="LiveId" clId="{C0A8E9A0-4233-4D7C-AAD8-AC1453397C59}" dt="2020-05-05T11:50:02.809" v="149" actId="478"/>
          <ac:spMkLst>
            <pc:docMk/>
            <pc:sldMk cId="3204519156" sldId="276"/>
            <ac:spMk id="21" creationId="{37255395-05EA-440A-BEAB-89925777304A}"/>
          </ac:spMkLst>
        </pc:spChg>
        <pc:spChg chg="del">
          <ac:chgData name="Yoo Jonghun" userId="7af2938a2fa79179" providerId="LiveId" clId="{C0A8E9A0-4233-4D7C-AAD8-AC1453397C59}" dt="2020-05-05T11:50:02.809" v="149" actId="478"/>
          <ac:spMkLst>
            <pc:docMk/>
            <pc:sldMk cId="3204519156" sldId="276"/>
            <ac:spMk id="29" creationId="{C570DA14-3001-4EE4-A0DB-2CAA12D95D84}"/>
          </ac:spMkLst>
        </pc:spChg>
        <pc:spChg chg="del">
          <ac:chgData name="Yoo Jonghun" userId="7af2938a2fa79179" providerId="LiveId" clId="{C0A8E9A0-4233-4D7C-AAD8-AC1453397C59}" dt="2020-05-05T11:50:02.809" v="149" actId="478"/>
          <ac:spMkLst>
            <pc:docMk/>
            <pc:sldMk cId="3204519156" sldId="276"/>
            <ac:spMk id="32" creationId="{9F85C218-E6EC-4BBA-A232-26F8B498A519}"/>
          </ac:spMkLst>
        </pc:spChg>
        <pc:picChg chg="add mod">
          <ac:chgData name="Yoo Jonghun" userId="7af2938a2fa79179" providerId="LiveId" clId="{C0A8E9A0-4233-4D7C-AAD8-AC1453397C59}" dt="2020-05-05T11:53:46.531" v="372" actId="1076"/>
          <ac:picMkLst>
            <pc:docMk/>
            <pc:sldMk cId="3204519156" sldId="276"/>
            <ac:picMk id="6" creationId="{DE9847E7-120C-4043-AA97-7252D49305AE}"/>
          </ac:picMkLst>
        </pc:picChg>
        <pc:picChg chg="add mod">
          <ac:chgData name="Yoo Jonghun" userId="7af2938a2fa79179" providerId="LiveId" clId="{C0A8E9A0-4233-4D7C-AAD8-AC1453397C59}" dt="2020-05-05T11:53:46.531" v="372" actId="1076"/>
          <ac:picMkLst>
            <pc:docMk/>
            <pc:sldMk cId="3204519156" sldId="276"/>
            <ac:picMk id="7" creationId="{09283B20-7480-4B36-9F83-A465F9E8B02A}"/>
          </ac:picMkLst>
        </pc:picChg>
        <pc:picChg chg="del">
          <ac:chgData name="Yoo Jonghun" userId="7af2938a2fa79179" providerId="LiveId" clId="{C0A8E9A0-4233-4D7C-AAD8-AC1453397C59}" dt="2020-05-05T11:50:02.809" v="149" actId="478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C0A8E9A0-4233-4D7C-AAD8-AC1453397C59}" dt="2020-05-05T11:50:02.809" v="149" actId="478"/>
          <ac:picMkLst>
            <pc:docMk/>
            <pc:sldMk cId="3204519156" sldId="276"/>
            <ac:picMk id="11" creationId="{853C10CF-2718-4C70-9A2C-05497E249B49}"/>
          </ac:picMkLst>
        </pc:picChg>
        <pc:picChg chg="del">
          <ac:chgData name="Yoo Jonghun" userId="7af2938a2fa79179" providerId="LiveId" clId="{C0A8E9A0-4233-4D7C-AAD8-AC1453397C59}" dt="2020-05-05T11:50:02.809" v="149" actId="478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C0A8E9A0-4233-4D7C-AAD8-AC1453397C59}" dt="2020-05-05T11:50:02.809" v="149" actId="478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C0A8E9A0-4233-4D7C-AAD8-AC1453397C59}" dt="2020-05-05T11:50:02.809" v="149" actId="478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del">
        <pc:chgData name="Yoo Jonghun" userId="7af2938a2fa79179" providerId="LiveId" clId="{C0A8E9A0-4233-4D7C-AAD8-AC1453397C59}" dt="2020-05-05T07:17:10.205" v="60" actId="47"/>
        <pc:sldMkLst>
          <pc:docMk/>
          <pc:sldMk cId="375253895" sldId="277"/>
        </pc:sldMkLst>
      </pc:sldChg>
      <pc:sldChg chg="del">
        <pc:chgData name="Yoo Jonghun" userId="7af2938a2fa79179" providerId="LiveId" clId="{C0A8E9A0-4233-4D7C-AAD8-AC1453397C59}" dt="2020-05-05T07:17:10.205" v="60" actId="47"/>
        <pc:sldMkLst>
          <pc:docMk/>
          <pc:sldMk cId="3603047529" sldId="279"/>
        </pc:sldMkLst>
      </pc:sldChg>
      <pc:sldChg chg="del">
        <pc:chgData name="Yoo Jonghun" userId="7af2938a2fa79179" providerId="LiveId" clId="{C0A8E9A0-4233-4D7C-AAD8-AC1453397C59}" dt="2020-05-05T07:17:51.510" v="61" actId="2696"/>
        <pc:sldMkLst>
          <pc:docMk/>
          <pc:sldMk cId="2028146023" sldId="280"/>
        </pc:sldMkLst>
      </pc:sldChg>
      <pc:sldChg chg="addSp delSp modSp mod">
        <pc:chgData name="Yoo Jonghun" userId="7af2938a2fa79179" providerId="LiveId" clId="{C0A8E9A0-4233-4D7C-AAD8-AC1453397C59}" dt="2020-05-05T11:49:30.257" v="130" actId="20577"/>
        <pc:sldMkLst>
          <pc:docMk/>
          <pc:sldMk cId="3092967632" sldId="281"/>
        </pc:sldMkLst>
        <pc:spChg chg="mod">
          <ac:chgData name="Yoo Jonghun" userId="7af2938a2fa79179" providerId="LiveId" clId="{C0A8E9A0-4233-4D7C-AAD8-AC1453397C59}" dt="2020-05-05T11:47:12.232" v="121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C0A8E9A0-4233-4D7C-AAD8-AC1453397C59}" dt="2020-05-05T11:49:30.257" v="130" actId="20577"/>
          <ac:spMkLst>
            <pc:docMk/>
            <pc:sldMk cId="3092967632" sldId="281"/>
            <ac:spMk id="3" creationId="{911C7C1F-A43E-44B4-87A2-7FF34B782E4F}"/>
          </ac:spMkLst>
        </pc:spChg>
        <pc:spChg chg="mod">
          <ac:chgData name="Yoo Jonghun" userId="7af2938a2fa79179" providerId="LiveId" clId="{C0A8E9A0-4233-4D7C-AAD8-AC1453397C59}" dt="2020-05-05T07:16:53.129" v="48"/>
          <ac:spMkLst>
            <pc:docMk/>
            <pc:sldMk cId="3092967632" sldId="281"/>
            <ac:spMk id="4" creationId="{068C5A6C-909A-48DF-A469-FC73377508FD}"/>
          </ac:spMkLst>
        </pc:spChg>
        <pc:spChg chg="mod">
          <ac:chgData name="Yoo Jonghun" userId="7af2938a2fa79179" providerId="LiveId" clId="{C0A8E9A0-4233-4D7C-AAD8-AC1453397C59}" dt="2020-05-05T11:46:58.040" v="62"/>
          <ac:spMkLst>
            <pc:docMk/>
            <pc:sldMk cId="3092967632" sldId="281"/>
            <ac:spMk id="5" creationId="{7FBC023E-5D69-44AC-9A88-C9CCE4BFD6A0}"/>
          </ac:spMkLst>
        </pc:spChg>
        <pc:spChg chg="mod">
          <ac:chgData name="Yoo Jonghun" userId="7af2938a2fa79179" providerId="LiveId" clId="{C0A8E9A0-4233-4D7C-AAD8-AC1453397C59}" dt="2020-05-05T11:47:22.581" v="123"/>
          <ac:spMkLst>
            <pc:docMk/>
            <pc:sldMk cId="3092967632" sldId="281"/>
            <ac:spMk id="10" creationId="{9EC39040-B953-41B4-94AA-35D72B1EE055}"/>
          </ac:spMkLst>
        </pc:spChg>
        <pc:spChg chg="mod">
          <ac:chgData name="Yoo Jonghun" userId="7af2938a2fa79179" providerId="LiveId" clId="{C0A8E9A0-4233-4D7C-AAD8-AC1453397C59}" dt="2020-05-05T11:47:22.581" v="123"/>
          <ac:spMkLst>
            <pc:docMk/>
            <pc:sldMk cId="3092967632" sldId="281"/>
            <ac:spMk id="11" creationId="{2CCF3438-0899-4DC3-9065-11E59BCD120C}"/>
          </ac:spMkLst>
        </pc:spChg>
        <pc:spChg chg="mod">
          <ac:chgData name="Yoo Jonghun" userId="7af2938a2fa79179" providerId="LiveId" clId="{C0A8E9A0-4233-4D7C-AAD8-AC1453397C59}" dt="2020-05-05T11:47:22.581" v="123"/>
          <ac:spMkLst>
            <pc:docMk/>
            <pc:sldMk cId="3092967632" sldId="281"/>
            <ac:spMk id="12" creationId="{EDF7960B-B652-4C05-B73C-762E11AD7B9B}"/>
          </ac:spMkLst>
        </pc:spChg>
        <pc:spChg chg="mod">
          <ac:chgData name="Yoo Jonghun" userId="7af2938a2fa79179" providerId="LiveId" clId="{C0A8E9A0-4233-4D7C-AAD8-AC1453397C59}" dt="2020-05-05T11:47:22.581" v="123"/>
          <ac:spMkLst>
            <pc:docMk/>
            <pc:sldMk cId="3092967632" sldId="281"/>
            <ac:spMk id="13" creationId="{26920F82-6EE4-4A52-8D01-97D1064E800D}"/>
          </ac:spMkLst>
        </pc:spChg>
        <pc:spChg chg="mod">
          <ac:chgData name="Yoo Jonghun" userId="7af2938a2fa79179" providerId="LiveId" clId="{C0A8E9A0-4233-4D7C-AAD8-AC1453397C59}" dt="2020-05-05T11:47:22.581" v="123"/>
          <ac:spMkLst>
            <pc:docMk/>
            <pc:sldMk cId="3092967632" sldId="281"/>
            <ac:spMk id="14" creationId="{13CC2ABE-AFE1-4E0B-8D50-62D071122B6A}"/>
          </ac:spMkLst>
        </pc:spChg>
        <pc:spChg chg="del">
          <ac:chgData name="Yoo Jonghun" userId="7af2938a2fa79179" providerId="LiveId" clId="{C0A8E9A0-4233-4D7C-AAD8-AC1453397C59}" dt="2020-05-05T11:47:22.306" v="122" actId="478"/>
          <ac:spMkLst>
            <pc:docMk/>
            <pc:sldMk cId="3092967632" sldId="281"/>
            <ac:spMk id="15" creationId="{764E845E-B9A2-4716-AFA9-4F1F81CA9CA2}"/>
          </ac:spMkLst>
        </pc:spChg>
        <pc:spChg chg="mod">
          <ac:chgData name="Yoo Jonghun" userId="7af2938a2fa79179" providerId="LiveId" clId="{C0A8E9A0-4233-4D7C-AAD8-AC1453397C59}" dt="2020-05-05T11:47:22.581" v="123"/>
          <ac:spMkLst>
            <pc:docMk/>
            <pc:sldMk cId="3092967632" sldId="281"/>
            <ac:spMk id="16" creationId="{5518C663-DC24-4555-96C1-C283300AEEDA}"/>
          </ac:spMkLst>
        </pc:spChg>
        <pc:spChg chg="mod">
          <ac:chgData name="Yoo Jonghun" userId="7af2938a2fa79179" providerId="LiveId" clId="{C0A8E9A0-4233-4D7C-AAD8-AC1453397C59}" dt="2020-05-05T11:47:25.232" v="125"/>
          <ac:spMkLst>
            <pc:docMk/>
            <pc:sldMk cId="3092967632" sldId="281"/>
            <ac:spMk id="18" creationId="{1E2E219C-6B3D-47D4-B3FB-36B1FD4C1CFD}"/>
          </ac:spMkLst>
        </pc:spChg>
        <pc:spChg chg="mod">
          <ac:chgData name="Yoo Jonghun" userId="7af2938a2fa79179" providerId="LiveId" clId="{C0A8E9A0-4233-4D7C-AAD8-AC1453397C59}" dt="2020-05-05T11:47:39.595" v="128" actId="1076"/>
          <ac:spMkLst>
            <pc:docMk/>
            <pc:sldMk cId="3092967632" sldId="281"/>
            <ac:spMk id="19" creationId="{6A405F1A-3967-44AE-9928-810AF56EEABA}"/>
          </ac:spMkLst>
        </pc:spChg>
        <pc:spChg chg="mod">
          <ac:chgData name="Yoo Jonghun" userId="7af2938a2fa79179" providerId="LiveId" clId="{C0A8E9A0-4233-4D7C-AAD8-AC1453397C59}" dt="2020-05-05T11:47:25.232" v="125"/>
          <ac:spMkLst>
            <pc:docMk/>
            <pc:sldMk cId="3092967632" sldId="281"/>
            <ac:spMk id="20" creationId="{6EF654C5-2F14-4F29-A18D-BE21A22669FE}"/>
          </ac:spMkLst>
        </pc:spChg>
        <pc:spChg chg="mod">
          <ac:chgData name="Yoo Jonghun" userId="7af2938a2fa79179" providerId="LiveId" clId="{C0A8E9A0-4233-4D7C-AAD8-AC1453397C59}" dt="2020-05-05T11:47:25.232" v="125"/>
          <ac:spMkLst>
            <pc:docMk/>
            <pc:sldMk cId="3092967632" sldId="281"/>
            <ac:spMk id="21" creationId="{333BF6F2-E3A7-4EC8-A15A-4EC119B09440}"/>
          </ac:spMkLst>
        </pc:spChg>
        <pc:spChg chg="mod">
          <ac:chgData name="Yoo Jonghun" userId="7af2938a2fa79179" providerId="LiveId" clId="{C0A8E9A0-4233-4D7C-AAD8-AC1453397C59}" dt="2020-05-05T11:47:39.595" v="128" actId="1076"/>
          <ac:spMkLst>
            <pc:docMk/>
            <pc:sldMk cId="3092967632" sldId="281"/>
            <ac:spMk id="22" creationId="{293515AC-C2BC-438C-920F-E2B4B2248DC7}"/>
          </ac:spMkLst>
        </pc:spChg>
        <pc:spChg chg="mod">
          <ac:chgData name="Yoo Jonghun" userId="7af2938a2fa79179" providerId="LiveId" clId="{C0A8E9A0-4233-4D7C-AAD8-AC1453397C59}" dt="2020-05-05T11:47:25.232" v="125"/>
          <ac:spMkLst>
            <pc:docMk/>
            <pc:sldMk cId="3092967632" sldId="281"/>
            <ac:spMk id="23" creationId="{B7138453-7C5A-47F0-920F-FBDE965FB5F2}"/>
          </ac:spMkLst>
        </pc:spChg>
        <pc:grpChg chg="add del mod">
          <ac:chgData name="Yoo Jonghun" userId="7af2938a2fa79179" providerId="LiveId" clId="{C0A8E9A0-4233-4D7C-AAD8-AC1453397C59}" dt="2020-05-05T11:47:25.225" v="124"/>
          <ac:grpSpMkLst>
            <pc:docMk/>
            <pc:sldMk cId="3092967632" sldId="281"/>
            <ac:grpSpMk id="9" creationId="{BC08B78B-ED89-4930-9CC1-D945B6174101}"/>
          </ac:grpSpMkLst>
        </pc:grpChg>
        <pc:grpChg chg="add mod">
          <ac:chgData name="Yoo Jonghun" userId="7af2938a2fa79179" providerId="LiveId" clId="{C0A8E9A0-4233-4D7C-AAD8-AC1453397C59}" dt="2020-05-05T11:47:47.027" v="129" actId="1076"/>
          <ac:grpSpMkLst>
            <pc:docMk/>
            <pc:sldMk cId="3092967632" sldId="281"/>
            <ac:grpSpMk id="17" creationId="{6D0425FF-5442-47DB-ACF0-C695FA7CB4F6}"/>
          </ac:grpSpMkLst>
        </pc:grpChg>
        <pc:picChg chg="del">
          <ac:chgData name="Yoo Jonghun" userId="7af2938a2fa79179" providerId="LiveId" clId="{C0A8E9A0-4233-4D7C-AAD8-AC1453397C59}" dt="2020-05-05T11:47:22.306" v="122" actId="478"/>
          <ac:picMkLst>
            <pc:docMk/>
            <pc:sldMk cId="3092967632" sldId="281"/>
            <ac:picMk id="8" creationId="{8E8777D9-7CC0-493A-B517-AFAEC828FA6A}"/>
          </ac:picMkLst>
        </pc:picChg>
      </pc:sldChg>
      <pc:sldChg chg="del">
        <pc:chgData name="Yoo Jonghun" userId="7af2938a2fa79179" providerId="LiveId" clId="{C0A8E9A0-4233-4D7C-AAD8-AC1453397C59}" dt="2020-05-05T07:17:10.205" v="60" actId="47"/>
        <pc:sldMkLst>
          <pc:docMk/>
          <pc:sldMk cId="1400668368" sldId="282"/>
        </pc:sldMkLst>
      </pc:sldChg>
      <pc:sldChg chg="addSp delSp modSp add mod delAnim">
        <pc:chgData name="Yoo Jonghun" userId="7af2938a2fa79179" providerId="LiveId" clId="{C0A8E9A0-4233-4D7C-AAD8-AC1453397C59}" dt="2020-05-05T11:57:39.276" v="693" actId="14100"/>
        <pc:sldMkLst>
          <pc:docMk/>
          <pc:sldMk cId="4178930667" sldId="282"/>
        </pc:sldMkLst>
        <pc:spChg chg="mod">
          <ac:chgData name="Yoo Jonghun" userId="7af2938a2fa79179" providerId="LiveId" clId="{C0A8E9A0-4233-4D7C-AAD8-AC1453397C59}" dt="2020-05-05T11:54:57.397" v="386" actId="20577"/>
          <ac:spMkLst>
            <pc:docMk/>
            <pc:sldMk cId="4178930667" sldId="282"/>
            <ac:spMk id="2" creationId="{C1C69F64-F510-492A-BAD9-081F5111B6AE}"/>
          </ac:spMkLst>
        </pc:spChg>
        <pc:spChg chg="mod">
          <ac:chgData name="Yoo Jonghun" userId="7af2938a2fa79179" providerId="LiveId" clId="{C0A8E9A0-4233-4D7C-AAD8-AC1453397C59}" dt="2020-05-05T11:57:39.276" v="693" actId="14100"/>
          <ac:spMkLst>
            <pc:docMk/>
            <pc:sldMk cId="4178930667" sldId="282"/>
            <ac:spMk id="5" creationId="{7FBC023E-5D69-44AC-9A88-C9CCE4BFD6A0}"/>
          </ac:spMkLst>
        </pc:spChg>
        <pc:spChg chg="del">
          <ac:chgData name="Yoo Jonghun" userId="7af2938a2fa79179" providerId="LiveId" clId="{C0A8E9A0-4233-4D7C-AAD8-AC1453397C59}" dt="2020-05-05T11:55:45.265" v="428" actId="478"/>
          <ac:spMkLst>
            <pc:docMk/>
            <pc:sldMk cId="4178930667" sldId="282"/>
            <ac:spMk id="9" creationId="{51808F7E-4F39-4E1B-8131-5B40245D50AD}"/>
          </ac:spMkLst>
        </pc:spChg>
        <pc:spChg chg="add mod">
          <ac:chgData name="Yoo Jonghun" userId="7af2938a2fa79179" providerId="LiveId" clId="{C0A8E9A0-4233-4D7C-AAD8-AC1453397C59}" dt="2020-05-05T11:57:13.007" v="587" actId="1076"/>
          <ac:spMkLst>
            <pc:docMk/>
            <pc:sldMk cId="4178930667" sldId="282"/>
            <ac:spMk id="11" creationId="{B771CE41-19DF-4EEE-92BD-B43B954FE894}"/>
          </ac:spMkLst>
        </pc:spChg>
        <pc:spChg chg="del">
          <ac:chgData name="Yoo Jonghun" userId="7af2938a2fa79179" providerId="LiveId" clId="{C0A8E9A0-4233-4D7C-AAD8-AC1453397C59}" dt="2020-05-05T11:55:45.265" v="428" actId="478"/>
          <ac:spMkLst>
            <pc:docMk/>
            <pc:sldMk cId="4178930667" sldId="282"/>
            <ac:spMk id="18" creationId="{714A7A6E-F598-467F-9051-0F2A23269D7A}"/>
          </ac:spMkLst>
        </pc:spChg>
        <pc:picChg chg="del">
          <ac:chgData name="Yoo Jonghun" userId="7af2938a2fa79179" providerId="LiveId" clId="{C0A8E9A0-4233-4D7C-AAD8-AC1453397C59}" dt="2020-05-05T11:55:45.265" v="428" actId="478"/>
          <ac:picMkLst>
            <pc:docMk/>
            <pc:sldMk cId="4178930667" sldId="282"/>
            <ac:picMk id="6" creationId="{DE9847E7-120C-4043-AA97-7252D49305AE}"/>
          </ac:picMkLst>
        </pc:picChg>
        <pc:picChg chg="del">
          <ac:chgData name="Yoo Jonghun" userId="7af2938a2fa79179" providerId="LiveId" clId="{C0A8E9A0-4233-4D7C-AAD8-AC1453397C59}" dt="2020-05-05T11:55:45.265" v="428" actId="478"/>
          <ac:picMkLst>
            <pc:docMk/>
            <pc:sldMk cId="4178930667" sldId="282"/>
            <ac:picMk id="7" creationId="{09283B20-7480-4B36-9F83-A465F9E8B02A}"/>
          </ac:picMkLst>
        </pc:picChg>
        <pc:picChg chg="add mod">
          <ac:chgData name="Yoo Jonghun" userId="7af2938a2fa79179" providerId="LiveId" clId="{C0A8E9A0-4233-4D7C-AAD8-AC1453397C59}" dt="2020-05-05T11:57:13.007" v="587" actId="1076"/>
          <ac:picMkLst>
            <pc:docMk/>
            <pc:sldMk cId="4178930667" sldId="282"/>
            <ac:picMk id="10" creationId="{8B8B37BE-9F8A-45FF-9AD7-380992190206}"/>
          </ac:picMkLst>
        </pc:pic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F5778CDD-A89B-4FE6-92E1-CB5B19EE27E3}"/>
    <pc:docChg chg="custSel addSld delSld modSld">
      <pc:chgData name="Yoo Jonghun" userId="7af2938a2fa79179" providerId="LiveId" clId="{F5778CDD-A89B-4FE6-92E1-CB5B19EE27E3}" dt="2020-05-05T07:13:11.858" v="433"/>
      <pc:docMkLst>
        <pc:docMk/>
      </pc:docMkLst>
      <pc:sldChg chg="modSp mod">
        <pc:chgData name="Yoo Jonghun" userId="7af2938a2fa79179" providerId="LiveId" clId="{F5778CDD-A89B-4FE6-92E1-CB5B19EE27E3}" dt="2020-05-05T07:12:14.128" v="418"/>
        <pc:sldMkLst>
          <pc:docMk/>
          <pc:sldMk cId="1738146401" sldId="256"/>
        </pc:sldMkLst>
        <pc:spChg chg="mod">
          <ac:chgData name="Yoo Jonghun" userId="7af2938a2fa79179" providerId="LiveId" clId="{F5778CDD-A89B-4FE6-92E1-CB5B19EE27E3}" dt="2020-05-05T07:12:14.128" v="41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F5778CDD-A89B-4FE6-92E1-CB5B19EE27E3}" dt="2020-05-05T07:13:11.858" v="433"/>
        <pc:sldMkLst>
          <pc:docMk/>
          <pc:sldMk cId="3331657119" sldId="268"/>
        </pc:sldMkLst>
        <pc:spChg chg="mod">
          <ac:chgData name="Yoo Jonghun" userId="7af2938a2fa79179" providerId="LiveId" clId="{F5778CDD-A89B-4FE6-92E1-CB5B19EE27E3}" dt="2020-05-05T06:53:42.665" v="29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14.113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3:11.858" v="43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4:00.618" v="298" actId="14100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F5778CDD-A89B-4FE6-92E1-CB5B19EE27E3}" dt="2020-05-05T06:53:51.355" v="296" actId="1076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F5778CDD-A89B-4FE6-92E1-CB5B19EE27E3}" dt="2020-05-05T06:51:09.358" v="116" actId="478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F5778CDD-A89B-4FE6-92E1-CB5B19EE27E3}" dt="2020-05-05T06:53:18.885" v="206" actId="1035"/>
          <ac:spMkLst>
            <pc:docMk/>
            <pc:sldMk cId="3331657119" sldId="268"/>
            <ac:spMk id="10" creationId="{0E5AA9CC-982F-4991-BCA0-4213F66BAA3B}"/>
          </ac:spMkLst>
        </pc:spChg>
        <pc:picChg chg="add del mod">
          <ac:chgData name="Yoo Jonghun" userId="7af2938a2fa79179" providerId="LiveId" clId="{F5778CDD-A89B-4FE6-92E1-CB5B19EE27E3}" dt="2020-05-05T06:52:43.560" v="181" actId="478"/>
          <ac:picMkLst>
            <pc:docMk/>
            <pc:sldMk cId="3331657119" sldId="268"/>
            <ac:picMk id="8" creationId="{AE2CC5CC-09EF-4463-9C78-01390F4DD8CB}"/>
          </ac:picMkLst>
        </pc:picChg>
        <pc:picChg chg="add mod">
          <ac:chgData name="Yoo Jonghun" userId="7af2938a2fa79179" providerId="LiveId" clId="{F5778CDD-A89B-4FE6-92E1-CB5B19EE27E3}" dt="2020-05-05T06:53:11.877" v="201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modSp add del">
        <pc:chgData name="Yoo Jonghun" userId="7af2938a2fa79179" providerId="LiveId" clId="{F5778CDD-A89B-4FE6-92E1-CB5B19EE27E3}" dt="2020-05-05T07:12:44.030" v="428"/>
        <pc:sldMkLst>
          <pc:docMk/>
          <pc:sldMk cId="3204519156" sldId="276"/>
        </pc:sldMkLst>
        <pc:spChg chg="mod">
          <ac:chgData name="Yoo Jonghun" userId="7af2938a2fa79179" providerId="LiveId" clId="{F5778CDD-A89B-4FE6-92E1-CB5B19EE27E3}" dt="2020-05-05T07:12:28.177" v="424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4.030" v="428"/>
          <ac:spMkLst>
            <pc:docMk/>
            <pc:sldMk cId="3204519156" sldId="276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9.846" v="431"/>
        <pc:sldMkLst>
          <pc:docMk/>
          <pc:sldMk cId="375253895" sldId="277"/>
        </pc:sldMkLst>
        <pc:spChg chg="mod">
          <ac:chgData name="Yoo Jonghun" userId="7af2938a2fa79179" providerId="LiveId" clId="{F5778CDD-A89B-4FE6-92E1-CB5B19EE27E3}" dt="2020-05-05T07:12:33.662" v="427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9.846" v="431"/>
          <ac:spMkLst>
            <pc:docMk/>
            <pc:sldMk cId="375253895" sldId="277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6.205" v="429"/>
        <pc:sldMkLst>
          <pc:docMk/>
          <pc:sldMk cId="3603047529" sldId="279"/>
        </pc:sldMkLst>
        <pc:spChg chg="mod">
          <ac:chgData name="Yoo Jonghun" userId="7af2938a2fa79179" providerId="LiveId" clId="{F5778CDD-A89B-4FE6-92E1-CB5B19EE27E3}" dt="2020-05-05T07:12:30.060" v="425"/>
          <ac:spMkLst>
            <pc:docMk/>
            <pc:sldMk cId="3603047529" sldId="279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6.205" v="429"/>
          <ac:spMkLst>
            <pc:docMk/>
            <pc:sldMk cId="3603047529" sldId="279"/>
            <ac:spMk id="4" creationId="{068C5A6C-909A-48DF-A469-FC73377508FD}"/>
          </ac:spMkLst>
        </pc:spChg>
      </pc:sldChg>
      <pc:sldChg chg="delSp modSp mod">
        <pc:chgData name="Yoo Jonghun" userId="7af2938a2fa79179" providerId="LiveId" clId="{F5778CDD-A89B-4FE6-92E1-CB5B19EE27E3}" dt="2020-05-05T06:55:13.606" v="368" actId="20577"/>
        <pc:sldMkLst>
          <pc:docMk/>
          <pc:sldMk cId="2028146023" sldId="280"/>
        </pc:sldMkLst>
        <pc:spChg chg="mod">
          <ac:chgData name="Yoo Jonghun" userId="7af2938a2fa79179" providerId="LiveId" clId="{F5778CDD-A89B-4FE6-92E1-CB5B19EE27E3}" dt="2020-05-05T06:54:16.184" v="334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25.604" v="5" actId="20577"/>
          <ac:spMkLst>
            <pc:docMk/>
            <pc:sldMk cId="2028146023" sldId="280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4T19:10:36.967" v="17" actId="6549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5:13.606" v="368" actId="2057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F5778CDD-A89B-4FE6-92E1-CB5B19EE27E3}" dt="2020-05-05T06:54:33.244" v="338" actId="478"/>
          <ac:spMkLst>
            <pc:docMk/>
            <pc:sldMk cId="2028146023" sldId="280"/>
            <ac:spMk id="13" creationId="{7710E152-D539-41F0-B6E6-A35D9B91390A}"/>
          </ac:spMkLst>
        </pc:spChg>
        <pc:cxnChg chg="del">
          <ac:chgData name="Yoo Jonghun" userId="7af2938a2fa79179" providerId="LiveId" clId="{F5778CDD-A89B-4FE6-92E1-CB5B19EE27E3}" dt="2020-05-05T06:54:33.244" v="338" actId="478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 mod">
        <pc:chgData name="Yoo Jonghun" userId="7af2938a2fa79179" providerId="LiveId" clId="{F5778CDD-A89B-4FE6-92E1-CB5B19EE27E3}" dt="2020-05-05T07:12:24.611" v="423" actId="20577"/>
        <pc:sldMkLst>
          <pc:docMk/>
          <pc:sldMk cId="3092967632" sldId="281"/>
        </pc:sldMkLst>
        <pc:spChg chg="mod">
          <ac:chgData name="Yoo Jonghun" userId="7af2938a2fa79179" providerId="LiveId" clId="{F5778CDD-A89B-4FE6-92E1-CB5B19EE27E3}" dt="2020-05-05T07:12:24.611" v="423" actId="20577"/>
          <ac:spMkLst>
            <pc:docMk/>
            <pc:sldMk cId="3092967632" sldId="281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19.888" v="421" actId="6549"/>
          <ac:spMkLst>
            <pc:docMk/>
            <pc:sldMk cId="3092967632" sldId="281"/>
            <ac:spMk id="4" creationId="{068C5A6C-909A-48DF-A469-FC73377508FD}"/>
          </ac:spMkLst>
        </pc:spChg>
      </pc:sldChg>
      <pc:sldChg chg="modSp add mod">
        <pc:chgData name="Yoo Jonghun" userId="7af2938a2fa79179" providerId="LiveId" clId="{F5778CDD-A89B-4FE6-92E1-CB5B19EE27E3}" dt="2020-05-05T07:13:05.516" v="432" actId="20577"/>
        <pc:sldMkLst>
          <pc:docMk/>
          <pc:sldMk cId="1400668368" sldId="282"/>
        </pc:sldMkLst>
        <pc:spChg chg="mod">
          <ac:chgData name="Yoo Jonghun" userId="7af2938a2fa79179" providerId="LiveId" clId="{F5778CDD-A89B-4FE6-92E1-CB5B19EE27E3}" dt="2020-05-05T07:13:05.516" v="432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5T07:12:31.805" v="426"/>
          <ac:spMkLst>
            <pc:docMk/>
            <pc:sldMk cId="1400668368" sldId="282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8.410" v="430"/>
          <ac:spMkLst>
            <pc:docMk/>
            <pc:sldMk cId="1400668368" sldId="282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2020-05-05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kakao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/>
              <a:t>GET/POST </a:t>
            </a:r>
            <a:r>
              <a:rPr lang="ko-KR" altLang="en-US" dirty="0"/>
              <a:t>메서드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서버로의 데이터 요청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GET/POST </a:t>
            </a:r>
            <a:r>
              <a:rPr lang="ko-KR" altLang="en-US" dirty="0"/>
              <a:t>메서드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103312"/>
          </a:xfrm>
        </p:spPr>
        <p:txBody>
          <a:bodyPr>
            <a:noAutofit/>
          </a:bodyPr>
          <a:lstStyle/>
          <a:p>
            <a:r>
              <a:rPr lang="ko-KR" altLang="en-US" u="sng" dirty="0"/>
              <a:t>웹 서버에 데이터를 요청하는 방식</a:t>
            </a:r>
            <a:r>
              <a:rPr lang="ko-KR" altLang="en-US" dirty="0"/>
              <a:t>은 크게 두 가지</a:t>
            </a:r>
            <a:endParaRPr lang="en-US" altLang="ko-KR" dirty="0"/>
          </a:p>
          <a:p>
            <a:pPr lvl="1"/>
            <a:r>
              <a:rPr lang="ko-KR" altLang="en-US" dirty="0"/>
              <a:t>다른 목적으로 설계됐으나 현재에는 두 방식을 혼용해서 사용</a:t>
            </a:r>
            <a:endParaRPr lang="en-US" altLang="ko-KR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0425FF-5442-47DB-ACF0-C695FA7CB4F6}"/>
              </a:ext>
            </a:extLst>
          </p:cNvPr>
          <p:cNvGrpSpPr/>
          <p:nvPr/>
        </p:nvGrpSpPr>
        <p:grpSpPr>
          <a:xfrm>
            <a:off x="1156770" y="3033585"/>
            <a:ext cx="8184131" cy="1844819"/>
            <a:chOff x="1874269" y="2654606"/>
            <a:chExt cx="8184131" cy="1844819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E2E219C-6B3D-47D4-B3FB-36B1FD4C1CFD}"/>
                </a:ext>
              </a:extLst>
            </p:cNvPr>
            <p:cNvSpPr/>
            <p:nvPr/>
          </p:nvSpPr>
          <p:spPr>
            <a:xfrm>
              <a:off x="2862543" y="3134668"/>
              <a:ext cx="2839223" cy="793925"/>
            </a:xfrm>
            <a:custGeom>
              <a:avLst/>
              <a:gdLst>
                <a:gd name="connsiteX0" fmla="*/ 0 w 2520855"/>
                <a:gd name="connsiteY0" fmla="*/ 0 h 1200755"/>
                <a:gd name="connsiteX1" fmla="*/ 2520855 w 2520855"/>
                <a:gd name="connsiteY1" fmla="*/ 0 h 1200755"/>
                <a:gd name="connsiteX2" fmla="*/ 2520855 w 2520855"/>
                <a:gd name="connsiteY2" fmla="*/ 1200755 h 1200755"/>
                <a:gd name="connsiteX3" fmla="*/ 0 w 2520855"/>
                <a:gd name="connsiteY3" fmla="*/ 1200755 h 1200755"/>
                <a:gd name="connsiteX4" fmla="*/ 0 w 2520855"/>
                <a:gd name="connsiteY4" fmla="*/ 0 h 120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855" h="1200755">
                  <a:moveTo>
                    <a:pt x="0" y="0"/>
                  </a:moveTo>
                  <a:lnTo>
                    <a:pt x="2520855" y="0"/>
                  </a:lnTo>
                  <a:lnTo>
                    <a:pt x="2520855" y="1200755"/>
                  </a:lnTo>
                  <a:lnTo>
                    <a:pt x="0" y="120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B59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9BBB59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403336" tIns="128016" rIns="128017" bIns="128016" numCol="1" spcCol="1270" anchor="ctr" anchorCtr="0">
              <a:noAutofit/>
            </a:bodyPr>
            <a:lstStyle/>
            <a:p>
              <a:pPr marL="0" marR="0" lvl="0" indent="0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데이터를 </a:t>
              </a:r>
              <a:r>
                <a:rPr kumimoji="0" lang="en-US" altLang="ko-KR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URL</a:t>
              </a: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에 포함</a:t>
              </a: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6A405F1A-3967-44AE-9928-810AF56EEABA}"/>
                </a:ext>
              </a:extLst>
            </p:cNvPr>
            <p:cNvSpPr/>
            <p:nvPr/>
          </p:nvSpPr>
          <p:spPr>
            <a:xfrm>
              <a:off x="2862543" y="3705500"/>
              <a:ext cx="2839223" cy="793925"/>
            </a:xfrm>
            <a:custGeom>
              <a:avLst/>
              <a:gdLst>
                <a:gd name="connsiteX0" fmla="*/ 0 w 2520855"/>
                <a:gd name="connsiteY0" fmla="*/ 0 h 1200755"/>
                <a:gd name="connsiteX1" fmla="*/ 2520855 w 2520855"/>
                <a:gd name="connsiteY1" fmla="*/ 0 h 1200755"/>
                <a:gd name="connsiteX2" fmla="*/ 2520855 w 2520855"/>
                <a:gd name="connsiteY2" fmla="*/ 1200755 h 1200755"/>
                <a:gd name="connsiteX3" fmla="*/ 0 w 2520855"/>
                <a:gd name="connsiteY3" fmla="*/ 1200755 h 1200755"/>
                <a:gd name="connsiteX4" fmla="*/ 0 w 2520855"/>
                <a:gd name="connsiteY4" fmla="*/ 0 h 120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855" h="1200755">
                  <a:moveTo>
                    <a:pt x="0" y="0"/>
                  </a:moveTo>
                  <a:lnTo>
                    <a:pt x="2520855" y="0"/>
                  </a:lnTo>
                  <a:lnTo>
                    <a:pt x="2520855" y="1200755"/>
                  </a:lnTo>
                  <a:lnTo>
                    <a:pt x="0" y="120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B59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9BBB59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403336" tIns="128016" rIns="128017" bIns="128016" numCol="1" spcCol="1270" anchor="ctr" anchorCtr="0">
              <a:noAutofit/>
            </a:bodyPr>
            <a:lstStyle/>
            <a:p>
              <a:pPr marL="0" marR="0" lvl="0" indent="0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데이터 길이의 제한</a:t>
              </a: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EF654C5-2F14-4F29-A18D-BE21A22669FE}"/>
                </a:ext>
              </a:extLst>
            </p:cNvPr>
            <p:cNvSpPr/>
            <p:nvPr/>
          </p:nvSpPr>
          <p:spPr>
            <a:xfrm>
              <a:off x="1874269" y="2654606"/>
              <a:ext cx="1200155" cy="1200155"/>
            </a:xfrm>
            <a:custGeom>
              <a:avLst/>
              <a:gdLst>
                <a:gd name="connsiteX0" fmla="*/ 0 w 1200155"/>
                <a:gd name="connsiteY0" fmla="*/ 600078 h 1200155"/>
                <a:gd name="connsiteX1" fmla="*/ 600078 w 1200155"/>
                <a:gd name="connsiteY1" fmla="*/ 0 h 1200155"/>
                <a:gd name="connsiteX2" fmla="*/ 1200156 w 1200155"/>
                <a:gd name="connsiteY2" fmla="*/ 600078 h 1200155"/>
                <a:gd name="connsiteX3" fmla="*/ 600078 w 1200155"/>
                <a:gd name="connsiteY3" fmla="*/ 1200156 h 1200155"/>
                <a:gd name="connsiteX4" fmla="*/ 0 w 1200155"/>
                <a:gd name="connsiteY4" fmla="*/ 600078 h 120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55" h="1200155">
                  <a:moveTo>
                    <a:pt x="0" y="600078"/>
                  </a:moveTo>
                  <a:cubicBezTo>
                    <a:pt x="0" y="268664"/>
                    <a:pt x="268664" y="0"/>
                    <a:pt x="600078" y="0"/>
                  </a:cubicBezTo>
                  <a:cubicBezTo>
                    <a:pt x="931492" y="0"/>
                    <a:pt x="1200156" y="268664"/>
                    <a:pt x="1200156" y="600078"/>
                  </a:cubicBezTo>
                  <a:cubicBezTo>
                    <a:pt x="1200156" y="931492"/>
                    <a:pt x="931492" y="1200156"/>
                    <a:pt x="600078" y="1200156"/>
                  </a:cubicBezTo>
                  <a:cubicBezTo>
                    <a:pt x="268664" y="1200156"/>
                    <a:pt x="0" y="931492"/>
                    <a:pt x="0" y="600078"/>
                  </a:cubicBezTo>
                  <a:close/>
                </a:path>
              </a:pathLst>
            </a:cu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spcFirstLastPara="0" vert="horz" wrap="square" lIns="175759" tIns="175759" rIns="175759" bIns="175759" numCol="1" spcCol="1270" anchor="ctr" anchorCtr="0">
              <a:noAutofit/>
            </a:bodyPr>
            <a:lstStyle/>
            <a:p>
              <a:pPr marL="0" marR="0" lvl="0" indent="0" algn="ctr" defTabSz="1244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GET</a:t>
              </a:r>
              <a:endPara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33BF6F2-E3A7-4EC8-A15A-4EC119B09440}"/>
                </a:ext>
              </a:extLst>
            </p:cNvPr>
            <p:cNvSpPr/>
            <p:nvPr/>
          </p:nvSpPr>
          <p:spPr>
            <a:xfrm>
              <a:off x="7132193" y="3134668"/>
              <a:ext cx="2926207" cy="793925"/>
            </a:xfrm>
            <a:custGeom>
              <a:avLst/>
              <a:gdLst>
                <a:gd name="connsiteX0" fmla="*/ 0 w 2598085"/>
                <a:gd name="connsiteY0" fmla="*/ 0 h 1200755"/>
                <a:gd name="connsiteX1" fmla="*/ 2598085 w 2598085"/>
                <a:gd name="connsiteY1" fmla="*/ 0 h 1200755"/>
                <a:gd name="connsiteX2" fmla="*/ 2598085 w 2598085"/>
                <a:gd name="connsiteY2" fmla="*/ 1200755 h 1200755"/>
                <a:gd name="connsiteX3" fmla="*/ 0 w 2598085"/>
                <a:gd name="connsiteY3" fmla="*/ 1200755 h 1200755"/>
                <a:gd name="connsiteX4" fmla="*/ 0 w 2598085"/>
                <a:gd name="connsiteY4" fmla="*/ 0 h 120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8085" h="1200755">
                  <a:moveTo>
                    <a:pt x="0" y="0"/>
                  </a:moveTo>
                  <a:lnTo>
                    <a:pt x="2598085" y="0"/>
                  </a:lnTo>
                  <a:lnTo>
                    <a:pt x="2598085" y="1200755"/>
                  </a:lnTo>
                  <a:lnTo>
                    <a:pt x="0" y="120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B59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9BBB59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415694" tIns="128016" rIns="128016" bIns="128016" numCol="1" spcCol="1270" anchor="ctr" anchorCtr="0">
              <a:noAutofit/>
            </a:bodyPr>
            <a:lstStyle/>
            <a:p>
              <a:pPr marL="0" marR="0" lvl="0" indent="0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데이터를 숨겨서 전송 </a:t>
              </a: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293515AC-C2BC-438C-920F-E2B4B2248DC7}"/>
                </a:ext>
              </a:extLst>
            </p:cNvPr>
            <p:cNvSpPr/>
            <p:nvPr/>
          </p:nvSpPr>
          <p:spPr>
            <a:xfrm>
              <a:off x="7132193" y="3705500"/>
              <a:ext cx="2926207" cy="793925"/>
            </a:xfrm>
            <a:custGeom>
              <a:avLst/>
              <a:gdLst>
                <a:gd name="connsiteX0" fmla="*/ 0 w 2598085"/>
                <a:gd name="connsiteY0" fmla="*/ 0 h 1200755"/>
                <a:gd name="connsiteX1" fmla="*/ 2598085 w 2598085"/>
                <a:gd name="connsiteY1" fmla="*/ 0 h 1200755"/>
                <a:gd name="connsiteX2" fmla="*/ 2598085 w 2598085"/>
                <a:gd name="connsiteY2" fmla="*/ 1200755 h 1200755"/>
                <a:gd name="connsiteX3" fmla="*/ 0 w 2598085"/>
                <a:gd name="connsiteY3" fmla="*/ 1200755 h 1200755"/>
                <a:gd name="connsiteX4" fmla="*/ 0 w 2598085"/>
                <a:gd name="connsiteY4" fmla="*/ 0 h 120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8085" h="1200755">
                  <a:moveTo>
                    <a:pt x="0" y="0"/>
                  </a:moveTo>
                  <a:lnTo>
                    <a:pt x="2598085" y="0"/>
                  </a:lnTo>
                  <a:lnTo>
                    <a:pt x="2598085" y="1200755"/>
                  </a:lnTo>
                  <a:lnTo>
                    <a:pt x="0" y="12007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B59">
                <a:alpha val="90000"/>
                <a:tint val="40000"/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rgbClr val="9BBB59">
                  <a:alpha val="90000"/>
                  <a:tint val="40000"/>
                  <a:hueOff val="0"/>
                  <a:satOff val="0"/>
                  <a:lumOff val="0"/>
                  <a:alphaOff val="0"/>
                </a:srgbClr>
              </a:solidFill>
              <a:prstDash val="solid"/>
            </a:ln>
            <a:effectLst/>
          </p:spPr>
          <p:txBody>
            <a:bodyPr spcFirstLastPara="0" vert="horz" wrap="square" lIns="415694" tIns="128016" rIns="128016" bIns="128016" numCol="1" spcCol="1270" anchor="ctr" anchorCtr="0">
              <a:noAutofit/>
            </a:bodyPr>
            <a:lstStyle/>
            <a:p>
              <a:pPr marL="0" marR="0" lvl="0" indent="0" defTabSz="8001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상대적으로 많은 데이터를 서버로 보냄</a:t>
              </a: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B7138453-7C5A-47F0-920F-FBDE965FB5F2}"/>
                </a:ext>
              </a:extLst>
            </p:cNvPr>
            <p:cNvSpPr/>
            <p:nvPr/>
          </p:nvSpPr>
          <p:spPr>
            <a:xfrm>
              <a:off x="6222085" y="2654606"/>
              <a:ext cx="1200155" cy="1200155"/>
            </a:xfrm>
            <a:custGeom>
              <a:avLst/>
              <a:gdLst>
                <a:gd name="connsiteX0" fmla="*/ 0 w 1200155"/>
                <a:gd name="connsiteY0" fmla="*/ 600078 h 1200155"/>
                <a:gd name="connsiteX1" fmla="*/ 600078 w 1200155"/>
                <a:gd name="connsiteY1" fmla="*/ 0 h 1200155"/>
                <a:gd name="connsiteX2" fmla="*/ 1200156 w 1200155"/>
                <a:gd name="connsiteY2" fmla="*/ 600078 h 1200155"/>
                <a:gd name="connsiteX3" fmla="*/ 600078 w 1200155"/>
                <a:gd name="connsiteY3" fmla="*/ 1200156 h 1200155"/>
                <a:gd name="connsiteX4" fmla="*/ 0 w 1200155"/>
                <a:gd name="connsiteY4" fmla="*/ 600078 h 120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0155" h="1200155">
                  <a:moveTo>
                    <a:pt x="0" y="600078"/>
                  </a:moveTo>
                  <a:cubicBezTo>
                    <a:pt x="0" y="268664"/>
                    <a:pt x="268664" y="0"/>
                    <a:pt x="600078" y="0"/>
                  </a:cubicBezTo>
                  <a:cubicBezTo>
                    <a:pt x="931492" y="0"/>
                    <a:pt x="1200156" y="268664"/>
                    <a:pt x="1200156" y="600078"/>
                  </a:cubicBezTo>
                  <a:cubicBezTo>
                    <a:pt x="1200156" y="931492"/>
                    <a:pt x="931492" y="1200156"/>
                    <a:pt x="600078" y="1200156"/>
                  </a:cubicBezTo>
                  <a:cubicBezTo>
                    <a:pt x="268664" y="1200156"/>
                    <a:pt x="0" y="931492"/>
                    <a:pt x="0" y="600078"/>
                  </a:cubicBezTo>
                  <a:close/>
                </a:path>
              </a:pathLst>
            </a:custGeom>
            <a:solidFill>
              <a:srgbClr val="9BBB59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 spcFirstLastPara="0" vert="horz" wrap="square" lIns="175759" tIns="175759" rIns="175759" bIns="175759" numCol="1" spcCol="1270" anchor="ctr" anchorCtr="0">
              <a:noAutofit/>
            </a:bodyPr>
            <a:lstStyle/>
            <a:p>
              <a:pPr marL="0" marR="0" lvl="0" indent="0" algn="ctr" defTabSz="12446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POST</a:t>
              </a:r>
              <a:endPara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296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 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GET/POST </a:t>
            </a:r>
            <a:r>
              <a:rPr lang="ko-KR" altLang="en-US" dirty="0"/>
              <a:t>메서드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546997" cy="1076098"/>
          </a:xfrm>
        </p:spPr>
        <p:txBody>
          <a:bodyPr>
            <a:no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요청하는 데이터의 정보를 </a:t>
            </a:r>
            <a:r>
              <a:rPr lang="en-US" altLang="ko-KR" dirty="0">
                <a:sym typeface="Wingdings" panose="05000000000000000000" pitchFamily="2" charset="2"/>
              </a:rPr>
              <a:t>URL</a:t>
            </a:r>
            <a:r>
              <a:rPr lang="ko-KR" altLang="en-US" dirty="0">
                <a:sym typeface="Wingdings" panose="05000000000000000000" pitchFamily="2" charset="2"/>
              </a:rPr>
              <a:t>로 표현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이후에 데이터를 나열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데이터와 데이터는 </a:t>
            </a:r>
            <a:r>
              <a:rPr lang="en-US" altLang="ko-KR" dirty="0">
                <a:sym typeface="Wingdings" panose="05000000000000000000" pitchFamily="2" charset="2"/>
              </a:rPr>
              <a:t>&amp;</a:t>
            </a:r>
            <a:r>
              <a:rPr lang="ko-KR" altLang="en-US" dirty="0">
                <a:sym typeface="Wingdings" panose="05000000000000000000" pitchFamily="2" charset="2"/>
              </a:rPr>
              <a:t>로 구분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820581" lvl="1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marL="7763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847E7-120C-4043-AA97-7252D49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120" y="2407133"/>
            <a:ext cx="6477000" cy="14763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283B20-7480-4B36-9F83-A465F9E8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645" y="4107888"/>
            <a:ext cx="6467475" cy="1419225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51808F7E-4F39-4E1B-8131-5B40245D50AD}"/>
              </a:ext>
            </a:extLst>
          </p:cNvPr>
          <p:cNvSpPr/>
          <p:nvPr/>
        </p:nvSpPr>
        <p:spPr>
          <a:xfrm>
            <a:off x="8792495" y="2329027"/>
            <a:ext cx="1504207" cy="496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14A7A6E-F598-467F-9051-0F2A23269D7A}"/>
              </a:ext>
            </a:extLst>
          </p:cNvPr>
          <p:cNvSpPr/>
          <p:nvPr/>
        </p:nvSpPr>
        <p:spPr>
          <a:xfrm>
            <a:off x="8879585" y="4035638"/>
            <a:ext cx="1504207" cy="496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51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POST 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04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GET/POST </a:t>
            </a:r>
            <a:r>
              <a:rPr lang="ko-KR" altLang="en-US" dirty="0"/>
              <a:t>메서드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5860506" cy="1076098"/>
          </a:xfrm>
        </p:spPr>
        <p:txBody>
          <a:bodyPr>
            <a:no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웹 서버로 데이터를 숨겨서 전송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표현되는 데이터가 변경되더라도 </a:t>
            </a:r>
            <a:r>
              <a:rPr lang="en-US" altLang="ko-KR" dirty="0">
                <a:sym typeface="Wingdings" panose="05000000000000000000" pitchFamily="2" charset="2"/>
              </a:rPr>
              <a:t>URL</a:t>
            </a:r>
            <a:r>
              <a:rPr lang="ko-KR" altLang="en-US" dirty="0">
                <a:sym typeface="Wingdings" panose="05000000000000000000" pitchFamily="2" charset="2"/>
              </a:rPr>
              <a:t>은 변하지 않음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8B37BE-9F8A-45FF-9AD7-38099219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902831"/>
            <a:ext cx="6899934" cy="243832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71CE41-19DF-4EEE-92BD-B43B954FE894}"/>
              </a:ext>
            </a:extLst>
          </p:cNvPr>
          <p:cNvSpPr/>
          <p:nvPr/>
        </p:nvSpPr>
        <p:spPr>
          <a:xfrm>
            <a:off x="5188772" y="5357167"/>
            <a:ext cx="2456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err="1">
                <a:hlinkClick r:id="rId3"/>
              </a:rPr>
              <a:t>translate.kakao.com</a:t>
            </a:r>
            <a:r>
              <a:rPr lang="en-US" altLang="ko-KR" sz="1400" dirty="0">
                <a:hlinkClick r:id="rId3"/>
              </a:rPr>
              <a:t>/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893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1818</TotalTime>
  <Words>103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Gothic A1 SemiBold</vt:lpstr>
      <vt:lpstr>맑은 고딕</vt:lpstr>
      <vt:lpstr>Gothic A1 ExtraLight</vt:lpstr>
      <vt:lpstr>나눔바른고딕 Light</vt:lpstr>
      <vt:lpstr>Gothic A1 thin</vt:lpstr>
      <vt:lpstr>Calibri</vt:lpstr>
      <vt:lpstr>나눔바른고딕</vt:lpstr>
      <vt:lpstr>Arial</vt:lpstr>
      <vt:lpstr>Wingdings</vt:lpstr>
      <vt:lpstr>Office 테마</vt:lpstr>
      <vt:lpstr>GET/POST 메서드</vt:lpstr>
      <vt:lpstr>웹 서버로의 데이터 요청 방식</vt:lpstr>
      <vt:lpstr>GET Method</vt:lpstr>
      <vt:lpstr>POST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2020-05-05T11:57:47Z</dcterms:modified>
</cp:coreProperties>
</file>