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68" r:id="rId3"/>
    <p:sldId id="269" r:id="rId4"/>
    <p:sldId id="272" r:id="rId5"/>
    <p:sldId id="270" r:id="rId6"/>
    <p:sldId id="273" r:id="rId7"/>
    <p:sldId id="274" r:id="rId8"/>
    <p:sldId id="271" r:id="rId9"/>
  </p:sldIdLst>
  <p:sldSz cx="12192000" cy="6858000"/>
  <p:notesSz cx="6858000" cy="9144000"/>
  <p:embeddedFontLst>
    <p:embeddedFont>
      <p:font typeface="Gothic A1 ExtraLight" panose="020B0600000101010101" charset="-127"/>
      <p:regular r:id="rId11"/>
    </p:embeddedFont>
    <p:embeddedFont>
      <p:font typeface="Gothic A1 SemiBold" panose="020B0600000101010101" charset="-127"/>
      <p:bold r:id="rId12"/>
    </p:embeddedFont>
    <p:embeddedFont>
      <p:font typeface="Gothic A1 thin" panose="020B0600000101010101" charset="-127"/>
      <p:regular r:id="rId13"/>
    </p:embeddedFont>
    <p:embeddedFont>
      <p:font typeface="나눔바른고딕" panose="020B0603020101020101" pitchFamily="50" charset="-127"/>
      <p:regular r:id="rId14"/>
      <p:bold r:id="rId15"/>
    </p:embeddedFont>
    <p:embeddedFont>
      <p:font typeface="나눔바른고딕 Light" panose="020B0603020101020101" pitchFamily="50" charset="-127"/>
      <p:regular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286692-72D1-4184-A496-8FB7859542C9}" v="18" dt="2020-06-19T17:13:56.1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96" y="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252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o Jonghun" userId="7af2938a2fa79179" providerId="LiveId" clId="{487B0559-F5D2-47FB-A369-E2F487B688A9}"/>
    <pc:docChg chg="undo custSel addSld delSld modSld">
      <pc:chgData name="Yoo Jonghun" userId="7af2938a2fa79179" providerId="LiveId" clId="{487B0559-F5D2-47FB-A369-E2F487B688A9}" dt="2020-04-26T09:17:37.319" v="1096"/>
      <pc:docMkLst>
        <pc:docMk/>
      </pc:docMkLst>
      <pc:sldChg chg="modSp">
        <pc:chgData name="Yoo Jonghun" userId="7af2938a2fa79179" providerId="LiveId" clId="{487B0559-F5D2-47FB-A369-E2F487B688A9}" dt="2020-04-26T08:42:29.786" v="15"/>
        <pc:sldMkLst>
          <pc:docMk/>
          <pc:sldMk cId="1738146401" sldId="256"/>
        </pc:sldMkLst>
        <pc:spChg chg="mod">
          <ac:chgData name="Yoo Jonghun" userId="7af2938a2fa79179" providerId="LiveId" clId="{487B0559-F5D2-47FB-A369-E2F487B688A9}" dt="2020-04-26T08:42:29.786" v="15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487B0559-F5D2-47FB-A369-E2F487B688A9}" dt="2020-04-26T09:17:17.813" v="1053"/>
        <pc:sldMkLst>
          <pc:docMk/>
          <pc:sldMk cId="3331657119" sldId="268"/>
        </pc:sldMkLst>
        <pc:spChg chg="mod">
          <ac:chgData name="Yoo Jonghun" userId="7af2938a2fa79179" providerId="LiveId" clId="{487B0559-F5D2-47FB-A369-E2F487B688A9}" dt="2020-04-26T08:47:57.516" v="49" actId="6549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00:16.889" v="338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487B0559-F5D2-47FB-A369-E2F487B688A9}" dt="2020-04-26T09:17:17.813" v="1053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8:51:01.479" v="126"/>
          <ac:spMkLst>
            <pc:docMk/>
            <pc:sldMk cId="3331657119" sldId="268"/>
            <ac:spMk id="5" creationId="{7FBC023E-5D69-44AC-9A88-C9CCE4BFD6A0}"/>
          </ac:spMkLst>
        </pc:spChg>
        <pc:spChg chg="del">
          <ac:chgData name="Yoo Jonghun" userId="7af2938a2fa79179" providerId="LiveId" clId="{487B0559-F5D2-47FB-A369-E2F487B688A9}" dt="2020-04-26T08:48:04.920" v="50" actId="478"/>
          <ac:spMkLst>
            <pc:docMk/>
            <pc:sldMk cId="3331657119" sldId="268"/>
            <ac:spMk id="9" creationId="{1981D5F1-5D31-473E-8213-4EFA015117C9}"/>
          </ac:spMkLst>
        </pc:spChg>
        <pc:spChg chg="add mod">
          <ac:chgData name="Yoo Jonghun" userId="7af2938a2fa79179" providerId="LiveId" clId="{487B0559-F5D2-47FB-A369-E2F487B688A9}" dt="2020-04-26T08:51:52.263" v="133" actId="1076"/>
          <ac:spMkLst>
            <pc:docMk/>
            <pc:sldMk cId="3331657119" sldId="268"/>
            <ac:spMk id="10" creationId="{EBADFE35-0C62-4F2D-AF02-7D4C2EF103D6}"/>
          </ac:spMkLst>
        </pc:spChg>
        <pc:spChg chg="del">
          <ac:chgData name="Yoo Jonghun" userId="7af2938a2fa79179" providerId="LiveId" clId="{487B0559-F5D2-47FB-A369-E2F487B688A9}" dt="2020-04-26T08:48:04.920" v="50" actId="478"/>
          <ac:spMkLst>
            <pc:docMk/>
            <pc:sldMk cId="3331657119" sldId="268"/>
            <ac:spMk id="13" creationId="{1D0EC04D-5777-4F2C-A67D-0FB2D2C61822}"/>
          </ac:spMkLst>
        </pc:spChg>
        <pc:spChg chg="add mod">
          <ac:chgData name="Yoo Jonghun" userId="7af2938a2fa79179" providerId="LiveId" clId="{487B0559-F5D2-47FB-A369-E2F487B688A9}" dt="2020-04-26T08:52:46.433" v="143" actId="1076"/>
          <ac:spMkLst>
            <pc:docMk/>
            <pc:sldMk cId="3331657119" sldId="268"/>
            <ac:spMk id="14" creationId="{24F0FCA5-3307-40CD-87CA-999E11C555C7}"/>
          </ac:spMkLst>
        </pc:spChg>
        <pc:picChg chg="del">
          <ac:chgData name="Yoo Jonghun" userId="7af2938a2fa79179" providerId="LiveId" clId="{487B0559-F5D2-47FB-A369-E2F487B688A9}" dt="2020-04-26T08:48:04.920" v="50" actId="478"/>
          <ac:picMkLst>
            <pc:docMk/>
            <pc:sldMk cId="3331657119" sldId="268"/>
            <ac:picMk id="6" creationId="{878F71B6-9FC4-41B0-BE63-EC248CBDFC57}"/>
          </ac:picMkLst>
        </pc:picChg>
        <pc:picChg chg="add mod">
          <ac:chgData name="Yoo Jonghun" userId="7af2938a2fa79179" providerId="LiveId" clId="{487B0559-F5D2-47FB-A369-E2F487B688A9}" dt="2020-04-26T08:51:52.263" v="133" actId="1076"/>
          <ac:picMkLst>
            <pc:docMk/>
            <pc:sldMk cId="3331657119" sldId="268"/>
            <ac:picMk id="7" creationId="{8E23BD02-B3F0-480B-A22D-0DCB4B2B4B66}"/>
          </ac:picMkLst>
        </pc:picChg>
        <pc:picChg chg="del">
          <ac:chgData name="Yoo Jonghun" userId="7af2938a2fa79179" providerId="LiveId" clId="{487B0559-F5D2-47FB-A369-E2F487B688A9}" dt="2020-04-26T08:48:04.920" v="50" actId="478"/>
          <ac:picMkLst>
            <pc:docMk/>
            <pc:sldMk cId="3331657119" sldId="268"/>
            <ac:picMk id="8" creationId="{5B2F383C-9896-4489-A25E-C1EFABF5F1DA}"/>
          </ac:picMkLst>
        </pc:picChg>
        <pc:cxnChg chg="del">
          <ac:chgData name="Yoo Jonghun" userId="7af2938a2fa79179" providerId="LiveId" clId="{487B0559-F5D2-47FB-A369-E2F487B688A9}" dt="2020-04-26T08:48:04.920" v="50" actId="478"/>
          <ac:cxnSpMkLst>
            <pc:docMk/>
            <pc:sldMk cId="3331657119" sldId="268"/>
            <ac:cxnSpMk id="11" creationId="{E191BC25-8A5B-444B-BA05-53228124CE00}"/>
          </ac:cxnSpMkLst>
        </pc:cxnChg>
      </pc:sldChg>
      <pc:sldChg chg="addSp delSp modSp">
        <pc:chgData name="Yoo Jonghun" userId="7af2938a2fa79179" providerId="LiveId" clId="{487B0559-F5D2-47FB-A369-E2F487B688A9}" dt="2020-04-26T09:17:21.249" v="1062" actId="20577"/>
        <pc:sldMkLst>
          <pc:docMk/>
          <pc:sldMk cId="3716856889" sldId="1047"/>
        </pc:sldMkLst>
        <pc:spChg chg="mod">
          <ac:chgData name="Yoo Jonghun" userId="7af2938a2fa79179" providerId="LiveId" clId="{487B0559-F5D2-47FB-A369-E2F487B688A9}" dt="2020-04-26T08:59:12.161" v="286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00:19.237" v="340" actId="20577"/>
          <ac:spMkLst>
            <pc:docMk/>
            <pc:sldMk cId="3716856889" sldId="1047"/>
            <ac:spMk id="3" creationId="{911C7C1F-A43E-44B4-87A2-7FF34B782E4F}"/>
          </ac:spMkLst>
        </pc:spChg>
        <pc:spChg chg="mod">
          <ac:chgData name="Yoo Jonghun" userId="7af2938a2fa79179" providerId="LiveId" clId="{487B0559-F5D2-47FB-A369-E2F487B688A9}" dt="2020-04-26T09:17:21.249" v="1062" actId="20577"/>
          <ac:spMkLst>
            <pc:docMk/>
            <pc:sldMk cId="3716856889" sldId="1047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8:59:37.542" v="336" actId="14100"/>
          <ac:spMkLst>
            <pc:docMk/>
            <pc:sldMk cId="3716856889" sldId="1047"/>
            <ac:spMk id="5" creationId="{7FBC023E-5D69-44AC-9A88-C9CCE4BFD6A0}"/>
          </ac:spMkLst>
        </pc:spChg>
        <pc:spChg chg="del mod">
          <ac:chgData name="Yoo Jonghun" userId="7af2938a2fa79179" providerId="LiveId" clId="{487B0559-F5D2-47FB-A369-E2F487B688A9}" dt="2020-04-26T08:58:08.447" v="219" actId="478"/>
          <ac:spMkLst>
            <pc:docMk/>
            <pc:sldMk cId="3716856889" sldId="1047"/>
            <ac:spMk id="7" creationId="{5FBD29EB-181D-48F4-8B6D-CE74E5E50A9A}"/>
          </ac:spMkLst>
        </pc:spChg>
        <pc:spChg chg="add mod">
          <ac:chgData name="Yoo Jonghun" userId="7af2938a2fa79179" providerId="LiveId" clId="{487B0559-F5D2-47FB-A369-E2F487B688A9}" dt="2020-04-26T08:58:42.534" v="243" actId="692"/>
          <ac:spMkLst>
            <pc:docMk/>
            <pc:sldMk cId="3716856889" sldId="1047"/>
            <ac:spMk id="9" creationId="{94A8A66E-F73B-4CC1-B509-8610DE959421}"/>
          </ac:spMkLst>
        </pc:spChg>
        <pc:picChg chg="add mod">
          <ac:chgData name="Yoo Jonghun" userId="7af2938a2fa79179" providerId="LiveId" clId="{487B0559-F5D2-47FB-A369-E2F487B688A9}" dt="2020-04-26T08:58:11.190" v="220" actId="1076"/>
          <ac:picMkLst>
            <pc:docMk/>
            <pc:sldMk cId="3716856889" sldId="1047"/>
            <ac:picMk id="6" creationId="{08017430-4466-4199-8F45-DEA3A7D11600}"/>
          </ac:picMkLst>
        </pc:picChg>
        <pc:picChg chg="del">
          <ac:chgData name="Yoo Jonghun" userId="7af2938a2fa79179" providerId="LiveId" clId="{487B0559-F5D2-47FB-A369-E2F487B688A9}" dt="2020-04-26T08:57:31.308" v="208" actId="478"/>
          <ac:picMkLst>
            <pc:docMk/>
            <pc:sldMk cId="3716856889" sldId="1047"/>
            <ac:picMk id="8" creationId="{45D89142-B2FD-4731-9699-0D27152E4291}"/>
          </ac:picMkLst>
        </pc:picChg>
      </pc:sldChg>
      <pc:sldChg chg="addSp delSp modSp">
        <pc:chgData name="Yoo Jonghun" userId="7af2938a2fa79179" providerId="LiveId" clId="{487B0559-F5D2-47FB-A369-E2F487B688A9}" dt="2020-04-26T09:17:24.521" v="1071" actId="20577"/>
        <pc:sldMkLst>
          <pc:docMk/>
          <pc:sldMk cId="1354783239" sldId="1048"/>
        </pc:sldMkLst>
        <pc:spChg chg="mod">
          <ac:chgData name="Yoo Jonghun" userId="7af2938a2fa79179" providerId="LiveId" clId="{487B0559-F5D2-47FB-A369-E2F487B688A9}" dt="2020-04-26T09:08:38.487" v="565" actId="20577"/>
          <ac:spMkLst>
            <pc:docMk/>
            <pc:sldMk cId="1354783239" sldId="1048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00:26.096" v="342" actId="20577"/>
          <ac:spMkLst>
            <pc:docMk/>
            <pc:sldMk cId="1354783239" sldId="1048"/>
            <ac:spMk id="3" creationId="{911C7C1F-A43E-44B4-87A2-7FF34B782E4F}"/>
          </ac:spMkLst>
        </pc:spChg>
        <pc:spChg chg="mod">
          <ac:chgData name="Yoo Jonghun" userId="7af2938a2fa79179" providerId="LiveId" clId="{487B0559-F5D2-47FB-A369-E2F487B688A9}" dt="2020-04-26T09:17:24.521" v="1071" actId="20577"/>
          <ac:spMkLst>
            <pc:docMk/>
            <pc:sldMk cId="1354783239" sldId="1048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9:05:37.073" v="542"/>
          <ac:spMkLst>
            <pc:docMk/>
            <pc:sldMk cId="1354783239" sldId="1048"/>
            <ac:spMk id="5" creationId="{7FBC023E-5D69-44AC-9A88-C9CCE4BFD6A0}"/>
          </ac:spMkLst>
        </pc:spChg>
        <pc:spChg chg="add mod">
          <ac:chgData name="Yoo Jonghun" userId="7af2938a2fa79179" providerId="LiveId" clId="{487B0559-F5D2-47FB-A369-E2F487B688A9}" dt="2020-04-26T09:04:20.895" v="397" actId="1076"/>
          <ac:spMkLst>
            <pc:docMk/>
            <pc:sldMk cId="1354783239" sldId="1048"/>
            <ac:spMk id="6" creationId="{6DF6DF9F-773E-45B6-AF65-89091822685E}"/>
          </ac:spMkLst>
        </pc:spChg>
        <pc:spChg chg="add mod">
          <ac:chgData name="Yoo Jonghun" userId="7af2938a2fa79179" providerId="LiveId" clId="{487B0559-F5D2-47FB-A369-E2F487B688A9}" dt="2020-04-26T09:04:38.323" v="403" actId="13926"/>
          <ac:spMkLst>
            <pc:docMk/>
            <pc:sldMk cId="1354783239" sldId="1048"/>
            <ac:spMk id="8" creationId="{8F748B3E-7143-4916-B7BC-CBC19A78C8C3}"/>
          </ac:spMkLst>
        </pc:spChg>
        <pc:spChg chg="del">
          <ac:chgData name="Yoo Jonghun" userId="7af2938a2fa79179" providerId="LiveId" clId="{487B0559-F5D2-47FB-A369-E2F487B688A9}" dt="2020-04-26T09:02:25.121" v="361" actId="478"/>
          <ac:spMkLst>
            <pc:docMk/>
            <pc:sldMk cId="1354783239" sldId="1048"/>
            <ac:spMk id="10" creationId="{3CE4A13A-6F76-488D-BCBA-107C5F9FBFA2}"/>
          </ac:spMkLst>
        </pc:spChg>
        <pc:spChg chg="add del">
          <ac:chgData name="Yoo Jonghun" userId="7af2938a2fa79179" providerId="LiveId" clId="{487B0559-F5D2-47FB-A369-E2F487B688A9}" dt="2020-04-26T09:03:11.277" v="365"/>
          <ac:spMkLst>
            <pc:docMk/>
            <pc:sldMk cId="1354783239" sldId="1048"/>
            <ac:spMk id="11" creationId="{D3919153-3A54-44E6-B6A4-ADF9DAC5E226}"/>
          </ac:spMkLst>
        </pc:spChg>
        <pc:spChg chg="add mod">
          <ac:chgData name="Yoo Jonghun" userId="7af2938a2fa79179" providerId="LiveId" clId="{487B0559-F5D2-47FB-A369-E2F487B688A9}" dt="2020-04-26T09:04:34.990" v="402" actId="13926"/>
          <ac:spMkLst>
            <pc:docMk/>
            <pc:sldMk cId="1354783239" sldId="1048"/>
            <ac:spMk id="12" creationId="{978A4EA6-B45B-4158-B3E8-229B23541E88}"/>
          </ac:spMkLst>
        </pc:spChg>
        <pc:spChg chg="add mod">
          <ac:chgData name="Yoo Jonghun" userId="7af2938a2fa79179" providerId="LiveId" clId="{487B0559-F5D2-47FB-A369-E2F487B688A9}" dt="2020-04-26T09:04:30.596" v="401" actId="13926"/>
          <ac:spMkLst>
            <pc:docMk/>
            <pc:sldMk cId="1354783239" sldId="1048"/>
            <ac:spMk id="13" creationId="{78672573-E912-4228-B2F4-945E6E7EE27E}"/>
          </ac:spMkLst>
        </pc:spChg>
        <pc:spChg chg="add del mod">
          <ac:chgData name="Yoo Jonghun" userId="7af2938a2fa79179" providerId="LiveId" clId="{487B0559-F5D2-47FB-A369-E2F487B688A9}" dt="2020-04-26T09:04:06.028" v="395" actId="478"/>
          <ac:spMkLst>
            <pc:docMk/>
            <pc:sldMk cId="1354783239" sldId="1048"/>
            <ac:spMk id="14" creationId="{44B70189-80D6-483B-8272-D405A4FFDC42}"/>
          </ac:spMkLst>
        </pc:spChg>
        <pc:spChg chg="add mod">
          <ac:chgData name="Yoo Jonghun" userId="7af2938a2fa79179" providerId="LiveId" clId="{487B0559-F5D2-47FB-A369-E2F487B688A9}" dt="2020-04-26T09:04:22.888" v="398" actId="571"/>
          <ac:spMkLst>
            <pc:docMk/>
            <pc:sldMk cId="1354783239" sldId="1048"/>
            <ac:spMk id="15" creationId="{CA1E8AE9-11CA-4209-89F6-0E8853FD1B3E}"/>
          </ac:spMkLst>
        </pc:spChg>
        <pc:picChg chg="del">
          <ac:chgData name="Yoo Jonghun" userId="7af2938a2fa79179" providerId="LiveId" clId="{487B0559-F5D2-47FB-A369-E2F487B688A9}" dt="2020-04-26T09:02:23.428" v="360" actId="478"/>
          <ac:picMkLst>
            <pc:docMk/>
            <pc:sldMk cId="1354783239" sldId="1048"/>
            <ac:picMk id="9" creationId="{65C9D536-0749-4F0E-87ED-03B5DCD840CE}"/>
          </ac:picMkLst>
        </pc:picChg>
      </pc:sldChg>
      <pc:sldChg chg="del">
        <pc:chgData name="Yoo Jonghun" userId="7af2938a2fa79179" providerId="LiveId" clId="{487B0559-F5D2-47FB-A369-E2F487B688A9}" dt="2020-04-26T09:00:30.435" v="343" actId="47"/>
        <pc:sldMkLst>
          <pc:docMk/>
          <pc:sldMk cId="932040119" sldId="1049"/>
        </pc:sldMkLst>
      </pc:sldChg>
      <pc:sldChg chg="new del">
        <pc:chgData name="Yoo Jonghun" userId="7af2938a2fa79179" providerId="LiveId" clId="{487B0559-F5D2-47FB-A369-E2F487B688A9}" dt="2020-04-26T09:06:42.604" v="544" actId="2696"/>
        <pc:sldMkLst>
          <pc:docMk/>
          <pc:sldMk cId="1230480824" sldId="1049"/>
        </pc:sldMkLst>
      </pc:sldChg>
      <pc:sldChg chg="addSp delSp modSp add">
        <pc:chgData name="Yoo Jonghun" userId="7af2938a2fa79179" providerId="LiveId" clId="{487B0559-F5D2-47FB-A369-E2F487B688A9}" dt="2020-04-26T09:17:31.095" v="1086" actId="20577"/>
        <pc:sldMkLst>
          <pc:docMk/>
          <pc:sldMk cId="1766354201" sldId="1049"/>
        </pc:sldMkLst>
        <pc:spChg chg="mod">
          <ac:chgData name="Yoo Jonghun" userId="7af2938a2fa79179" providerId="LiveId" clId="{487B0559-F5D2-47FB-A369-E2F487B688A9}" dt="2020-04-26T09:10:30.584" v="767" actId="20577"/>
          <ac:spMkLst>
            <pc:docMk/>
            <pc:sldMk cId="1766354201" sldId="1049"/>
            <ac:spMk id="2" creationId="{C1C69F64-F510-492A-BAD9-081F5111B6AE}"/>
          </ac:spMkLst>
        </pc:spChg>
        <pc:spChg chg="mod">
          <ac:chgData name="Yoo Jonghun" userId="7af2938a2fa79179" providerId="LiveId" clId="{487B0559-F5D2-47FB-A369-E2F487B688A9}" dt="2020-04-26T09:17:31.095" v="1086" actId="20577"/>
          <ac:spMkLst>
            <pc:docMk/>
            <pc:sldMk cId="1766354201" sldId="1049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9:16:34.004" v="1002" actId="6549"/>
          <ac:spMkLst>
            <pc:docMk/>
            <pc:sldMk cId="1766354201" sldId="1049"/>
            <ac:spMk id="5" creationId="{7FBC023E-5D69-44AC-9A88-C9CCE4BFD6A0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6" creationId="{6DF6DF9F-773E-45B6-AF65-89091822685E}"/>
          </ac:spMkLst>
        </pc:spChg>
        <pc:spChg chg="del mod">
          <ac:chgData name="Yoo Jonghun" userId="7af2938a2fa79179" providerId="LiveId" clId="{487B0559-F5D2-47FB-A369-E2F487B688A9}" dt="2020-04-26T09:14:22.546" v="768" actId="21"/>
          <ac:spMkLst>
            <pc:docMk/>
            <pc:sldMk cId="1766354201" sldId="1049"/>
            <ac:spMk id="8" creationId="{8F748B3E-7143-4916-B7BC-CBC19A78C8C3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12" creationId="{978A4EA6-B45B-4158-B3E8-229B23541E88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13" creationId="{78672573-E912-4228-B2F4-945E6E7EE27E}"/>
          </ac:spMkLst>
        </pc:spChg>
        <pc:spChg chg="add mod">
          <ac:chgData name="Yoo Jonghun" userId="7af2938a2fa79179" providerId="LiveId" clId="{487B0559-F5D2-47FB-A369-E2F487B688A9}" dt="2020-04-26T09:16:52.464" v="1043" actId="1037"/>
          <ac:spMkLst>
            <pc:docMk/>
            <pc:sldMk cId="1766354201" sldId="1049"/>
            <ac:spMk id="14" creationId="{83897B39-F4D1-48EB-93D8-D60F2D5B4D38}"/>
          </ac:spMkLst>
        </pc:spChg>
        <pc:spChg chg="del">
          <ac:chgData name="Yoo Jonghun" userId="7af2938a2fa79179" providerId="LiveId" clId="{487B0559-F5D2-47FB-A369-E2F487B688A9}" dt="2020-04-26T09:07:51.111" v="547" actId="478"/>
          <ac:spMkLst>
            <pc:docMk/>
            <pc:sldMk cId="1766354201" sldId="1049"/>
            <ac:spMk id="15" creationId="{CA1E8AE9-11CA-4209-89F6-0E8853FD1B3E}"/>
          </ac:spMkLst>
        </pc:spChg>
        <pc:picChg chg="add mod">
          <ac:chgData name="Yoo Jonghun" userId="7af2938a2fa79179" providerId="LiveId" clId="{487B0559-F5D2-47FB-A369-E2F487B688A9}" dt="2020-04-26T09:14:41.684" v="772" actId="1076"/>
          <ac:picMkLst>
            <pc:docMk/>
            <pc:sldMk cId="1766354201" sldId="1049"/>
            <ac:picMk id="7" creationId="{86533080-D2E9-450F-86DF-4A1D987BAB75}"/>
          </ac:picMkLst>
        </pc:picChg>
      </pc:sldChg>
      <pc:sldChg chg="new del">
        <pc:chgData name="Yoo Jonghun" userId="7af2938a2fa79179" providerId="LiveId" clId="{487B0559-F5D2-47FB-A369-E2F487B688A9}" dt="2020-04-26T09:10:09.147" v="734" actId="2696"/>
        <pc:sldMkLst>
          <pc:docMk/>
          <pc:sldMk cId="497836972" sldId="1050"/>
        </pc:sldMkLst>
      </pc:sldChg>
      <pc:sldChg chg="del">
        <pc:chgData name="Yoo Jonghun" userId="7af2938a2fa79179" providerId="LiveId" clId="{487B0559-F5D2-47FB-A369-E2F487B688A9}" dt="2020-04-26T09:00:30.435" v="343" actId="47"/>
        <pc:sldMkLst>
          <pc:docMk/>
          <pc:sldMk cId="973889327" sldId="1050"/>
        </pc:sldMkLst>
      </pc:sldChg>
      <pc:sldChg chg="addSp delSp modSp add">
        <pc:chgData name="Yoo Jonghun" userId="7af2938a2fa79179" providerId="LiveId" clId="{487B0559-F5D2-47FB-A369-E2F487B688A9}" dt="2020-04-26T09:17:37.319" v="1096"/>
        <pc:sldMkLst>
          <pc:docMk/>
          <pc:sldMk cId="1288402547" sldId="1050"/>
        </pc:sldMkLst>
        <pc:spChg chg="mod">
          <ac:chgData name="Yoo Jonghun" userId="7af2938a2fa79179" providerId="LiveId" clId="{487B0559-F5D2-47FB-A369-E2F487B688A9}" dt="2020-04-26T09:17:37.319" v="1096"/>
          <ac:spMkLst>
            <pc:docMk/>
            <pc:sldMk cId="1288402547" sldId="1050"/>
            <ac:spMk id="4" creationId="{068C5A6C-909A-48DF-A469-FC73377508FD}"/>
          </ac:spMkLst>
        </pc:spChg>
        <pc:spChg chg="mod">
          <ac:chgData name="Yoo Jonghun" userId="7af2938a2fa79179" providerId="LiveId" clId="{487B0559-F5D2-47FB-A369-E2F487B688A9}" dt="2020-04-26T09:14:44.385" v="773" actId="21"/>
          <ac:spMkLst>
            <pc:docMk/>
            <pc:sldMk cId="1288402547" sldId="1050"/>
            <ac:spMk id="5" creationId="{7FBC023E-5D69-44AC-9A88-C9CCE4BFD6A0}"/>
          </ac:spMkLst>
        </pc:spChg>
        <pc:spChg chg="add del mod">
          <ac:chgData name="Yoo Jonghun" userId="7af2938a2fa79179" providerId="LiveId" clId="{487B0559-F5D2-47FB-A369-E2F487B688A9}" dt="2020-04-26T09:10:18.803" v="739" actId="478"/>
          <ac:spMkLst>
            <pc:docMk/>
            <pc:sldMk cId="1288402547" sldId="1050"/>
            <ac:spMk id="6" creationId="{F744EEF1-7D61-40F1-97A8-824A3AB1A107}"/>
          </ac:spMkLst>
        </pc:spChg>
        <pc:spChg chg="add del mod">
          <ac:chgData name="Yoo Jonghun" userId="7af2938a2fa79179" providerId="LiveId" clId="{487B0559-F5D2-47FB-A369-E2F487B688A9}" dt="2020-04-26T09:15:07.418" v="782" actId="478"/>
          <ac:spMkLst>
            <pc:docMk/>
            <pc:sldMk cId="1288402547" sldId="1050"/>
            <ac:spMk id="7" creationId="{BEE4FFEC-3974-4CD0-A01D-0D31553B0B13}"/>
          </ac:spMkLst>
        </pc:spChg>
        <pc:spChg chg="del">
          <ac:chgData name="Yoo Jonghun" userId="7af2938a2fa79179" providerId="LiveId" clId="{487B0559-F5D2-47FB-A369-E2F487B688A9}" dt="2020-04-26T09:10:15.227" v="736" actId="478"/>
          <ac:spMkLst>
            <pc:docMk/>
            <pc:sldMk cId="1288402547" sldId="1050"/>
            <ac:spMk id="8" creationId="{8F748B3E-7143-4916-B7BC-CBC19A78C8C3}"/>
          </ac:spMkLst>
        </pc:spChg>
        <pc:spChg chg="add mod">
          <ac:chgData name="Yoo Jonghun" userId="7af2938a2fa79179" providerId="LiveId" clId="{487B0559-F5D2-47FB-A369-E2F487B688A9}" dt="2020-04-26T09:16:00.364" v="915" actId="1035"/>
          <ac:spMkLst>
            <pc:docMk/>
            <pc:sldMk cId="1288402547" sldId="1050"/>
            <ac:spMk id="9" creationId="{5BCA78C9-53E6-4FDE-9E1C-10121ED6E868}"/>
          </ac:spMkLst>
        </pc:spChg>
        <pc:spChg chg="add mod">
          <ac:chgData name="Yoo Jonghun" userId="7af2938a2fa79179" providerId="LiveId" clId="{487B0559-F5D2-47FB-A369-E2F487B688A9}" dt="2020-04-26T09:15:53.427" v="905" actId="14100"/>
          <ac:spMkLst>
            <pc:docMk/>
            <pc:sldMk cId="1288402547" sldId="1050"/>
            <ac:spMk id="10" creationId="{96A87720-7CB7-4672-8015-91EEFBFDB230}"/>
          </ac:spMkLst>
        </pc:spChg>
        <pc:spChg chg="add mod">
          <ac:chgData name="Yoo Jonghun" userId="7af2938a2fa79179" providerId="LiveId" clId="{487B0559-F5D2-47FB-A369-E2F487B688A9}" dt="2020-04-26T09:16:04.709" v="916" actId="1076"/>
          <ac:spMkLst>
            <pc:docMk/>
            <pc:sldMk cId="1288402547" sldId="1050"/>
            <ac:spMk id="11" creationId="{7AABE3C6-64C3-4571-8A72-7DF70F8D253F}"/>
          </ac:spMkLst>
        </pc:spChg>
      </pc:sldChg>
    </pc:docChg>
  </pc:docChgLst>
  <pc:docChgLst>
    <pc:chgData name="Yoo Jonghun" userId="7af2938a2fa79179" providerId="LiveId" clId="{D954B05F-DEF9-44A4-93D0-2200A286289D}"/>
    <pc:docChg chg="custSel delSld modSld">
      <pc:chgData name="Yoo Jonghun" userId="7af2938a2fa79179" providerId="LiveId" clId="{D954B05F-DEF9-44A4-93D0-2200A286289D}" dt="2020-05-05T07:26:50.652" v="40" actId="20577"/>
      <pc:docMkLst>
        <pc:docMk/>
      </pc:docMkLst>
      <pc:sldChg chg="delSp modSp mod">
        <pc:chgData name="Yoo Jonghun" userId="7af2938a2fa79179" providerId="LiveId" clId="{D954B05F-DEF9-44A4-93D0-2200A286289D}" dt="2020-05-05T07:26:50.652" v="40" actId="20577"/>
        <pc:sldMkLst>
          <pc:docMk/>
          <pc:sldMk cId="3331657119" sldId="268"/>
        </pc:sldMkLst>
        <pc:spChg chg="mod">
          <ac:chgData name="Yoo Jonghun" userId="7af2938a2fa79179" providerId="LiveId" clId="{D954B05F-DEF9-44A4-93D0-2200A286289D}" dt="2020-05-05T07:26:50.652" v="40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D954B05F-DEF9-44A4-93D0-2200A286289D}" dt="2020-05-05T07:26:18.768" v="14" actId="14100"/>
          <ac:spMkLst>
            <pc:docMk/>
            <pc:sldMk cId="3331657119" sldId="268"/>
            <ac:spMk id="5" creationId="{7FBC023E-5D69-44AC-9A88-C9CCE4BFD6A0}"/>
          </ac:spMkLst>
        </pc:spChg>
        <pc:spChg chg="del mod">
          <ac:chgData name="Yoo Jonghun" userId="7af2938a2fa79179" providerId="LiveId" clId="{D954B05F-DEF9-44A4-93D0-2200A286289D}" dt="2020-05-05T07:26:05.431" v="6" actId="478"/>
          <ac:spMkLst>
            <pc:docMk/>
            <pc:sldMk cId="3331657119" sldId="268"/>
            <ac:spMk id="6" creationId="{26A855A8-22F6-4266-A50C-4B78E3D43B1B}"/>
          </ac:spMkLst>
        </pc:spChg>
        <pc:spChg chg="mod">
          <ac:chgData name="Yoo Jonghun" userId="7af2938a2fa79179" providerId="LiveId" clId="{D954B05F-DEF9-44A4-93D0-2200A286289D}" dt="2020-05-05T07:26:45.351" v="21" actId="14100"/>
          <ac:spMkLst>
            <pc:docMk/>
            <pc:sldMk cId="3331657119" sldId="268"/>
            <ac:spMk id="10" creationId="{0E5AA9CC-982F-4991-BCA0-4213F66BAA3B}"/>
          </ac:spMkLst>
        </pc:spChg>
        <pc:picChg chg="mod">
          <ac:chgData name="Yoo Jonghun" userId="7af2938a2fa79179" providerId="LiveId" clId="{D954B05F-DEF9-44A4-93D0-2200A286289D}" dt="2020-05-05T07:26:37.722" v="20" actId="1076"/>
          <ac:picMkLst>
            <pc:docMk/>
            <pc:sldMk cId="3331657119" sldId="268"/>
            <ac:picMk id="9" creationId="{043EFA10-8898-494A-8A07-E3F2DA456869}"/>
          </ac:picMkLst>
        </pc:picChg>
      </pc:sldChg>
      <pc:sldChg chg="del">
        <pc:chgData name="Yoo Jonghun" userId="7af2938a2fa79179" providerId="LiveId" clId="{D954B05F-DEF9-44A4-93D0-2200A286289D}" dt="2020-05-05T07:25:57.328" v="0" actId="47"/>
        <pc:sldMkLst>
          <pc:docMk/>
          <pc:sldMk cId="3204519156" sldId="276"/>
        </pc:sldMkLst>
      </pc:sldChg>
      <pc:sldChg chg="del">
        <pc:chgData name="Yoo Jonghun" userId="7af2938a2fa79179" providerId="LiveId" clId="{D954B05F-DEF9-44A4-93D0-2200A286289D}" dt="2020-05-05T07:25:57.328" v="0" actId="47"/>
        <pc:sldMkLst>
          <pc:docMk/>
          <pc:sldMk cId="375253895" sldId="277"/>
        </pc:sldMkLst>
      </pc:sldChg>
      <pc:sldChg chg="del">
        <pc:chgData name="Yoo Jonghun" userId="7af2938a2fa79179" providerId="LiveId" clId="{D954B05F-DEF9-44A4-93D0-2200A286289D}" dt="2020-05-05T07:25:57.328" v="0" actId="47"/>
        <pc:sldMkLst>
          <pc:docMk/>
          <pc:sldMk cId="3603047529" sldId="279"/>
        </pc:sldMkLst>
      </pc:sldChg>
      <pc:sldChg chg="del">
        <pc:chgData name="Yoo Jonghun" userId="7af2938a2fa79179" providerId="LiveId" clId="{D954B05F-DEF9-44A4-93D0-2200A286289D}" dt="2020-05-05T07:25:57.328" v="0" actId="47"/>
        <pc:sldMkLst>
          <pc:docMk/>
          <pc:sldMk cId="3092967632" sldId="281"/>
        </pc:sldMkLst>
      </pc:sldChg>
      <pc:sldChg chg="del">
        <pc:chgData name="Yoo Jonghun" userId="7af2938a2fa79179" providerId="LiveId" clId="{D954B05F-DEF9-44A4-93D0-2200A286289D}" dt="2020-05-05T07:25:57.328" v="0" actId="47"/>
        <pc:sldMkLst>
          <pc:docMk/>
          <pc:sldMk cId="1400668368" sldId="282"/>
        </pc:sldMkLst>
      </pc:sldChg>
    </pc:docChg>
  </pc:docChgLst>
  <pc:docChgLst>
    <pc:chgData name="Yoo Jonghun" userId="7af2938a2fa79179" providerId="LiveId" clId="{E04DA0A6-7DA4-4AB9-8650-8F91C2C42EE0}"/>
    <pc:docChg chg="undo custSel addSld delSld modSld sldOrd">
      <pc:chgData name="Yoo Jonghun" userId="7af2938a2fa79179" providerId="LiveId" clId="{E04DA0A6-7DA4-4AB9-8650-8F91C2C42EE0}" dt="2020-05-04T19:09:18.659" v="734" actId="47"/>
      <pc:docMkLst>
        <pc:docMk/>
      </pc:docMkLst>
      <pc:sldChg chg="modSp mod">
        <pc:chgData name="Yoo Jonghun" userId="7af2938a2fa79179" providerId="LiveId" clId="{E04DA0A6-7DA4-4AB9-8650-8F91C2C42EE0}" dt="2020-05-03T15:31:46.799" v="41" actId="20577"/>
        <pc:sldMkLst>
          <pc:docMk/>
          <pc:sldMk cId="1738146401" sldId="256"/>
        </pc:sldMkLst>
        <pc:spChg chg="mod">
          <ac:chgData name="Yoo Jonghun" userId="7af2938a2fa79179" providerId="LiveId" clId="{E04DA0A6-7DA4-4AB9-8650-8F91C2C42EE0}" dt="2020-05-03T14:22:48.209" v="37" actId="6549"/>
          <ac:spMkLst>
            <pc:docMk/>
            <pc:sldMk cId="1738146401" sldId="256"/>
            <ac:spMk id="2" creationId="{73D99809-75F1-4753-A079-DD696462E092}"/>
          </ac:spMkLst>
        </pc:spChg>
        <pc:spChg chg="mod">
          <ac:chgData name="Yoo Jonghun" userId="7af2938a2fa79179" providerId="LiveId" clId="{E04DA0A6-7DA4-4AB9-8650-8F91C2C42EE0}" dt="2020-05-03T15:31:46.799" v="41" actId="20577"/>
          <ac:spMkLst>
            <pc:docMk/>
            <pc:sldMk cId="1738146401" sldId="256"/>
            <ac:spMk id="3" creationId="{F743726B-8BD9-41B0-BA90-8036CCE90F06}"/>
          </ac:spMkLst>
        </pc:spChg>
      </pc:sldChg>
      <pc:sldChg chg="addSp delSp modSp mod ord">
        <pc:chgData name="Yoo Jonghun" userId="7af2938a2fa79179" providerId="LiveId" clId="{E04DA0A6-7DA4-4AB9-8650-8F91C2C42EE0}" dt="2020-05-04T19:06:51.553" v="698" actId="21"/>
        <pc:sldMkLst>
          <pc:docMk/>
          <pc:sldMk cId="3331657119" sldId="268"/>
        </pc:sldMkLst>
        <pc:spChg chg="mod">
          <ac:chgData name="Yoo Jonghun" userId="7af2938a2fa79179" providerId="LiveId" clId="{E04DA0A6-7DA4-4AB9-8650-8F91C2C42EE0}" dt="2020-05-04T19:05:56.123" v="657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3T15:32:20.080" v="44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E04DA0A6-7DA4-4AB9-8650-8F91C2C42EE0}" dt="2020-05-04T19:03:41.814" v="570" actId="20577"/>
          <ac:spMkLst>
            <pc:docMk/>
            <pc:sldMk cId="3331657119" sldId="268"/>
            <ac:spMk id="5" creationId="{7FBC023E-5D69-44AC-9A88-C9CCE4BFD6A0}"/>
          </ac:spMkLst>
        </pc:spChg>
        <pc:spChg chg="mod">
          <ac:chgData name="Yoo Jonghun" userId="7af2938a2fa79179" providerId="LiveId" clId="{E04DA0A6-7DA4-4AB9-8650-8F91C2C42EE0}" dt="2020-05-04T19:03:49.208" v="587" actId="1037"/>
          <ac:spMkLst>
            <pc:docMk/>
            <pc:sldMk cId="3331657119" sldId="268"/>
            <ac:spMk id="6" creationId="{26A855A8-22F6-4266-A50C-4B78E3D43B1B}"/>
          </ac:spMkLst>
        </pc:spChg>
        <pc:spChg chg="mod">
          <ac:chgData name="Yoo Jonghun" userId="7af2938a2fa79179" providerId="LiveId" clId="{E04DA0A6-7DA4-4AB9-8650-8F91C2C42EE0}" dt="2020-05-04T19:06:48.411" v="697" actId="20577"/>
          <ac:spMkLst>
            <pc:docMk/>
            <pc:sldMk cId="3331657119" sldId="268"/>
            <ac:spMk id="7" creationId="{6340DD00-65ED-4A25-9B70-3210C960512A}"/>
          </ac:spMkLst>
        </pc:spChg>
        <pc:spChg chg="add del mod">
          <ac:chgData name="Yoo Jonghun" userId="7af2938a2fa79179" providerId="LiveId" clId="{E04DA0A6-7DA4-4AB9-8650-8F91C2C42EE0}" dt="2020-05-04T19:06:51.553" v="698" actId="21"/>
          <ac:spMkLst>
            <pc:docMk/>
            <pc:sldMk cId="3331657119" sldId="268"/>
            <ac:spMk id="11" creationId="{EAF08DB9-3D49-457E-AE96-125B86D20890}"/>
          </ac:spMkLst>
        </pc:spChg>
        <pc:picChg chg="del">
          <ac:chgData name="Yoo Jonghun" userId="7af2938a2fa79179" providerId="LiveId" clId="{E04DA0A6-7DA4-4AB9-8650-8F91C2C42EE0}" dt="2020-05-04T19:04:48.076" v="639" actId="478"/>
          <ac:picMkLst>
            <pc:docMk/>
            <pc:sldMk cId="3331657119" sldId="268"/>
            <ac:picMk id="8" creationId="{DBAE8D92-A4C3-4608-A36A-A3FADE614954}"/>
          </ac:picMkLst>
        </pc:picChg>
        <pc:picChg chg="add del mod">
          <ac:chgData name="Yoo Jonghun" userId="7af2938a2fa79179" providerId="LiveId" clId="{E04DA0A6-7DA4-4AB9-8650-8F91C2C42EE0}" dt="2020-05-04T19:05:10.290" v="644" actId="478"/>
          <ac:picMkLst>
            <pc:docMk/>
            <pc:sldMk cId="3331657119" sldId="268"/>
            <ac:picMk id="12" creationId="{02B0113E-34E5-4792-9D63-E16837D4434E}"/>
          </ac:picMkLst>
        </pc:picChg>
        <pc:cxnChg chg="add del mod">
          <ac:chgData name="Yoo Jonghun" userId="7af2938a2fa79179" providerId="LiveId" clId="{E04DA0A6-7DA4-4AB9-8650-8F91C2C42EE0}" dt="2020-05-04T19:06:51.553" v="698" actId="21"/>
          <ac:cxnSpMkLst>
            <pc:docMk/>
            <pc:sldMk cId="3331657119" sldId="268"/>
            <ac:cxnSpMk id="10" creationId="{725B9313-E2E0-418E-A64C-0B611FD294B6}"/>
          </ac:cxnSpMkLst>
        </pc:cxnChg>
      </pc:sldChg>
      <pc:sldChg chg="modSp add del">
        <pc:chgData name="Yoo Jonghun" userId="7af2938a2fa79179" providerId="LiveId" clId="{E04DA0A6-7DA4-4AB9-8650-8F91C2C42EE0}" dt="2020-05-04T19:09:18.659" v="734" actId="47"/>
        <pc:sldMkLst>
          <pc:docMk/>
          <pc:sldMk cId="4088173812" sldId="273"/>
        </pc:sldMkLst>
        <pc:spChg chg="mod">
          <ac:chgData name="Yoo Jonghun" userId="7af2938a2fa79179" providerId="LiveId" clId="{E04DA0A6-7DA4-4AB9-8650-8F91C2C42EE0}" dt="2020-05-03T15:32:27.462" v="46"/>
          <ac:spMkLst>
            <pc:docMk/>
            <pc:sldMk cId="4088173812" sldId="273"/>
            <ac:spMk id="3" creationId="{911C7C1F-A43E-44B4-87A2-7FF34B782E4F}"/>
          </ac:spMkLst>
        </pc:spChg>
      </pc:sldChg>
      <pc:sldChg chg="modSp add del">
        <pc:chgData name="Yoo Jonghun" userId="7af2938a2fa79179" providerId="LiveId" clId="{E04DA0A6-7DA4-4AB9-8650-8F91C2C42EE0}" dt="2020-05-04T19:09:18.659" v="734" actId="47"/>
        <pc:sldMkLst>
          <pc:docMk/>
          <pc:sldMk cId="3395435310" sldId="274"/>
        </pc:sldMkLst>
        <pc:spChg chg="mod">
          <ac:chgData name="Yoo Jonghun" userId="7af2938a2fa79179" providerId="LiveId" clId="{E04DA0A6-7DA4-4AB9-8650-8F91C2C42EE0}" dt="2020-05-03T15:32:31.330" v="47"/>
          <ac:spMkLst>
            <pc:docMk/>
            <pc:sldMk cId="3395435310" sldId="274"/>
            <ac:spMk id="3" creationId="{911C7C1F-A43E-44B4-87A2-7FF34B782E4F}"/>
          </ac:spMkLst>
        </pc:spChg>
      </pc:sldChg>
      <pc:sldChg chg="modSp add del">
        <pc:chgData name="Yoo Jonghun" userId="7af2938a2fa79179" providerId="LiveId" clId="{E04DA0A6-7DA4-4AB9-8650-8F91C2C42EE0}" dt="2020-05-04T19:09:18.659" v="734" actId="47"/>
        <pc:sldMkLst>
          <pc:docMk/>
          <pc:sldMk cId="3494297706" sldId="275"/>
        </pc:sldMkLst>
        <pc:spChg chg="mod">
          <ac:chgData name="Yoo Jonghun" userId="7af2938a2fa79179" providerId="LiveId" clId="{E04DA0A6-7DA4-4AB9-8650-8F91C2C42EE0}" dt="2020-05-03T15:32:34.123" v="48"/>
          <ac:spMkLst>
            <pc:docMk/>
            <pc:sldMk cId="3494297706" sldId="275"/>
            <ac:spMk id="3" creationId="{911C7C1F-A43E-44B4-87A2-7FF34B782E4F}"/>
          </ac:spMkLst>
        </pc:spChg>
      </pc:sldChg>
      <pc:sldChg chg="addSp delSp modSp mod">
        <pc:chgData name="Yoo Jonghun" userId="7af2938a2fa79179" providerId="LiveId" clId="{E04DA0A6-7DA4-4AB9-8650-8F91C2C42EE0}" dt="2020-05-04T18:57:15.566" v="283" actId="20577"/>
        <pc:sldMkLst>
          <pc:docMk/>
          <pc:sldMk cId="3204519156" sldId="276"/>
        </pc:sldMkLst>
        <pc:spChg chg="mod">
          <ac:chgData name="Yoo Jonghun" userId="7af2938a2fa79179" providerId="LiveId" clId="{E04DA0A6-7DA4-4AB9-8650-8F91C2C42EE0}" dt="2020-05-04T18:57:15.566" v="283" actId="20577"/>
          <ac:spMkLst>
            <pc:docMk/>
            <pc:sldMk cId="3204519156" sldId="276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3T15:31:52.036" v="43" actId="20577"/>
          <ac:spMkLst>
            <pc:docMk/>
            <pc:sldMk cId="3204519156" sldId="276"/>
            <ac:spMk id="3" creationId="{911C7C1F-A43E-44B4-87A2-7FF34B782E4F}"/>
          </ac:spMkLst>
        </pc:spChg>
        <pc:spChg chg="mod">
          <ac:chgData name="Yoo Jonghun" userId="7af2938a2fa79179" providerId="LiveId" clId="{E04DA0A6-7DA4-4AB9-8650-8F91C2C42EE0}" dt="2020-05-04T18:48:07.400" v="181" actId="14100"/>
          <ac:spMkLst>
            <pc:docMk/>
            <pc:sldMk cId="3204519156" sldId="276"/>
            <ac:spMk id="5" creationId="{7FBC023E-5D69-44AC-9A88-C9CCE4BFD6A0}"/>
          </ac:spMkLst>
        </pc:spChg>
        <pc:spChg chg="add mod">
          <ac:chgData name="Yoo Jonghun" userId="7af2938a2fa79179" providerId="LiveId" clId="{E04DA0A6-7DA4-4AB9-8650-8F91C2C42EE0}" dt="2020-05-04T18:52:30.102" v="203" actId="14100"/>
          <ac:spMkLst>
            <pc:docMk/>
            <pc:sldMk cId="3204519156" sldId="276"/>
            <ac:spMk id="7" creationId="{AFE6481F-C1C1-4213-BF19-34C17035F131}"/>
          </ac:spMkLst>
        </pc:spChg>
        <pc:spChg chg="del mod">
          <ac:chgData name="Yoo Jonghun" userId="7af2938a2fa79179" providerId="LiveId" clId="{E04DA0A6-7DA4-4AB9-8650-8F91C2C42EE0}" dt="2020-05-04T18:45:36.220" v="80" actId="478"/>
          <ac:spMkLst>
            <pc:docMk/>
            <pc:sldMk cId="3204519156" sldId="276"/>
            <ac:spMk id="9" creationId="{060C3CF8-D269-437F-B0B7-2D2687886F9C}"/>
          </ac:spMkLst>
        </pc:spChg>
        <pc:spChg chg="add mod">
          <ac:chgData name="Yoo Jonghun" userId="7af2938a2fa79179" providerId="LiveId" clId="{E04DA0A6-7DA4-4AB9-8650-8F91C2C42EE0}" dt="2020-05-04T18:53:05.887" v="211" actId="208"/>
          <ac:spMkLst>
            <pc:docMk/>
            <pc:sldMk cId="3204519156" sldId="276"/>
            <ac:spMk id="10" creationId="{281FB8EA-D629-4ED6-8E69-FE61FCB63FE2}"/>
          </ac:spMkLst>
        </pc:spChg>
        <pc:spChg chg="del">
          <ac:chgData name="Yoo Jonghun" userId="7af2938a2fa79179" providerId="LiveId" clId="{E04DA0A6-7DA4-4AB9-8650-8F91C2C42EE0}" dt="2020-05-03T15:33:18.794" v="78" actId="478"/>
          <ac:spMkLst>
            <pc:docMk/>
            <pc:sldMk cId="3204519156" sldId="276"/>
            <ac:spMk id="12" creationId="{F83D4D40-A480-42EC-B5FD-FFB284113575}"/>
          </ac:spMkLst>
        </pc:spChg>
        <pc:spChg chg="del">
          <ac:chgData name="Yoo Jonghun" userId="7af2938a2fa79179" providerId="LiveId" clId="{E04DA0A6-7DA4-4AB9-8650-8F91C2C42EE0}" dt="2020-05-03T15:33:18.794" v="78" actId="478"/>
          <ac:spMkLst>
            <pc:docMk/>
            <pc:sldMk cId="3204519156" sldId="276"/>
            <ac:spMk id="13" creationId="{1D319D5B-AE74-44FA-B2BB-55137ED0D541}"/>
          </ac:spMkLst>
        </pc:spChg>
        <pc:spChg chg="del">
          <ac:chgData name="Yoo Jonghun" userId="7af2938a2fa79179" providerId="LiveId" clId="{E04DA0A6-7DA4-4AB9-8650-8F91C2C42EE0}" dt="2020-05-03T15:33:18.794" v="78" actId="478"/>
          <ac:spMkLst>
            <pc:docMk/>
            <pc:sldMk cId="3204519156" sldId="276"/>
            <ac:spMk id="14" creationId="{67639CF3-3E32-4F1B-9E31-E2EC1C37E4A0}"/>
          </ac:spMkLst>
        </pc:spChg>
        <pc:spChg chg="del">
          <ac:chgData name="Yoo Jonghun" userId="7af2938a2fa79179" providerId="LiveId" clId="{E04DA0A6-7DA4-4AB9-8650-8F91C2C42EE0}" dt="2020-05-03T15:33:18.794" v="78" actId="478"/>
          <ac:spMkLst>
            <pc:docMk/>
            <pc:sldMk cId="3204519156" sldId="276"/>
            <ac:spMk id="15" creationId="{B83F492D-0066-4123-B589-D0C91C00F6B6}"/>
          </ac:spMkLst>
        </pc:spChg>
        <pc:spChg chg="del">
          <ac:chgData name="Yoo Jonghun" userId="7af2938a2fa79179" providerId="LiveId" clId="{E04DA0A6-7DA4-4AB9-8650-8F91C2C42EE0}" dt="2020-05-03T15:33:18.794" v="78" actId="478"/>
          <ac:spMkLst>
            <pc:docMk/>
            <pc:sldMk cId="3204519156" sldId="276"/>
            <ac:spMk id="17" creationId="{620ED7C6-CC2B-428C-99A6-C9939BE5A29C}"/>
          </ac:spMkLst>
        </pc:spChg>
        <pc:spChg chg="add del mod">
          <ac:chgData name="Yoo Jonghun" userId="7af2938a2fa79179" providerId="LiveId" clId="{E04DA0A6-7DA4-4AB9-8650-8F91C2C42EE0}" dt="2020-05-04T18:54:49.232" v="247" actId="478"/>
          <ac:spMkLst>
            <pc:docMk/>
            <pc:sldMk cId="3204519156" sldId="276"/>
            <ac:spMk id="25" creationId="{FB5DB38A-CCDA-49DB-99EA-87C90D79B28B}"/>
          </ac:spMkLst>
        </pc:spChg>
        <pc:spChg chg="add mod">
          <ac:chgData name="Yoo Jonghun" userId="7af2938a2fa79179" providerId="LiveId" clId="{E04DA0A6-7DA4-4AB9-8650-8F91C2C42EE0}" dt="2020-05-04T18:54:42.652" v="245" actId="1076"/>
          <ac:spMkLst>
            <pc:docMk/>
            <pc:sldMk cId="3204519156" sldId="276"/>
            <ac:spMk id="29" creationId="{C570DA14-3001-4EE4-A0DB-2CAA12D95D84}"/>
          </ac:spMkLst>
        </pc:spChg>
        <pc:spChg chg="add mod">
          <ac:chgData name="Yoo Jonghun" userId="7af2938a2fa79179" providerId="LiveId" clId="{E04DA0A6-7DA4-4AB9-8650-8F91C2C42EE0}" dt="2020-05-04T18:56:20.063" v="269" actId="20577"/>
          <ac:spMkLst>
            <pc:docMk/>
            <pc:sldMk cId="3204519156" sldId="276"/>
            <ac:spMk id="32" creationId="{9F85C218-E6EC-4BBA-A232-26F8B498A519}"/>
          </ac:spMkLst>
        </pc:spChg>
        <pc:grpChg chg="add mod">
          <ac:chgData name="Yoo Jonghun" userId="7af2938a2fa79179" providerId="LiveId" clId="{E04DA0A6-7DA4-4AB9-8650-8F91C2C42EE0}" dt="2020-05-04T18:51:37.405" v="199" actId="164"/>
          <ac:grpSpMkLst>
            <pc:docMk/>
            <pc:sldMk cId="3204519156" sldId="276"/>
            <ac:grpSpMk id="19" creationId="{DC2FCE2B-4447-4680-8ECB-EABF574A8483}"/>
          </ac:grpSpMkLst>
        </pc:grpChg>
        <pc:picChg chg="add mod">
          <ac:chgData name="Yoo Jonghun" userId="7af2938a2fa79179" providerId="LiveId" clId="{E04DA0A6-7DA4-4AB9-8650-8F91C2C42EE0}" dt="2020-05-04T18:51:37.405" v="199" actId="164"/>
          <ac:picMkLst>
            <pc:docMk/>
            <pc:sldMk cId="3204519156" sldId="276"/>
            <ac:picMk id="6" creationId="{1447146F-7C2B-4463-8FE8-9AC01C1F1335}"/>
          </ac:picMkLst>
        </pc:picChg>
        <pc:picChg chg="del">
          <ac:chgData name="Yoo Jonghun" userId="7af2938a2fa79179" providerId="LiveId" clId="{E04DA0A6-7DA4-4AB9-8650-8F91C2C42EE0}" dt="2020-05-03T15:33:18.794" v="78" actId="478"/>
          <ac:picMkLst>
            <pc:docMk/>
            <pc:sldMk cId="3204519156" sldId="276"/>
            <ac:picMk id="10" creationId="{3FFB8CDC-C0D8-490E-A74A-A8E299E6B93D}"/>
          </ac:picMkLst>
        </pc:picChg>
        <pc:picChg chg="add mod">
          <ac:chgData name="Yoo Jonghun" userId="7af2938a2fa79179" providerId="LiveId" clId="{E04DA0A6-7DA4-4AB9-8650-8F91C2C42EE0}" dt="2020-05-04T18:54:45.714" v="246" actId="1076"/>
          <ac:picMkLst>
            <pc:docMk/>
            <pc:sldMk cId="3204519156" sldId="276"/>
            <ac:picMk id="11" creationId="{853C10CF-2718-4C70-9A2C-05497E249B49}"/>
          </ac:picMkLst>
        </pc:picChg>
        <pc:picChg chg="add mod">
          <ac:chgData name="Yoo Jonghun" userId="7af2938a2fa79179" providerId="LiveId" clId="{E04DA0A6-7DA4-4AB9-8650-8F91C2C42EE0}" dt="2020-05-04T18:54:37.202" v="243" actId="1076"/>
          <ac:picMkLst>
            <pc:docMk/>
            <pc:sldMk cId="3204519156" sldId="276"/>
            <ac:picMk id="13" creationId="{6DAD0F60-CA2E-46CF-9AC4-C2965920BE28}"/>
          </ac:picMkLst>
        </pc:picChg>
        <pc:cxnChg chg="del">
          <ac:chgData name="Yoo Jonghun" userId="7af2938a2fa79179" providerId="LiveId" clId="{E04DA0A6-7DA4-4AB9-8650-8F91C2C42EE0}" dt="2020-05-03T15:33:18.794" v="78" actId="478"/>
          <ac:cxnSpMkLst>
            <pc:docMk/>
            <pc:sldMk cId="3204519156" sldId="276"/>
            <ac:cxnSpMk id="11" creationId="{736DE5C1-EB6F-49DB-8E29-FB26E5B061BD}"/>
          </ac:cxnSpMkLst>
        </pc:cxnChg>
        <pc:cxnChg chg="add mod">
          <ac:chgData name="Yoo Jonghun" userId="7af2938a2fa79179" providerId="LiveId" clId="{E04DA0A6-7DA4-4AB9-8650-8F91C2C42EE0}" dt="2020-05-04T18:54:38.916" v="244" actId="14100"/>
          <ac:cxnSpMkLst>
            <pc:docMk/>
            <pc:sldMk cId="3204519156" sldId="276"/>
            <ac:cxnSpMk id="15" creationId="{62D33365-1AD3-498B-A535-82D8A199A4E3}"/>
          </ac:cxnSpMkLst>
        </pc:cxnChg>
        <pc:cxnChg chg="del">
          <ac:chgData name="Yoo Jonghun" userId="7af2938a2fa79179" providerId="LiveId" clId="{E04DA0A6-7DA4-4AB9-8650-8F91C2C42EE0}" dt="2020-05-03T15:33:18.794" v="78" actId="478"/>
          <ac:cxnSpMkLst>
            <pc:docMk/>
            <pc:sldMk cId="3204519156" sldId="276"/>
            <ac:cxnSpMk id="16" creationId="{2FFA3B91-F88D-401A-AB68-BBC3A1B78ED3}"/>
          </ac:cxnSpMkLst>
        </pc:cxnChg>
        <pc:cxnChg chg="add mod">
          <ac:chgData name="Yoo Jonghun" userId="7af2938a2fa79179" providerId="LiveId" clId="{E04DA0A6-7DA4-4AB9-8650-8F91C2C42EE0}" dt="2020-05-04T18:54:45.714" v="246" actId="1076"/>
          <ac:cxnSpMkLst>
            <pc:docMk/>
            <pc:sldMk cId="3204519156" sldId="276"/>
            <ac:cxnSpMk id="16" creationId="{D31921EA-DA21-4B7E-9687-330BB4EEE799}"/>
          </ac:cxnSpMkLst>
        </pc:cxnChg>
      </pc:sldChg>
      <pc:sldChg chg="modSp">
        <pc:chgData name="Yoo Jonghun" userId="7af2938a2fa79179" providerId="LiveId" clId="{E04DA0A6-7DA4-4AB9-8650-8F91C2C42EE0}" dt="2020-05-03T15:32:24.103" v="45"/>
        <pc:sldMkLst>
          <pc:docMk/>
          <pc:sldMk cId="375253895" sldId="277"/>
        </pc:sldMkLst>
        <pc:spChg chg="mod">
          <ac:chgData name="Yoo Jonghun" userId="7af2938a2fa79179" providerId="LiveId" clId="{E04DA0A6-7DA4-4AB9-8650-8F91C2C42EE0}" dt="2020-05-03T15:32:24.103" v="45"/>
          <ac:spMkLst>
            <pc:docMk/>
            <pc:sldMk cId="375253895" sldId="277"/>
            <ac:spMk id="3" creationId="{911C7C1F-A43E-44B4-87A2-7FF34B782E4F}"/>
          </ac:spMkLst>
        </pc:spChg>
      </pc:sldChg>
      <pc:sldChg chg="modSp add del">
        <pc:chgData name="Yoo Jonghun" userId="7af2938a2fa79179" providerId="LiveId" clId="{E04DA0A6-7DA4-4AB9-8650-8F91C2C42EE0}" dt="2020-05-04T19:09:18.659" v="734" actId="47"/>
        <pc:sldMkLst>
          <pc:docMk/>
          <pc:sldMk cId="3058233661" sldId="278"/>
        </pc:sldMkLst>
        <pc:spChg chg="mod">
          <ac:chgData name="Yoo Jonghun" userId="7af2938a2fa79179" providerId="LiveId" clId="{E04DA0A6-7DA4-4AB9-8650-8F91C2C42EE0}" dt="2020-05-03T15:32:36.502" v="49"/>
          <ac:spMkLst>
            <pc:docMk/>
            <pc:sldMk cId="3058233661" sldId="278"/>
            <ac:spMk id="3" creationId="{911C7C1F-A43E-44B4-87A2-7FF34B782E4F}"/>
          </ac:spMkLst>
        </pc:spChg>
      </pc:sldChg>
      <pc:sldChg chg="addSp delSp modSp add mod">
        <pc:chgData name="Yoo Jonghun" userId="7af2938a2fa79179" providerId="LiveId" clId="{E04DA0A6-7DA4-4AB9-8650-8F91C2C42EE0}" dt="2020-05-04T19:01:47.419" v="486" actId="571"/>
        <pc:sldMkLst>
          <pc:docMk/>
          <pc:sldMk cId="3603047529" sldId="279"/>
        </pc:sldMkLst>
        <pc:spChg chg="mod">
          <ac:chgData name="Yoo Jonghun" userId="7af2938a2fa79179" providerId="LiveId" clId="{E04DA0A6-7DA4-4AB9-8650-8F91C2C42EE0}" dt="2020-05-04T18:57:30.251" v="285" actId="20577"/>
          <ac:spMkLst>
            <pc:docMk/>
            <pc:sldMk cId="3603047529" sldId="279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4T18:58:37.713" v="420"/>
          <ac:spMkLst>
            <pc:docMk/>
            <pc:sldMk cId="3603047529" sldId="279"/>
            <ac:spMk id="5" creationId="{7FBC023E-5D69-44AC-9A88-C9CCE4BFD6A0}"/>
          </ac:spMkLst>
        </pc:spChg>
        <pc:spChg chg="mod topLvl">
          <ac:chgData name="Yoo Jonghun" userId="7af2938a2fa79179" providerId="LiveId" clId="{E04DA0A6-7DA4-4AB9-8650-8F91C2C42EE0}" dt="2020-05-04T18:58:11.127" v="358" actId="2085"/>
          <ac:spMkLst>
            <pc:docMk/>
            <pc:sldMk cId="3603047529" sldId="279"/>
            <ac:spMk id="7" creationId="{AFE6481F-C1C1-4213-BF19-34C17035F131}"/>
          </ac:spMkLst>
        </pc:spChg>
        <pc:spChg chg="add del mod">
          <ac:chgData name="Yoo Jonghun" userId="7af2938a2fa79179" providerId="LiveId" clId="{E04DA0A6-7DA4-4AB9-8650-8F91C2C42EE0}" dt="2020-05-04T19:00:00.271" v="446" actId="478"/>
          <ac:spMkLst>
            <pc:docMk/>
            <pc:sldMk cId="3603047529" sldId="279"/>
            <ac:spMk id="8" creationId="{D03D828E-26E7-45A7-A897-3AB5C6F713F7}"/>
          </ac:spMkLst>
        </pc:spChg>
        <pc:spChg chg="del mod topLvl">
          <ac:chgData name="Yoo Jonghun" userId="7af2938a2fa79179" providerId="LiveId" clId="{E04DA0A6-7DA4-4AB9-8650-8F91C2C42EE0}" dt="2020-05-04T18:58:14.227" v="359" actId="478"/>
          <ac:spMkLst>
            <pc:docMk/>
            <pc:sldMk cId="3603047529" sldId="279"/>
            <ac:spMk id="10" creationId="{281FB8EA-D629-4ED6-8E69-FE61FCB63FE2}"/>
          </ac:spMkLst>
        </pc:spChg>
        <pc:spChg chg="add mod">
          <ac:chgData name="Yoo Jonghun" userId="7af2938a2fa79179" providerId="LiveId" clId="{E04DA0A6-7DA4-4AB9-8650-8F91C2C42EE0}" dt="2020-05-04T18:58:22.295" v="362" actId="14100"/>
          <ac:spMkLst>
            <pc:docMk/>
            <pc:sldMk cId="3603047529" sldId="279"/>
            <ac:spMk id="17" creationId="{6E488279-4124-4291-B36E-FB94BF739058}"/>
          </ac:spMkLst>
        </pc:spChg>
        <pc:spChg chg="add del mod">
          <ac:chgData name="Yoo Jonghun" userId="7af2938a2fa79179" providerId="LiveId" clId="{E04DA0A6-7DA4-4AB9-8650-8F91C2C42EE0}" dt="2020-05-04T18:59:11.388" v="426" actId="478"/>
          <ac:spMkLst>
            <pc:docMk/>
            <pc:sldMk cId="3603047529" sldId="279"/>
            <ac:spMk id="20" creationId="{7EE5049C-5956-400E-A7EE-8B81017398F8}"/>
          </ac:spMkLst>
        </pc:spChg>
        <pc:spChg chg="add del mod">
          <ac:chgData name="Yoo Jonghun" userId="7af2938a2fa79179" providerId="LiveId" clId="{E04DA0A6-7DA4-4AB9-8650-8F91C2C42EE0}" dt="2020-05-04T18:59:18.765" v="433" actId="478"/>
          <ac:spMkLst>
            <pc:docMk/>
            <pc:sldMk cId="3603047529" sldId="279"/>
            <ac:spMk id="21" creationId="{0532B640-38E5-401C-8138-397BC14FD88D}"/>
          </ac:spMkLst>
        </pc:spChg>
        <pc:spChg chg="add mod">
          <ac:chgData name="Yoo Jonghun" userId="7af2938a2fa79179" providerId="LiveId" clId="{E04DA0A6-7DA4-4AB9-8650-8F91C2C42EE0}" dt="2020-05-04T18:59:13.425" v="431" actId="1037"/>
          <ac:spMkLst>
            <pc:docMk/>
            <pc:sldMk cId="3603047529" sldId="279"/>
            <ac:spMk id="22" creationId="{A0174C72-C428-4077-BF4D-8D41BD1BF01E}"/>
          </ac:spMkLst>
        </pc:spChg>
        <pc:spChg chg="add mod">
          <ac:chgData name="Yoo Jonghun" userId="7af2938a2fa79179" providerId="LiveId" clId="{E04DA0A6-7DA4-4AB9-8650-8F91C2C42EE0}" dt="2020-05-04T18:59:24.141" v="434" actId="1076"/>
          <ac:spMkLst>
            <pc:docMk/>
            <pc:sldMk cId="3603047529" sldId="279"/>
            <ac:spMk id="23" creationId="{D835AC33-8630-4B47-8115-F3BA4AEEA4B4}"/>
          </ac:spMkLst>
        </pc:spChg>
        <pc:spChg chg="del">
          <ac:chgData name="Yoo Jonghun" userId="7af2938a2fa79179" providerId="LiveId" clId="{E04DA0A6-7DA4-4AB9-8650-8F91C2C42EE0}" dt="2020-05-04T18:57:45.478" v="349" actId="478"/>
          <ac:spMkLst>
            <pc:docMk/>
            <pc:sldMk cId="3603047529" sldId="279"/>
            <ac:spMk id="29" creationId="{C570DA14-3001-4EE4-A0DB-2CAA12D95D84}"/>
          </ac:spMkLst>
        </pc:spChg>
        <pc:spChg chg="del">
          <ac:chgData name="Yoo Jonghun" userId="7af2938a2fa79179" providerId="LiveId" clId="{E04DA0A6-7DA4-4AB9-8650-8F91C2C42EE0}" dt="2020-05-04T18:57:45.478" v="349" actId="478"/>
          <ac:spMkLst>
            <pc:docMk/>
            <pc:sldMk cId="3603047529" sldId="279"/>
            <ac:spMk id="32" creationId="{9F85C218-E6EC-4BBA-A232-26F8B498A519}"/>
          </ac:spMkLst>
        </pc:spChg>
        <pc:grpChg chg="del">
          <ac:chgData name="Yoo Jonghun" userId="7af2938a2fa79179" providerId="LiveId" clId="{E04DA0A6-7DA4-4AB9-8650-8F91C2C42EE0}" dt="2020-05-04T18:57:50.628" v="350" actId="165"/>
          <ac:grpSpMkLst>
            <pc:docMk/>
            <pc:sldMk cId="3603047529" sldId="279"/>
            <ac:grpSpMk id="19" creationId="{DC2FCE2B-4447-4680-8ECB-EABF574A8483}"/>
          </ac:grpSpMkLst>
        </pc:grpChg>
        <pc:grpChg chg="add mod">
          <ac:chgData name="Yoo Jonghun" userId="7af2938a2fa79179" providerId="LiveId" clId="{E04DA0A6-7DA4-4AB9-8650-8F91C2C42EE0}" dt="2020-05-04T19:01:40.544" v="476" actId="1076"/>
          <ac:grpSpMkLst>
            <pc:docMk/>
            <pc:sldMk cId="3603047529" sldId="279"/>
            <ac:grpSpMk id="28" creationId="{72E3E64E-540F-42CE-9C7E-A917F17DCCAD}"/>
          </ac:grpSpMkLst>
        </pc:grpChg>
        <pc:grpChg chg="add mod">
          <ac:chgData name="Yoo Jonghun" userId="7af2938a2fa79179" providerId="LiveId" clId="{E04DA0A6-7DA4-4AB9-8650-8F91C2C42EE0}" dt="2020-05-04T19:01:47.419" v="486" actId="571"/>
          <ac:grpSpMkLst>
            <pc:docMk/>
            <pc:sldMk cId="3603047529" sldId="279"/>
            <ac:grpSpMk id="33" creationId="{063BBED5-EF1A-42BD-82AF-752A31E3150D}"/>
          </ac:grpSpMkLst>
        </pc:grpChg>
        <pc:picChg chg="mod topLvl">
          <ac:chgData name="Yoo Jonghun" userId="7af2938a2fa79179" providerId="LiveId" clId="{E04DA0A6-7DA4-4AB9-8650-8F91C2C42EE0}" dt="2020-05-04T18:57:57.831" v="353" actId="1076"/>
          <ac:picMkLst>
            <pc:docMk/>
            <pc:sldMk cId="3603047529" sldId="279"/>
            <ac:picMk id="6" creationId="{1447146F-7C2B-4463-8FE8-9AC01C1F1335}"/>
          </ac:picMkLst>
        </pc:picChg>
        <pc:picChg chg="del">
          <ac:chgData name="Yoo Jonghun" userId="7af2938a2fa79179" providerId="LiveId" clId="{E04DA0A6-7DA4-4AB9-8650-8F91C2C42EE0}" dt="2020-05-04T18:57:45.478" v="349" actId="478"/>
          <ac:picMkLst>
            <pc:docMk/>
            <pc:sldMk cId="3603047529" sldId="279"/>
            <ac:picMk id="11" creationId="{853C10CF-2718-4C70-9A2C-05497E249B49}"/>
          </ac:picMkLst>
        </pc:picChg>
        <pc:picChg chg="del">
          <ac:chgData name="Yoo Jonghun" userId="7af2938a2fa79179" providerId="LiveId" clId="{E04DA0A6-7DA4-4AB9-8650-8F91C2C42EE0}" dt="2020-05-04T18:57:45.478" v="349" actId="478"/>
          <ac:picMkLst>
            <pc:docMk/>
            <pc:sldMk cId="3603047529" sldId="279"/>
            <ac:picMk id="13" creationId="{6DAD0F60-CA2E-46CF-9AC4-C2965920BE28}"/>
          </ac:picMkLst>
        </pc:picChg>
        <pc:picChg chg="add mod">
          <ac:chgData name="Yoo Jonghun" userId="7af2938a2fa79179" providerId="LiveId" clId="{E04DA0A6-7DA4-4AB9-8650-8F91C2C42EE0}" dt="2020-05-04T18:58:51.386" v="421" actId="571"/>
          <ac:picMkLst>
            <pc:docMk/>
            <pc:sldMk cId="3603047529" sldId="279"/>
            <ac:picMk id="18" creationId="{E20E3604-DD5F-448C-8B69-A8F88ED45A90}"/>
          </ac:picMkLst>
        </pc:picChg>
        <pc:cxnChg chg="add mod">
          <ac:chgData name="Yoo Jonghun" userId="7af2938a2fa79179" providerId="LiveId" clId="{E04DA0A6-7DA4-4AB9-8650-8F91C2C42EE0}" dt="2020-05-04T19:01:03.582" v="466" actId="13822"/>
          <ac:cxnSpMkLst>
            <pc:docMk/>
            <pc:sldMk cId="3603047529" sldId="279"/>
            <ac:cxnSpMk id="12" creationId="{F9BA4E9E-1777-4F5E-961C-B5F27C82CBE0}"/>
          </ac:cxnSpMkLst>
        </pc:cxnChg>
        <pc:cxnChg chg="del mod">
          <ac:chgData name="Yoo Jonghun" userId="7af2938a2fa79179" providerId="LiveId" clId="{E04DA0A6-7DA4-4AB9-8650-8F91C2C42EE0}" dt="2020-05-04T18:57:45.478" v="349" actId="478"/>
          <ac:cxnSpMkLst>
            <pc:docMk/>
            <pc:sldMk cId="3603047529" sldId="279"/>
            <ac:cxnSpMk id="15" creationId="{62D33365-1AD3-498B-A535-82D8A199A4E3}"/>
          </ac:cxnSpMkLst>
        </pc:cxnChg>
        <pc:cxnChg chg="del mod">
          <ac:chgData name="Yoo Jonghun" userId="7af2938a2fa79179" providerId="LiveId" clId="{E04DA0A6-7DA4-4AB9-8650-8F91C2C42EE0}" dt="2020-05-04T18:57:45.478" v="349" actId="478"/>
          <ac:cxnSpMkLst>
            <pc:docMk/>
            <pc:sldMk cId="3603047529" sldId="279"/>
            <ac:cxnSpMk id="16" creationId="{D31921EA-DA21-4B7E-9687-330BB4EEE799}"/>
          </ac:cxnSpMkLst>
        </pc:cxnChg>
        <pc:cxnChg chg="add mod">
          <ac:chgData name="Yoo Jonghun" userId="7af2938a2fa79179" providerId="LiveId" clId="{E04DA0A6-7DA4-4AB9-8650-8F91C2C42EE0}" dt="2020-05-04T19:01:44.276" v="485" actId="692"/>
          <ac:cxnSpMkLst>
            <pc:docMk/>
            <pc:sldMk cId="3603047529" sldId="279"/>
            <ac:cxnSpMk id="27" creationId="{EC7E9D21-A733-4DB6-B3A0-C92967F9AD6A}"/>
          </ac:cxnSpMkLst>
        </pc:cxnChg>
        <pc:cxnChg chg="add mod">
          <ac:chgData name="Yoo Jonghun" userId="7af2938a2fa79179" providerId="LiveId" clId="{E04DA0A6-7DA4-4AB9-8650-8F91C2C42EE0}" dt="2020-05-04T19:01:44.276" v="485" actId="692"/>
          <ac:cxnSpMkLst>
            <pc:docMk/>
            <pc:sldMk cId="3603047529" sldId="279"/>
            <ac:cxnSpMk id="30" creationId="{728E1376-59D6-4348-93EF-BF72B2CF97AE}"/>
          </ac:cxnSpMkLst>
        </pc:cxnChg>
        <pc:cxnChg chg="mod">
          <ac:chgData name="Yoo Jonghun" userId="7af2938a2fa79179" providerId="LiveId" clId="{E04DA0A6-7DA4-4AB9-8650-8F91C2C42EE0}" dt="2020-05-04T19:01:47.419" v="486" actId="571"/>
          <ac:cxnSpMkLst>
            <pc:docMk/>
            <pc:sldMk cId="3603047529" sldId="279"/>
            <ac:cxnSpMk id="34" creationId="{F21296EB-D8AB-4EE8-A69B-EC3DC03B3A63}"/>
          </ac:cxnSpMkLst>
        </pc:cxnChg>
        <pc:cxnChg chg="mod">
          <ac:chgData name="Yoo Jonghun" userId="7af2938a2fa79179" providerId="LiveId" clId="{E04DA0A6-7DA4-4AB9-8650-8F91C2C42EE0}" dt="2020-05-04T19:01:47.419" v="486" actId="571"/>
          <ac:cxnSpMkLst>
            <pc:docMk/>
            <pc:sldMk cId="3603047529" sldId="279"/>
            <ac:cxnSpMk id="35" creationId="{79D3AC12-62E4-4DA7-BA95-67E680209885}"/>
          </ac:cxnSpMkLst>
        </pc:cxnChg>
      </pc:sldChg>
      <pc:sldChg chg="modSp add del mod">
        <pc:chgData name="Yoo Jonghun" userId="7af2938a2fa79179" providerId="LiveId" clId="{E04DA0A6-7DA4-4AB9-8650-8F91C2C42EE0}" dt="2020-05-04T18:57:12.559" v="277" actId="2696"/>
        <pc:sldMkLst>
          <pc:docMk/>
          <pc:sldMk cId="3943390130" sldId="279"/>
        </pc:sldMkLst>
        <pc:spChg chg="mod">
          <ac:chgData name="Yoo Jonghun" userId="7af2938a2fa79179" providerId="LiveId" clId="{E04DA0A6-7DA4-4AB9-8650-8F91C2C42EE0}" dt="2020-05-04T18:57:02.509" v="276" actId="20577"/>
          <ac:spMkLst>
            <pc:docMk/>
            <pc:sldMk cId="3943390130" sldId="279"/>
            <ac:spMk id="2" creationId="{C1C69F64-F510-492A-BAD9-081F5111B6AE}"/>
          </ac:spMkLst>
        </pc:spChg>
      </pc:sldChg>
      <pc:sldChg chg="addSp delSp modSp add mod">
        <pc:chgData name="Yoo Jonghun" userId="7af2938a2fa79179" providerId="LiveId" clId="{E04DA0A6-7DA4-4AB9-8650-8F91C2C42EE0}" dt="2020-05-04T19:07:46.015" v="733" actId="1076"/>
        <pc:sldMkLst>
          <pc:docMk/>
          <pc:sldMk cId="2028146023" sldId="280"/>
        </pc:sldMkLst>
        <pc:spChg chg="mod">
          <ac:chgData name="Yoo Jonghun" userId="7af2938a2fa79179" providerId="LiveId" clId="{E04DA0A6-7DA4-4AB9-8650-8F91C2C42EE0}" dt="2020-05-04T19:06:02.933" v="660" actId="20577"/>
          <ac:spMkLst>
            <pc:docMk/>
            <pc:sldMk cId="2028146023" sldId="280"/>
            <ac:spMk id="2" creationId="{C1C69F64-F510-492A-BAD9-081F5111B6AE}"/>
          </ac:spMkLst>
        </pc:spChg>
        <pc:spChg chg="mod">
          <ac:chgData name="Yoo Jonghun" userId="7af2938a2fa79179" providerId="LiveId" clId="{E04DA0A6-7DA4-4AB9-8650-8F91C2C42EE0}" dt="2020-05-04T19:07:37.971" v="732"/>
          <ac:spMkLst>
            <pc:docMk/>
            <pc:sldMk cId="2028146023" sldId="280"/>
            <ac:spMk id="7" creationId="{6340DD00-65ED-4A25-9B70-3210C960512A}"/>
          </ac:spMkLst>
        </pc:spChg>
        <pc:spChg chg="del">
          <ac:chgData name="Yoo Jonghun" userId="7af2938a2fa79179" providerId="LiveId" clId="{E04DA0A6-7DA4-4AB9-8650-8F91C2C42EE0}" dt="2020-05-04T19:06:29.523" v="690" actId="478"/>
          <ac:spMkLst>
            <pc:docMk/>
            <pc:sldMk cId="2028146023" sldId="280"/>
            <ac:spMk id="11" creationId="{EAF08DB9-3D49-457E-AE96-125B86D20890}"/>
          </ac:spMkLst>
        </pc:spChg>
        <pc:spChg chg="add mod">
          <ac:chgData name="Yoo Jonghun" userId="7af2938a2fa79179" providerId="LiveId" clId="{E04DA0A6-7DA4-4AB9-8650-8F91C2C42EE0}" dt="2020-05-04T19:07:46.015" v="733" actId="1076"/>
          <ac:spMkLst>
            <pc:docMk/>
            <pc:sldMk cId="2028146023" sldId="280"/>
            <ac:spMk id="13" creationId="{7710E152-D539-41F0-B6E6-A35D9B91390A}"/>
          </ac:spMkLst>
        </pc:spChg>
        <pc:picChg chg="add mod">
          <ac:chgData name="Yoo Jonghun" userId="7af2938a2fa79179" providerId="LiveId" clId="{E04DA0A6-7DA4-4AB9-8650-8F91C2C42EE0}" dt="2020-05-04T19:07:32.824" v="718" actId="1076"/>
          <ac:picMkLst>
            <pc:docMk/>
            <pc:sldMk cId="2028146023" sldId="280"/>
            <ac:picMk id="8" creationId="{F202EB45-F668-47ED-B901-B2255D96D47F}"/>
          </ac:picMkLst>
        </pc:picChg>
        <pc:cxnChg chg="del">
          <ac:chgData name="Yoo Jonghun" userId="7af2938a2fa79179" providerId="LiveId" clId="{E04DA0A6-7DA4-4AB9-8650-8F91C2C42EE0}" dt="2020-05-04T19:06:29.523" v="690" actId="478"/>
          <ac:cxnSpMkLst>
            <pc:docMk/>
            <pc:sldMk cId="2028146023" sldId="280"/>
            <ac:cxnSpMk id="10" creationId="{725B9313-E2E0-418E-A64C-0B611FD294B6}"/>
          </ac:cxnSpMkLst>
        </pc:cxnChg>
        <pc:cxnChg chg="add mod">
          <ac:chgData name="Yoo Jonghun" userId="7af2938a2fa79179" providerId="LiveId" clId="{E04DA0A6-7DA4-4AB9-8650-8F91C2C42EE0}" dt="2020-05-04T19:07:46.015" v="733" actId="1076"/>
          <ac:cxnSpMkLst>
            <pc:docMk/>
            <pc:sldMk cId="2028146023" sldId="280"/>
            <ac:cxnSpMk id="12" creationId="{7A2C3F99-ED25-43A4-97FF-076F5DE8518B}"/>
          </ac:cxnSpMkLst>
        </pc:cxnChg>
      </pc:sldChg>
    </pc:docChg>
  </pc:docChgLst>
  <pc:docChgLst>
    <pc:chgData name="Yoo Jonghun" userId="7af2938a2fa79179" providerId="LiveId" clId="{8B8FB93D-417D-4089-A442-E9791EF5C5A8}"/>
    <pc:docChg chg="undo custSel addSld delSld modSld sldOrd">
      <pc:chgData name="Yoo Jonghun" userId="7af2938a2fa79179" providerId="LiveId" clId="{8B8FB93D-417D-4089-A442-E9791EF5C5A8}" dt="2020-03-21T05:55:36.267" v="1241" actId="115"/>
      <pc:docMkLst>
        <pc:docMk/>
      </pc:docMkLst>
      <pc:sldChg chg="modSp">
        <pc:chgData name="Yoo Jonghun" userId="7af2938a2fa79179" providerId="LiveId" clId="{8B8FB93D-417D-4089-A442-E9791EF5C5A8}" dt="2020-03-21T05:45:21.407" v="863" actId="20577"/>
        <pc:sldMkLst>
          <pc:docMk/>
          <pc:sldMk cId="1738146401" sldId="256"/>
        </pc:sldMkLst>
        <pc:spChg chg="mod">
          <ac:chgData name="Yoo Jonghun" userId="7af2938a2fa79179" providerId="LiveId" clId="{8B8FB93D-417D-4089-A442-E9791EF5C5A8}" dt="2020-03-21T05:45:21.407" v="863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8B8FB93D-417D-4089-A442-E9791EF5C5A8}" dt="2020-03-21T05:32:21.522" v="156"/>
        <pc:sldMkLst>
          <pc:docMk/>
          <pc:sldMk cId="3673411809" sldId="267"/>
        </pc:sldMkLst>
        <pc:spChg chg="mod">
          <ac:chgData name="Yoo Jonghun" userId="7af2938a2fa79179" providerId="LiveId" clId="{8B8FB93D-417D-4089-A442-E9791EF5C5A8}" dt="2020-03-21T05:30:24.972" v="145"/>
          <ac:spMkLst>
            <pc:docMk/>
            <pc:sldMk cId="3673411809" sldId="267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29:10.624" v="127" actId="20577"/>
          <ac:spMkLst>
            <pc:docMk/>
            <pc:sldMk cId="3673411809" sldId="267"/>
            <ac:spMk id="3" creationId="{2DE3BAD4-22A7-4FE8-AFF9-6D72A0D458B1}"/>
          </ac:spMkLst>
        </pc:spChg>
        <pc:spChg chg="mod">
          <ac:chgData name="Yoo Jonghun" userId="7af2938a2fa79179" providerId="LiveId" clId="{8B8FB93D-417D-4089-A442-E9791EF5C5A8}" dt="2020-03-21T05:29:09.515" v="126"/>
          <ac:spMkLst>
            <pc:docMk/>
            <pc:sldMk cId="3673411809" sldId="267"/>
            <ac:spMk id="4" creationId="{17D5721B-ECAE-4549-9920-C4EC124FF0B3}"/>
          </ac:spMkLst>
        </pc:spChg>
        <pc:spChg chg="mod">
          <ac:chgData name="Yoo Jonghun" userId="7af2938a2fa79179" providerId="LiveId" clId="{8B8FB93D-417D-4089-A442-E9791EF5C5A8}" dt="2020-03-21T05:30:46.974" v="149" actId="255"/>
          <ac:spMkLst>
            <pc:docMk/>
            <pc:sldMk cId="3673411809" sldId="267"/>
            <ac:spMk id="5" creationId="{6BF552DC-CBB0-4427-B18F-FB54794B1D4E}"/>
          </ac:spMkLst>
        </pc:spChg>
        <pc:spChg chg="del mod">
          <ac:chgData name="Yoo Jonghun" userId="7af2938a2fa79179" providerId="LiveId" clId="{8B8FB93D-417D-4089-A442-E9791EF5C5A8}" dt="2020-03-21T05:31:12.530" v="153" actId="478"/>
          <ac:spMkLst>
            <pc:docMk/>
            <pc:sldMk cId="3673411809" sldId="267"/>
            <ac:spMk id="6" creationId="{941F9E4C-28A5-41BE-9C88-EF1EBDFE5148}"/>
          </ac:spMkLst>
        </pc:spChg>
        <pc:spChg chg="add mod">
          <ac:chgData name="Yoo Jonghun" userId="7af2938a2fa79179" providerId="LiveId" clId="{8B8FB93D-417D-4089-A442-E9791EF5C5A8}" dt="2020-03-21T05:31:16.777" v="154" actId="1076"/>
          <ac:spMkLst>
            <pc:docMk/>
            <pc:sldMk cId="3673411809" sldId="267"/>
            <ac:spMk id="10" creationId="{F8DFA38B-5C06-4271-884A-5D61D43B4B76}"/>
          </ac:spMkLst>
        </pc:spChg>
        <pc:spChg chg="add del">
          <ac:chgData name="Yoo Jonghun" userId="7af2938a2fa79179" providerId="LiveId" clId="{8B8FB93D-417D-4089-A442-E9791EF5C5A8}" dt="2020-03-21T05:32:21.522" v="156"/>
          <ac:spMkLst>
            <pc:docMk/>
            <pc:sldMk cId="3673411809" sldId="267"/>
            <ac:spMk id="12" creationId="{21D58630-5040-40F7-AB62-936AF3F0D4F1}"/>
          </ac:spMkLst>
        </pc:spChg>
        <pc:picChg chg="del">
          <ac:chgData name="Yoo Jonghun" userId="7af2938a2fa79179" providerId="LiveId" clId="{8B8FB93D-417D-4089-A442-E9791EF5C5A8}" dt="2020-03-21T05:29:12.137" v="128" actId="478"/>
          <ac:picMkLst>
            <pc:docMk/>
            <pc:sldMk cId="3673411809" sldId="267"/>
            <ac:picMk id="8" creationId="{47997367-DBCC-4B9A-BCFD-F432783A90CE}"/>
          </ac:picMkLst>
        </pc:picChg>
        <pc:picChg chg="add mod">
          <ac:chgData name="Yoo Jonghun" userId="7af2938a2fa79179" providerId="LiveId" clId="{8B8FB93D-417D-4089-A442-E9791EF5C5A8}" dt="2020-03-21T05:31:16.777" v="154" actId="1076"/>
          <ac:picMkLst>
            <pc:docMk/>
            <pc:sldMk cId="3673411809" sldId="267"/>
            <ac:picMk id="9" creationId="{C5580EE9-DB6B-4804-999B-2285E4008B94}"/>
          </ac:picMkLst>
        </pc:picChg>
        <pc:picChg chg="add del">
          <ac:chgData name="Yoo Jonghun" userId="7af2938a2fa79179" providerId="LiveId" clId="{8B8FB93D-417D-4089-A442-E9791EF5C5A8}" dt="2020-03-21T05:32:21.522" v="156"/>
          <ac:picMkLst>
            <pc:docMk/>
            <pc:sldMk cId="3673411809" sldId="267"/>
            <ac:picMk id="11" creationId="{175E4249-8FD0-44B6-A7A4-CFD875F37A4E}"/>
          </ac:picMkLst>
        </pc:picChg>
      </pc:sldChg>
      <pc:sldChg chg="addSp delSp modSp">
        <pc:chgData name="Yoo Jonghun" userId="7af2938a2fa79179" providerId="LiveId" clId="{8B8FB93D-417D-4089-A442-E9791EF5C5A8}" dt="2020-03-21T05:30:39.728" v="148" actId="403"/>
        <pc:sldMkLst>
          <pc:docMk/>
          <pc:sldMk cId="3331657119" sldId="268"/>
        </pc:sldMkLst>
        <pc:spChg chg="mod">
          <ac:chgData name="Yoo Jonghun" userId="7af2938a2fa79179" providerId="LiveId" clId="{8B8FB93D-417D-4089-A442-E9791EF5C5A8}" dt="2020-03-21T05:27:20.007" v="6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8B8FB93D-417D-4089-A442-E9791EF5C5A8}" dt="2020-03-21T05:29:05.149" v="125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8B8FB93D-417D-4089-A442-E9791EF5C5A8}" dt="2020-03-21T05:27:38.205" v="60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8B8FB93D-417D-4089-A442-E9791EF5C5A8}" dt="2020-03-21T05:30:39.728" v="148" actId="403"/>
          <ac:spMkLst>
            <pc:docMk/>
            <pc:sldMk cId="3331657119" sldId="268"/>
            <ac:spMk id="5" creationId="{7FBC023E-5D69-44AC-9A88-C9CCE4BFD6A0}"/>
          </ac:spMkLst>
        </pc:spChg>
        <pc:spChg chg="add mod">
          <ac:chgData name="Yoo Jonghun" userId="7af2938a2fa79179" providerId="LiveId" clId="{8B8FB93D-417D-4089-A442-E9791EF5C5A8}" dt="2020-03-21T05:28:39.131" v="111" actId="1076"/>
          <ac:spMkLst>
            <pc:docMk/>
            <pc:sldMk cId="3331657119" sldId="268"/>
            <ac:spMk id="9" creationId="{5474A5A8-4D69-430F-A841-019D71D982B8}"/>
          </ac:spMkLst>
        </pc:spChg>
        <pc:graphicFrameChg chg="del">
          <ac:chgData name="Yoo Jonghun" userId="7af2938a2fa79179" providerId="LiveId" clId="{8B8FB93D-417D-4089-A442-E9791EF5C5A8}" dt="2020-03-21T05:27:02.108" v="0" actId="478"/>
          <ac:graphicFrameMkLst>
            <pc:docMk/>
            <pc:sldMk cId="3331657119" sldId="268"/>
            <ac:graphicFrameMk id="6" creationId="{9D62BB19-FD44-473B-AB3B-77A641CBFE27}"/>
          </ac:graphicFrameMkLst>
        </pc:graphicFrameChg>
        <pc:picChg chg="add">
          <ac:chgData name="Yoo Jonghun" userId="7af2938a2fa79179" providerId="LiveId" clId="{8B8FB93D-417D-4089-A442-E9791EF5C5A8}" dt="2020-03-21T05:27:02.611" v="1"/>
          <ac:picMkLst>
            <pc:docMk/>
            <pc:sldMk cId="3331657119" sldId="268"/>
            <ac:picMk id="7" creationId="{7C87DB0E-820B-4506-930A-03041EDDD043}"/>
          </ac:picMkLst>
        </pc:picChg>
        <pc:picChg chg="add">
          <ac:chgData name="Yoo Jonghun" userId="7af2938a2fa79179" providerId="LiveId" clId="{8B8FB93D-417D-4089-A442-E9791EF5C5A8}" dt="2020-03-21T05:27:44.374" v="61"/>
          <ac:picMkLst>
            <pc:docMk/>
            <pc:sldMk cId="3331657119" sldId="268"/>
            <ac:picMk id="8" creationId="{D3DDCED7-02BD-4949-A4D6-B5F5B91DD9B6}"/>
          </ac:picMkLst>
        </pc:picChg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1360184887" sldId="269"/>
        </pc:sldMkLst>
      </pc:sldChg>
      <pc:sldChg chg="addSp delSp modSp add">
        <pc:chgData name="Yoo Jonghun" userId="7af2938a2fa79179" providerId="LiveId" clId="{8B8FB93D-417D-4089-A442-E9791EF5C5A8}" dt="2020-03-21T05:34:38.027" v="237" actId="14100"/>
        <pc:sldMkLst>
          <pc:docMk/>
          <pc:sldMk cId="2826935201" sldId="269"/>
        </pc:sldMkLst>
        <pc:spChg chg="mod">
          <ac:chgData name="Yoo Jonghun" userId="7af2938a2fa79179" providerId="LiveId" clId="{8B8FB93D-417D-4089-A442-E9791EF5C5A8}" dt="2020-03-21T05:32:29.906" v="158"/>
          <ac:spMkLst>
            <pc:docMk/>
            <pc:sldMk cId="2826935201" sldId="269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33:08.981" v="198" actId="14100"/>
          <ac:spMkLst>
            <pc:docMk/>
            <pc:sldMk cId="2826935201" sldId="269"/>
            <ac:spMk id="5" creationId="{6BF552DC-CBB0-4427-B18F-FB54794B1D4E}"/>
          </ac:spMkLst>
        </pc:spChg>
        <pc:spChg chg="add mod">
          <ac:chgData name="Yoo Jonghun" userId="7af2938a2fa79179" providerId="LiveId" clId="{8B8FB93D-417D-4089-A442-E9791EF5C5A8}" dt="2020-03-21T05:34:38.027" v="237" actId="14100"/>
          <ac:spMkLst>
            <pc:docMk/>
            <pc:sldMk cId="2826935201" sldId="269"/>
            <ac:spMk id="8" creationId="{DF203FBB-BF07-4248-90B6-A6E179312712}"/>
          </ac:spMkLst>
        </pc:spChg>
        <pc:spChg chg="del">
          <ac:chgData name="Yoo Jonghun" userId="7af2938a2fa79179" providerId="LiveId" clId="{8B8FB93D-417D-4089-A442-E9791EF5C5A8}" dt="2020-03-21T05:33:16.600" v="199" actId="478"/>
          <ac:spMkLst>
            <pc:docMk/>
            <pc:sldMk cId="2826935201" sldId="269"/>
            <ac:spMk id="10" creationId="{F8DFA38B-5C06-4271-884A-5D61D43B4B76}"/>
          </ac:spMkLst>
        </pc:spChg>
        <pc:picChg chg="del">
          <ac:chgData name="Yoo Jonghun" userId="7af2938a2fa79179" providerId="LiveId" clId="{8B8FB93D-417D-4089-A442-E9791EF5C5A8}" dt="2020-03-21T05:33:16.600" v="199" actId="478"/>
          <ac:picMkLst>
            <pc:docMk/>
            <pc:sldMk cId="2826935201" sldId="269"/>
            <ac:picMk id="9" creationId="{C5580EE9-DB6B-4804-999B-2285E4008B94}"/>
          </ac:picMkLst>
        </pc:picChg>
        <pc:picChg chg="add mod">
          <ac:chgData name="Yoo Jonghun" userId="7af2938a2fa79179" providerId="LiveId" clId="{8B8FB93D-417D-4089-A442-E9791EF5C5A8}" dt="2020-03-21T05:34:06.536" v="221" actId="1076"/>
          <ac:picMkLst>
            <pc:docMk/>
            <pc:sldMk cId="2826935201" sldId="269"/>
            <ac:picMk id="11" creationId="{8FAFC0C8-0C6C-4E10-9ED1-D8CFC85B0E6D}"/>
          </ac:picMkLst>
        </pc:picChg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011987452" sldId="269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066602036" sldId="270"/>
        </pc:sldMkLst>
      </pc:sldChg>
      <pc:sldChg chg="addSp delSp modSp add">
        <pc:chgData name="Yoo Jonghun" userId="7af2938a2fa79179" providerId="LiveId" clId="{8B8FB93D-417D-4089-A442-E9791EF5C5A8}" dt="2020-03-21T05:44:10.449" v="841" actId="1076"/>
        <pc:sldMkLst>
          <pc:docMk/>
          <pc:sldMk cId="2915414402" sldId="270"/>
        </pc:sldMkLst>
        <pc:spChg chg="mod">
          <ac:chgData name="Yoo Jonghun" userId="7af2938a2fa79179" providerId="LiveId" clId="{8B8FB93D-417D-4089-A442-E9791EF5C5A8}" dt="2020-03-21T05:35:06.671" v="240"/>
          <ac:spMkLst>
            <pc:docMk/>
            <pc:sldMk cId="2915414402" sldId="270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36:57.075" v="442" actId="27636"/>
          <ac:spMkLst>
            <pc:docMk/>
            <pc:sldMk cId="2915414402" sldId="270"/>
            <ac:spMk id="5" creationId="{6BF552DC-CBB0-4427-B18F-FB54794B1D4E}"/>
          </ac:spMkLst>
        </pc:spChg>
        <pc:spChg chg="mod">
          <ac:chgData name="Yoo Jonghun" userId="7af2938a2fa79179" providerId="LiveId" clId="{8B8FB93D-417D-4089-A442-E9791EF5C5A8}" dt="2020-03-21T05:43:57.668" v="832" actId="14100"/>
          <ac:spMkLst>
            <pc:docMk/>
            <pc:sldMk cId="2915414402" sldId="270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4:10.449" v="841" actId="1076"/>
          <ac:spMkLst>
            <pc:docMk/>
            <pc:sldMk cId="2915414402" sldId="270"/>
            <ac:spMk id="9" creationId="{281D567D-B7F0-4476-A82A-8C66637FB395}"/>
          </ac:spMkLst>
        </pc:spChg>
        <pc:picChg chg="add mod">
          <ac:chgData name="Yoo Jonghun" userId="7af2938a2fa79179" providerId="LiveId" clId="{8B8FB93D-417D-4089-A442-E9791EF5C5A8}" dt="2020-03-21T05:37:26.153" v="449" actId="1076"/>
          <ac:picMkLst>
            <pc:docMk/>
            <pc:sldMk cId="2915414402" sldId="270"/>
            <ac:picMk id="6" creationId="{CECDD0D4-C764-44C7-A89C-6339868DDA57}"/>
          </ac:picMkLst>
        </pc:picChg>
        <pc:picChg chg="del mod">
          <ac:chgData name="Yoo Jonghun" userId="7af2938a2fa79179" providerId="LiveId" clId="{8B8FB93D-417D-4089-A442-E9791EF5C5A8}" dt="2020-03-21T05:37:20.681" v="445" actId="478"/>
          <ac:picMkLst>
            <pc:docMk/>
            <pc:sldMk cId="2915414402" sldId="270"/>
            <ac:picMk id="11" creationId="{8FAFC0C8-0C6C-4E10-9ED1-D8CFC85B0E6D}"/>
          </ac:picMkLst>
        </pc:picChg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668095797" sldId="270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291640135" sldId="271"/>
        </pc:sldMkLst>
      </pc:sldChg>
      <pc:sldChg chg="addSp delSp modSp add">
        <pc:chgData name="Yoo Jonghun" userId="7af2938a2fa79179" providerId="LiveId" clId="{8B8FB93D-417D-4089-A442-E9791EF5C5A8}" dt="2020-03-21T05:43:48.073" v="826" actId="14100"/>
        <pc:sldMkLst>
          <pc:docMk/>
          <pc:sldMk cId="2923332345" sldId="271"/>
        </pc:sldMkLst>
        <pc:spChg chg="mod">
          <ac:chgData name="Yoo Jonghun" userId="7af2938a2fa79179" providerId="LiveId" clId="{8B8FB93D-417D-4089-A442-E9791EF5C5A8}" dt="2020-03-21T05:37:39.096" v="450"/>
          <ac:spMkLst>
            <pc:docMk/>
            <pc:sldMk cId="2923332345" sldId="271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39:10.372" v="673" actId="27636"/>
          <ac:spMkLst>
            <pc:docMk/>
            <pc:sldMk cId="2923332345" sldId="271"/>
            <ac:spMk id="5" creationId="{6BF552DC-CBB0-4427-B18F-FB54794B1D4E}"/>
          </ac:spMkLst>
        </pc:spChg>
        <pc:spChg chg="mod">
          <ac:chgData name="Yoo Jonghun" userId="7af2938a2fa79179" providerId="LiveId" clId="{8B8FB93D-417D-4089-A442-E9791EF5C5A8}" dt="2020-03-21T05:43:36.119" v="814" actId="14100"/>
          <ac:spMkLst>
            <pc:docMk/>
            <pc:sldMk cId="2923332345" sldId="271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3:48.073" v="826" actId="14100"/>
          <ac:spMkLst>
            <pc:docMk/>
            <pc:sldMk cId="2923332345" sldId="271"/>
            <ac:spMk id="9" creationId="{6FCA0AB3-C975-4DD1-BF0D-6EE1DCC843D4}"/>
          </ac:spMkLst>
        </pc:spChg>
        <pc:picChg chg="add mod">
          <ac:chgData name="Yoo Jonghun" userId="7af2938a2fa79179" providerId="LiveId" clId="{8B8FB93D-417D-4089-A442-E9791EF5C5A8}" dt="2020-03-21T05:40:51.475" v="756" actId="1076"/>
          <ac:picMkLst>
            <pc:docMk/>
            <pc:sldMk cId="2923332345" sldId="271"/>
            <ac:picMk id="6" creationId="{6B498754-C529-4230-A2E8-54A4BF259AD0}"/>
          </ac:picMkLst>
        </pc:picChg>
        <pc:picChg chg="del">
          <ac:chgData name="Yoo Jonghun" userId="7af2938a2fa79179" providerId="LiveId" clId="{8B8FB93D-417D-4089-A442-E9791EF5C5A8}" dt="2020-03-21T05:40:23.650" v="738" actId="478"/>
          <ac:picMkLst>
            <pc:docMk/>
            <pc:sldMk cId="2923332345" sldId="271"/>
            <ac:picMk id="11" creationId="{8FAFC0C8-0C6C-4E10-9ED1-D8CFC85B0E6D}"/>
          </ac:picMkLst>
        </pc:picChg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655912808" sldId="271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1572383270" sldId="272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036439340" sldId="272"/>
        </pc:sldMkLst>
      </pc:sldChg>
      <pc:sldChg chg="addSp modSp add">
        <pc:chgData name="Yoo Jonghun" userId="7af2938a2fa79179" providerId="LiveId" clId="{8B8FB93D-417D-4089-A442-E9791EF5C5A8}" dt="2020-03-21T05:43:24.332" v="810" actId="1036"/>
        <pc:sldMkLst>
          <pc:docMk/>
          <pc:sldMk cId="3680641454" sldId="272"/>
        </pc:sldMkLst>
        <pc:spChg chg="mod">
          <ac:chgData name="Yoo Jonghun" userId="7af2938a2fa79179" providerId="LiveId" clId="{8B8FB93D-417D-4089-A442-E9791EF5C5A8}" dt="2020-03-21T05:43:24.332" v="810" actId="1036"/>
          <ac:spMkLst>
            <pc:docMk/>
            <pc:sldMk cId="3680641454" sldId="272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3:19.211" v="807" actId="14100"/>
          <ac:spMkLst>
            <pc:docMk/>
            <pc:sldMk cId="3680641454" sldId="272"/>
            <ac:spMk id="9" creationId="{A2DC46D1-061A-4EBE-BD2E-D70AC05AFE07}"/>
          </ac:spMkLst>
        </pc:spChg>
      </pc:sldChg>
      <pc:sldChg chg="add del">
        <pc:chgData name="Yoo Jonghun" userId="7af2938a2fa79179" providerId="LiveId" clId="{8B8FB93D-417D-4089-A442-E9791EF5C5A8}" dt="2020-03-21T05:41:37.599" v="761" actId="2696"/>
        <pc:sldMkLst>
          <pc:docMk/>
          <pc:sldMk cId="1034324351" sldId="273"/>
        </pc:sldMkLst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910813760" sldId="273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3306246542" sldId="273"/>
        </pc:sldMkLst>
      </pc:sldChg>
      <pc:sldChg chg="addSp delSp modSp add delAnim modAnim">
        <pc:chgData name="Yoo Jonghun" userId="7af2938a2fa79179" providerId="LiveId" clId="{8B8FB93D-417D-4089-A442-E9791EF5C5A8}" dt="2020-03-21T05:51:58.432" v="992"/>
        <pc:sldMkLst>
          <pc:docMk/>
          <pc:sldMk cId="3966825992" sldId="273"/>
        </pc:sldMkLst>
        <pc:spChg chg="mod">
          <ac:chgData name="Yoo Jonghun" userId="7af2938a2fa79179" providerId="LiveId" clId="{8B8FB93D-417D-4089-A442-E9791EF5C5A8}" dt="2020-03-21T05:51:58.432" v="992"/>
          <ac:spMkLst>
            <pc:docMk/>
            <pc:sldMk cId="3966825992" sldId="273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51:32.143" v="970"/>
          <ac:spMkLst>
            <pc:docMk/>
            <pc:sldMk cId="3966825992" sldId="273"/>
            <ac:spMk id="5" creationId="{6BF552DC-CBB0-4427-B18F-FB54794B1D4E}"/>
          </ac:spMkLst>
        </pc:spChg>
        <pc:spChg chg="add del mod">
          <ac:chgData name="Yoo Jonghun" userId="7af2938a2fa79179" providerId="LiveId" clId="{8B8FB93D-417D-4089-A442-E9791EF5C5A8}" dt="2020-03-21T05:51:52.787" v="975" actId="478"/>
          <ac:spMkLst>
            <pc:docMk/>
            <pc:sldMk cId="3966825992" sldId="273"/>
            <ac:spMk id="7" creationId="{0D277481-0F4A-4BCE-B397-2686CC7C30A7}"/>
          </ac:spMkLst>
        </pc:spChg>
        <pc:spChg chg="mod">
          <ac:chgData name="Yoo Jonghun" userId="7af2938a2fa79179" providerId="LiveId" clId="{8B8FB93D-417D-4089-A442-E9791EF5C5A8}" dt="2020-03-21T05:44:25.439" v="850" actId="20577"/>
          <ac:spMkLst>
            <pc:docMk/>
            <pc:sldMk cId="3966825992" sldId="273"/>
            <ac:spMk id="8" creationId="{DF203FBB-BF07-4248-90B6-A6E179312712}"/>
          </ac:spMkLst>
        </pc:spChg>
        <pc:spChg chg="add mod">
          <ac:chgData name="Yoo Jonghun" userId="7af2938a2fa79179" providerId="LiveId" clId="{8B8FB93D-417D-4089-A442-E9791EF5C5A8}" dt="2020-03-21T05:42:36.349" v="783" actId="6549"/>
          <ac:spMkLst>
            <pc:docMk/>
            <pc:sldMk cId="3966825992" sldId="273"/>
            <ac:spMk id="9" creationId="{8057409C-8CC7-4FA6-B64B-0497AB8605D0}"/>
          </ac:spMkLst>
        </pc:spChg>
        <pc:picChg chg="del mod">
          <ac:chgData name="Yoo Jonghun" userId="7af2938a2fa79179" providerId="LiveId" clId="{8B8FB93D-417D-4089-A442-E9791EF5C5A8}" dt="2020-03-21T05:42:50.235" v="787" actId="478"/>
          <ac:picMkLst>
            <pc:docMk/>
            <pc:sldMk cId="3966825992" sldId="273"/>
            <ac:picMk id="6" creationId="{6B498754-C529-4230-A2E8-54A4BF259AD0}"/>
          </ac:picMkLst>
        </pc:picChg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983793375" sldId="274"/>
        </pc:sldMkLst>
      </pc:sldChg>
      <pc:sldChg chg="modSp add del">
        <pc:chgData name="Yoo Jonghun" userId="7af2938a2fa79179" providerId="LiveId" clId="{8B8FB93D-417D-4089-A442-E9791EF5C5A8}" dt="2020-03-21T05:49:24.459" v="930" actId="2696"/>
        <pc:sldMkLst>
          <pc:docMk/>
          <pc:sldMk cId="3861943839" sldId="274"/>
        </pc:sldMkLst>
        <pc:spChg chg="mod">
          <ac:chgData name="Yoo Jonghun" userId="7af2938a2fa79179" providerId="LiveId" clId="{8B8FB93D-417D-4089-A442-E9791EF5C5A8}" dt="2020-03-21T05:46:33.275" v="900" actId="20577"/>
          <ac:spMkLst>
            <pc:docMk/>
            <pc:sldMk cId="3861943839" sldId="274"/>
            <ac:spMk id="2" creationId="{4EFE892B-C23A-407E-8A74-C53A346B4BE4}"/>
          </ac:spMkLst>
        </pc:spChg>
      </pc:sldChg>
      <pc:sldChg chg="add del">
        <pc:chgData name="Yoo Jonghun" userId="7af2938a2fa79179" providerId="LiveId" clId="{8B8FB93D-417D-4089-A442-E9791EF5C5A8}" dt="2020-03-21T05:30:52.934" v="150" actId="47"/>
        <pc:sldMkLst>
          <pc:docMk/>
          <pc:sldMk cId="2067929365" sldId="275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2977625256" sldId="276"/>
        </pc:sldMkLst>
      </pc:sldChg>
      <pc:sldChg chg="del">
        <pc:chgData name="Yoo Jonghun" userId="7af2938a2fa79179" providerId="LiveId" clId="{8B8FB93D-417D-4089-A442-E9791EF5C5A8}" dt="2020-03-21T05:29:17.252" v="129" actId="47"/>
        <pc:sldMkLst>
          <pc:docMk/>
          <pc:sldMk cId="2241905520" sldId="277"/>
        </pc:sldMkLst>
      </pc:sldChg>
      <pc:sldChg chg="modSp add">
        <pc:chgData name="Yoo Jonghun" userId="7af2938a2fa79179" providerId="LiveId" clId="{8B8FB93D-417D-4089-A442-E9791EF5C5A8}" dt="2020-03-21T05:55:36.267" v="1241" actId="115"/>
        <pc:sldMkLst>
          <pc:docMk/>
          <pc:sldMk cId="3469684917" sldId="1030"/>
        </pc:sldMkLst>
        <pc:spChg chg="mod">
          <ac:chgData name="Yoo Jonghun" userId="7af2938a2fa79179" providerId="LiveId" clId="{8B8FB93D-417D-4089-A442-E9791EF5C5A8}" dt="2020-03-21T05:55:36.267" v="1241" actId="115"/>
          <ac:spMkLst>
            <pc:docMk/>
            <pc:sldMk cId="3469684917" sldId="1030"/>
            <ac:spMk id="4" creationId="{5C3C9B37-341C-4CCC-A9F9-C27A06B939B8}"/>
          </ac:spMkLst>
        </pc:spChg>
      </pc:sldChg>
      <pc:sldChg chg="modSp add del ord">
        <pc:chgData name="Yoo Jonghun" userId="7af2938a2fa79179" providerId="LiveId" clId="{8B8FB93D-417D-4089-A442-E9791EF5C5A8}" dt="2020-03-21T05:52:42.398" v="1057" actId="2696"/>
        <pc:sldMkLst>
          <pc:docMk/>
          <pc:sldMk cId="3230495616" sldId="1033"/>
        </pc:sldMkLst>
        <pc:spChg chg="mod">
          <ac:chgData name="Yoo Jonghun" userId="7af2938a2fa79179" providerId="LiveId" clId="{8B8FB93D-417D-4089-A442-E9791EF5C5A8}" dt="2020-03-21T05:47:52.790" v="909" actId="14100"/>
          <ac:spMkLst>
            <pc:docMk/>
            <pc:sldMk cId="3230495616" sldId="1033"/>
            <ac:spMk id="7" creationId="{662EFB99-519D-4AD5-BC11-376168CBDDCA}"/>
          </ac:spMkLst>
        </pc:spChg>
      </pc:sldChg>
      <pc:sldChg chg="addSp delSp modSp add delAnim">
        <pc:chgData name="Yoo Jonghun" userId="7af2938a2fa79179" providerId="LiveId" clId="{8B8FB93D-417D-4089-A442-E9791EF5C5A8}" dt="2020-03-21T05:52:46.941" v="1059"/>
        <pc:sldMkLst>
          <pc:docMk/>
          <pc:sldMk cId="837539254" sldId="1034"/>
        </pc:sldMkLst>
        <pc:spChg chg="mod">
          <ac:chgData name="Yoo Jonghun" userId="7af2938a2fa79179" providerId="LiveId" clId="{8B8FB93D-417D-4089-A442-E9791EF5C5A8}" dt="2020-03-21T05:52:07.061" v="1030" actId="20577"/>
          <ac:spMkLst>
            <pc:docMk/>
            <pc:sldMk cId="837539254" sldId="1034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51:05.549" v="959" actId="20577"/>
          <ac:spMkLst>
            <pc:docMk/>
            <pc:sldMk cId="837539254" sldId="1034"/>
            <ac:spMk id="5" creationId="{6BF552DC-CBB0-4427-B18F-FB54794B1D4E}"/>
          </ac:spMkLst>
        </pc:spChg>
        <pc:spChg chg="add del">
          <ac:chgData name="Yoo Jonghun" userId="7af2938a2fa79179" providerId="LiveId" clId="{8B8FB93D-417D-4089-A442-E9791EF5C5A8}" dt="2020-03-21T05:52:46.941" v="1059"/>
          <ac:spMkLst>
            <pc:docMk/>
            <pc:sldMk cId="837539254" sldId="1034"/>
            <ac:spMk id="6" creationId="{380C6A68-9C40-4C8A-AA14-210E5C29976A}"/>
          </ac:spMkLst>
        </pc:spChg>
        <pc:spChg chg="del">
          <ac:chgData name="Yoo Jonghun" userId="7af2938a2fa79179" providerId="LiveId" clId="{8B8FB93D-417D-4089-A442-E9791EF5C5A8}" dt="2020-03-21T05:50:43.901" v="949" actId="478"/>
          <ac:spMkLst>
            <pc:docMk/>
            <pc:sldMk cId="837539254" sldId="1034"/>
            <ac:spMk id="7" creationId="{0D277481-0F4A-4BCE-B397-2686CC7C30A7}"/>
          </ac:spMkLst>
        </pc:spChg>
        <pc:spChg chg="mod">
          <ac:chgData name="Yoo Jonghun" userId="7af2938a2fa79179" providerId="LiveId" clId="{8B8FB93D-417D-4089-A442-E9791EF5C5A8}" dt="2020-03-21T05:52:27.832" v="1055" actId="6549"/>
          <ac:spMkLst>
            <pc:docMk/>
            <pc:sldMk cId="837539254" sldId="1034"/>
            <ac:spMk id="8" creationId="{DF203FBB-BF07-4248-90B6-A6E179312712}"/>
          </ac:spMkLst>
        </pc:spChg>
        <pc:spChg chg="mod">
          <ac:chgData name="Yoo Jonghun" userId="7af2938a2fa79179" providerId="LiveId" clId="{8B8FB93D-417D-4089-A442-E9791EF5C5A8}" dt="2020-03-21T05:52:35.906" v="1056" actId="13926"/>
          <ac:spMkLst>
            <pc:docMk/>
            <pc:sldMk cId="837539254" sldId="1034"/>
            <ac:spMk id="9" creationId="{8057409C-8CC7-4FA6-B64B-0497AB8605D0}"/>
          </ac:spMkLst>
        </pc:spChg>
      </pc:sldChg>
      <pc:sldChg chg="delSp modSp add">
        <pc:chgData name="Yoo Jonghun" userId="7af2938a2fa79179" providerId="LiveId" clId="{8B8FB93D-417D-4089-A442-E9791EF5C5A8}" dt="2020-03-21T05:53:40.239" v="1080" actId="20577"/>
        <pc:sldMkLst>
          <pc:docMk/>
          <pc:sldMk cId="732044739" sldId="1035"/>
        </pc:sldMkLst>
        <pc:spChg chg="mod">
          <ac:chgData name="Yoo Jonghun" userId="7af2938a2fa79179" providerId="LiveId" clId="{8B8FB93D-417D-4089-A442-E9791EF5C5A8}" dt="2020-03-21T05:52:59.840" v="1074"/>
          <ac:spMkLst>
            <pc:docMk/>
            <pc:sldMk cId="732044739" sldId="1035"/>
            <ac:spMk id="2" creationId="{4EFE892B-C23A-407E-8A74-C53A346B4BE4}"/>
          </ac:spMkLst>
        </pc:spChg>
        <pc:spChg chg="mod">
          <ac:chgData name="Yoo Jonghun" userId="7af2938a2fa79179" providerId="LiveId" clId="{8B8FB93D-417D-4089-A442-E9791EF5C5A8}" dt="2020-03-21T05:53:40.239" v="1080" actId="20577"/>
          <ac:spMkLst>
            <pc:docMk/>
            <pc:sldMk cId="732044739" sldId="1035"/>
            <ac:spMk id="5" creationId="{6BF552DC-CBB0-4427-B18F-FB54794B1D4E}"/>
          </ac:spMkLst>
        </pc:spChg>
        <pc:spChg chg="del">
          <ac:chgData name="Yoo Jonghun" userId="7af2938a2fa79179" providerId="LiveId" clId="{8B8FB93D-417D-4089-A442-E9791EF5C5A8}" dt="2020-03-21T05:53:09.098" v="1077" actId="478"/>
          <ac:spMkLst>
            <pc:docMk/>
            <pc:sldMk cId="732044739" sldId="1035"/>
            <ac:spMk id="8" creationId="{DF203FBB-BF07-4248-90B6-A6E179312712}"/>
          </ac:spMkLst>
        </pc:spChg>
        <pc:spChg chg="del">
          <ac:chgData name="Yoo Jonghun" userId="7af2938a2fa79179" providerId="LiveId" clId="{8B8FB93D-417D-4089-A442-E9791EF5C5A8}" dt="2020-03-21T05:53:09.098" v="1077" actId="478"/>
          <ac:spMkLst>
            <pc:docMk/>
            <pc:sldMk cId="732044739" sldId="1035"/>
            <ac:spMk id="9" creationId="{8057409C-8CC7-4FA6-B64B-0497AB8605D0}"/>
          </ac:spMkLst>
        </pc:spChg>
      </pc:sldChg>
    </pc:docChg>
  </pc:docChgLst>
  <pc:docChgLst>
    <pc:chgData name="Yoo Jonghun" userId="7af2938a2fa79179" providerId="LiveId" clId="{6CDECB5C-DEC3-4066-810E-93F9889FCA8A}"/>
    <pc:docChg chg="undo custSel addSld delSld modSld sldOrd">
      <pc:chgData name="Yoo Jonghun" userId="7af2938a2fa79179" providerId="LiveId" clId="{6CDECB5C-DEC3-4066-810E-93F9889FCA8A}" dt="2020-03-21T07:26:56.629" v="1845" actId="115"/>
      <pc:docMkLst>
        <pc:docMk/>
      </pc:docMkLst>
      <pc:sldChg chg="modSp">
        <pc:chgData name="Yoo Jonghun" userId="7af2938a2fa79179" providerId="LiveId" clId="{6CDECB5C-DEC3-4066-810E-93F9889FCA8A}" dt="2020-03-21T05:57:09.505" v="1" actId="20577"/>
        <pc:sldMkLst>
          <pc:docMk/>
          <pc:sldMk cId="1738146401" sldId="256"/>
        </pc:sldMkLst>
        <pc:spChg chg="mod">
          <ac:chgData name="Yoo Jonghun" userId="7af2938a2fa79179" providerId="LiveId" clId="{6CDECB5C-DEC3-4066-810E-93F9889FCA8A}" dt="2020-03-21T05:57:09.505" v="1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">
        <pc:chgData name="Yoo Jonghun" userId="7af2938a2fa79179" providerId="LiveId" clId="{6CDECB5C-DEC3-4066-810E-93F9889FCA8A}" dt="2020-03-21T06:53:27.383" v="741" actId="47"/>
        <pc:sldMkLst>
          <pc:docMk/>
          <pc:sldMk cId="3673411809" sldId="267"/>
        </pc:sldMkLst>
      </pc:sldChg>
      <pc:sldChg chg="delSp modSp">
        <pc:chgData name="Yoo Jonghun" userId="7af2938a2fa79179" providerId="LiveId" clId="{6CDECB5C-DEC3-4066-810E-93F9889FCA8A}" dt="2020-03-21T06:00:09.716" v="231" actId="20577"/>
        <pc:sldMkLst>
          <pc:docMk/>
          <pc:sldMk cId="3331657119" sldId="268"/>
        </pc:sldMkLst>
        <pc:spChg chg="mod">
          <ac:chgData name="Yoo Jonghun" userId="7af2938a2fa79179" providerId="LiveId" clId="{6CDECB5C-DEC3-4066-810E-93F9889FCA8A}" dt="2020-03-21T05:57:24.811" v="2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00:09.716" v="231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6CDECB5C-DEC3-4066-810E-93F9889FCA8A}" dt="2020-03-21T05:59:59.233" v="227"/>
          <ac:spMkLst>
            <pc:docMk/>
            <pc:sldMk cId="3331657119" sldId="268"/>
            <ac:spMk id="5" creationId="{7FBC023E-5D69-44AC-9A88-C9CCE4BFD6A0}"/>
          </ac:spMkLst>
        </pc:spChg>
        <pc:spChg chg="del">
          <ac:chgData name="Yoo Jonghun" userId="7af2938a2fa79179" providerId="LiveId" clId="{6CDECB5C-DEC3-4066-810E-93F9889FCA8A}" dt="2020-03-21T05:58:50.741" v="191" actId="478"/>
          <ac:spMkLst>
            <pc:docMk/>
            <pc:sldMk cId="3331657119" sldId="268"/>
            <ac:spMk id="9" creationId="{5474A5A8-4D69-430F-A841-019D71D982B8}"/>
          </ac:spMkLst>
        </pc:spChg>
        <pc:picChg chg="del">
          <ac:chgData name="Yoo Jonghun" userId="7af2938a2fa79179" providerId="LiveId" clId="{6CDECB5C-DEC3-4066-810E-93F9889FCA8A}" dt="2020-03-21T05:58:47.573" v="189" actId="478"/>
          <ac:picMkLst>
            <pc:docMk/>
            <pc:sldMk cId="3331657119" sldId="268"/>
            <ac:picMk id="7" creationId="{7C87DB0E-820B-4506-930A-03041EDDD043}"/>
          </ac:picMkLst>
        </pc:picChg>
        <pc:picChg chg="del">
          <ac:chgData name="Yoo Jonghun" userId="7af2938a2fa79179" providerId="LiveId" clId="{6CDECB5C-DEC3-4066-810E-93F9889FCA8A}" dt="2020-03-21T05:58:49.151" v="190" actId="478"/>
          <ac:picMkLst>
            <pc:docMk/>
            <pc:sldMk cId="3331657119" sldId="268"/>
            <ac:picMk id="8" creationId="{D3DDCED7-02BD-4949-A4D6-B5F5B91DD9B6}"/>
          </ac:picMkLst>
        </pc:picChg>
      </pc:sldChg>
      <pc:sldChg chg="del">
        <pc:chgData name="Yoo Jonghun" userId="7af2938a2fa79179" providerId="LiveId" clId="{6CDECB5C-DEC3-4066-810E-93F9889FCA8A}" dt="2020-03-21T06:53:30.642" v="742" actId="47"/>
        <pc:sldMkLst>
          <pc:docMk/>
          <pc:sldMk cId="2826935201" sldId="269"/>
        </pc:sldMkLst>
      </pc:sldChg>
      <pc:sldChg chg="del">
        <pc:chgData name="Yoo Jonghun" userId="7af2938a2fa79179" providerId="LiveId" clId="{6CDECB5C-DEC3-4066-810E-93F9889FCA8A}" dt="2020-03-21T06:53:30.642" v="742" actId="47"/>
        <pc:sldMkLst>
          <pc:docMk/>
          <pc:sldMk cId="2915414402" sldId="270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2923332345" sldId="271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3680641454" sldId="272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3966825992" sldId="273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3469684917" sldId="1030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837539254" sldId="1034"/>
        </pc:sldMkLst>
      </pc:sldChg>
      <pc:sldChg chg="del">
        <pc:chgData name="Yoo Jonghun" userId="7af2938a2fa79179" providerId="LiveId" clId="{6CDECB5C-DEC3-4066-810E-93F9889FCA8A}" dt="2020-03-21T06:53:34.857" v="743" actId="47"/>
        <pc:sldMkLst>
          <pc:docMk/>
          <pc:sldMk cId="732044739" sldId="1035"/>
        </pc:sldMkLst>
      </pc:sldChg>
      <pc:sldChg chg="addSp delSp modSp add">
        <pc:chgData name="Yoo Jonghun" userId="7af2938a2fa79179" providerId="LiveId" clId="{6CDECB5C-DEC3-4066-810E-93F9889FCA8A}" dt="2020-03-21T06:55:11.833" v="838" actId="20577"/>
        <pc:sldMkLst>
          <pc:docMk/>
          <pc:sldMk cId="3781005155" sldId="1036"/>
        </pc:sldMkLst>
        <pc:spChg chg="mod">
          <ac:chgData name="Yoo Jonghun" userId="7af2938a2fa79179" providerId="LiveId" clId="{6CDECB5C-DEC3-4066-810E-93F9889FCA8A}" dt="2020-03-21T06:01:01.219" v="237"/>
          <ac:spMkLst>
            <pc:docMk/>
            <pc:sldMk cId="3781005155" sldId="1036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00:14.612" v="233" actId="20577"/>
          <ac:spMkLst>
            <pc:docMk/>
            <pc:sldMk cId="3781005155" sldId="1036"/>
            <ac:spMk id="3" creationId="{911C7C1F-A43E-44B4-87A2-7FF34B782E4F}"/>
          </ac:spMkLst>
        </pc:spChg>
        <pc:spChg chg="mod">
          <ac:chgData name="Yoo Jonghun" userId="7af2938a2fa79179" providerId="LiveId" clId="{6CDECB5C-DEC3-4066-810E-93F9889FCA8A}" dt="2020-03-21T06:55:11.833" v="838" actId="20577"/>
          <ac:spMkLst>
            <pc:docMk/>
            <pc:sldMk cId="3781005155" sldId="1036"/>
            <ac:spMk id="5" creationId="{7FBC023E-5D69-44AC-9A88-C9CCE4BFD6A0}"/>
          </ac:spMkLst>
        </pc:spChg>
        <pc:spChg chg="add mod">
          <ac:chgData name="Yoo Jonghun" userId="7af2938a2fa79179" providerId="LiveId" clId="{6CDECB5C-DEC3-4066-810E-93F9889FCA8A}" dt="2020-03-21T06:50:50.629" v="527" actId="1076"/>
          <ac:spMkLst>
            <pc:docMk/>
            <pc:sldMk cId="3781005155" sldId="1036"/>
            <ac:spMk id="6" creationId="{14B394B8-C421-4858-BCC3-9311F14A79FB}"/>
          </ac:spMkLst>
        </pc:spChg>
        <pc:spChg chg="add del mod">
          <ac:chgData name="Yoo Jonghun" userId="7af2938a2fa79179" providerId="LiveId" clId="{6CDECB5C-DEC3-4066-810E-93F9889FCA8A}" dt="2020-03-21T06:50:14.777" v="464" actId="478"/>
          <ac:spMkLst>
            <pc:docMk/>
            <pc:sldMk cId="3781005155" sldId="1036"/>
            <ac:spMk id="7" creationId="{703A7812-445D-4EF8-839D-8F81C7EFEF10}"/>
          </ac:spMkLst>
        </pc:spChg>
        <pc:spChg chg="add del mod">
          <ac:chgData name="Yoo Jonghun" userId="7af2938a2fa79179" providerId="LiveId" clId="{6CDECB5C-DEC3-4066-810E-93F9889FCA8A}" dt="2020-03-21T06:50:17.472" v="465" actId="478"/>
          <ac:spMkLst>
            <pc:docMk/>
            <pc:sldMk cId="3781005155" sldId="1036"/>
            <ac:spMk id="11" creationId="{5E725101-FB90-4E91-9BD4-34B2B3F6013C}"/>
          </ac:spMkLst>
        </pc:spChg>
        <pc:spChg chg="add del mod">
          <ac:chgData name="Yoo Jonghun" userId="7af2938a2fa79179" providerId="LiveId" clId="{6CDECB5C-DEC3-4066-810E-93F9889FCA8A}" dt="2020-03-21T06:50:17.472" v="465" actId="478"/>
          <ac:spMkLst>
            <pc:docMk/>
            <pc:sldMk cId="3781005155" sldId="1036"/>
            <ac:spMk id="12" creationId="{B9F14AF2-2FE5-428D-A3E1-845E461F67A1}"/>
          </ac:spMkLst>
        </pc:spChg>
        <pc:spChg chg="add del mod">
          <ac:chgData name="Yoo Jonghun" userId="7af2938a2fa79179" providerId="LiveId" clId="{6CDECB5C-DEC3-4066-810E-93F9889FCA8A}" dt="2020-03-21T06:50:50.933" v="529"/>
          <ac:spMkLst>
            <pc:docMk/>
            <pc:sldMk cId="3781005155" sldId="1036"/>
            <ac:spMk id="13" creationId="{DCECC49B-C5DE-4FF5-A3EA-87927D90D123}"/>
          </ac:spMkLst>
        </pc:spChg>
        <pc:spChg chg="add mod">
          <ac:chgData name="Yoo Jonghun" userId="7af2938a2fa79179" providerId="LiveId" clId="{6CDECB5C-DEC3-4066-810E-93F9889FCA8A}" dt="2020-03-21T06:51:20.947" v="615" actId="13926"/>
          <ac:spMkLst>
            <pc:docMk/>
            <pc:sldMk cId="3781005155" sldId="1036"/>
            <ac:spMk id="14" creationId="{FFE9507E-64E0-4220-8BFB-AD961312946A}"/>
          </ac:spMkLst>
        </pc:spChg>
        <pc:cxnChg chg="add del mod">
          <ac:chgData name="Yoo Jonghun" userId="7af2938a2fa79179" providerId="LiveId" clId="{6CDECB5C-DEC3-4066-810E-93F9889FCA8A}" dt="2020-03-21T06:50:17.472" v="465" actId="478"/>
          <ac:cxnSpMkLst>
            <pc:docMk/>
            <pc:sldMk cId="3781005155" sldId="1036"/>
            <ac:cxnSpMk id="9" creationId="{31648482-2B58-4F89-8CCC-7834F77A8B85}"/>
          </ac:cxnSpMkLst>
        </pc:cxnChg>
        <pc:cxnChg chg="add del mod">
          <ac:chgData name="Yoo Jonghun" userId="7af2938a2fa79179" providerId="LiveId" clId="{6CDECB5C-DEC3-4066-810E-93F9889FCA8A}" dt="2020-03-21T06:50:17.472" v="465" actId="478"/>
          <ac:cxnSpMkLst>
            <pc:docMk/>
            <pc:sldMk cId="3781005155" sldId="1036"/>
            <ac:cxnSpMk id="10" creationId="{58E7A103-BF3F-4791-96D7-79AE4FD0A5F4}"/>
          </ac:cxnSpMkLst>
        </pc:cxnChg>
      </pc:sldChg>
      <pc:sldChg chg="modSp add del">
        <pc:chgData name="Yoo Jonghun" userId="7af2938a2fa79179" providerId="LiveId" clId="{6CDECB5C-DEC3-4066-810E-93F9889FCA8A}" dt="2020-03-21T06:53:27.383" v="741" actId="47"/>
        <pc:sldMkLst>
          <pc:docMk/>
          <pc:sldMk cId="941998418" sldId="1037"/>
        </pc:sldMkLst>
        <pc:spChg chg="mod">
          <ac:chgData name="Yoo Jonghun" userId="7af2938a2fa79179" providerId="LiveId" clId="{6CDECB5C-DEC3-4066-810E-93F9889FCA8A}" dt="2020-03-21T06:00:17.801" v="235" actId="20577"/>
          <ac:spMkLst>
            <pc:docMk/>
            <pc:sldMk cId="941998418" sldId="1037"/>
            <ac:spMk id="3" creationId="{911C7C1F-A43E-44B4-87A2-7FF34B782E4F}"/>
          </ac:spMkLst>
        </pc:spChg>
      </pc:sldChg>
      <pc:sldChg chg="modSp add">
        <pc:chgData name="Yoo Jonghun" userId="7af2938a2fa79179" providerId="LiveId" clId="{6CDECB5C-DEC3-4066-810E-93F9889FCA8A}" dt="2020-03-21T07:17:54.849" v="1425" actId="14100"/>
        <pc:sldMkLst>
          <pc:docMk/>
          <pc:sldMk cId="92016447" sldId="1038"/>
        </pc:sldMkLst>
        <pc:spChg chg="mod">
          <ac:chgData name="Yoo Jonghun" userId="7af2938a2fa79179" providerId="LiveId" clId="{6CDECB5C-DEC3-4066-810E-93F9889FCA8A}" dt="2020-03-21T06:53:54.623" v="751"/>
          <ac:spMkLst>
            <pc:docMk/>
            <pc:sldMk cId="92016447" sldId="1038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54:25.659" v="825"/>
          <ac:spMkLst>
            <pc:docMk/>
            <pc:sldMk cId="92016447" sldId="1038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6:54:19.168" v="799" actId="1076"/>
          <ac:spMkLst>
            <pc:docMk/>
            <pc:sldMk cId="92016447" sldId="1038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7:54.849" v="1425" actId="14100"/>
          <ac:spMkLst>
            <pc:docMk/>
            <pc:sldMk cId="92016447" sldId="1038"/>
            <ac:spMk id="7" creationId="{703A7812-445D-4EF8-839D-8F81C7EFEF10}"/>
          </ac:spMkLst>
        </pc:spChg>
        <pc:spChg chg="mod">
          <ac:chgData name="Yoo Jonghun" userId="7af2938a2fa79179" providerId="LiveId" clId="{6CDECB5C-DEC3-4066-810E-93F9889FCA8A}" dt="2020-03-21T06:54:19.168" v="799" actId="1076"/>
          <ac:spMkLst>
            <pc:docMk/>
            <pc:sldMk cId="92016447" sldId="1038"/>
            <ac:spMk id="11" creationId="{5E725101-FB90-4E91-9BD4-34B2B3F6013C}"/>
          </ac:spMkLst>
        </pc:spChg>
        <pc:spChg chg="mod">
          <ac:chgData name="Yoo Jonghun" userId="7af2938a2fa79179" providerId="LiveId" clId="{6CDECB5C-DEC3-4066-810E-93F9889FCA8A}" dt="2020-03-21T06:54:19.168" v="799" actId="1076"/>
          <ac:spMkLst>
            <pc:docMk/>
            <pc:sldMk cId="92016447" sldId="1038"/>
            <ac:spMk id="12" creationId="{B9F14AF2-2FE5-428D-A3E1-845E461F67A1}"/>
          </ac:spMkLst>
        </pc:spChg>
        <pc:cxnChg chg="mod">
          <ac:chgData name="Yoo Jonghun" userId="7af2938a2fa79179" providerId="LiveId" clId="{6CDECB5C-DEC3-4066-810E-93F9889FCA8A}" dt="2020-03-21T06:54:19.168" v="799" actId="1076"/>
          <ac:cxnSpMkLst>
            <pc:docMk/>
            <pc:sldMk cId="92016447" sldId="1038"/>
            <ac:cxnSpMk id="9" creationId="{31648482-2B58-4F89-8CCC-7834F77A8B85}"/>
          </ac:cxnSpMkLst>
        </pc:cxnChg>
        <pc:cxnChg chg="mod">
          <ac:chgData name="Yoo Jonghun" userId="7af2938a2fa79179" providerId="LiveId" clId="{6CDECB5C-DEC3-4066-810E-93F9889FCA8A}" dt="2020-03-21T06:54:19.168" v="799" actId="1076"/>
          <ac:cxnSpMkLst>
            <pc:docMk/>
            <pc:sldMk cId="92016447" sldId="1038"/>
            <ac:cxnSpMk id="10" creationId="{58E7A103-BF3F-4791-96D7-79AE4FD0A5F4}"/>
          </ac:cxnSpMkLst>
        </pc:cxnChg>
      </pc:sldChg>
      <pc:sldChg chg="add del">
        <pc:chgData name="Yoo Jonghun" userId="7af2938a2fa79179" providerId="LiveId" clId="{6CDECB5C-DEC3-4066-810E-93F9889FCA8A}" dt="2020-03-21T06:49:39.486" v="439" actId="2696"/>
        <pc:sldMkLst>
          <pc:docMk/>
          <pc:sldMk cId="2065448251" sldId="1038"/>
        </pc:sldMkLst>
      </pc:sldChg>
      <pc:sldChg chg="delSp modSp add">
        <pc:chgData name="Yoo Jonghun" userId="7af2938a2fa79179" providerId="LiveId" clId="{6CDECB5C-DEC3-4066-810E-93F9889FCA8A}" dt="2020-03-21T07:17:50.705" v="1424" actId="14100"/>
        <pc:sldMkLst>
          <pc:docMk/>
          <pc:sldMk cId="1167005792" sldId="1039"/>
        </pc:sldMkLst>
        <pc:spChg chg="mod">
          <ac:chgData name="Yoo Jonghun" userId="7af2938a2fa79179" providerId="LiveId" clId="{6CDECB5C-DEC3-4066-810E-93F9889FCA8A}" dt="2020-03-21T06:54:45.199" v="832" actId="20577"/>
          <ac:spMkLst>
            <pc:docMk/>
            <pc:sldMk cId="1167005792" sldId="1039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6:55:28.611" v="908"/>
          <ac:spMkLst>
            <pc:docMk/>
            <pc:sldMk cId="1167005792" sldId="1039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08:44.407" v="922" actId="404"/>
          <ac:spMkLst>
            <pc:docMk/>
            <pc:sldMk cId="1167005792" sldId="1039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7:50.705" v="1424" actId="14100"/>
          <ac:spMkLst>
            <pc:docMk/>
            <pc:sldMk cId="1167005792" sldId="1039"/>
            <ac:spMk id="7" creationId="{703A7812-445D-4EF8-839D-8F81C7EFEF10}"/>
          </ac:spMkLst>
        </pc:spChg>
        <pc:spChg chg="del mod">
          <ac:chgData name="Yoo Jonghun" userId="7af2938a2fa79179" providerId="LiveId" clId="{6CDECB5C-DEC3-4066-810E-93F9889FCA8A}" dt="2020-03-21T07:08:39.004" v="916" actId="478"/>
          <ac:spMkLst>
            <pc:docMk/>
            <pc:sldMk cId="1167005792" sldId="1039"/>
            <ac:spMk id="11" creationId="{5E725101-FB90-4E91-9BD4-34B2B3F6013C}"/>
          </ac:spMkLst>
        </pc:spChg>
        <pc:spChg chg="del mod">
          <ac:chgData name="Yoo Jonghun" userId="7af2938a2fa79179" providerId="LiveId" clId="{6CDECB5C-DEC3-4066-810E-93F9889FCA8A}" dt="2020-03-21T07:08:39.004" v="916" actId="478"/>
          <ac:spMkLst>
            <pc:docMk/>
            <pc:sldMk cId="1167005792" sldId="1039"/>
            <ac:spMk id="12" creationId="{B9F14AF2-2FE5-428D-A3E1-845E461F67A1}"/>
          </ac:spMkLst>
        </pc:spChg>
        <pc:cxnChg chg="del mod">
          <ac:chgData name="Yoo Jonghun" userId="7af2938a2fa79179" providerId="LiveId" clId="{6CDECB5C-DEC3-4066-810E-93F9889FCA8A}" dt="2020-03-21T07:08:39.004" v="916" actId="478"/>
          <ac:cxnSpMkLst>
            <pc:docMk/>
            <pc:sldMk cId="1167005792" sldId="1039"/>
            <ac:cxnSpMk id="9" creationId="{31648482-2B58-4F89-8CCC-7834F77A8B85}"/>
          </ac:cxnSpMkLst>
        </pc:cxnChg>
        <pc:cxnChg chg="del mod">
          <ac:chgData name="Yoo Jonghun" userId="7af2938a2fa79179" providerId="LiveId" clId="{6CDECB5C-DEC3-4066-810E-93F9889FCA8A}" dt="2020-03-21T07:08:39.004" v="916" actId="478"/>
          <ac:cxnSpMkLst>
            <pc:docMk/>
            <pc:sldMk cId="1167005792" sldId="1039"/>
            <ac:cxnSpMk id="10" creationId="{58E7A103-BF3F-4791-96D7-79AE4FD0A5F4}"/>
          </ac:cxnSpMkLst>
        </pc:cxnChg>
      </pc:sldChg>
      <pc:sldChg chg="addSp delSp add del">
        <pc:chgData name="Yoo Jonghun" userId="7af2938a2fa79179" providerId="LiveId" clId="{6CDECB5C-DEC3-4066-810E-93F9889FCA8A}" dt="2020-03-21T07:13:37.767" v="1110" actId="2696"/>
        <pc:sldMkLst>
          <pc:docMk/>
          <pc:sldMk cId="817135403" sldId="1040"/>
        </pc:sldMkLst>
        <pc:spChg chg="add del">
          <ac:chgData name="Yoo Jonghun" userId="7af2938a2fa79179" providerId="LiveId" clId="{6CDECB5C-DEC3-4066-810E-93F9889FCA8A}" dt="2020-03-21T07:09:42.806" v="925"/>
          <ac:spMkLst>
            <pc:docMk/>
            <pc:sldMk cId="817135403" sldId="1040"/>
            <ac:spMk id="6" creationId="{5DBA735E-AAC7-4FEA-871B-E105D8F747BD}"/>
          </ac:spMkLst>
        </pc:spChg>
      </pc:sldChg>
      <pc:sldChg chg="modSp add">
        <pc:chgData name="Yoo Jonghun" userId="7af2938a2fa79179" providerId="LiveId" clId="{6CDECB5C-DEC3-4066-810E-93F9889FCA8A}" dt="2020-03-21T07:17:43.850" v="1423" actId="14100"/>
        <pc:sldMkLst>
          <pc:docMk/>
          <pc:sldMk cId="2831980800" sldId="1041"/>
        </pc:sldMkLst>
        <pc:spChg chg="mod">
          <ac:chgData name="Yoo Jonghun" userId="7af2938a2fa79179" providerId="LiveId" clId="{6CDECB5C-DEC3-4066-810E-93F9889FCA8A}" dt="2020-03-21T07:10:17.226" v="949" actId="20577"/>
          <ac:spMkLst>
            <pc:docMk/>
            <pc:sldMk cId="2831980800" sldId="1041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14:45.298" v="1212" actId="403"/>
          <ac:spMkLst>
            <pc:docMk/>
            <pc:sldMk cId="2831980800" sldId="1041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12:14.372" v="1060" actId="6549"/>
          <ac:spMkLst>
            <pc:docMk/>
            <pc:sldMk cId="2831980800" sldId="1041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7:43.850" v="1423" actId="14100"/>
          <ac:spMkLst>
            <pc:docMk/>
            <pc:sldMk cId="2831980800" sldId="1041"/>
            <ac:spMk id="7" creationId="{703A7812-445D-4EF8-839D-8F81C7EFEF10}"/>
          </ac:spMkLst>
        </pc:spChg>
      </pc:sldChg>
      <pc:sldChg chg="addSp modSp add">
        <pc:chgData name="Yoo Jonghun" userId="7af2938a2fa79179" providerId="LiveId" clId="{6CDECB5C-DEC3-4066-810E-93F9889FCA8A}" dt="2020-03-21T07:16:56.505" v="1421" actId="14100"/>
        <pc:sldMkLst>
          <pc:docMk/>
          <pc:sldMk cId="134712766" sldId="1042"/>
        </pc:sldMkLst>
        <pc:spChg chg="mod">
          <ac:chgData name="Yoo Jonghun" userId="7af2938a2fa79179" providerId="LiveId" clId="{6CDECB5C-DEC3-4066-810E-93F9889FCA8A}" dt="2020-03-21T07:11:58.724" v="1036" actId="20577"/>
          <ac:spMkLst>
            <pc:docMk/>
            <pc:sldMk cId="134712766" sldId="1042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14:40.835" v="1211" actId="403"/>
          <ac:spMkLst>
            <pc:docMk/>
            <pc:sldMk cId="134712766" sldId="1042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12:09.850" v="1059" actId="6549"/>
          <ac:spMkLst>
            <pc:docMk/>
            <pc:sldMk cId="134712766" sldId="1042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6:56.505" v="1421" actId="14100"/>
          <ac:spMkLst>
            <pc:docMk/>
            <pc:sldMk cId="134712766" sldId="1042"/>
            <ac:spMk id="7" creationId="{703A7812-445D-4EF8-839D-8F81C7EFEF10}"/>
          </ac:spMkLst>
        </pc:spChg>
        <pc:spChg chg="add mod">
          <ac:chgData name="Yoo Jonghun" userId="7af2938a2fa79179" providerId="LiveId" clId="{6CDECB5C-DEC3-4066-810E-93F9889FCA8A}" dt="2020-03-21T07:12:48.979" v="1065" actId="20577"/>
          <ac:spMkLst>
            <pc:docMk/>
            <pc:sldMk cId="134712766" sldId="1042"/>
            <ac:spMk id="8" creationId="{C7668DD7-CAE1-47CC-B1F6-0C29524ED4DA}"/>
          </ac:spMkLst>
        </pc:spChg>
      </pc:sldChg>
      <pc:sldChg chg="addSp delSp modSp add">
        <pc:chgData name="Yoo Jonghun" userId="7af2938a2fa79179" providerId="LiveId" clId="{6CDECB5C-DEC3-4066-810E-93F9889FCA8A}" dt="2020-03-21T07:19:32.571" v="1438" actId="1076"/>
        <pc:sldMkLst>
          <pc:docMk/>
          <pc:sldMk cId="1471021700" sldId="1043"/>
        </pc:sldMkLst>
        <pc:spChg chg="mod">
          <ac:chgData name="Yoo Jonghun" userId="7af2938a2fa79179" providerId="LiveId" clId="{6CDECB5C-DEC3-4066-810E-93F9889FCA8A}" dt="2020-03-21T07:18:39.568" v="1430" actId="20577"/>
          <ac:spMkLst>
            <pc:docMk/>
            <pc:sldMk cId="1471021700" sldId="1043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16:03.306" v="1366" actId="14100"/>
          <ac:spMkLst>
            <pc:docMk/>
            <pc:sldMk cId="1471021700" sldId="1043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18:37.201" v="1429" actId="13926"/>
          <ac:spMkLst>
            <pc:docMk/>
            <pc:sldMk cId="1471021700" sldId="1043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16:44.569" v="1419" actId="1076"/>
          <ac:spMkLst>
            <pc:docMk/>
            <pc:sldMk cId="1471021700" sldId="1043"/>
            <ac:spMk id="7" creationId="{703A7812-445D-4EF8-839D-8F81C7EFEF10}"/>
          </ac:spMkLst>
        </pc:spChg>
        <pc:spChg chg="add mod">
          <ac:chgData name="Yoo Jonghun" userId="7af2938a2fa79179" providerId="LiveId" clId="{6CDECB5C-DEC3-4066-810E-93F9889FCA8A}" dt="2020-03-21T07:16:31.283" v="1414" actId="1035"/>
          <ac:spMkLst>
            <pc:docMk/>
            <pc:sldMk cId="1471021700" sldId="1043"/>
            <ac:spMk id="10" creationId="{0E285CDC-CF44-4EE1-9EBB-5FC7C6A38E54}"/>
          </ac:spMkLst>
        </pc:spChg>
        <pc:spChg chg="add mod">
          <ac:chgData name="Yoo Jonghun" userId="7af2938a2fa79179" providerId="LiveId" clId="{6CDECB5C-DEC3-4066-810E-93F9889FCA8A}" dt="2020-03-21T07:19:32.571" v="1438" actId="1076"/>
          <ac:spMkLst>
            <pc:docMk/>
            <pc:sldMk cId="1471021700" sldId="1043"/>
            <ac:spMk id="14" creationId="{607BB997-3F3A-4EE3-A8E3-FD1A98BBDDAE}"/>
          </ac:spMkLst>
        </pc:spChg>
        <pc:cxnChg chg="add mod">
          <ac:chgData name="Yoo Jonghun" userId="7af2938a2fa79179" providerId="LiveId" clId="{6CDECB5C-DEC3-4066-810E-93F9889FCA8A}" dt="2020-03-21T07:16:21.772" v="1372" actId="11529"/>
          <ac:cxnSpMkLst>
            <pc:docMk/>
            <pc:sldMk cId="1471021700" sldId="1043"/>
            <ac:cxnSpMk id="9" creationId="{93054A7C-BAA6-416E-9789-C63A5538456E}"/>
          </ac:cxnSpMkLst>
        </pc:cxnChg>
        <pc:cxnChg chg="add del mod">
          <ac:chgData name="Yoo Jonghun" userId="7af2938a2fa79179" providerId="LiveId" clId="{6CDECB5C-DEC3-4066-810E-93F9889FCA8A}" dt="2020-03-21T07:19:03.295" v="1433" actId="478"/>
          <ac:cxnSpMkLst>
            <pc:docMk/>
            <pc:sldMk cId="1471021700" sldId="1043"/>
            <ac:cxnSpMk id="12" creationId="{6D889297-4079-4621-A510-D39179C3F875}"/>
          </ac:cxnSpMkLst>
        </pc:cxnChg>
      </pc:sldChg>
      <pc:sldChg chg="delSp modSp add ord">
        <pc:chgData name="Yoo Jonghun" userId="7af2938a2fa79179" providerId="LiveId" clId="{6CDECB5C-DEC3-4066-810E-93F9889FCA8A}" dt="2020-03-21T07:22:22.232" v="1606"/>
        <pc:sldMkLst>
          <pc:docMk/>
          <pc:sldMk cId="3457226653" sldId="1044"/>
        </pc:sldMkLst>
        <pc:spChg chg="mod">
          <ac:chgData name="Yoo Jonghun" userId="7af2938a2fa79179" providerId="LiveId" clId="{6CDECB5C-DEC3-4066-810E-93F9889FCA8A}" dt="2020-03-21T07:22:15.531" v="1604" actId="20577"/>
          <ac:spMkLst>
            <pc:docMk/>
            <pc:sldMk cId="3457226653" sldId="1044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21:53.830" v="1595"/>
          <ac:spMkLst>
            <pc:docMk/>
            <pc:sldMk cId="3457226653" sldId="1044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22:03.866" v="1596" actId="20577"/>
          <ac:spMkLst>
            <pc:docMk/>
            <pc:sldMk cId="3457226653" sldId="1044"/>
            <ac:spMk id="6" creationId="{14B394B8-C421-4858-BCC3-9311F14A79FB}"/>
          </ac:spMkLst>
        </pc:spChg>
        <pc:spChg chg="mod">
          <ac:chgData name="Yoo Jonghun" userId="7af2938a2fa79179" providerId="LiveId" clId="{6CDECB5C-DEC3-4066-810E-93F9889FCA8A}" dt="2020-03-21T07:22:09.499" v="1602"/>
          <ac:spMkLst>
            <pc:docMk/>
            <pc:sldMk cId="3457226653" sldId="1044"/>
            <ac:spMk id="7" creationId="{703A7812-445D-4EF8-839D-8F81C7EFEF10}"/>
          </ac:spMkLst>
        </pc:spChg>
        <pc:spChg chg="del">
          <ac:chgData name="Yoo Jonghun" userId="7af2938a2fa79179" providerId="LiveId" clId="{6CDECB5C-DEC3-4066-810E-93F9889FCA8A}" dt="2020-03-21T07:22:13.916" v="1603" actId="478"/>
          <ac:spMkLst>
            <pc:docMk/>
            <pc:sldMk cId="3457226653" sldId="1044"/>
            <ac:spMk id="10" creationId="{0E285CDC-CF44-4EE1-9EBB-5FC7C6A38E54}"/>
          </ac:spMkLst>
        </pc:spChg>
        <pc:spChg chg="mod">
          <ac:chgData name="Yoo Jonghun" userId="7af2938a2fa79179" providerId="LiveId" clId="{6CDECB5C-DEC3-4066-810E-93F9889FCA8A}" dt="2020-03-21T07:21:19.208" v="1450" actId="14100"/>
          <ac:spMkLst>
            <pc:docMk/>
            <pc:sldMk cId="3457226653" sldId="1044"/>
            <ac:spMk id="14" creationId="{607BB997-3F3A-4EE3-A8E3-FD1A98BBDDAE}"/>
          </ac:spMkLst>
        </pc:spChg>
        <pc:cxnChg chg="del">
          <ac:chgData name="Yoo Jonghun" userId="7af2938a2fa79179" providerId="LiveId" clId="{6CDECB5C-DEC3-4066-810E-93F9889FCA8A}" dt="2020-03-21T07:22:13.916" v="1603" actId="478"/>
          <ac:cxnSpMkLst>
            <pc:docMk/>
            <pc:sldMk cId="3457226653" sldId="1044"/>
            <ac:cxnSpMk id="9" creationId="{93054A7C-BAA6-416E-9789-C63A5538456E}"/>
          </ac:cxnSpMkLst>
        </pc:cxnChg>
      </pc:sldChg>
      <pc:sldChg chg="delSp modSp add">
        <pc:chgData name="Yoo Jonghun" userId="7af2938a2fa79179" providerId="LiveId" clId="{6CDECB5C-DEC3-4066-810E-93F9889FCA8A}" dt="2020-03-21T07:24:56.295" v="1768" actId="478"/>
        <pc:sldMkLst>
          <pc:docMk/>
          <pc:sldMk cId="2986435104" sldId="1045"/>
        </pc:sldMkLst>
        <pc:spChg chg="mod">
          <ac:chgData name="Yoo Jonghun" userId="7af2938a2fa79179" providerId="LiveId" clId="{6CDECB5C-DEC3-4066-810E-93F9889FCA8A}" dt="2020-03-21T07:23:25.096" v="1627" actId="6549"/>
          <ac:spMkLst>
            <pc:docMk/>
            <pc:sldMk cId="2986435104" sldId="1045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24:14.151" v="1702" actId="20577"/>
          <ac:spMkLst>
            <pc:docMk/>
            <pc:sldMk cId="2986435104" sldId="1045"/>
            <ac:spMk id="5" creationId="{7FBC023E-5D69-44AC-9A88-C9CCE4BFD6A0}"/>
          </ac:spMkLst>
        </pc:spChg>
        <pc:spChg chg="mod">
          <ac:chgData name="Yoo Jonghun" userId="7af2938a2fa79179" providerId="LiveId" clId="{6CDECB5C-DEC3-4066-810E-93F9889FCA8A}" dt="2020-03-21T07:24:55.269" v="1767" actId="1076"/>
          <ac:spMkLst>
            <pc:docMk/>
            <pc:sldMk cId="2986435104" sldId="1045"/>
            <ac:spMk id="6" creationId="{14B394B8-C421-4858-BCC3-9311F14A79FB}"/>
          </ac:spMkLst>
        </pc:spChg>
        <pc:spChg chg="del">
          <ac:chgData name="Yoo Jonghun" userId="7af2938a2fa79179" providerId="LiveId" clId="{6CDECB5C-DEC3-4066-810E-93F9889FCA8A}" dt="2020-03-21T07:24:56.295" v="1768" actId="478"/>
          <ac:spMkLst>
            <pc:docMk/>
            <pc:sldMk cId="2986435104" sldId="1045"/>
            <ac:spMk id="7" creationId="{703A7812-445D-4EF8-839D-8F81C7EFEF10}"/>
          </ac:spMkLst>
        </pc:spChg>
        <pc:spChg chg="del">
          <ac:chgData name="Yoo Jonghun" userId="7af2938a2fa79179" providerId="LiveId" clId="{6CDECB5C-DEC3-4066-810E-93F9889FCA8A}" dt="2020-03-21T07:24:18.455" v="1703" actId="478"/>
          <ac:spMkLst>
            <pc:docMk/>
            <pc:sldMk cId="2986435104" sldId="1045"/>
            <ac:spMk id="10" creationId="{0E285CDC-CF44-4EE1-9EBB-5FC7C6A38E54}"/>
          </ac:spMkLst>
        </pc:spChg>
        <pc:spChg chg="del">
          <ac:chgData name="Yoo Jonghun" userId="7af2938a2fa79179" providerId="LiveId" clId="{6CDECB5C-DEC3-4066-810E-93F9889FCA8A}" dt="2020-03-21T07:23:37.765" v="1630" actId="478"/>
          <ac:spMkLst>
            <pc:docMk/>
            <pc:sldMk cId="2986435104" sldId="1045"/>
            <ac:spMk id="14" creationId="{607BB997-3F3A-4EE3-A8E3-FD1A98BBDDAE}"/>
          </ac:spMkLst>
        </pc:spChg>
        <pc:cxnChg chg="del">
          <ac:chgData name="Yoo Jonghun" userId="7af2938a2fa79179" providerId="LiveId" clId="{6CDECB5C-DEC3-4066-810E-93F9889FCA8A}" dt="2020-03-21T07:24:18.455" v="1703" actId="478"/>
          <ac:cxnSpMkLst>
            <pc:docMk/>
            <pc:sldMk cId="2986435104" sldId="1045"/>
            <ac:cxnSpMk id="9" creationId="{93054A7C-BAA6-416E-9789-C63A5538456E}"/>
          </ac:cxnSpMkLst>
        </pc:cxnChg>
      </pc:sldChg>
      <pc:sldChg chg="addSp modSp add">
        <pc:chgData name="Yoo Jonghun" userId="7af2938a2fa79179" providerId="LiveId" clId="{6CDECB5C-DEC3-4066-810E-93F9889FCA8A}" dt="2020-03-21T07:26:56.629" v="1845" actId="115"/>
        <pc:sldMkLst>
          <pc:docMk/>
          <pc:sldMk cId="3637698771" sldId="1046"/>
        </pc:sldMkLst>
        <pc:spChg chg="mod">
          <ac:chgData name="Yoo Jonghun" userId="7af2938a2fa79179" providerId="LiveId" clId="{6CDECB5C-DEC3-4066-810E-93F9889FCA8A}" dt="2020-03-21T07:25:03.112" v="1786" actId="20577"/>
          <ac:spMkLst>
            <pc:docMk/>
            <pc:sldMk cId="3637698771" sldId="1046"/>
            <ac:spMk id="2" creationId="{C1C69F64-F510-492A-BAD9-081F5111B6AE}"/>
          </ac:spMkLst>
        </pc:spChg>
        <pc:spChg chg="mod">
          <ac:chgData name="Yoo Jonghun" userId="7af2938a2fa79179" providerId="LiveId" clId="{6CDECB5C-DEC3-4066-810E-93F9889FCA8A}" dt="2020-03-21T07:25:30.503" v="1811" actId="6549"/>
          <ac:spMkLst>
            <pc:docMk/>
            <pc:sldMk cId="3637698771" sldId="1046"/>
            <ac:spMk id="6" creationId="{14B394B8-C421-4858-BCC3-9311F14A79FB}"/>
          </ac:spMkLst>
        </pc:spChg>
        <pc:spChg chg="add mod">
          <ac:chgData name="Yoo Jonghun" userId="7af2938a2fa79179" providerId="LiveId" clId="{6CDECB5C-DEC3-4066-810E-93F9889FCA8A}" dt="2020-03-21T07:25:24.392" v="1799" actId="20577"/>
          <ac:spMkLst>
            <pc:docMk/>
            <pc:sldMk cId="3637698771" sldId="1046"/>
            <ac:spMk id="7" creationId="{6CCDDEAC-D983-4C34-9EEB-2A3A45CEB1EC}"/>
          </ac:spMkLst>
        </pc:spChg>
        <pc:spChg chg="add mod">
          <ac:chgData name="Yoo Jonghun" userId="7af2938a2fa79179" providerId="LiveId" clId="{6CDECB5C-DEC3-4066-810E-93F9889FCA8A}" dt="2020-03-21T07:25:36.342" v="1813" actId="6549"/>
          <ac:spMkLst>
            <pc:docMk/>
            <pc:sldMk cId="3637698771" sldId="1046"/>
            <ac:spMk id="8" creationId="{2AB7A2C6-78FD-46D6-819D-6F6D436D18C3}"/>
          </ac:spMkLst>
        </pc:spChg>
        <pc:spChg chg="add mod">
          <ac:chgData name="Yoo Jonghun" userId="7af2938a2fa79179" providerId="LiveId" clId="{6CDECB5C-DEC3-4066-810E-93F9889FCA8A}" dt="2020-03-21T07:26:56.629" v="1845" actId="115"/>
          <ac:spMkLst>
            <pc:docMk/>
            <pc:sldMk cId="3637698771" sldId="1046"/>
            <ac:spMk id="9" creationId="{1A5A49A9-63C5-4601-A86E-6035200750A4}"/>
          </ac:spMkLst>
        </pc:spChg>
      </pc:sldChg>
      <pc:sldMasterChg chg="delSldLayout">
        <pc:chgData name="Yoo Jonghun" userId="7af2938a2fa79179" providerId="LiveId" clId="{6CDECB5C-DEC3-4066-810E-93F9889FCA8A}" dt="2020-03-21T06:53:34.857" v="743" actId="47"/>
        <pc:sldMasterMkLst>
          <pc:docMk/>
          <pc:sldMasterMk cId="68992763" sldId="2147483648"/>
        </pc:sldMasterMkLst>
        <pc:sldLayoutChg chg="del">
          <pc:chgData name="Yoo Jonghun" userId="7af2938a2fa79179" providerId="LiveId" clId="{6CDECB5C-DEC3-4066-810E-93F9889FCA8A}" dt="2020-03-21T06:53:34.857" v="743" actId="47"/>
          <pc:sldLayoutMkLst>
            <pc:docMk/>
            <pc:sldMasterMk cId="68992763" sldId="2147483648"/>
            <pc:sldLayoutMk cId="2121565474" sldId="2147483655"/>
          </pc:sldLayoutMkLst>
        </pc:sldLayoutChg>
      </pc:sldMasterChg>
    </pc:docChg>
  </pc:docChgLst>
  <pc:docChgLst>
    <pc:chgData name="Yoo Jonghun" userId="7af2938a2fa79179" providerId="LiveId" clId="{D42EF457-FE90-4E66-AD1F-31DCFF0F2C44}"/>
    <pc:docChg chg="custSel addSld delSld modSld">
      <pc:chgData name="Yoo Jonghun" userId="7af2938a2fa79179" providerId="LiveId" clId="{D42EF457-FE90-4E66-AD1F-31DCFF0F2C44}" dt="2020-04-26T08:39:14.819" v="633" actId="14100"/>
      <pc:docMkLst>
        <pc:docMk/>
      </pc:docMkLst>
      <pc:sldChg chg="modSp">
        <pc:chgData name="Yoo Jonghun" userId="7af2938a2fa79179" providerId="LiveId" clId="{D42EF457-FE90-4E66-AD1F-31DCFF0F2C44}" dt="2020-04-26T08:26:57.237" v="84" actId="6549"/>
        <pc:sldMkLst>
          <pc:docMk/>
          <pc:sldMk cId="1738146401" sldId="256"/>
        </pc:sldMkLst>
        <pc:spChg chg="mod">
          <ac:chgData name="Yoo Jonghun" userId="7af2938a2fa79179" providerId="LiveId" clId="{D42EF457-FE90-4E66-AD1F-31DCFF0F2C44}" dt="2020-04-26T08:26:57.237" v="84" actId="6549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D42EF457-FE90-4E66-AD1F-31DCFF0F2C44}" dt="2020-04-26T08:29:44.662" v="213" actId="20577"/>
        <pc:sldMkLst>
          <pc:docMk/>
          <pc:sldMk cId="3331657119" sldId="268"/>
        </pc:sldMkLst>
        <pc:spChg chg="mod">
          <ac:chgData name="Yoo Jonghun" userId="7af2938a2fa79179" providerId="LiveId" clId="{D42EF457-FE90-4E66-AD1F-31DCFF0F2C44}" dt="2020-04-26T08:29:44.662" v="213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27:34.354" v="86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D42EF457-FE90-4E66-AD1F-31DCFF0F2C44}" dt="2020-04-26T08:27:44.402" v="111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D42EF457-FE90-4E66-AD1F-31DCFF0F2C44}" dt="2020-04-26T08:28:16.526" v="133"/>
          <ac:spMkLst>
            <pc:docMk/>
            <pc:sldMk cId="3331657119" sldId="268"/>
            <ac:spMk id="5" creationId="{7FBC023E-5D69-44AC-9A88-C9CCE4BFD6A0}"/>
          </ac:spMkLst>
        </pc:spChg>
        <pc:spChg chg="add del mod">
          <ac:chgData name="Yoo Jonghun" userId="7af2938a2fa79179" providerId="LiveId" clId="{D42EF457-FE90-4E66-AD1F-31DCFF0F2C44}" dt="2020-04-26T08:28:35.190" v="136" actId="478"/>
          <ac:spMkLst>
            <pc:docMk/>
            <pc:sldMk cId="3331657119" sldId="268"/>
            <ac:spMk id="7" creationId="{E445A2E7-8A3E-4997-9251-58C9A1BB89ED}"/>
          </ac:spMkLst>
        </pc:spChg>
        <pc:spChg chg="add mod">
          <ac:chgData name="Yoo Jonghun" userId="7af2938a2fa79179" providerId="LiveId" clId="{D42EF457-FE90-4E66-AD1F-31DCFF0F2C44}" dt="2020-04-26T08:28:37.630" v="138" actId="1076"/>
          <ac:spMkLst>
            <pc:docMk/>
            <pc:sldMk cId="3331657119" sldId="268"/>
            <ac:spMk id="9" creationId="{1981D5F1-5D31-473E-8213-4EFA015117C9}"/>
          </ac:spMkLst>
        </pc:spChg>
        <pc:spChg chg="add mod">
          <ac:chgData name="Yoo Jonghun" userId="7af2938a2fa79179" providerId="LiveId" clId="{D42EF457-FE90-4E66-AD1F-31DCFF0F2C44}" dt="2020-04-26T08:29:40.525" v="207" actId="1037"/>
          <ac:spMkLst>
            <pc:docMk/>
            <pc:sldMk cId="3331657119" sldId="268"/>
            <ac:spMk id="13" creationId="{1D0EC04D-5777-4F2C-A67D-0FB2D2C61822}"/>
          </ac:spMkLst>
        </pc:spChg>
        <pc:picChg chg="add mod">
          <ac:chgData name="Yoo Jonghun" userId="7af2938a2fa79179" providerId="LiveId" clId="{D42EF457-FE90-4E66-AD1F-31DCFF0F2C44}" dt="2020-04-26T08:28:42.937" v="140" actId="1076"/>
          <ac:picMkLst>
            <pc:docMk/>
            <pc:sldMk cId="3331657119" sldId="268"/>
            <ac:picMk id="6" creationId="{878F71B6-9FC4-41B0-BE63-EC248CBDFC57}"/>
          </ac:picMkLst>
        </pc:picChg>
        <pc:picChg chg="add mod">
          <ac:chgData name="Yoo Jonghun" userId="7af2938a2fa79179" providerId="LiveId" clId="{D42EF457-FE90-4E66-AD1F-31DCFF0F2C44}" dt="2020-04-26T08:28:37.630" v="138" actId="1076"/>
          <ac:picMkLst>
            <pc:docMk/>
            <pc:sldMk cId="3331657119" sldId="268"/>
            <ac:picMk id="8" creationId="{5B2F383C-9896-4489-A25E-C1EFABF5F1DA}"/>
          </ac:picMkLst>
        </pc:picChg>
        <pc:cxnChg chg="add mod">
          <ac:chgData name="Yoo Jonghun" userId="7af2938a2fa79179" providerId="LiveId" clId="{D42EF457-FE90-4E66-AD1F-31DCFF0F2C44}" dt="2020-04-26T08:29:26.474" v="155" actId="1076"/>
          <ac:cxnSpMkLst>
            <pc:docMk/>
            <pc:sldMk cId="3331657119" sldId="268"/>
            <ac:cxnSpMk id="11" creationId="{E191BC25-8A5B-444B-BA05-53228124CE00}"/>
          </ac:cxnSpMkLst>
        </pc:cxnChg>
      </pc:sldChg>
      <pc:sldChg chg="addSp delSp modSp">
        <pc:chgData name="Yoo Jonghun" userId="7af2938a2fa79179" providerId="LiveId" clId="{D42EF457-FE90-4E66-AD1F-31DCFF0F2C44}" dt="2020-04-26T08:32:02.400" v="278" actId="1076"/>
        <pc:sldMkLst>
          <pc:docMk/>
          <pc:sldMk cId="3716856889" sldId="1047"/>
        </pc:sldMkLst>
        <pc:spChg chg="mod">
          <ac:chgData name="Yoo Jonghun" userId="7af2938a2fa79179" providerId="LiveId" clId="{D42EF457-FE90-4E66-AD1F-31DCFF0F2C44}" dt="2020-04-26T08:30:15.626" v="215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27:56.320" v="114" actId="20577"/>
          <ac:spMkLst>
            <pc:docMk/>
            <pc:sldMk cId="3716856889" sldId="1047"/>
            <ac:spMk id="3" creationId="{911C7C1F-A43E-44B4-87A2-7FF34B782E4F}"/>
          </ac:spMkLst>
        </pc:spChg>
        <pc:spChg chg="mod">
          <ac:chgData name="Yoo Jonghun" userId="7af2938a2fa79179" providerId="LiveId" clId="{D42EF457-FE90-4E66-AD1F-31DCFF0F2C44}" dt="2020-04-26T08:27:54.580" v="112"/>
          <ac:spMkLst>
            <pc:docMk/>
            <pc:sldMk cId="3716856889" sldId="1047"/>
            <ac:spMk id="4" creationId="{068C5A6C-909A-48DF-A469-FC73377508FD}"/>
          </ac:spMkLst>
        </pc:spChg>
        <pc:spChg chg="mod">
          <ac:chgData name="Yoo Jonghun" userId="7af2938a2fa79179" providerId="LiveId" clId="{D42EF457-FE90-4E66-AD1F-31DCFF0F2C44}" dt="2020-04-26T08:31:31.772" v="272"/>
          <ac:spMkLst>
            <pc:docMk/>
            <pc:sldMk cId="3716856889" sldId="1047"/>
            <ac:spMk id="5" creationId="{7FBC023E-5D69-44AC-9A88-C9CCE4BFD6A0}"/>
          </ac:spMkLst>
        </pc:spChg>
        <pc:spChg chg="add mod">
          <ac:chgData name="Yoo Jonghun" userId="7af2938a2fa79179" providerId="LiveId" clId="{D42EF457-FE90-4E66-AD1F-31DCFF0F2C44}" dt="2020-04-26T08:31:41.755" v="275" actId="14100"/>
          <ac:spMkLst>
            <pc:docMk/>
            <pc:sldMk cId="3716856889" sldId="1047"/>
            <ac:spMk id="7" creationId="{5FBD29EB-181D-48F4-8B6D-CE74E5E50A9A}"/>
          </ac:spMkLst>
        </pc:spChg>
        <pc:picChg chg="add mod">
          <ac:chgData name="Yoo Jonghun" userId="7af2938a2fa79179" providerId="LiveId" clId="{D42EF457-FE90-4E66-AD1F-31DCFF0F2C44}" dt="2020-04-26T08:32:02.400" v="278" actId="1076"/>
          <ac:picMkLst>
            <pc:docMk/>
            <pc:sldMk cId="3716856889" sldId="1047"/>
            <ac:picMk id="8" creationId="{45D89142-B2FD-4731-9699-0D27152E4291}"/>
          </ac:picMkLst>
        </pc:picChg>
        <pc:picChg chg="del">
          <ac:chgData name="Yoo Jonghun" userId="7af2938a2fa79179" providerId="LiveId" clId="{D42EF457-FE90-4E66-AD1F-31DCFF0F2C44}" dt="2020-04-26T08:28:50.671" v="142" actId="478"/>
          <ac:picMkLst>
            <pc:docMk/>
            <pc:sldMk cId="3716856889" sldId="1047"/>
            <ac:picMk id="9" creationId="{45D33F5B-1262-4781-8CB8-15BBE3D4AD97}"/>
          </ac:picMkLst>
        </pc:picChg>
      </pc:sldChg>
      <pc:sldChg chg="addSp delSp modSp add">
        <pc:chgData name="Yoo Jonghun" userId="7af2938a2fa79179" providerId="LiveId" clId="{D42EF457-FE90-4E66-AD1F-31DCFF0F2C44}" dt="2020-04-26T08:33:21.378" v="389" actId="1076"/>
        <pc:sldMkLst>
          <pc:docMk/>
          <pc:sldMk cId="1354783239" sldId="1048"/>
        </pc:sldMkLst>
        <pc:spChg chg="mod">
          <ac:chgData name="Yoo Jonghun" userId="7af2938a2fa79179" providerId="LiveId" clId="{D42EF457-FE90-4E66-AD1F-31DCFF0F2C44}" dt="2020-04-26T08:32:38.295" v="302" actId="20577"/>
          <ac:spMkLst>
            <pc:docMk/>
            <pc:sldMk cId="1354783239" sldId="1048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33:17.275" v="388" actId="6549"/>
          <ac:spMkLst>
            <pc:docMk/>
            <pc:sldMk cId="1354783239" sldId="1048"/>
            <ac:spMk id="5" creationId="{7FBC023E-5D69-44AC-9A88-C9CCE4BFD6A0}"/>
          </ac:spMkLst>
        </pc:spChg>
        <pc:spChg chg="del">
          <ac:chgData name="Yoo Jonghun" userId="7af2938a2fa79179" providerId="LiveId" clId="{D42EF457-FE90-4E66-AD1F-31DCFF0F2C44}" dt="2020-04-26T08:32:58.787" v="370" actId="478"/>
          <ac:spMkLst>
            <pc:docMk/>
            <pc:sldMk cId="1354783239" sldId="1048"/>
            <ac:spMk id="7" creationId="{5FBD29EB-181D-48F4-8B6D-CE74E5E50A9A}"/>
          </ac:spMkLst>
        </pc:spChg>
        <pc:spChg chg="add mod">
          <ac:chgData name="Yoo Jonghun" userId="7af2938a2fa79179" providerId="LiveId" clId="{D42EF457-FE90-4E66-AD1F-31DCFF0F2C44}" dt="2020-04-26T08:33:21.378" v="389" actId="1076"/>
          <ac:spMkLst>
            <pc:docMk/>
            <pc:sldMk cId="1354783239" sldId="1048"/>
            <ac:spMk id="10" creationId="{3CE4A13A-6F76-488D-BCBA-107C5F9FBFA2}"/>
          </ac:spMkLst>
        </pc:spChg>
        <pc:picChg chg="del">
          <ac:chgData name="Yoo Jonghun" userId="7af2938a2fa79179" providerId="LiveId" clId="{D42EF457-FE90-4E66-AD1F-31DCFF0F2C44}" dt="2020-04-26T08:32:58.787" v="370" actId="478"/>
          <ac:picMkLst>
            <pc:docMk/>
            <pc:sldMk cId="1354783239" sldId="1048"/>
            <ac:picMk id="8" creationId="{45D89142-B2FD-4731-9699-0D27152E4291}"/>
          </ac:picMkLst>
        </pc:picChg>
        <pc:picChg chg="add mod">
          <ac:chgData name="Yoo Jonghun" userId="7af2938a2fa79179" providerId="LiveId" clId="{D42EF457-FE90-4E66-AD1F-31DCFF0F2C44}" dt="2020-04-26T08:33:21.378" v="389" actId="1076"/>
          <ac:picMkLst>
            <pc:docMk/>
            <pc:sldMk cId="1354783239" sldId="1048"/>
            <ac:picMk id="9" creationId="{65C9D536-0749-4F0E-87ED-03B5DCD840CE}"/>
          </ac:picMkLst>
        </pc:picChg>
      </pc:sldChg>
      <pc:sldChg chg="new del">
        <pc:chgData name="Yoo Jonghun" userId="7af2938a2fa79179" providerId="LiveId" clId="{D42EF457-FE90-4E66-AD1F-31DCFF0F2C44}" dt="2020-04-26T08:32:32.481" v="280" actId="2696"/>
        <pc:sldMkLst>
          <pc:docMk/>
          <pc:sldMk cId="3276291277" sldId="1048"/>
        </pc:sldMkLst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3979272520" sldId="1048"/>
        </pc:sldMkLst>
      </pc:sldChg>
      <pc:sldChg chg="addSp delSp modSp add">
        <pc:chgData name="Yoo Jonghun" userId="7af2938a2fa79179" providerId="LiveId" clId="{D42EF457-FE90-4E66-AD1F-31DCFF0F2C44}" dt="2020-04-26T08:37:44.273" v="528" actId="20577"/>
        <pc:sldMkLst>
          <pc:docMk/>
          <pc:sldMk cId="932040119" sldId="1049"/>
        </pc:sldMkLst>
        <pc:spChg chg="mod">
          <ac:chgData name="Yoo Jonghun" userId="7af2938a2fa79179" providerId="LiveId" clId="{D42EF457-FE90-4E66-AD1F-31DCFF0F2C44}" dt="2020-04-26T08:37:44.273" v="528" actId="20577"/>
          <ac:spMkLst>
            <pc:docMk/>
            <pc:sldMk cId="932040119" sldId="1049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34:24.149" v="450" actId="20577"/>
          <ac:spMkLst>
            <pc:docMk/>
            <pc:sldMk cId="932040119" sldId="1049"/>
            <ac:spMk id="5" creationId="{7FBC023E-5D69-44AC-9A88-C9CCE4BFD6A0}"/>
          </ac:spMkLst>
        </pc:spChg>
        <pc:spChg chg="add del mod">
          <ac:chgData name="Yoo Jonghun" userId="7af2938a2fa79179" providerId="LiveId" clId="{D42EF457-FE90-4E66-AD1F-31DCFF0F2C44}" dt="2020-04-26T08:34:33.509" v="469" actId="478"/>
          <ac:spMkLst>
            <pc:docMk/>
            <pc:sldMk cId="932040119" sldId="1049"/>
            <ac:spMk id="6" creationId="{3F7231D3-5538-49E2-90EB-AB4ECAE88343}"/>
          </ac:spMkLst>
        </pc:spChg>
        <pc:spChg chg="del">
          <ac:chgData name="Yoo Jonghun" userId="7af2938a2fa79179" providerId="LiveId" clId="{D42EF457-FE90-4E66-AD1F-31DCFF0F2C44}" dt="2020-04-26T08:33:54.455" v="419" actId="478"/>
          <ac:spMkLst>
            <pc:docMk/>
            <pc:sldMk cId="932040119" sldId="1049"/>
            <ac:spMk id="10" creationId="{3CE4A13A-6F76-488D-BCBA-107C5F9FBFA2}"/>
          </ac:spMkLst>
        </pc:spChg>
        <pc:spChg chg="add mod">
          <ac:chgData name="Yoo Jonghun" userId="7af2938a2fa79179" providerId="LiveId" clId="{D42EF457-FE90-4E66-AD1F-31DCFF0F2C44}" dt="2020-04-26T08:36:36.054" v="519" actId="1076"/>
          <ac:spMkLst>
            <pc:docMk/>
            <pc:sldMk cId="932040119" sldId="1049"/>
            <ac:spMk id="11" creationId="{672A1B13-7DCC-4CC4-9AA3-FF765F9382A0}"/>
          </ac:spMkLst>
        </pc:spChg>
        <pc:picChg chg="add mod">
          <ac:chgData name="Yoo Jonghun" userId="7af2938a2fa79179" providerId="LiveId" clId="{D42EF457-FE90-4E66-AD1F-31DCFF0F2C44}" dt="2020-04-26T08:36:36.054" v="519" actId="1076"/>
          <ac:picMkLst>
            <pc:docMk/>
            <pc:sldMk cId="932040119" sldId="1049"/>
            <ac:picMk id="7" creationId="{59B5D952-3B64-466B-91B8-E47869189CF2}"/>
          </ac:picMkLst>
        </pc:picChg>
        <pc:picChg chg="del">
          <ac:chgData name="Yoo Jonghun" userId="7af2938a2fa79179" providerId="LiveId" clId="{D42EF457-FE90-4E66-AD1F-31DCFF0F2C44}" dt="2020-04-26T08:33:54.455" v="419" actId="478"/>
          <ac:picMkLst>
            <pc:docMk/>
            <pc:sldMk cId="932040119" sldId="1049"/>
            <ac:picMk id="9" creationId="{65C9D536-0749-4F0E-87ED-03B5DCD840CE}"/>
          </ac:picMkLst>
        </pc:picChg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1012154837" sldId="1049"/>
        </pc:sldMkLst>
      </pc:sldChg>
      <pc:sldChg chg="addSp delSp modSp add">
        <pc:chgData name="Yoo Jonghun" userId="7af2938a2fa79179" providerId="LiveId" clId="{D42EF457-FE90-4E66-AD1F-31DCFF0F2C44}" dt="2020-04-26T08:39:14.819" v="633" actId="14100"/>
        <pc:sldMkLst>
          <pc:docMk/>
          <pc:sldMk cId="973889327" sldId="1050"/>
        </pc:sldMkLst>
        <pc:spChg chg="mod">
          <ac:chgData name="Yoo Jonghun" userId="7af2938a2fa79179" providerId="LiveId" clId="{D42EF457-FE90-4E66-AD1F-31DCFF0F2C44}" dt="2020-04-26T08:37:49.464" v="534" actId="20577"/>
          <ac:spMkLst>
            <pc:docMk/>
            <pc:sldMk cId="973889327" sldId="1050"/>
            <ac:spMk id="2" creationId="{C1C69F64-F510-492A-BAD9-081F5111B6AE}"/>
          </ac:spMkLst>
        </pc:spChg>
        <pc:spChg chg="mod">
          <ac:chgData name="Yoo Jonghun" userId="7af2938a2fa79179" providerId="LiveId" clId="{D42EF457-FE90-4E66-AD1F-31DCFF0F2C44}" dt="2020-04-26T08:38:02.940" v="560"/>
          <ac:spMkLst>
            <pc:docMk/>
            <pc:sldMk cId="973889327" sldId="1050"/>
            <ac:spMk id="5" creationId="{7FBC023E-5D69-44AC-9A88-C9CCE4BFD6A0}"/>
          </ac:spMkLst>
        </pc:spChg>
        <pc:spChg chg="mod">
          <ac:chgData name="Yoo Jonghun" userId="7af2938a2fa79179" providerId="LiveId" clId="{D42EF457-FE90-4E66-AD1F-31DCFF0F2C44}" dt="2020-04-26T08:39:11.784" v="631" actId="1076"/>
          <ac:spMkLst>
            <pc:docMk/>
            <pc:sldMk cId="973889327" sldId="1050"/>
            <ac:spMk id="11" creationId="{672A1B13-7DCC-4CC4-9AA3-FF765F9382A0}"/>
          </ac:spMkLst>
        </pc:spChg>
        <pc:picChg chg="add mod">
          <ac:chgData name="Yoo Jonghun" userId="7af2938a2fa79179" providerId="LiveId" clId="{D42EF457-FE90-4E66-AD1F-31DCFF0F2C44}" dt="2020-04-26T08:39:14.819" v="633" actId="14100"/>
          <ac:picMkLst>
            <pc:docMk/>
            <pc:sldMk cId="973889327" sldId="1050"/>
            <ac:picMk id="6" creationId="{BCAE1D5B-5E50-4881-9D18-A29247A0A1E7}"/>
          </ac:picMkLst>
        </pc:picChg>
        <pc:picChg chg="del">
          <ac:chgData name="Yoo Jonghun" userId="7af2938a2fa79179" providerId="LiveId" clId="{D42EF457-FE90-4E66-AD1F-31DCFF0F2C44}" dt="2020-04-26T08:38:04.828" v="561" actId="478"/>
          <ac:picMkLst>
            <pc:docMk/>
            <pc:sldMk cId="973889327" sldId="1050"/>
            <ac:picMk id="7" creationId="{59B5D952-3B64-466B-91B8-E47869189CF2}"/>
          </ac:picMkLst>
        </pc:picChg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1765417168" sldId="1050"/>
        </pc:sldMkLst>
      </pc:sldChg>
      <pc:sldChg chg="del">
        <pc:chgData name="Yoo Jonghun" userId="7af2938a2fa79179" providerId="LiveId" clId="{D42EF457-FE90-4E66-AD1F-31DCFF0F2C44}" dt="2020-04-26T08:28:01.156" v="115" actId="47"/>
        <pc:sldMkLst>
          <pc:docMk/>
          <pc:sldMk cId="188670160" sldId="1051"/>
        </pc:sldMkLst>
      </pc:sldChg>
      <pc:sldChg chg="new del">
        <pc:chgData name="Yoo Jonghun" userId="7af2938a2fa79179" providerId="LiveId" clId="{D42EF457-FE90-4E66-AD1F-31DCFF0F2C44}" dt="2020-04-26T08:37:37.115" v="522" actId="2696"/>
        <pc:sldMkLst>
          <pc:docMk/>
          <pc:sldMk cId="1963206846" sldId="1051"/>
        </pc:sldMkLst>
      </pc:sldChg>
    </pc:docChg>
  </pc:docChgLst>
  <pc:docChgLst>
    <pc:chgData name="Yoo Jonghun" userId="7af2938a2fa79179" providerId="LiveId" clId="{F1DED2BE-C0DE-45F0-BE6E-2702E72E6C1E}"/>
    <pc:docChg chg="undo custSel addSld modSld sldOrd">
      <pc:chgData name="Yoo Jonghun" userId="7af2938a2fa79179" providerId="LiveId" clId="{F1DED2BE-C0DE-45F0-BE6E-2702E72E6C1E}" dt="2020-05-05T11:38:04.390" v="2022" actId="1076"/>
      <pc:docMkLst>
        <pc:docMk/>
      </pc:docMkLst>
      <pc:sldChg chg="modSp mod">
        <pc:chgData name="Yoo Jonghun" userId="7af2938a2fa79179" providerId="LiveId" clId="{F1DED2BE-C0DE-45F0-BE6E-2702E72E6C1E}" dt="2020-05-05T07:45:02.351" v="180"/>
        <pc:sldMkLst>
          <pc:docMk/>
          <pc:sldMk cId="1738146401" sldId="256"/>
        </pc:sldMkLst>
        <pc:spChg chg="mod">
          <ac:chgData name="Yoo Jonghun" userId="7af2938a2fa79179" providerId="LiveId" clId="{F1DED2BE-C0DE-45F0-BE6E-2702E72E6C1E}" dt="2020-05-05T07:45:02.351" v="180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 mod">
        <pc:chgData name="Yoo Jonghun" userId="7af2938a2fa79179" providerId="LiveId" clId="{F1DED2BE-C0DE-45F0-BE6E-2702E72E6C1E}" dt="2020-05-05T08:05:43.007" v="900" actId="404"/>
        <pc:sldMkLst>
          <pc:docMk/>
          <pc:sldMk cId="3331657119" sldId="268"/>
        </pc:sldMkLst>
        <pc:spChg chg="mod">
          <ac:chgData name="Yoo Jonghun" userId="7af2938a2fa79179" providerId="LiveId" clId="{F1DED2BE-C0DE-45F0-BE6E-2702E72E6C1E}" dt="2020-05-05T07:33:32.997" v="59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F1DED2BE-C0DE-45F0-BE6E-2702E72E6C1E}" dt="2020-05-05T07:33:11.202" v="14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F1DED2BE-C0DE-45F0-BE6E-2702E72E6C1E}" dt="2020-05-05T07:44:57.137" v="167" actId="20577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F1DED2BE-C0DE-45F0-BE6E-2702E72E6C1E}" dt="2020-05-05T08:05:43.007" v="900" actId="404"/>
          <ac:spMkLst>
            <pc:docMk/>
            <pc:sldMk cId="3331657119" sldId="268"/>
            <ac:spMk id="5" creationId="{7FBC023E-5D69-44AC-9A88-C9CCE4BFD6A0}"/>
          </ac:spMkLst>
        </pc:spChg>
        <pc:spChg chg="mod">
          <ac:chgData name="Yoo Jonghun" userId="7af2938a2fa79179" providerId="LiveId" clId="{F1DED2BE-C0DE-45F0-BE6E-2702E72E6C1E}" dt="2020-05-05T08:05:40.251" v="899" actId="1076"/>
          <ac:spMkLst>
            <pc:docMk/>
            <pc:sldMk cId="3331657119" sldId="268"/>
            <ac:spMk id="10" creationId="{0E5AA9CC-982F-4991-BCA0-4213F66BAA3B}"/>
          </ac:spMkLst>
        </pc:spChg>
        <pc:picChg chg="add mod ord">
          <ac:chgData name="Yoo Jonghun" userId="7af2938a2fa79179" providerId="LiveId" clId="{F1DED2BE-C0DE-45F0-BE6E-2702E72E6C1E}" dt="2020-05-05T08:05:40.251" v="899" actId="1076"/>
          <ac:picMkLst>
            <pc:docMk/>
            <pc:sldMk cId="3331657119" sldId="268"/>
            <ac:picMk id="6" creationId="{06F31B97-2C13-4FC6-ADAB-13E2A3D16D79}"/>
          </ac:picMkLst>
        </pc:picChg>
        <pc:picChg chg="del">
          <ac:chgData name="Yoo Jonghun" userId="7af2938a2fa79179" providerId="LiveId" clId="{F1DED2BE-C0DE-45F0-BE6E-2702E72E6C1E}" dt="2020-05-05T07:33:36.891" v="60" actId="478"/>
          <ac:picMkLst>
            <pc:docMk/>
            <pc:sldMk cId="3331657119" sldId="268"/>
            <ac:picMk id="9" creationId="{043EFA10-8898-494A-8A07-E3F2DA456869}"/>
          </ac:picMkLst>
        </pc:picChg>
      </pc:sldChg>
      <pc:sldChg chg="addSp delSp modSp add mod">
        <pc:chgData name="Yoo Jonghun" userId="7af2938a2fa79179" providerId="LiveId" clId="{F1DED2BE-C0DE-45F0-BE6E-2702E72E6C1E}" dt="2020-05-05T07:55:54.612" v="494" actId="14100"/>
        <pc:sldMkLst>
          <pc:docMk/>
          <pc:sldMk cId="2482517790" sldId="269"/>
        </pc:sldMkLst>
        <pc:spChg chg="mod">
          <ac:chgData name="Yoo Jonghun" userId="7af2938a2fa79179" providerId="LiveId" clId="{F1DED2BE-C0DE-45F0-BE6E-2702E72E6C1E}" dt="2020-05-05T07:45:07.768" v="181"/>
          <ac:spMkLst>
            <pc:docMk/>
            <pc:sldMk cId="2482517790" sldId="269"/>
            <ac:spMk id="4" creationId="{068C5A6C-909A-48DF-A469-FC73377508FD}"/>
          </ac:spMkLst>
        </pc:spChg>
        <pc:spChg chg="mod">
          <ac:chgData name="Yoo Jonghun" userId="7af2938a2fa79179" providerId="LiveId" clId="{F1DED2BE-C0DE-45F0-BE6E-2702E72E6C1E}" dt="2020-05-05T07:55:54.612" v="494" actId="14100"/>
          <ac:spMkLst>
            <pc:docMk/>
            <pc:sldMk cId="2482517790" sldId="269"/>
            <ac:spMk id="5" creationId="{7FBC023E-5D69-44AC-9A88-C9CCE4BFD6A0}"/>
          </ac:spMkLst>
        </pc:spChg>
        <pc:spChg chg="mod">
          <ac:chgData name="Yoo Jonghun" userId="7af2938a2fa79179" providerId="LiveId" clId="{F1DED2BE-C0DE-45F0-BE6E-2702E72E6C1E}" dt="2020-05-05T07:55:14.032" v="340" actId="1076"/>
          <ac:spMkLst>
            <pc:docMk/>
            <pc:sldMk cId="2482517790" sldId="269"/>
            <ac:spMk id="10" creationId="{0E5AA9CC-982F-4991-BCA0-4213F66BAA3B}"/>
          </ac:spMkLst>
        </pc:spChg>
        <pc:picChg chg="del">
          <ac:chgData name="Yoo Jonghun" userId="7af2938a2fa79179" providerId="LiveId" clId="{F1DED2BE-C0DE-45F0-BE6E-2702E72E6C1E}" dt="2020-05-05T07:45:33.179" v="182" actId="478"/>
          <ac:picMkLst>
            <pc:docMk/>
            <pc:sldMk cId="2482517790" sldId="269"/>
            <ac:picMk id="6" creationId="{06F31B97-2C13-4FC6-ADAB-13E2A3D16D79}"/>
          </ac:picMkLst>
        </pc:picChg>
        <pc:picChg chg="add mod ord">
          <ac:chgData name="Yoo Jonghun" userId="7af2938a2fa79179" providerId="LiveId" clId="{F1DED2BE-C0DE-45F0-BE6E-2702E72E6C1E}" dt="2020-05-05T07:55:14.032" v="340" actId="1076"/>
          <ac:picMkLst>
            <pc:docMk/>
            <pc:sldMk cId="2482517790" sldId="269"/>
            <ac:picMk id="7" creationId="{93733809-1CA0-4FDB-A670-372165FAE19C}"/>
          </ac:picMkLst>
        </pc:picChg>
      </pc:sldChg>
      <pc:sldChg chg="addSp delSp modSp add mod ord">
        <pc:chgData name="Yoo Jonghun" userId="7af2938a2fa79179" providerId="LiveId" clId="{F1DED2BE-C0DE-45F0-BE6E-2702E72E6C1E}" dt="2020-05-05T08:23:38.684" v="1227" actId="13926"/>
        <pc:sldMkLst>
          <pc:docMk/>
          <pc:sldMk cId="1815012914" sldId="270"/>
        </pc:sldMkLst>
        <pc:spChg chg="mod">
          <ac:chgData name="Yoo Jonghun" userId="7af2938a2fa79179" providerId="LiveId" clId="{F1DED2BE-C0DE-45F0-BE6E-2702E72E6C1E}" dt="2020-05-05T08:03:26.470" v="701" actId="20577"/>
          <ac:spMkLst>
            <pc:docMk/>
            <pc:sldMk cId="1815012914" sldId="270"/>
            <ac:spMk id="2" creationId="{C1C69F64-F510-492A-BAD9-081F5111B6AE}"/>
          </ac:spMkLst>
        </pc:spChg>
        <pc:spChg chg="mod">
          <ac:chgData name="Yoo Jonghun" userId="7af2938a2fa79179" providerId="LiveId" clId="{F1DED2BE-C0DE-45F0-BE6E-2702E72E6C1E}" dt="2020-05-05T08:04:17.520" v="851" actId="20577"/>
          <ac:spMkLst>
            <pc:docMk/>
            <pc:sldMk cId="1815012914" sldId="270"/>
            <ac:spMk id="5" creationId="{7FBC023E-5D69-44AC-9A88-C9CCE4BFD6A0}"/>
          </ac:spMkLst>
        </pc:spChg>
        <pc:spChg chg="del mod">
          <ac:chgData name="Yoo Jonghun" userId="7af2938a2fa79179" providerId="LiveId" clId="{F1DED2BE-C0DE-45F0-BE6E-2702E72E6C1E}" dt="2020-05-05T07:57:52.984" v="527" actId="478"/>
          <ac:spMkLst>
            <pc:docMk/>
            <pc:sldMk cId="1815012914" sldId="270"/>
            <ac:spMk id="10" creationId="{0E5AA9CC-982F-4991-BCA0-4213F66BAA3B}"/>
          </ac:spMkLst>
        </pc:spChg>
        <pc:spChg chg="add mod">
          <ac:chgData name="Yoo Jonghun" userId="7af2938a2fa79179" providerId="LiveId" clId="{F1DED2BE-C0DE-45F0-BE6E-2702E72E6C1E}" dt="2020-05-05T08:23:38.684" v="1227" actId="13926"/>
          <ac:spMkLst>
            <pc:docMk/>
            <pc:sldMk cId="1815012914" sldId="270"/>
            <ac:spMk id="12" creationId="{75604977-7AB4-4444-A3AA-4274E3A08501}"/>
          </ac:spMkLst>
        </pc:spChg>
        <pc:spChg chg="add mod">
          <ac:chgData name="Yoo Jonghun" userId="7af2938a2fa79179" providerId="LiveId" clId="{F1DED2BE-C0DE-45F0-BE6E-2702E72E6C1E}" dt="2020-05-05T08:23:28.185" v="1208" actId="1076"/>
          <ac:spMkLst>
            <pc:docMk/>
            <pc:sldMk cId="1815012914" sldId="270"/>
            <ac:spMk id="13" creationId="{23D04DC2-D29B-42F4-90B6-7CF738FF9BA6}"/>
          </ac:spMkLst>
        </pc:spChg>
        <pc:picChg chg="add del mod">
          <ac:chgData name="Yoo Jonghun" userId="7af2938a2fa79179" providerId="LiveId" clId="{F1DED2BE-C0DE-45F0-BE6E-2702E72E6C1E}" dt="2020-05-05T08:02:37.580" v="681" actId="478"/>
          <ac:picMkLst>
            <pc:docMk/>
            <pc:sldMk cId="1815012914" sldId="270"/>
            <ac:picMk id="6" creationId="{B9166CCD-554A-4F0F-82E8-8784D1F28696}"/>
          </ac:picMkLst>
        </pc:picChg>
        <pc:picChg chg="del">
          <ac:chgData name="Yoo Jonghun" userId="7af2938a2fa79179" providerId="LiveId" clId="{F1DED2BE-C0DE-45F0-BE6E-2702E72E6C1E}" dt="2020-05-05T07:57:20.675" v="520" actId="478"/>
          <ac:picMkLst>
            <pc:docMk/>
            <pc:sldMk cId="1815012914" sldId="270"/>
            <ac:picMk id="7" creationId="{93733809-1CA0-4FDB-A670-372165FAE19C}"/>
          </ac:picMkLst>
        </pc:picChg>
        <pc:picChg chg="add del mod">
          <ac:chgData name="Yoo Jonghun" userId="7af2938a2fa79179" providerId="LiveId" clId="{F1DED2BE-C0DE-45F0-BE6E-2702E72E6C1E}" dt="2020-05-05T07:58:38.434" v="539" actId="21"/>
          <ac:picMkLst>
            <pc:docMk/>
            <pc:sldMk cId="1815012914" sldId="270"/>
            <ac:picMk id="8" creationId="{A72C7E4D-CE5E-4A4F-9C83-2648E1455C5D}"/>
          </ac:picMkLst>
        </pc:picChg>
        <pc:picChg chg="add mod">
          <ac:chgData name="Yoo Jonghun" userId="7af2938a2fa79179" providerId="LiveId" clId="{F1DED2BE-C0DE-45F0-BE6E-2702E72E6C1E}" dt="2020-05-05T08:04:26.799" v="852" actId="1076"/>
          <ac:picMkLst>
            <pc:docMk/>
            <pc:sldMk cId="1815012914" sldId="270"/>
            <ac:picMk id="9" creationId="{A2CB0D2D-7E97-47D3-9002-35F7F9A0EB87}"/>
          </ac:picMkLst>
        </pc:picChg>
        <pc:picChg chg="add del mod">
          <ac:chgData name="Yoo Jonghun" userId="7af2938a2fa79179" providerId="LiveId" clId="{F1DED2BE-C0DE-45F0-BE6E-2702E72E6C1E}" dt="2020-05-05T08:02:41.043" v="683" actId="478"/>
          <ac:picMkLst>
            <pc:docMk/>
            <pc:sldMk cId="1815012914" sldId="270"/>
            <ac:picMk id="11" creationId="{0E61FE99-6075-4117-9E2B-6369ECCDFAE0}"/>
          </ac:picMkLst>
        </pc:picChg>
      </pc:sldChg>
      <pc:sldChg chg="addSp delSp modSp add mod">
        <pc:chgData name="Yoo Jonghun" userId="7af2938a2fa79179" providerId="LiveId" clId="{F1DED2BE-C0DE-45F0-BE6E-2702E72E6C1E}" dt="2020-05-05T11:38:04.390" v="2022" actId="1076"/>
        <pc:sldMkLst>
          <pc:docMk/>
          <pc:sldMk cId="3872918177" sldId="271"/>
        </pc:sldMkLst>
        <pc:spChg chg="mod">
          <ac:chgData name="Yoo Jonghun" userId="7af2938a2fa79179" providerId="LiveId" clId="{F1DED2BE-C0DE-45F0-BE6E-2702E72E6C1E}" dt="2020-05-05T07:56:19.224" v="519" actId="20577"/>
          <ac:spMkLst>
            <pc:docMk/>
            <pc:sldMk cId="3872918177" sldId="271"/>
            <ac:spMk id="2" creationId="{C1C69F64-F510-492A-BAD9-081F5111B6AE}"/>
          </ac:spMkLst>
        </pc:spChg>
        <pc:spChg chg="mod">
          <ac:chgData name="Yoo Jonghun" userId="7af2938a2fa79179" providerId="LiveId" clId="{F1DED2BE-C0DE-45F0-BE6E-2702E72E6C1E}" dt="2020-05-05T11:35:49.327" v="1803"/>
          <ac:spMkLst>
            <pc:docMk/>
            <pc:sldMk cId="3872918177" sldId="271"/>
            <ac:spMk id="5" creationId="{7FBC023E-5D69-44AC-9A88-C9CCE4BFD6A0}"/>
          </ac:spMkLst>
        </pc:spChg>
        <pc:spChg chg="del">
          <ac:chgData name="Yoo Jonghun" userId="7af2938a2fa79179" providerId="LiveId" clId="{F1DED2BE-C0DE-45F0-BE6E-2702E72E6C1E}" dt="2020-05-05T11:34:42.174" v="1654" actId="478"/>
          <ac:spMkLst>
            <pc:docMk/>
            <pc:sldMk cId="3872918177" sldId="271"/>
            <ac:spMk id="10" creationId="{0E5AA9CC-982F-4991-BCA0-4213F66BAA3B}"/>
          </ac:spMkLst>
        </pc:spChg>
        <pc:spChg chg="add mod">
          <ac:chgData name="Yoo Jonghun" userId="7af2938a2fa79179" providerId="LiveId" clId="{F1DED2BE-C0DE-45F0-BE6E-2702E72E6C1E}" dt="2020-05-05T11:38:02.872" v="2021" actId="1076"/>
          <ac:spMkLst>
            <pc:docMk/>
            <pc:sldMk cId="3872918177" sldId="271"/>
            <ac:spMk id="11" creationId="{F7B1EBF5-6125-4584-88F6-DAD366732A41}"/>
          </ac:spMkLst>
        </pc:spChg>
        <pc:spChg chg="add mod">
          <ac:chgData name="Yoo Jonghun" userId="7af2938a2fa79179" providerId="LiveId" clId="{F1DED2BE-C0DE-45F0-BE6E-2702E72E6C1E}" dt="2020-05-05T11:38:02.872" v="2021" actId="1076"/>
          <ac:spMkLst>
            <pc:docMk/>
            <pc:sldMk cId="3872918177" sldId="271"/>
            <ac:spMk id="12" creationId="{92C7C30B-D892-4F5E-A803-7CD033FD18EC}"/>
          </ac:spMkLst>
        </pc:spChg>
        <pc:picChg chg="add mod">
          <ac:chgData name="Yoo Jonghun" userId="7af2938a2fa79179" providerId="LiveId" clId="{F1DED2BE-C0DE-45F0-BE6E-2702E72E6C1E}" dt="2020-05-05T11:37:06.338" v="1899" actId="1076"/>
          <ac:picMkLst>
            <pc:docMk/>
            <pc:sldMk cId="3872918177" sldId="271"/>
            <ac:picMk id="6" creationId="{9A59960F-CEA8-4506-BCC6-D481AD7EE918}"/>
          </ac:picMkLst>
        </pc:picChg>
        <pc:picChg chg="del">
          <ac:chgData name="Yoo Jonghun" userId="7af2938a2fa79179" providerId="LiveId" clId="{F1DED2BE-C0DE-45F0-BE6E-2702E72E6C1E}" dt="2020-05-05T11:34:42.174" v="1654" actId="478"/>
          <ac:picMkLst>
            <pc:docMk/>
            <pc:sldMk cId="3872918177" sldId="271"/>
            <ac:picMk id="7" creationId="{93733809-1CA0-4FDB-A670-372165FAE19C}"/>
          </ac:picMkLst>
        </pc:picChg>
        <pc:picChg chg="add mod">
          <ac:chgData name="Yoo Jonghun" userId="7af2938a2fa79179" providerId="LiveId" clId="{F1DED2BE-C0DE-45F0-BE6E-2702E72E6C1E}" dt="2020-05-05T11:38:04.390" v="2022" actId="1076"/>
          <ac:picMkLst>
            <pc:docMk/>
            <pc:sldMk cId="3872918177" sldId="271"/>
            <ac:picMk id="8" creationId="{A631BAD9-C458-4413-958E-9BCC8F04BF6D}"/>
          </ac:picMkLst>
        </pc:picChg>
      </pc:sldChg>
      <pc:sldChg chg="addSp delSp modSp add mod">
        <pc:chgData name="Yoo Jonghun" userId="7af2938a2fa79179" providerId="LiveId" clId="{F1DED2BE-C0DE-45F0-BE6E-2702E72E6C1E}" dt="2020-05-05T08:06:06.364" v="902" actId="20577"/>
        <pc:sldMkLst>
          <pc:docMk/>
          <pc:sldMk cId="64591729" sldId="272"/>
        </pc:sldMkLst>
        <pc:spChg chg="mod">
          <ac:chgData name="Yoo Jonghun" userId="7af2938a2fa79179" providerId="LiveId" clId="{F1DED2BE-C0DE-45F0-BE6E-2702E72E6C1E}" dt="2020-05-05T08:03:20.319" v="691" actId="20577"/>
          <ac:spMkLst>
            <pc:docMk/>
            <pc:sldMk cId="64591729" sldId="272"/>
            <ac:spMk id="2" creationId="{C1C69F64-F510-492A-BAD9-081F5111B6AE}"/>
          </ac:spMkLst>
        </pc:spChg>
        <pc:spChg chg="mod">
          <ac:chgData name="Yoo Jonghun" userId="7af2938a2fa79179" providerId="LiveId" clId="{F1DED2BE-C0DE-45F0-BE6E-2702E72E6C1E}" dt="2020-05-05T08:03:53.552" v="711"/>
          <ac:spMkLst>
            <pc:docMk/>
            <pc:sldMk cId="64591729" sldId="272"/>
            <ac:spMk id="5" creationId="{7FBC023E-5D69-44AC-9A88-C9CCE4BFD6A0}"/>
          </ac:spMkLst>
        </pc:spChg>
        <pc:spChg chg="add mod">
          <ac:chgData name="Yoo Jonghun" userId="7af2938a2fa79179" providerId="LiveId" clId="{F1DED2BE-C0DE-45F0-BE6E-2702E72E6C1E}" dt="2020-05-05T08:06:06.364" v="902" actId="20577"/>
          <ac:spMkLst>
            <pc:docMk/>
            <pc:sldMk cId="64591729" sldId="272"/>
            <ac:spMk id="8" creationId="{329C539A-2179-43E2-88B5-344EEFABE7FB}"/>
          </ac:spMkLst>
        </pc:spChg>
        <pc:picChg chg="mod">
          <ac:chgData name="Yoo Jonghun" userId="7af2938a2fa79179" providerId="LiveId" clId="{F1DED2BE-C0DE-45F0-BE6E-2702E72E6C1E}" dt="2020-05-05T08:00:09.959" v="676" actId="1076"/>
          <ac:picMkLst>
            <pc:docMk/>
            <pc:sldMk cId="64591729" sldId="272"/>
            <ac:picMk id="6" creationId="{B9166CCD-554A-4F0F-82E8-8784D1F28696}"/>
          </ac:picMkLst>
        </pc:picChg>
        <pc:picChg chg="del">
          <ac:chgData name="Yoo Jonghun" userId="7af2938a2fa79179" providerId="LiveId" clId="{F1DED2BE-C0DE-45F0-BE6E-2702E72E6C1E}" dt="2020-05-05T07:58:43.740" v="542" actId="478"/>
          <ac:picMkLst>
            <pc:docMk/>
            <pc:sldMk cId="64591729" sldId="272"/>
            <ac:picMk id="11" creationId="{0E61FE99-6075-4117-9E2B-6369ECCDFAE0}"/>
          </ac:picMkLst>
        </pc:picChg>
      </pc:sldChg>
      <pc:sldChg chg="addSp delSp modSp add mod">
        <pc:chgData name="Yoo Jonghun" userId="7af2938a2fa79179" providerId="LiveId" clId="{F1DED2BE-C0DE-45F0-BE6E-2702E72E6C1E}" dt="2020-05-05T11:34:23.057" v="1653" actId="13926"/>
        <pc:sldMkLst>
          <pc:docMk/>
          <pc:sldMk cId="2243705585" sldId="273"/>
        </pc:sldMkLst>
        <pc:spChg chg="mod">
          <ac:chgData name="Yoo Jonghun" userId="7af2938a2fa79179" providerId="LiveId" clId="{F1DED2BE-C0DE-45F0-BE6E-2702E72E6C1E}" dt="2020-05-05T08:03:31.494" v="703" actId="20577"/>
          <ac:spMkLst>
            <pc:docMk/>
            <pc:sldMk cId="2243705585" sldId="273"/>
            <ac:spMk id="2" creationId="{C1C69F64-F510-492A-BAD9-081F5111B6AE}"/>
          </ac:spMkLst>
        </pc:spChg>
        <pc:spChg chg="mod">
          <ac:chgData name="Yoo Jonghun" userId="7af2938a2fa79179" providerId="LiveId" clId="{F1DED2BE-C0DE-45F0-BE6E-2702E72E6C1E}" dt="2020-05-05T11:33:43.761" v="1558" actId="207"/>
          <ac:spMkLst>
            <pc:docMk/>
            <pc:sldMk cId="2243705585" sldId="273"/>
            <ac:spMk id="5" creationId="{7FBC023E-5D69-44AC-9A88-C9CCE4BFD6A0}"/>
          </ac:spMkLst>
        </pc:spChg>
        <pc:spChg chg="add mod">
          <ac:chgData name="Yoo Jonghun" userId="7af2938a2fa79179" providerId="LiveId" clId="{F1DED2BE-C0DE-45F0-BE6E-2702E72E6C1E}" dt="2020-05-05T11:33:28.890" v="1554" actId="1076"/>
          <ac:spMkLst>
            <pc:docMk/>
            <pc:sldMk cId="2243705585" sldId="273"/>
            <ac:spMk id="8" creationId="{D89DC7B2-6EF8-4BE4-9C0A-08D24A0D8AC6}"/>
          </ac:spMkLst>
        </pc:spChg>
        <pc:spChg chg="add mod">
          <ac:chgData name="Yoo Jonghun" userId="7af2938a2fa79179" providerId="LiveId" clId="{F1DED2BE-C0DE-45F0-BE6E-2702E72E6C1E}" dt="2020-05-05T11:33:28.890" v="1554" actId="1076"/>
          <ac:spMkLst>
            <pc:docMk/>
            <pc:sldMk cId="2243705585" sldId="273"/>
            <ac:spMk id="10" creationId="{6CD1B74B-83EC-49C0-A855-4DAC84E9D0E0}"/>
          </ac:spMkLst>
        </pc:spChg>
        <pc:spChg chg="add mod">
          <ac:chgData name="Yoo Jonghun" userId="7af2938a2fa79179" providerId="LiveId" clId="{F1DED2BE-C0DE-45F0-BE6E-2702E72E6C1E}" dt="2020-05-05T11:34:23.057" v="1653" actId="13926"/>
          <ac:spMkLst>
            <pc:docMk/>
            <pc:sldMk cId="2243705585" sldId="273"/>
            <ac:spMk id="11" creationId="{4875BABA-5F7D-40BF-89DC-88480A5EED1E}"/>
          </ac:spMkLst>
        </pc:spChg>
        <pc:picChg chg="add mod">
          <ac:chgData name="Yoo Jonghun" userId="7af2938a2fa79179" providerId="LiveId" clId="{F1DED2BE-C0DE-45F0-BE6E-2702E72E6C1E}" dt="2020-05-05T11:33:28.890" v="1554" actId="1076"/>
          <ac:picMkLst>
            <pc:docMk/>
            <pc:sldMk cId="2243705585" sldId="273"/>
            <ac:picMk id="6" creationId="{3C42C730-0DFD-4056-95A6-27898154A6B8}"/>
          </ac:picMkLst>
        </pc:picChg>
        <pc:picChg chg="add mod">
          <ac:chgData name="Yoo Jonghun" userId="7af2938a2fa79179" providerId="LiveId" clId="{F1DED2BE-C0DE-45F0-BE6E-2702E72E6C1E}" dt="2020-05-05T11:33:28.890" v="1554" actId="1076"/>
          <ac:picMkLst>
            <pc:docMk/>
            <pc:sldMk cId="2243705585" sldId="273"/>
            <ac:picMk id="7" creationId="{25778C4D-516E-408E-9E34-6ECF4EE245CB}"/>
          </ac:picMkLst>
        </pc:picChg>
        <pc:picChg chg="del">
          <ac:chgData name="Yoo Jonghun" userId="7af2938a2fa79179" providerId="LiveId" clId="{F1DED2BE-C0DE-45F0-BE6E-2702E72E6C1E}" dt="2020-05-05T08:24:28.006" v="1228" actId="478"/>
          <ac:picMkLst>
            <pc:docMk/>
            <pc:sldMk cId="2243705585" sldId="273"/>
            <ac:picMk id="9" creationId="{A2CB0D2D-7E97-47D3-9002-35F7F9A0EB87}"/>
          </ac:picMkLst>
        </pc:picChg>
      </pc:sldChg>
    </pc:docChg>
  </pc:docChgLst>
  <pc:docChgLst>
    <pc:chgData name="Yoo Jonghun" userId="7af2938a2fa79179" providerId="LiveId" clId="{61F057A2-A2D5-462A-BBF3-786AB20B5ECD}"/>
    <pc:docChg chg="undo custSel addSld delSld modSld modMainMaster">
      <pc:chgData name="Yoo Jonghun" userId="7af2938a2fa79179" providerId="LiveId" clId="{61F057A2-A2D5-462A-BBF3-786AB20B5ECD}" dt="2020-03-19T14:21:56.881" v="968" actId="2696"/>
      <pc:docMkLst>
        <pc:docMk/>
      </pc:docMkLst>
      <pc:sldChg chg="modSp">
        <pc:chgData name="Yoo Jonghun" userId="7af2938a2fa79179" providerId="LiveId" clId="{61F057A2-A2D5-462A-BBF3-786AB20B5ECD}" dt="2020-03-19T13:51:20.062" v="28" actId="20577"/>
        <pc:sldMkLst>
          <pc:docMk/>
          <pc:sldMk cId="1738146401" sldId="256"/>
        </pc:sldMkLst>
        <pc:spChg chg="mod">
          <ac:chgData name="Yoo Jonghun" userId="7af2938a2fa79179" providerId="LiveId" clId="{61F057A2-A2D5-462A-BBF3-786AB20B5ECD}" dt="2020-03-19T13:51:20.062" v="28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828131619" sldId="258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539098618" sldId="259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517016073" sldId="260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234864366" sldId="262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3703610889" sldId="263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267238692" sldId="264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2122125410" sldId="265"/>
        </pc:sldMkLst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402561340" sldId="266"/>
        </pc:sldMkLst>
      </pc:sldChg>
      <pc:sldChg chg="addSp delSp modSp">
        <pc:chgData name="Yoo Jonghun" userId="7af2938a2fa79179" providerId="LiveId" clId="{61F057A2-A2D5-462A-BBF3-786AB20B5ECD}" dt="2020-03-19T14:13:53.651" v="341" actId="20577"/>
        <pc:sldMkLst>
          <pc:docMk/>
          <pc:sldMk cId="3673411809" sldId="267"/>
        </pc:sldMkLst>
        <pc:spChg chg="mod">
          <ac:chgData name="Yoo Jonghun" userId="7af2938a2fa79179" providerId="LiveId" clId="{61F057A2-A2D5-462A-BBF3-786AB20B5ECD}" dt="2020-03-19T14:13:53.651" v="341" actId="20577"/>
          <ac:spMkLst>
            <pc:docMk/>
            <pc:sldMk cId="3673411809" sldId="267"/>
            <ac:spMk id="2" creationId="{4EFE892B-C23A-407E-8A74-C53A346B4BE4}"/>
          </ac:spMkLst>
        </pc:spChg>
        <pc:spChg chg="mod">
          <ac:chgData name="Yoo Jonghun" userId="7af2938a2fa79179" providerId="LiveId" clId="{61F057A2-A2D5-462A-BBF3-786AB20B5ECD}" dt="2020-03-19T13:49:45.308" v="4" actId="20577"/>
          <ac:spMkLst>
            <pc:docMk/>
            <pc:sldMk cId="3673411809" sldId="267"/>
            <ac:spMk id="3" creationId="{2DE3BAD4-22A7-4FE8-AFF9-6D72A0D458B1}"/>
          </ac:spMkLst>
        </pc:spChg>
        <pc:spChg chg="mod">
          <ac:chgData name="Yoo Jonghun" userId="7af2938a2fa79179" providerId="LiveId" clId="{61F057A2-A2D5-462A-BBF3-786AB20B5ECD}" dt="2020-03-19T13:57:55.987" v="69" actId="14100"/>
          <ac:spMkLst>
            <pc:docMk/>
            <pc:sldMk cId="3673411809" sldId="267"/>
            <ac:spMk id="5" creationId="{6BF552DC-CBB0-4427-B18F-FB54794B1D4E}"/>
          </ac:spMkLst>
        </pc:spChg>
        <pc:spChg chg="add">
          <ac:chgData name="Yoo Jonghun" userId="7af2938a2fa79179" providerId="LiveId" clId="{61F057A2-A2D5-462A-BBF3-786AB20B5ECD}" dt="2020-03-19T13:56:41.844" v="38"/>
          <ac:spMkLst>
            <pc:docMk/>
            <pc:sldMk cId="3673411809" sldId="267"/>
            <ac:spMk id="6" creationId="{941F9E4C-28A5-41BE-9C88-EF1EBDFE5148}"/>
          </ac:spMkLst>
        </pc:spChg>
        <pc:picChg chg="add del mod">
          <ac:chgData name="Yoo Jonghun" userId="7af2938a2fa79179" providerId="LiveId" clId="{61F057A2-A2D5-462A-BBF3-786AB20B5ECD}" dt="2020-03-19T13:57:01.425" v="44" actId="478"/>
          <ac:picMkLst>
            <pc:docMk/>
            <pc:sldMk cId="3673411809" sldId="267"/>
            <ac:picMk id="7" creationId="{784A7322-C855-414A-A470-8DD4C0DAF776}"/>
          </ac:picMkLst>
        </pc:picChg>
        <pc:picChg chg="add mod">
          <ac:chgData name="Yoo Jonghun" userId="7af2938a2fa79179" providerId="LiveId" clId="{61F057A2-A2D5-462A-BBF3-786AB20B5ECD}" dt="2020-03-19T13:57:32.702" v="47" actId="1076"/>
          <ac:picMkLst>
            <pc:docMk/>
            <pc:sldMk cId="3673411809" sldId="267"/>
            <ac:picMk id="8" creationId="{47997367-DBCC-4B9A-BCFD-F432783A90CE}"/>
          </ac:picMkLst>
        </pc:picChg>
      </pc:sldChg>
      <pc:sldChg chg="modSp">
        <pc:chgData name="Yoo Jonghun" userId="7af2938a2fa79179" providerId="LiveId" clId="{61F057A2-A2D5-462A-BBF3-786AB20B5ECD}" dt="2020-03-19T13:49:42.384" v="2" actId="20577"/>
        <pc:sldMkLst>
          <pc:docMk/>
          <pc:sldMk cId="3331657119" sldId="268"/>
        </pc:sldMkLst>
        <pc:spChg chg="mod">
          <ac:chgData name="Yoo Jonghun" userId="7af2938a2fa79179" providerId="LiveId" clId="{61F057A2-A2D5-462A-BBF3-786AB20B5ECD}" dt="2020-03-19T13:49:42.384" v="2" actId="20577"/>
          <ac:spMkLst>
            <pc:docMk/>
            <pc:sldMk cId="3331657119" sldId="268"/>
            <ac:spMk id="3" creationId="{911C7C1F-A43E-44B4-87A2-7FF34B782E4F}"/>
          </ac:spMkLst>
        </pc:spChg>
      </pc:sldChg>
      <pc:sldChg chg="addSp delSp modSp">
        <pc:chgData name="Yoo Jonghun" userId="7af2938a2fa79179" providerId="LiveId" clId="{61F057A2-A2D5-462A-BBF3-786AB20B5ECD}" dt="2020-03-19T14:13:48.083" v="339" actId="20577"/>
        <pc:sldMkLst>
          <pc:docMk/>
          <pc:sldMk cId="3011987452" sldId="269"/>
        </pc:sldMkLst>
        <pc:spChg chg="mod">
          <ac:chgData name="Yoo Jonghun" userId="7af2938a2fa79179" providerId="LiveId" clId="{61F057A2-A2D5-462A-BBF3-786AB20B5ECD}" dt="2020-03-19T14:13:48.083" v="339" actId="20577"/>
          <ac:spMkLst>
            <pc:docMk/>
            <pc:sldMk cId="3011987452" sldId="269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3:49:47.959" v="6" actId="20577"/>
          <ac:spMkLst>
            <pc:docMk/>
            <pc:sldMk cId="3011987452" sldId="269"/>
            <ac:spMk id="3" creationId="{93697C24-8CE4-4055-8740-2272F681D492}"/>
          </ac:spMkLst>
        </pc:spChg>
        <pc:spChg chg="mod">
          <ac:chgData name="Yoo Jonghun" userId="7af2938a2fa79179" providerId="LiveId" clId="{61F057A2-A2D5-462A-BBF3-786AB20B5ECD}" dt="2020-03-19T13:51:08.174" v="16"/>
          <ac:spMkLst>
            <pc:docMk/>
            <pc:sldMk cId="3011987452" sldId="269"/>
            <ac:spMk id="4" creationId="{DED8CC3C-6804-4327-B325-FDE5DB2EFF03}"/>
          </ac:spMkLst>
        </pc:spChg>
        <pc:spChg chg="add del mod">
          <ac:chgData name="Yoo Jonghun" userId="7af2938a2fa79179" providerId="LiveId" clId="{61F057A2-A2D5-462A-BBF3-786AB20B5ECD}" dt="2020-03-19T13:59:55.249" v="185" actId="20577"/>
          <ac:spMkLst>
            <pc:docMk/>
            <pc:sldMk cId="3011987452" sldId="269"/>
            <ac:spMk id="5" creationId="{F8558FA9-E433-4356-9C13-2271B6B7909D}"/>
          </ac:spMkLst>
        </pc:spChg>
        <pc:spChg chg="add del mod">
          <ac:chgData name="Yoo Jonghun" userId="7af2938a2fa79179" providerId="LiveId" clId="{61F057A2-A2D5-462A-BBF3-786AB20B5ECD}" dt="2020-03-19T13:56:40.864" v="37" actId="21"/>
          <ac:spMkLst>
            <pc:docMk/>
            <pc:sldMk cId="3011987452" sldId="269"/>
            <ac:spMk id="6" creationId="{9E80BB10-65F2-4D06-9B51-3D764E14D8B5}"/>
          </ac:spMkLst>
        </pc:spChg>
        <pc:spChg chg="add mod">
          <ac:chgData name="Yoo Jonghun" userId="7af2938a2fa79179" providerId="LiveId" clId="{61F057A2-A2D5-462A-BBF3-786AB20B5ECD}" dt="2020-03-19T13:58:44.721" v="74" actId="1076"/>
          <ac:spMkLst>
            <pc:docMk/>
            <pc:sldMk cId="3011987452" sldId="269"/>
            <ac:spMk id="7" creationId="{E042EB9B-2917-4767-9E1A-519E58B06701}"/>
          </ac:spMkLst>
        </pc:spChg>
        <pc:spChg chg="add del mod">
          <ac:chgData name="Yoo Jonghun" userId="7af2938a2fa79179" providerId="LiveId" clId="{61F057A2-A2D5-462A-BBF3-786AB20B5ECD}" dt="2020-03-19T13:58:59.144" v="76"/>
          <ac:spMkLst>
            <pc:docMk/>
            <pc:sldMk cId="3011987452" sldId="269"/>
            <ac:spMk id="8" creationId="{269B7BFF-6B7B-4A7F-8DA2-ABD1A94D617E}"/>
          </ac:spMkLst>
        </pc:spChg>
      </pc:sldChg>
      <pc:sldChg chg="del">
        <pc:chgData name="Yoo Jonghun" userId="7af2938a2fa79179" providerId="LiveId" clId="{61F057A2-A2D5-462A-BBF3-786AB20B5ECD}" dt="2020-03-19T13:49:39.492" v="0" actId="47"/>
        <pc:sldMkLst>
          <pc:docMk/>
          <pc:sldMk cId="1601560534" sldId="270"/>
        </pc:sldMkLst>
      </pc:sldChg>
      <pc:sldChg chg="modSp add del">
        <pc:chgData name="Yoo Jonghun" userId="7af2938a2fa79179" providerId="LiveId" clId="{61F057A2-A2D5-462A-BBF3-786AB20B5ECD}" dt="2020-03-19T13:51:11.143" v="18" actId="2696"/>
        <pc:sldMkLst>
          <pc:docMk/>
          <pc:sldMk cId="3267939449" sldId="270"/>
        </pc:sldMkLst>
        <pc:spChg chg="mod">
          <ac:chgData name="Yoo Jonghun" userId="7af2938a2fa79179" providerId="LiveId" clId="{61F057A2-A2D5-462A-BBF3-786AB20B5ECD}" dt="2020-03-19T13:51:10.040" v="17"/>
          <ac:spMkLst>
            <pc:docMk/>
            <pc:sldMk cId="3267939449" sldId="270"/>
            <ac:spMk id="4" creationId="{B663D307-9F39-4B65-8F3D-82CA631BAB86}"/>
          </ac:spMkLst>
        </pc:spChg>
      </pc:sldChg>
      <pc:sldChg chg="addSp modSp add">
        <pc:chgData name="Yoo Jonghun" userId="7af2938a2fa79179" providerId="LiveId" clId="{61F057A2-A2D5-462A-BBF3-786AB20B5ECD}" dt="2020-03-19T14:08:22.119" v="304" actId="20577"/>
        <pc:sldMkLst>
          <pc:docMk/>
          <pc:sldMk cId="3668095797" sldId="270"/>
        </pc:sldMkLst>
        <pc:spChg chg="mod">
          <ac:chgData name="Yoo Jonghun" userId="7af2938a2fa79179" providerId="LiveId" clId="{61F057A2-A2D5-462A-BBF3-786AB20B5ECD}" dt="2020-03-19T14:07:28.397" v="250"/>
          <ac:spMkLst>
            <pc:docMk/>
            <pc:sldMk cId="3668095797" sldId="270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08:22.119" v="304" actId="20577"/>
          <ac:spMkLst>
            <pc:docMk/>
            <pc:sldMk cId="3668095797" sldId="270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08:20.700" v="303" actId="1076"/>
          <ac:spMkLst>
            <pc:docMk/>
            <pc:sldMk cId="3668095797" sldId="270"/>
            <ac:spMk id="6" creationId="{CFCEC8C8-AFF6-4EDF-81FB-EAB6CD04DC84}"/>
          </ac:spMkLst>
        </pc:spChg>
        <pc:picChg chg="add mod">
          <ac:chgData name="Yoo Jonghun" userId="7af2938a2fa79179" providerId="LiveId" clId="{61F057A2-A2D5-462A-BBF3-786AB20B5ECD}" dt="2020-03-19T14:08:20.700" v="303" actId="1076"/>
          <ac:picMkLst>
            <pc:docMk/>
            <pc:sldMk cId="3668095797" sldId="270"/>
            <ac:picMk id="7" creationId="{68BCDC29-C2AB-421C-AE27-F60F9D34C75A}"/>
          </ac:picMkLst>
        </pc:picChg>
      </pc:sldChg>
      <pc:sldChg chg="addSp modSp add">
        <pc:chgData name="Yoo Jonghun" userId="7af2938a2fa79179" providerId="LiveId" clId="{61F057A2-A2D5-462A-BBF3-786AB20B5ECD}" dt="2020-03-19T14:17:03.343" v="493" actId="1076"/>
        <pc:sldMkLst>
          <pc:docMk/>
          <pc:sldMk cId="3655912808" sldId="271"/>
        </pc:sldMkLst>
        <pc:spChg chg="mod">
          <ac:chgData name="Yoo Jonghun" userId="7af2938a2fa79179" providerId="LiveId" clId="{61F057A2-A2D5-462A-BBF3-786AB20B5ECD}" dt="2020-03-19T14:14:03.088" v="348" actId="20577"/>
          <ac:spMkLst>
            <pc:docMk/>
            <pc:sldMk cId="3655912808" sldId="271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16:05.098" v="480" actId="14100"/>
          <ac:spMkLst>
            <pc:docMk/>
            <pc:sldMk cId="3655912808" sldId="271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16:30.718" v="489" actId="14100"/>
          <ac:spMkLst>
            <pc:docMk/>
            <pc:sldMk cId="3655912808" sldId="271"/>
            <ac:spMk id="6" creationId="{F0832A27-BBB9-4513-939E-B70A3A9E9A1B}"/>
          </ac:spMkLst>
        </pc:spChg>
        <pc:picChg chg="add mod">
          <ac:chgData name="Yoo Jonghun" userId="7af2938a2fa79179" providerId="LiveId" clId="{61F057A2-A2D5-462A-BBF3-786AB20B5ECD}" dt="2020-03-19T14:16:07.581" v="482" actId="1076"/>
          <ac:picMkLst>
            <pc:docMk/>
            <pc:sldMk cId="3655912808" sldId="271"/>
            <ac:picMk id="7" creationId="{B8B9DA9A-7144-4F1E-89F6-8BD358DE5DB3}"/>
          </ac:picMkLst>
        </pc:picChg>
        <pc:picChg chg="add mod">
          <ac:chgData name="Yoo Jonghun" userId="7af2938a2fa79179" providerId="LiveId" clId="{61F057A2-A2D5-462A-BBF3-786AB20B5ECD}" dt="2020-03-19T14:17:03.343" v="493" actId="1076"/>
          <ac:picMkLst>
            <pc:docMk/>
            <pc:sldMk cId="3655912808" sldId="271"/>
            <ac:picMk id="8" creationId="{80C0F1B4-A8A2-4EE5-94BE-FB9A284574F4}"/>
          </ac:picMkLst>
        </pc:picChg>
      </pc:sldChg>
      <pc:sldChg chg="addSp modSp add">
        <pc:chgData name="Yoo Jonghun" userId="7af2938a2fa79179" providerId="LiveId" clId="{61F057A2-A2D5-462A-BBF3-786AB20B5ECD}" dt="2020-03-19T14:19:09.703" v="748" actId="20577"/>
        <pc:sldMkLst>
          <pc:docMk/>
          <pc:sldMk cId="1572383270" sldId="272"/>
        </pc:sldMkLst>
        <pc:spChg chg="mod">
          <ac:chgData name="Yoo Jonghun" userId="7af2938a2fa79179" providerId="LiveId" clId="{61F057A2-A2D5-462A-BBF3-786AB20B5ECD}" dt="2020-03-19T14:19:09.703" v="748" actId="20577"/>
          <ac:spMkLst>
            <pc:docMk/>
            <pc:sldMk cId="1572383270" sldId="272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18:59.094" v="741" actId="20577"/>
          <ac:spMkLst>
            <pc:docMk/>
            <pc:sldMk cId="1572383270" sldId="272"/>
            <ac:spMk id="5" creationId="{F8558FA9-E433-4356-9C13-2271B6B7909D}"/>
          </ac:spMkLst>
        </pc:spChg>
        <pc:picChg chg="add mod">
          <ac:chgData name="Yoo Jonghun" userId="7af2938a2fa79179" providerId="LiveId" clId="{61F057A2-A2D5-462A-BBF3-786AB20B5ECD}" dt="2020-03-19T14:19:07.513" v="742" actId="1076"/>
          <ac:picMkLst>
            <pc:docMk/>
            <pc:sldMk cId="1572383270" sldId="272"/>
            <ac:picMk id="6" creationId="{6E606F33-4A6D-46F6-813C-420490A1F7DB}"/>
          </ac:picMkLst>
        </pc:picChg>
      </pc:sldChg>
      <pc:sldChg chg="addSp modSp add">
        <pc:chgData name="Yoo Jonghun" userId="7af2938a2fa79179" providerId="LiveId" clId="{61F057A2-A2D5-462A-BBF3-786AB20B5ECD}" dt="2020-03-19T14:21:44.884" v="967"/>
        <pc:sldMkLst>
          <pc:docMk/>
          <pc:sldMk cId="3306246542" sldId="273"/>
        </pc:sldMkLst>
        <pc:spChg chg="mod">
          <ac:chgData name="Yoo Jonghun" userId="7af2938a2fa79179" providerId="LiveId" clId="{61F057A2-A2D5-462A-BBF3-786AB20B5ECD}" dt="2020-03-19T14:19:16.503" v="751" actId="20577"/>
          <ac:spMkLst>
            <pc:docMk/>
            <pc:sldMk cId="3306246542" sldId="273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21:44.884" v="967"/>
          <ac:spMkLst>
            <pc:docMk/>
            <pc:sldMk cId="3306246542" sldId="273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20:00.014" v="770" actId="1076"/>
          <ac:spMkLst>
            <pc:docMk/>
            <pc:sldMk cId="3306246542" sldId="273"/>
            <ac:spMk id="7" creationId="{2307D09E-F4E9-45A0-9C8F-C22878B39780}"/>
          </ac:spMkLst>
        </pc:spChg>
        <pc:picChg chg="add mod">
          <ac:chgData name="Yoo Jonghun" userId="7af2938a2fa79179" providerId="LiveId" clId="{61F057A2-A2D5-462A-BBF3-786AB20B5ECD}" dt="2020-03-19T14:20:00.014" v="770" actId="1076"/>
          <ac:picMkLst>
            <pc:docMk/>
            <pc:sldMk cId="3306246542" sldId="273"/>
            <ac:picMk id="6" creationId="{965A173F-EC88-40BC-A85F-2A6936BA8491}"/>
          </ac:picMkLst>
        </pc:picChg>
        <pc:picChg chg="add mod">
          <ac:chgData name="Yoo Jonghun" userId="7af2938a2fa79179" providerId="LiveId" clId="{61F057A2-A2D5-462A-BBF3-786AB20B5ECD}" dt="2020-03-19T14:21:14.944" v="827" actId="1076"/>
          <ac:picMkLst>
            <pc:docMk/>
            <pc:sldMk cId="3306246542" sldId="273"/>
            <ac:picMk id="8" creationId="{D9806745-A0A8-4031-A4A4-7E8E0DE3BCFB}"/>
          </ac:picMkLst>
        </pc:picChg>
      </pc:sldChg>
      <pc:sldChg chg="add del">
        <pc:chgData name="Yoo Jonghun" userId="7af2938a2fa79179" providerId="LiveId" clId="{61F057A2-A2D5-462A-BBF3-786AB20B5ECD}" dt="2020-03-19T14:21:56.881" v="968" actId="2696"/>
        <pc:sldMkLst>
          <pc:docMk/>
          <pc:sldMk cId="4099526626" sldId="274"/>
        </pc:sldMkLst>
      </pc:sldChg>
      <pc:sldChg chg="add del">
        <pc:chgData name="Yoo Jonghun" userId="7af2938a2fa79179" providerId="LiveId" clId="{61F057A2-A2D5-462A-BBF3-786AB20B5ECD}" dt="2020-03-19T14:21:56.881" v="968" actId="2696"/>
        <pc:sldMkLst>
          <pc:docMk/>
          <pc:sldMk cId="619508453" sldId="275"/>
        </pc:sldMkLst>
      </pc:sldChg>
      <pc:sldChg chg="add del">
        <pc:chgData name="Yoo Jonghun" userId="7af2938a2fa79179" providerId="LiveId" clId="{61F057A2-A2D5-462A-BBF3-786AB20B5ECD}" dt="2020-03-19T14:00:48.550" v="195" actId="2696"/>
        <pc:sldMkLst>
          <pc:docMk/>
          <pc:sldMk cId="2583974217" sldId="276"/>
        </pc:sldMkLst>
      </pc:sldChg>
      <pc:sldChg chg="addSp modSp add">
        <pc:chgData name="Yoo Jonghun" userId="7af2938a2fa79179" providerId="LiveId" clId="{61F057A2-A2D5-462A-BBF3-786AB20B5ECD}" dt="2020-03-19T14:07:07.798" v="249" actId="20577"/>
        <pc:sldMkLst>
          <pc:docMk/>
          <pc:sldMk cId="2977625256" sldId="276"/>
        </pc:sldMkLst>
        <pc:spChg chg="mod">
          <ac:chgData name="Yoo Jonghun" userId="7af2938a2fa79179" providerId="LiveId" clId="{61F057A2-A2D5-462A-BBF3-786AB20B5ECD}" dt="2020-03-19T14:06:19.847" v="197"/>
          <ac:spMkLst>
            <pc:docMk/>
            <pc:sldMk cId="2977625256" sldId="276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06:36.058" v="232" actId="14100"/>
          <ac:spMkLst>
            <pc:docMk/>
            <pc:sldMk cId="2977625256" sldId="276"/>
            <ac:spMk id="5" creationId="{F8558FA9-E433-4356-9C13-2271B6B7909D}"/>
          </ac:spMkLst>
        </pc:spChg>
        <pc:spChg chg="add mod">
          <ac:chgData name="Yoo Jonghun" userId="7af2938a2fa79179" providerId="LiveId" clId="{61F057A2-A2D5-462A-BBF3-786AB20B5ECD}" dt="2020-03-19T14:07:07.798" v="249" actId="20577"/>
          <ac:spMkLst>
            <pc:docMk/>
            <pc:sldMk cId="2977625256" sldId="276"/>
            <ac:spMk id="7" creationId="{25AF1373-594E-44B0-86DD-27B16D48397A}"/>
          </ac:spMkLst>
        </pc:spChg>
        <pc:graphicFrameChg chg="add mod modGraphic">
          <ac:chgData name="Yoo Jonghun" userId="7af2938a2fa79179" providerId="LiveId" clId="{61F057A2-A2D5-462A-BBF3-786AB20B5ECD}" dt="2020-03-19T14:06:55.681" v="239" actId="1076"/>
          <ac:graphicFrameMkLst>
            <pc:docMk/>
            <pc:sldMk cId="2977625256" sldId="276"/>
            <ac:graphicFrameMk id="6" creationId="{CD7A72EB-87F5-47D5-A8F1-03C97165DCAE}"/>
          </ac:graphicFrameMkLst>
        </pc:graphicFrameChg>
      </pc:sldChg>
      <pc:sldChg chg="addSp delSp modSp add">
        <pc:chgData name="Yoo Jonghun" userId="7af2938a2fa79179" providerId="LiveId" clId="{61F057A2-A2D5-462A-BBF3-786AB20B5ECD}" dt="2020-03-19T14:08:59.806" v="333" actId="1076"/>
        <pc:sldMkLst>
          <pc:docMk/>
          <pc:sldMk cId="2241905520" sldId="277"/>
        </pc:sldMkLst>
        <pc:spChg chg="mod">
          <ac:chgData name="Yoo Jonghun" userId="7af2938a2fa79179" providerId="LiveId" clId="{61F057A2-A2D5-462A-BBF3-786AB20B5ECD}" dt="2020-03-19T14:08:29.989" v="309" actId="20577"/>
          <ac:spMkLst>
            <pc:docMk/>
            <pc:sldMk cId="2241905520" sldId="277"/>
            <ac:spMk id="2" creationId="{91287F5A-A62B-47A7-9196-84AE718B5F5E}"/>
          </ac:spMkLst>
        </pc:spChg>
        <pc:spChg chg="mod">
          <ac:chgData name="Yoo Jonghun" userId="7af2938a2fa79179" providerId="LiveId" clId="{61F057A2-A2D5-462A-BBF3-786AB20B5ECD}" dt="2020-03-19T14:08:40.195" v="328" actId="20577"/>
          <ac:spMkLst>
            <pc:docMk/>
            <pc:sldMk cId="2241905520" sldId="277"/>
            <ac:spMk id="5" creationId="{F8558FA9-E433-4356-9C13-2271B6B7909D}"/>
          </ac:spMkLst>
        </pc:spChg>
        <pc:spChg chg="mod">
          <ac:chgData name="Yoo Jonghun" userId="7af2938a2fa79179" providerId="LiveId" clId="{61F057A2-A2D5-462A-BBF3-786AB20B5ECD}" dt="2020-03-19T14:08:49.938" v="329"/>
          <ac:spMkLst>
            <pc:docMk/>
            <pc:sldMk cId="2241905520" sldId="277"/>
            <ac:spMk id="6" creationId="{CFCEC8C8-AFF6-4EDF-81FB-EAB6CD04DC84}"/>
          </ac:spMkLst>
        </pc:spChg>
        <pc:picChg chg="del">
          <ac:chgData name="Yoo Jonghun" userId="7af2938a2fa79179" providerId="LiveId" clId="{61F057A2-A2D5-462A-BBF3-786AB20B5ECD}" dt="2020-03-19T14:08:54.347" v="330" actId="478"/>
          <ac:picMkLst>
            <pc:docMk/>
            <pc:sldMk cId="2241905520" sldId="277"/>
            <ac:picMk id="7" creationId="{68BCDC29-C2AB-421C-AE27-F60F9D34C75A}"/>
          </ac:picMkLst>
        </pc:picChg>
        <pc:picChg chg="add mod">
          <ac:chgData name="Yoo Jonghun" userId="7af2938a2fa79179" providerId="LiveId" clId="{61F057A2-A2D5-462A-BBF3-786AB20B5ECD}" dt="2020-03-19T14:08:59.806" v="333" actId="1076"/>
          <ac:picMkLst>
            <pc:docMk/>
            <pc:sldMk cId="2241905520" sldId="277"/>
            <ac:picMk id="8" creationId="{1A63411B-E064-4D2D-BB48-3769FAF4E39D}"/>
          </ac:picMkLst>
        </pc:picChg>
      </pc:sldChg>
      <pc:sldChg chg="addSp delSp modSp add del modTransition">
        <pc:chgData name="Yoo Jonghun" userId="7af2938a2fa79179" providerId="LiveId" clId="{61F057A2-A2D5-462A-BBF3-786AB20B5ECD}" dt="2020-03-19T14:00:44.062" v="193"/>
        <pc:sldMkLst>
          <pc:docMk/>
          <pc:sldMk cId="547494718" sldId="1023"/>
        </pc:sldMkLst>
        <pc:spChg chg="mod">
          <ac:chgData name="Yoo Jonghun" userId="7af2938a2fa79179" providerId="LiveId" clId="{61F057A2-A2D5-462A-BBF3-786AB20B5ECD}" dt="2020-03-19T14:00:44.062" v="193"/>
          <ac:spMkLst>
            <pc:docMk/>
            <pc:sldMk cId="547494718" sldId="1023"/>
            <ac:spMk id="4" creationId="{A2506D91-F479-4386-861C-1A320F34CBFC}"/>
          </ac:spMkLst>
        </pc:spChg>
        <pc:spChg chg="add del mod">
          <ac:chgData name="Yoo Jonghun" userId="7af2938a2fa79179" providerId="LiveId" clId="{61F057A2-A2D5-462A-BBF3-786AB20B5ECD}" dt="2020-03-19T14:00:43.286" v="191"/>
          <ac:spMkLst>
            <pc:docMk/>
            <pc:sldMk cId="547494718" sldId="1023"/>
            <ac:spMk id="7" creationId="{3351ACE6-A440-4C5C-85E5-062E2F9F2A29}"/>
          </ac:spMkLst>
        </pc:spChg>
        <pc:spChg chg="add del mod">
          <ac:chgData name="Yoo Jonghun" userId="7af2938a2fa79179" providerId="LiveId" clId="{61F057A2-A2D5-462A-BBF3-786AB20B5ECD}" dt="2020-03-19T14:00:43.286" v="191"/>
          <ac:spMkLst>
            <pc:docMk/>
            <pc:sldMk cId="547494718" sldId="1023"/>
            <ac:spMk id="8" creationId="{7C50E96A-1D2A-4661-8336-9C940F6616AE}"/>
          </ac:spMkLst>
        </pc:spChg>
      </pc:sldChg>
      <pc:sldMasterChg chg="modSldLayout">
        <pc:chgData name="Yoo Jonghun" userId="7af2938a2fa79179" providerId="LiveId" clId="{61F057A2-A2D5-462A-BBF3-786AB20B5ECD}" dt="2020-03-19T13:50:57.496" v="15" actId="21"/>
        <pc:sldMasterMkLst>
          <pc:docMk/>
          <pc:sldMasterMk cId="68992763" sldId="2147483648"/>
        </pc:sldMasterMkLst>
        <pc:sldLayoutChg chg="modSp">
          <pc:chgData name="Yoo Jonghun" userId="7af2938a2fa79179" providerId="LiveId" clId="{61F057A2-A2D5-462A-BBF3-786AB20B5ECD}" dt="2020-03-19T13:50:57.496" v="15" actId="21"/>
          <pc:sldLayoutMkLst>
            <pc:docMk/>
            <pc:sldMasterMk cId="68992763" sldId="2147483648"/>
            <pc:sldLayoutMk cId="311232845" sldId="2147483649"/>
          </pc:sldLayoutMkLst>
          <pc:spChg chg="mod">
            <ac:chgData name="Yoo Jonghun" userId="7af2938a2fa79179" providerId="LiveId" clId="{61F057A2-A2D5-462A-BBF3-786AB20B5ECD}" dt="2020-03-19T13:50:57.496" v="15" actId="21"/>
            <ac:spMkLst>
              <pc:docMk/>
              <pc:sldMasterMk cId="68992763" sldId="2147483648"/>
              <pc:sldLayoutMk cId="311232845" sldId="2147483649"/>
              <ac:spMk id="16" creationId="{1C5F7307-B998-4B73-95F9-F0F67CBD0FF4}"/>
            </ac:spMkLst>
          </pc:spChg>
          <pc:spChg chg="mod">
            <ac:chgData name="Yoo Jonghun" userId="7af2938a2fa79179" providerId="LiveId" clId="{61F057A2-A2D5-462A-BBF3-786AB20B5ECD}" dt="2020-03-19T13:50:55.677" v="14" actId="21"/>
            <ac:spMkLst>
              <pc:docMk/>
              <pc:sldMasterMk cId="68992763" sldId="2147483648"/>
              <pc:sldLayoutMk cId="311232845" sldId="2147483649"/>
              <ac:spMk id="17" creationId="{C6665F9B-021D-46F6-9DEB-B33B81C07CF1}"/>
            </ac:spMkLst>
          </pc:spChg>
        </pc:sldLayoutChg>
      </pc:sldMasterChg>
    </pc:docChg>
  </pc:docChgLst>
  <pc:docChgLst>
    <pc:chgData name="Yoo Jonghun" userId="7af2938a2fa79179" providerId="LiveId" clId="{CADD6F9D-9F34-4568-9683-8C7F69B9CBEC}"/>
    <pc:docChg chg="custSel addSld delSld modSld">
      <pc:chgData name="Yoo Jonghun" userId="7af2938a2fa79179" providerId="LiveId" clId="{CADD6F9D-9F34-4568-9683-8C7F69B9CBEC}" dt="2020-04-09T16:58:35.840" v="542" actId="208"/>
      <pc:docMkLst>
        <pc:docMk/>
      </pc:docMkLst>
      <pc:sldChg chg="modSp">
        <pc:chgData name="Yoo Jonghun" userId="7af2938a2fa79179" providerId="LiveId" clId="{CADD6F9D-9F34-4568-9683-8C7F69B9CBEC}" dt="2020-04-09T15:50:10.160" v="25" actId="20577"/>
        <pc:sldMkLst>
          <pc:docMk/>
          <pc:sldMk cId="1738146401" sldId="256"/>
        </pc:sldMkLst>
        <pc:spChg chg="mod">
          <ac:chgData name="Yoo Jonghun" userId="7af2938a2fa79179" providerId="LiveId" clId="{CADD6F9D-9F34-4568-9683-8C7F69B9CBEC}" dt="2020-04-09T15:50:10.160" v="25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modSp">
        <pc:chgData name="Yoo Jonghun" userId="7af2938a2fa79179" providerId="LiveId" clId="{CADD6F9D-9F34-4568-9683-8C7F69B9CBEC}" dt="2020-04-09T15:51:46.130" v="226" actId="6549"/>
        <pc:sldMkLst>
          <pc:docMk/>
          <pc:sldMk cId="3331657119" sldId="268"/>
        </pc:sldMkLst>
        <pc:spChg chg="mod">
          <ac:chgData name="Yoo Jonghun" userId="7af2938a2fa79179" providerId="LiveId" clId="{CADD6F9D-9F34-4568-9683-8C7F69B9CBEC}" dt="2020-04-09T15:50:51.653" v="81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5:50:13.613" v="27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CADD6F9D-9F34-4568-9683-8C7F69B9CBEC}" dt="2020-04-09T15:50:37.628" v="56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CADD6F9D-9F34-4568-9683-8C7F69B9CBEC}" dt="2020-04-09T15:51:46.130" v="226" actId="6549"/>
          <ac:spMkLst>
            <pc:docMk/>
            <pc:sldMk cId="3331657119" sldId="268"/>
            <ac:spMk id="5" creationId="{7FBC023E-5D69-44AC-9A88-C9CCE4BFD6A0}"/>
          </ac:spMkLst>
        </pc:spChg>
      </pc:sldChg>
      <pc:sldChg chg="del">
        <pc:chgData name="Yoo Jonghun" userId="7af2938a2fa79179" providerId="LiveId" clId="{CADD6F9D-9F34-4568-9683-8C7F69B9CBEC}" dt="2020-04-09T15:50:22.518" v="29" actId="2696"/>
        <pc:sldMkLst>
          <pc:docMk/>
          <pc:sldMk cId="3781005155" sldId="1036"/>
        </pc:sldMkLst>
      </pc:sldChg>
      <pc:sldChg chg="addSp delSp modSp">
        <pc:chgData name="Yoo Jonghun" userId="7af2938a2fa79179" providerId="LiveId" clId="{CADD6F9D-9F34-4568-9683-8C7F69B9CBEC}" dt="2020-04-09T16:27:42.165" v="320" actId="14100"/>
        <pc:sldMkLst>
          <pc:docMk/>
          <pc:sldMk cId="3716856889" sldId="1047"/>
        </pc:sldMkLst>
        <pc:spChg chg="mod">
          <ac:chgData name="Yoo Jonghun" userId="7af2938a2fa79179" providerId="LiveId" clId="{CADD6F9D-9F34-4568-9683-8C7F69B9CBEC}" dt="2020-04-09T16:26:54.474" v="245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5:50:18.225" v="28"/>
          <ac:spMkLst>
            <pc:docMk/>
            <pc:sldMk cId="3716856889" sldId="1047"/>
            <ac:spMk id="3" creationId="{911C7C1F-A43E-44B4-87A2-7FF34B782E4F}"/>
          </ac:spMkLst>
        </pc:spChg>
        <pc:spChg chg="mod">
          <ac:chgData name="Yoo Jonghun" userId="7af2938a2fa79179" providerId="LiveId" clId="{CADD6F9D-9F34-4568-9683-8C7F69B9CBEC}" dt="2020-04-09T15:50:40.805" v="57"/>
          <ac:spMkLst>
            <pc:docMk/>
            <pc:sldMk cId="3716856889" sldId="1047"/>
            <ac:spMk id="4" creationId="{068C5A6C-909A-48DF-A469-FC73377508FD}"/>
          </ac:spMkLst>
        </pc:spChg>
        <pc:spChg chg="mod">
          <ac:chgData name="Yoo Jonghun" userId="7af2938a2fa79179" providerId="LiveId" clId="{CADD6F9D-9F34-4568-9683-8C7F69B9CBEC}" dt="2020-04-09T16:27:42.165" v="320" actId="14100"/>
          <ac:spMkLst>
            <pc:docMk/>
            <pc:sldMk cId="3716856889" sldId="1047"/>
            <ac:spMk id="5" creationId="{7FBC023E-5D69-44AC-9A88-C9CCE4BFD6A0}"/>
          </ac:spMkLst>
        </pc:spChg>
        <pc:picChg chg="del">
          <ac:chgData name="Yoo Jonghun" userId="7af2938a2fa79179" providerId="LiveId" clId="{CADD6F9D-9F34-4568-9683-8C7F69B9CBEC}" dt="2020-04-09T16:26:28.757" v="228" actId="478"/>
          <ac:picMkLst>
            <pc:docMk/>
            <pc:sldMk cId="3716856889" sldId="1047"/>
            <ac:picMk id="7" creationId="{EB972B84-3842-4D67-B1BB-53338409CF53}"/>
          </ac:picMkLst>
        </pc:picChg>
        <pc:picChg chg="del">
          <ac:chgData name="Yoo Jonghun" userId="7af2938a2fa79179" providerId="LiveId" clId="{CADD6F9D-9F34-4568-9683-8C7F69B9CBEC}" dt="2020-04-09T16:26:28.757" v="228" actId="478"/>
          <ac:picMkLst>
            <pc:docMk/>
            <pc:sldMk cId="3716856889" sldId="1047"/>
            <ac:picMk id="8" creationId="{7EB8C64D-2AF5-4821-A040-68082ED0DD40}"/>
          </ac:picMkLst>
        </pc:picChg>
        <pc:picChg chg="add mod">
          <ac:chgData name="Yoo Jonghun" userId="7af2938a2fa79179" providerId="LiveId" clId="{CADD6F9D-9F34-4568-9683-8C7F69B9CBEC}" dt="2020-04-09T16:27:16.574" v="249" actId="1076"/>
          <ac:picMkLst>
            <pc:docMk/>
            <pc:sldMk cId="3716856889" sldId="1047"/>
            <ac:picMk id="9" creationId="{45D33F5B-1262-4781-8CB8-15BBE3D4AD97}"/>
          </ac:picMkLst>
        </pc:picChg>
      </pc:sldChg>
      <pc:sldChg chg="del">
        <pc:chgData name="Yoo Jonghun" userId="7af2938a2fa79179" providerId="LiveId" clId="{CADD6F9D-9F34-4568-9683-8C7F69B9CBEC}" dt="2020-04-09T15:50:22.518" v="29" actId="2696"/>
        <pc:sldMkLst>
          <pc:docMk/>
          <pc:sldMk cId="3442763685" sldId="1048"/>
        </pc:sldMkLst>
      </pc:sldChg>
      <pc:sldChg chg="addSp delSp modSp add">
        <pc:chgData name="Yoo Jonghun" userId="7af2938a2fa79179" providerId="LiveId" clId="{CADD6F9D-9F34-4568-9683-8C7F69B9CBEC}" dt="2020-04-09T16:33:41.466" v="437" actId="732"/>
        <pc:sldMkLst>
          <pc:docMk/>
          <pc:sldMk cId="3979272520" sldId="1048"/>
        </pc:sldMkLst>
        <pc:spChg chg="mod">
          <ac:chgData name="Yoo Jonghun" userId="7af2938a2fa79179" providerId="LiveId" clId="{CADD6F9D-9F34-4568-9683-8C7F69B9CBEC}" dt="2020-04-09T16:29:33.901" v="330"/>
          <ac:spMkLst>
            <pc:docMk/>
            <pc:sldMk cId="3979272520" sldId="1048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30:44.629" v="409" actId="6549"/>
          <ac:spMkLst>
            <pc:docMk/>
            <pc:sldMk cId="3979272520" sldId="1048"/>
            <ac:spMk id="5" creationId="{7FBC023E-5D69-44AC-9A88-C9CCE4BFD6A0}"/>
          </ac:spMkLst>
        </pc:spChg>
        <pc:spChg chg="add mod">
          <ac:chgData name="Yoo Jonghun" userId="7af2938a2fa79179" providerId="LiveId" clId="{CADD6F9D-9F34-4568-9683-8C7F69B9CBEC}" dt="2020-04-09T16:30:18.302" v="334" actId="1076"/>
          <ac:spMkLst>
            <pc:docMk/>
            <pc:sldMk cId="3979272520" sldId="1048"/>
            <ac:spMk id="10" creationId="{C7AFBD58-D957-4FFF-93ED-A2D54E40E05C}"/>
          </ac:spMkLst>
        </pc:spChg>
        <pc:spChg chg="add mod">
          <ac:chgData name="Yoo Jonghun" userId="7af2938a2fa79179" providerId="LiveId" clId="{CADD6F9D-9F34-4568-9683-8C7F69B9CBEC}" dt="2020-04-09T16:33:33.517" v="435" actId="1076"/>
          <ac:spMkLst>
            <pc:docMk/>
            <pc:sldMk cId="3979272520" sldId="1048"/>
            <ac:spMk id="16" creationId="{6717AE66-6FB4-4742-B512-4B4294DDAC0B}"/>
          </ac:spMkLst>
        </pc:spChg>
        <pc:picChg chg="add mod ord modCrop">
          <ac:chgData name="Yoo Jonghun" userId="7af2938a2fa79179" providerId="LiveId" clId="{CADD6F9D-9F34-4568-9683-8C7F69B9CBEC}" dt="2020-04-09T16:33:41.466" v="437" actId="732"/>
          <ac:picMkLst>
            <pc:docMk/>
            <pc:sldMk cId="3979272520" sldId="1048"/>
            <ac:picMk id="6" creationId="{5FA908F6-4B3A-452A-BAE2-FA835AE3DBF9}"/>
          </ac:picMkLst>
        </pc:picChg>
        <pc:picChg chg="del">
          <ac:chgData name="Yoo Jonghun" userId="7af2938a2fa79179" providerId="LiveId" clId="{CADD6F9D-9F34-4568-9683-8C7F69B9CBEC}" dt="2020-04-09T16:29:35.543" v="331" actId="478"/>
          <ac:picMkLst>
            <pc:docMk/>
            <pc:sldMk cId="3979272520" sldId="1048"/>
            <ac:picMk id="7" creationId="{EB972B84-3842-4D67-B1BB-53338409CF53}"/>
          </ac:picMkLst>
        </pc:picChg>
        <pc:picChg chg="del">
          <ac:chgData name="Yoo Jonghun" userId="7af2938a2fa79179" providerId="LiveId" clId="{CADD6F9D-9F34-4568-9683-8C7F69B9CBEC}" dt="2020-04-09T16:29:37.286" v="332" actId="478"/>
          <ac:picMkLst>
            <pc:docMk/>
            <pc:sldMk cId="3979272520" sldId="1048"/>
            <ac:picMk id="8" creationId="{7EB8C64D-2AF5-4821-A040-68082ED0DD40}"/>
          </ac:picMkLst>
        </pc:picChg>
        <pc:picChg chg="add mod">
          <ac:chgData name="Yoo Jonghun" userId="7af2938a2fa79179" providerId="LiveId" clId="{CADD6F9D-9F34-4568-9683-8C7F69B9CBEC}" dt="2020-04-09T16:30:18.302" v="334" actId="1076"/>
          <ac:picMkLst>
            <pc:docMk/>
            <pc:sldMk cId="3979272520" sldId="1048"/>
            <ac:picMk id="9" creationId="{4A65C196-C1F1-495B-B58E-86EE9B6C9043}"/>
          </ac:picMkLst>
        </pc:picChg>
        <pc:picChg chg="add mod">
          <ac:chgData name="Yoo Jonghun" userId="7af2938a2fa79179" providerId="LiveId" clId="{CADD6F9D-9F34-4568-9683-8C7F69B9CBEC}" dt="2020-04-09T16:30:18.302" v="334" actId="1076"/>
          <ac:picMkLst>
            <pc:docMk/>
            <pc:sldMk cId="3979272520" sldId="1048"/>
            <ac:picMk id="11" creationId="{734E59C7-D756-4BE9-9B8F-715B56494207}"/>
          </ac:picMkLst>
        </pc:picChg>
        <pc:picChg chg="add del mod">
          <ac:chgData name="Yoo Jonghun" userId="7af2938a2fa79179" providerId="LiveId" clId="{CADD6F9D-9F34-4568-9683-8C7F69B9CBEC}" dt="2020-04-09T16:33:19.062" v="410" actId="478"/>
          <ac:picMkLst>
            <pc:docMk/>
            <pc:sldMk cId="3979272520" sldId="1048"/>
            <ac:picMk id="12" creationId="{2B01E46F-6705-4316-B22B-02168DDA9701}"/>
          </ac:picMkLst>
        </pc:picChg>
        <pc:cxnChg chg="add mod">
          <ac:chgData name="Yoo Jonghun" userId="7af2938a2fa79179" providerId="LiveId" clId="{CADD6F9D-9F34-4568-9683-8C7F69B9CBEC}" dt="2020-04-09T16:33:33.517" v="435" actId="1076"/>
          <ac:cxnSpMkLst>
            <pc:docMk/>
            <pc:sldMk cId="3979272520" sldId="1048"/>
            <ac:cxnSpMk id="13" creationId="{180FB242-97BA-411B-B70E-1E0F988E9D4E}"/>
          </ac:cxnSpMkLst>
        </pc:cxnChg>
        <pc:cxnChg chg="add mod">
          <ac:chgData name="Yoo Jonghun" userId="7af2938a2fa79179" providerId="LiveId" clId="{CADD6F9D-9F34-4568-9683-8C7F69B9CBEC}" dt="2020-04-09T16:33:33.517" v="435" actId="1076"/>
          <ac:cxnSpMkLst>
            <pc:docMk/>
            <pc:sldMk cId="3979272520" sldId="1048"/>
            <ac:cxnSpMk id="14" creationId="{DE7D6479-39D0-4C73-B1B7-2457F2FCF423}"/>
          </ac:cxnSpMkLst>
        </pc:cxnChg>
        <pc:cxnChg chg="add mod">
          <ac:chgData name="Yoo Jonghun" userId="7af2938a2fa79179" providerId="LiveId" clId="{CADD6F9D-9F34-4568-9683-8C7F69B9CBEC}" dt="2020-04-09T16:33:33.517" v="435" actId="1076"/>
          <ac:cxnSpMkLst>
            <pc:docMk/>
            <pc:sldMk cId="3979272520" sldId="1048"/>
            <ac:cxnSpMk id="15" creationId="{17D172FE-34AE-40CF-8D8B-9E4B24C06E97}"/>
          </ac:cxnSpMkLst>
        </pc:cxnChg>
      </pc:sldChg>
      <pc:sldChg chg="del">
        <pc:chgData name="Yoo Jonghun" userId="7af2938a2fa79179" providerId="LiveId" clId="{CADD6F9D-9F34-4568-9683-8C7F69B9CBEC}" dt="2020-04-09T15:50:22.518" v="29" actId="2696"/>
        <pc:sldMkLst>
          <pc:docMk/>
          <pc:sldMk cId="189666714" sldId="1049"/>
        </pc:sldMkLst>
      </pc:sldChg>
      <pc:sldChg chg="addSp delSp modSp add">
        <pc:chgData name="Yoo Jonghun" userId="7af2938a2fa79179" providerId="LiveId" clId="{CADD6F9D-9F34-4568-9683-8C7F69B9CBEC}" dt="2020-04-09T16:29:25.178" v="329" actId="1076"/>
        <pc:sldMkLst>
          <pc:docMk/>
          <pc:sldMk cId="1012154837" sldId="1049"/>
        </pc:sldMkLst>
        <pc:spChg chg="mod">
          <ac:chgData name="Yoo Jonghun" userId="7af2938a2fa79179" providerId="LiveId" clId="{CADD6F9D-9F34-4568-9683-8C7F69B9CBEC}" dt="2020-04-09T16:29:01.862" v="321"/>
          <ac:spMkLst>
            <pc:docMk/>
            <pc:sldMk cId="1012154837" sldId="1049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29:20.151" v="327" actId="14100"/>
          <ac:spMkLst>
            <pc:docMk/>
            <pc:sldMk cId="1012154837" sldId="1049"/>
            <ac:spMk id="5" creationId="{7FBC023E-5D69-44AC-9A88-C9CCE4BFD6A0}"/>
          </ac:spMkLst>
        </pc:spChg>
        <pc:picChg chg="del">
          <ac:chgData name="Yoo Jonghun" userId="7af2938a2fa79179" providerId="LiveId" clId="{CADD6F9D-9F34-4568-9683-8C7F69B9CBEC}" dt="2020-04-09T16:29:04.897" v="322" actId="478"/>
          <ac:picMkLst>
            <pc:docMk/>
            <pc:sldMk cId="1012154837" sldId="1049"/>
            <ac:picMk id="7" creationId="{EB972B84-3842-4D67-B1BB-53338409CF53}"/>
          </ac:picMkLst>
        </pc:picChg>
        <pc:picChg chg="del">
          <ac:chgData name="Yoo Jonghun" userId="7af2938a2fa79179" providerId="LiveId" clId="{CADD6F9D-9F34-4568-9683-8C7F69B9CBEC}" dt="2020-04-09T16:29:04.897" v="322" actId="478"/>
          <ac:picMkLst>
            <pc:docMk/>
            <pc:sldMk cId="1012154837" sldId="1049"/>
            <ac:picMk id="8" creationId="{7EB8C64D-2AF5-4821-A040-68082ED0DD40}"/>
          </ac:picMkLst>
        </pc:picChg>
        <pc:picChg chg="add mod">
          <ac:chgData name="Yoo Jonghun" userId="7af2938a2fa79179" providerId="LiveId" clId="{CADD6F9D-9F34-4568-9683-8C7F69B9CBEC}" dt="2020-04-09T16:29:25.178" v="329" actId="1076"/>
          <ac:picMkLst>
            <pc:docMk/>
            <pc:sldMk cId="1012154837" sldId="1049"/>
            <ac:picMk id="9" creationId="{3CC16F33-1A83-416F-86B7-7A40AEE6FCED}"/>
          </ac:picMkLst>
        </pc:picChg>
      </pc:sldChg>
      <pc:sldChg chg="addSp delSp modSp add">
        <pc:chgData name="Yoo Jonghun" userId="7af2938a2fa79179" providerId="LiveId" clId="{CADD6F9D-9F34-4568-9683-8C7F69B9CBEC}" dt="2020-04-09T16:56:38.308" v="452" actId="1076"/>
        <pc:sldMkLst>
          <pc:docMk/>
          <pc:sldMk cId="1765417168" sldId="1050"/>
        </pc:sldMkLst>
        <pc:spChg chg="mod">
          <ac:chgData name="Yoo Jonghun" userId="7af2938a2fa79179" providerId="LiveId" clId="{CADD6F9D-9F34-4568-9683-8C7F69B9CBEC}" dt="2020-04-09T16:55:37.968" v="439"/>
          <ac:spMkLst>
            <pc:docMk/>
            <pc:sldMk cId="1765417168" sldId="1050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55:48.567" v="442" actId="14100"/>
          <ac:spMkLst>
            <pc:docMk/>
            <pc:sldMk cId="1765417168" sldId="1050"/>
            <ac:spMk id="5" creationId="{7FBC023E-5D69-44AC-9A88-C9CCE4BFD6A0}"/>
          </ac:spMkLst>
        </pc:spChg>
        <pc:spChg chg="del">
          <ac:chgData name="Yoo Jonghun" userId="7af2938a2fa79179" providerId="LiveId" clId="{CADD6F9D-9F34-4568-9683-8C7F69B9CBEC}" dt="2020-04-09T16:56:02.513" v="443" actId="478"/>
          <ac:spMkLst>
            <pc:docMk/>
            <pc:sldMk cId="1765417168" sldId="1050"/>
            <ac:spMk id="10" creationId="{C7AFBD58-D957-4FFF-93ED-A2D54E40E05C}"/>
          </ac:spMkLst>
        </pc:spChg>
        <pc:spChg chg="del">
          <ac:chgData name="Yoo Jonghun" userId="7af2938a2fa79179" providerId="LiveId" clId="{CADD6F9D-9F34-4568-9683-8C7F69B9CBEC}" dt="2020-04-09T16:56:02.513" v="443" actId="478"/>
          <ac:spMkLst>
            <pc:docMk/>
            <pc:sldMk cId="1765417168" sldId="1050"/>
            <ac:spMk id="16" creationId="{6717AE66-6FB4-4742-B512-4B4294DDAC0B}"/>
          </ac:spMkLst>
        </pc:spChg>
        <pc:spChg chg="add mod">
          <ac:chgData name="Yoo Jonghun" userId="7af2938a2fa79179" providerId="LiveId" clId="{CADD6F9D-9F34-4568-9683-8C7F69B9CBEC}" dt="2020-04-09T16:56:38.308" v="452" actId="1076"/>
          <ac:spMkLst>
            <pc:docMk/>
            <pc:sldMk cId="1765417168" sldId="1050"/>
            <ac:spMk id="18" creationId="{A936EC9E-0811-4200-8B58-3CA30F0FCA33}"/>
          </ac:spMkLst>
        </pc:spChg>
        <pc:picChg chg="del">
          <ac:chgData name="Yoo Jonghun" userId="7af2938a2fa79179" providerId="LiveId" clId="{CADD6F9D-9F34-4568-9683-8C7F69B9CBEC}" dt="2020-04-09T16:56:02.513" v="443" actId="478"/>
          <ac:picMkLst>
            <pc:docMk/>
            <pc:sldMk cId="1765417168" sldId="1050"/>
            <ac:picMk id="6" creationId="{5FA908F6-4B3A-452A-BAE2-FA835AE3DBF9}"/>
          </ac:picMkLst>
        </pc:picChg>
        <pc:picChg chg="add mod ord">
          <ac:chgData name="Yoo Jonghun" userId="7af2938a2fa79179" providerId="LiveId" clId="{CADD6F9D-9F34-4568-9683-8C7F69B9CBEC}" dt="2020-04-09T16:56:34.017" v="451" actId="14100"/>
          <ac:picMkLst>
            <pc:docMk/>
            <pc:sldMk cId="1765417168" sldId="1050"/>
            <ac:picMk id="7" creationId="{C8E7EDEE-DA81-4541-AE9C-EDA2592FC5FD}"/>
          </ac:picMkLst>
        </pc:picChg>
        <pc:picChg chg="del">
          <ac:chgData name="Yoo Jonghun" userId="7af2938a2fa79179" providerId="LiveId" clId="{CADD6F9D-9F34-4568-9683-8C7F69B9CBEC}" dt="2020-04-09T16:56:02.513" v="443" actId="478"/>
          <ac:picMkLst>
            <pc:docMk/>
            <pc:sldMk cId="1765417168" sldId="1050"/>
            <ac:picMk id="9" creationId="{4A65C196-C1F1-495B-B58E-86EE9B6C9043}"/>
          </ac:picMkLst>
        </pc:picChg>
        <pc:picChg chg="del">
          <ac:chgData name="Yoo Jonghun" userId="7af2938a2fa79179" providerId="LiveId" clId="{CADD6F9D-9F34-4568-9683-8C7F69B9CBEC}" dt="2020-04-09T16:56:02.513" v="443" actId="478"/>
          <ac:picMkLst>
            <pc:docMk/>
            <pc:sldMk cId="1765417168" sldId="1050"/>
            <ac:picMk id="11" creationId="{734E59C7-D756-4BE9-9B8F-715B56494207}"/>
          </ac:picMkLst>
        </pc:picChg>
        <pc:cxnChg chg="del">
          <ac:chgData name="Yoo Jonghun" userId="7af2938a2fa79179" providerId="LiveId" clId="{CADD6F9D-9F34-4568-9683-8C7F69B9CBEC}" dt="2020-04-09T16:56:02.513" v="443" actId="478"/>
          <ac:cxnSpMkLst>
            <pc:docMk/>
            <pc:sldMk cId="1765417168" sldId="1050"/>
            <ac:cxnSpMk id="13" creationId="{180FB242-97BA-411B-B70E-1E0F988E9D4E}"/>
          </ac:cxnSpMkLst>
        </pc:cxnChg>
        <pc:cxnChg chg="del">
          <ac:chgData name="Yoo Jonghun" userId="7af2938a2fa79179" providerId="LiveId" clId="{CADD6F9D-9F34-4568-9683-8C7F69B9CBEC}" dt="2020-04-09T16:56:04.022" v="444" actId="478"/>
          <ac:cxnSpMkLst>
            <pc:docMk/>
            <pc:sldMk cId="1765417168" sldId="1050"/>
            <ac:cxnSpMk id="14" creationId="{DE7D6479-39D0-4C73-B1B7-2457F2FCF423}"/>
          </ac:cxnSpMkLst>
        </pc:cxnChg>
        <pc:cxnChg chg="del">
          <ac:chgData name="Yoo Jonghun" userId="7af2938a2fa79179" providerId="LiveId" clId="{CADD6F9D-9F34-4568-9683-8C7F69B9CBEC}" dt="2020-04-09T16:56:02.513" v="443" actId="478"/>
          <ac:cxnSpMkLst>
            <pc:docMk/>
            <pc:sldMk cId="1765417168" sldId="1050"/>
            <ac:cxnSpMk id="15" creationId="{17D172FE-34AE-40CF-8D8B-9E4B24C06E97}"/>
          </ac:cxnSpMkLst>
        </pc:cxnChg>
        <pc:cxnChg chg="add mod">
          <ac:chgData name="Yoo Jonghun" userId="7af2938a2fa79179" providerId="LiveId" clId="{CADD6F9D-9F34-4568-9683-8C7F69B9CBEC}" dt="2020-04-09T16:56:38.308" v="452" actId="1076"/>
          <ac:cxnSpMkLst>
            <pc:docMk/>
            <pc:sldMk cId="1765417168" sldId="1050"/>
            <ac:cxnSpMk id="17" creationId="{CEF4D385-9C7D-4E65-80CA-B870955128E6}"/>
          </ac:cxnSpMkLst>
        </pc:cxnChg>
      </pc:sldChg>
      <pc:sldChg chg="addSp delSp modSp add">
        <pc:chgData name="Yoo Jonghun" userId="7af2938a2fa79179" providerId="LiveId" clId="{CADD6F9D-9F34-4568-9683-8C7F69B9CBEC}" dt="2020-04-09T16:58:35.840" v="542" actId="208"/>
        <pc:sldMkLst>
          <pc:docMk/>
          <pc:sldMk cId="188670160" sldId="1051"/>
        </pc:sldMkLst>
        <pc:spChg chg="mod">
          <ac:chgData name="Yoo Jonghun" userId="7af2938a2fa79179" providerId="LiveId" clId="{CADD6F9D-9F34-4568-9683-8C7F69B9CBEC}" dt="2020-04-09T16:57:34.038" v="483"/>
          <ac:spMkLst>
            <pc:docMk/>
            <pc:sldMk cId="188670160" sldId="1051"/>
            <ac:spMk id="2" creationId="{C1C69F64-F510-492A-BAD9-081F5111B6AE}"/>
          </ac:spMkLst>
        </pc:spChg>
        <pc:spChg chg="mod">
          <ac:chgData name="Yoo Jonghun" userId="7af2938a2fa79179" providerId="LiveId" clId="{CADD6F9D-9F34-4568-9683-8C7F69B9CBEC}" dt="2020-04-09T16:57:58.179" v="535"/>
          <ac:spMkLst>
            <pc:docMk/>
            <pc:sldMk cId="188670160" sldId="1051"/>
            <ac:spMk id="5" creationId="{7FBC023E-5D69-44AC-9A88-C9CCE4BFD6A0}"/>
          </ac:spMkLst>
        </pc:spChg>
        <pc:spChg chg="add mod">
          <ac:chgData name="Yoo Jonghun" userId="7af2938a2fa79179" providerId="LiveId" clId="{CADD6F9D-9F34-4568-9683-8C7F69B9CBEC}" dt="2020-04-09T16:58:17.621" v="539" actId="14100"/>
          <ac:spMkLst>
            <pc:docMk/>
            <pc:sldMk cId="188670160" sldId="1051"/>
            <ac:spMk id="9" creationId="{FA13EA37-5403-4C19-AE2C-1C4951CEEC67}"/>
          </ac:spMkLst>
        </pc:spChg>
        <pc:spChg chg="del">
          <ac:chgData name="Yoo Jonghun" userId="7af2938a2fa79179" providerId="LiveId" clId="{CADD6F9D-9F34-4568-9683-8C7F69B9CBEC}" dt="2020-04-09T16:57:38.836" v="484" actId="478"/>
          <ac:spMkLst>
            <pc:docMk/>
            <pc:sldMk cId="188670160" sldId="1051"/>
            <ac:spMk id="18" creationId="{A936EC9E-0811-4200-8B58-3CA30F0FCA33}"/>
          </ac:spMkLst>
        </pc:spChg>
        <pc:picChg chg="del">
          <ac:chgData name="Yoo Jonghun" userId="7af2938a2fa79179" providerId="LiveId" clId="{CADD6F9D-9F34-4568-9683-8C7F69B9CBEC}" dt="2020-04-09T16:57:38.836" v="484" actId="478"/>
          <ac:picMkLst>
            <pc:docMk/>
            <pc:sldMk cId="188670160" sldId="1051"/>
            <ac:picMk id="7" creationId="{C8E7EDEE-DA81-4541-AE9C-EDA2592FC5FD}"/>
          </ac:picMkLst>
        </pc:picChg>
        <pc:picChg chg="add mod">
          <ac:chgData name="Yoo Jonghun" userId="7af2938a2fa79179" providerId="LiveId" clId="{CADD6F9D-9F34-4568-9683-8C7F69B9CBEC}" dt="2020-04-09T16:58:29.494" v="541" actId="1076"/>
          <ac:picMkLst>
            <pc:docMk/>
            <pc:sldMk cId="188670160" sldId="1051"/>
            <ac:picMk id="10" creationId="{F2B00C77-88AB-47B1-A680-D1E66115E73C}"/>
          </ac:picMkLst>
        </pc:picChg>
        <pc:cxnChg chg="add mod">
          <ac:chgData name="Yoo Jonghun" userId="7af2938a2fa79179" providerId="LiveId" clId="{CADD6F9D-9F34-4568-9683-8C7F69B9CBEC}" dt="2020-04-09T16:58:35.840" v="542" actId="208"/>
          <ac:cxnSpMkLst>
            <pc:docMk/>
            <pc:sldMk cId="188670160" sldId="1051"/>
            <ac:cxnSpMk id="11" creationId="{23AF6CC4-DADA-43F9-9A15-712A83167FEC}"/>
          </ac:cxnSpMkLst>
        </pc:cxnChg>
        <pc:cxnChg chg="del">
          <ac:chgData name="Yoo Jonghun" userId="7af2938a2fa79179" providerId="LiveId" clId="{CADD6F9D-9F34-4568-9683-8C7F69B9CBEC}" dt="2020-04-09T16:57:38.836" v="484" actId="478"/>
          <ac:cxnSpMkLst>
            <pc:docMk/>
            <pc:sldMk cId="188670160" sldId="1051"/>
            <ac:cxnSpMk id="17" creationId="{CEF4D385-9C7D-4E65-80CA-B870955128E6}"/>
          </ac:cxnSpMkLst>
        </pc:cxnChg>
      </pc:sldChg>
      <pc:sldChg chg="new del">
        <pc:chgData name="Yoo Jonghun" userId="7af2938a2fa79179" providerId="LiveId" clId="{CADD6F9D-9F34-4568-9683-8C7F69B9CBEC}" dt="2020-04-09T16:57:26.932" v="454" actId="2696"/>
        <pc:sldMkLst>
          <pc:docMk/>
          <pc:sldMk cId="737373902" sldId="1051"/>
        </pc:sldMkLst>
      </pc:sldChg>
    </pc:docChg>
  </pc:docChgLst>
  <pc:docChgLst>
    <pc:chgData name="Yoo Jonghun" userId="7af2938a2fa79179" providerId="LiveId" clId="{464149B3-F49D-4DCC-86E8-A1BA44FF0E22}"/>
    <pc:docChg chg="undo custSel addSld delSld modSld">
      <pc:chgData name="Yoo Jonghun" userId="7af2938a2fa79179" providerId="LiveId" clId="{464149B3-F49D-4DCC-86E8-A1BA44FF0E22}" dt="2020-04-26T14:34:35.844" v="342" actId="20577"/>
      <pc:docMkLst>
        <pc:docMk/>
      </pc:docMkLst>
      <pc:sldChg chg="modSp">
        <pc:chgData name="Yoo Jonghun" userId="7af2938a2fa79179" providerId="LiveId" clId="{464149B3-F49D-4DCC-86E8-A1BA44FF0E22}" dt="2020-04-26T13:06:49.805" v="55" actId="20577"/>
        <pc:sldMkLst>
          <pc:docMk/>
          <pc:sldMk cId="1738146401" sldId="256"/>
        </pc:sldMkLst>
        <pc:spChg chg="mod">
          <ac:chgData name="Yoo Jonghun" userId="7af2938a2fa79179" providerId="LiveId" clId="{464149B3-F49D-4DCC-86E8-A1BA44FF0E22}" dt="2020-04-26T13:06:49.805" v="55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Sp modSp">
        <pc:chgData name="Yoo Jonghun" userId="7af2938a2fa79179" providerId="LiveId" clId="{464149B3-F49D-4DCC-86E8-A1BA44FF0E22}" dt="2020-04-26T13:34:37.461" v="75" actId="14100"/>
        <pc:sldMkLst>
          <pc:docMk/>
          <pc:sldMk cId="3331657119" sldId="268"/>
        </pc:sldMkLst>
        <pc:spChg chg="mod">
          <ac:chgData name="Yoo Jonghun" userId="7af2938a2fa79179" providerId="LiveId" clId="{464149B3-F49D-4DCC-86E8-A1BA44FF0E22}" dt="2020-04-26T13:34:02.907" v="6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3:06:12.491" v="3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464149B3-F49D-4DCC-86E8-A1BA44FF0E22}" dt="2020-04-26T13:06:44.708" v="52" actId="20577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464149B3-F49D-4DCC-86E8-A1BA44FF0E22}" dt="2020-04-26T13:34:37.461" v="75" actId="14100"/>
          <ac:spMkLst>
            <pc:docMk/>
            <pc:sldMk cId="3331657119" sldId="268"/>
            <ac:spMk id="5" creationId="{7FBC023E-5D69-44AC-9A88-C9CCE4BFD6A0}"/>
          </ac:spMkLst>
        </pc:spChg>
        <pc:spChg chg="del">
          <ac:chgData name="Yoo Jonghun" userId="7af2938a2fa79179" providerId="LiveId" clId="{464149B3-F49D-4DCC-86E8-A1BA44FF0E22}" dt="2020-04-26T13:07:04.205" v="59" actId="478"/>
          <ac:spMkLst>
            <pc:docMk/>
            <pc:sldMk cId="3331657119" sldId="268"/>
            <ac:spMk id="10" creationId="{EBADFE35-0C62-4F2D-AF02-7D4C2EF103D6}"/>
          </ac:spMkLst>
        </pc:spChg>
        <pc:spChg chg="del mod">
          <ac:chgData name="Yoo Jonghun" userId="7af2938a2fa79179" providerId="LiveId" clId="{464149B3-F49D-4DCC-86E8-A1BA44FF0E22}" dt="2020-04-26T13:34:12.741" v="70" actId="478"/>
          <ac:spMkLst>
            <pc:docMk/>
            <pc:sldMk cId="3331657119" sldId="268"/>
            <ac:spMk id="14" creationId="{24F0FCA5-3307-40CD-87CA-999E11C555C7}"/>
          </ac:spMkLst>
        </pc:spChg>
        <pc:picChg chg="del">
          <ac:chgData name="Yoo Jonghun" userId="7af2938a2fa79179" providerId="LiveId" clId="{464149B3-F49D-4DCC-86E8-A1BA44FF0E22}" dt="2020-04-26T13:07:02.433" v="58" actId="478"/>
          <ac:picMkLst>
            <pc:docMk/>
            <pc:sldMk cId="3331657119" sldId="268"/>
            <ac:picMk id="7" creationId="{8E23BD02-B3F0-480B-A22D-0DCB4B2B4B66}"/>
          </ac:picMkLst>
        </pc:picChg>
      </pc:sldChg>
      <pc:sldChg chg="addSp delSp modSp add">
        <pc:chgData name="Yoo Jonghun" userId="7af2938a2fa79179" providerId="LiveId" clId="{464149B3-F49D-4DCC-86E8-A1BA44FF0E22}" dt="2020-04-26T13:35:28.756" v="108"/>
        <pc:sldMkLst>
          <pc:docMk/>
          <pc:sldMk cId="380886398" sldId="269"/>
        </pc:sldMkLst>
        <pc:spChg chg="mod">
          <ac:chgData name="Yoo Jonghun" userId="7af2938a2fa79179" providerId="LiveId" clId="{464149B3-F49D-4DCC-86E8-A1BA44FF0E22}" dt="2020-04-26T13:34:45.317" v="76"/>
          <ac:spMkLst>
            <pc:docMk/>
            <pc:sldMk cId="380886398" sldId="269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3:35:04.206" v="81" actId="14100"/>
          <ac:spMkLst>
            <pc:docMk/>
            <pc:sldMk cId="380886398" sldId="269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3:35:20.735" v="100"/>
          <ac:spMkLst>
            <pc:docMk/>
            <pc:sldMk cId="380886398" sldId="269"/>
            <ac:spMk id="10" creationId="{F1B24102-486A-4209-887C-0B041F998308}"/>
          </ac:spMkLst>
        </pc:spChg>
        <pc:spChg chg="add mod">
          <ac:chgData name="Yoo Jonghun" userId="7af2938a2fa79179" providerId="LiveId" clId="{464149B3-F49D-4DCC-86E8-A1BA44FF0E22}" dt="2020-04-26T13:35:28.756" v="108"/>
          <ac:spMkLst>
            <pc:docMk/>
            <pc:sldMk cId="380886398" sldId="269"/>
            <ac:spMk id="11" creationId="{ECDCF9BE-5F08-4B3A-9D1F-AC90506162BB}"/>
          </ac:spMkLst>
        </pc:spChg>
        <pc:spChg chg="del">
          <ac:chgData name="Yoo Jonghun" userId="7af2938a2fa79179" providerId="LiveId" clId="{464149B3-F49D-4DCC-86E8-A1BA44FF0E22}" dt="2020-04-26T13:34:51.548" v="77" actId="478"/>
          <ac:spMkLst>
            <pc:docMk/>
            <pc:sldMk cId="380886398" sldId="269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5:11.210" v="84" actId="1076"/>
          <ac:picMkLst>
            <pc:docMk/>
            <pc:sldMk cId="380886398" sldId="269"/>
            <ac:picMk id="7" creationId="{AAA44A65-3DA9-477D-A281-483A66436142}"/>
          </ac:picMkLst>
        </pc:picChg>
        <pc:picChg chg="add mod">
          <ac:chgData name="Yoo Jonghun" userId="7af2938a2fa79179" providerId="LiveId" clId="{464149B3-F49D-4DCC-86E8-A1BA44FF0E22}" dt="2020-04-26T13:35:11.210" v="84" actId="1076"/>
          <ac:picMkLst>
            <pc:docMk/>
            <pc:sldMk cId="380886398" sldId="269"/>
            <ac:picMk id="8" creationId="{D1044648-B53B-4FD3-9939-D46A3A85DB62}"/>
          </ac:picMkLst>
        </pc:picChg>
        <pc:picChg chg="add mod">
          <ac:chgData name="Yoo Jonghun" userId="7af2938a2fa79179" providerId="LiveId" clId="{464149B3-F49D-4DCC-86E8-A1BA44FF0E22}" dt="2020-04-26T13:35:11.210" v="84" actId="1076"/>
          <ac:picMkLst>
            <pc:docMk/>
            <pc:sldMk cId="380886398" sldId="269"/>
            <ac:picMk id="9" creationId="{019AB565-6F3E-443C-A591-C411C251ABAA}"/>
          </ac:picMkLst>
        </pc:picChg>
      </pc:sldChg>
      <pc:sldChg chg="addSp modSp add del">
        <pc:chgData name="Yoo Jonghun" userId="7af2938a2fa79179" providerId="LiveId" clId="{464149B3-F49D-4DCC-86E8-A1BA44FF0E22}" dt="2020-04-26T14:32:43.476" v="314" actId="2696"/>
        <pc:sldMkLst>
          <pc:docMk/>
          <pc:sldMk cId="3976347451" sldId="270"/>
        </pc:sldMkLst>
        <pc:spChg chg="mod">
          <ac:chgData name="Yoo Jonghun" userId="7af2938a2fa79179" providerId="LiveId" clId="{464149B3-F49D-4DCC-86E8-A1BA44FF0E22}" dt="2020-04-26T13:36:22.252" v="158"/>
          <ac:spMkLst>
            <pc:docMk/>
            <pc:sldMk cId="3976347451" sldId="270"/>
            <ac:spMk id="2" creationId="{C1C69F64-F510-492A-BAD9-081F5111B6AE}"/>
          </ac:spMkLst>
        </pc:spChg>
        <pc:spChg chg="add mod">
          <ac:chgData name="Yoo Jonghun" userId="7af2938a2fa79179" providerId="LiveId" clId="{464149B3-F49D-4DCC-86E8-A1BA44FF0E22}" dt="2020-04-26T13:36:32.254" v="160" actId="1076"/>
          <ac:spMkLst>
            <pc:docMk/>
            <pc:sldMk cId="3976347451" sldId="270"/>
            <ac:spMk id="8" creationId="{3FFB4B72-6261-4CD0-8845-BE59FB1EB4DD}"/>
          </ac:spMkLst>
        </pc:spChg>
        <pc:spChg chg="add mod">
          <ac:chgData name="Yoo Jonghun" userId="7af2938a2fa79179" providerId="LiveId" clId="{464149B3-F49D-4DCC-86E8-A1BA44FF0E22}" dt="2020-04-26T13:36:32.254" v="160" actId="1076"/>
          <ac:spMkLst>
            <pc:docMk/>
            <pc:sldMk cId="3976347451" sldId="270"/>
            <ac:spMk id="10" creationId="{061185F2-D62C-4E23-953E-9048EACBC0E7}"/>
          </ac:spMkLst>
        </pc:spChg>
        <pc:spChg chg="mod">
          <ac:chgData name="Yoo Jonghun" userId="7af2938a2fa79179" providerId="LiveId" clId="{464149B3-F49D-4DCC-86E8-A1BA44FF0E22}" dt="2020-04-26T13:35:45.425" v="109"/>
          <ac:spMkLst>
            <pc:docMk/>
            <pc:sldMk cId="3976347451" sldId="270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6:32.254" v="160" actId="1076"/>
          <ac:picMkLst>
            <pc:docMk/>
            <pc:sldMk cId="3976347451" sldId="270"/>
            <ac:picMk id="7" creationId="{D97A8CC0-EFE1-40E5-9460-47F01C7212AC}"/>
          </ac:picMkLst>
        </pc:picChg>
        <pc:cxnChg chg="add mod">
          <ac:chgData name="Yoo Jonghun" userId="7af2938a2fa79179" providerId="LiveId" clId="{464149B3-F49D-4DCC-86E8-A1BA44FF0E22}" dt="2020-04-26T13:36:32.254" v="160" actId="1076"/>
          <ac:cxnSpMkLst>
            <pc:docMk/>
            <pc:sldMk cId="3976347451" sldId="270"/>
            <ac:cxnSpMk id="9" creationId="{7426985A-E367-46BF-9EA1-01831FE925F6}"/>
          </ac:cxnSpMkLst>
        </pc:cxnChg>
      </pc:sldChg>
      <pc:sldChg chg="modSp add del">
        <pc:chgData name="Yoo Jonghun" userId="7af2938a2fa79179" providerId="LiveId" clId="{464149B3-F49D-4DCC-86E8-A1BA44FF0E22}" dt="2020-04-26T14:33:59.362" v="327" actId="2696"/>
        <pc:sldMkLst>
          <pc:docMk/>
          <pc:sldMk cId="740882984" sldId="271"/>
        </pc:sldMkLst>
        <pc:spChg chg="mod">
          <ac:chgData name="Yoo Jonghun" userId="7af2938a2fa79179" providerId="LiveId" clId="{464149B3-F49D-4DCC-86E8-A1BA44FF0E22}" dt="2020-04-26T14:33:57.964" v="326"/>
          <ac:spMkLst>
            <pc:docMk/>
            <pc:sldMk cId="740882984" sldId="271"/>
            <ac:spMk id="2" creationId="{C1C69F64-F510-492A-BAD9-081F5111B6AE}"/>
          </ac:spMkLst>
        </pc:spChg>
      </pc:sldChg>
      <pc:sldChg chg="addSp delSp modSp add">
        <pc:chgData name="Yoo Jonghun" userId="7af2938a2fa79179" providerId="LiveId" clId="{464149B3-F49D-4DCC-86E8-A1BA44FF0E22}" dt="2020-04-26T13:38:44.489" v="230" actId="1076"/>
        <pc:sldMkLst>
          <pc:docMk/>
          <pc:sldMk cId="2489095570" sldId="272"/>
        </pc:sldMkLst>
        <pc:spChg chg="mod">
          <ac:chgData name="Yoo Jonghun" userId="7af2938a2fa79179" providerId="LiveId" clId="{464149B3-F49D-4DCC-86E8-A1BA44FF0E22}" dt="2020-04-26T13:37:11.825" v="196"/>
          <ac:spMkLst>
            <pc:docMk/>
            <pc:sldMk cId="2489095570" sldId="272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3:37:55.737" v="226"/>
          <ac:spMkLst>
            <pc:docMk/>
            <pc:sldMk cId="2489095570" sldId="272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3:38:06.897" v="228" actId="1076"/>
          <ac:spMkLst>
            <pc:docMk/>
            <pc:sldMk cId="2489095570" sldId="272"/>
            <ac:spMk id="7" creationId="{BBFED1EF-6C6D-421A-8593-44EB56C773C0}"/>
          </ac:spMkLst>
        </pc:spChg>
        <pc:spChg chg="add del mod">
          <ac:chgData name="Yoo Jonghun" userId="7af2938a2fa79179" providerId="LiveId" clId="{464149B3-F49D-4DCC-86E8-A1BA44FF0E22}" dt="2020-04-26T13:37:46.990" v="224" actId="478"/>
          <ac:spMkLst>
            <pc:docMk/>
            <pc:sldMk cId="2489095570" sldId="272"/>
            <ac:spMk id="9" creationId="{9006ABF2-9DF3-41A2-B91D-62FF6E284DB7}"/>
          </ac:spMkLst>
        </pc:spChg>
        <pc:spChg chg="add mod">
          <ac:chgData name="Yoo Jonghun" userId="7af2938a2fa79179" providerId="LiveId" clId="{464149B3-F49D-4DCC-86E8-A1BA44FF0E22}" dt="2020-04-26T13:38:44.489" v="230" actId="1076"/>
          <ac:spMkLst>
            <pc:docMk/>
            <pc:sldMk cId="2489095570" sldId="272"/>
            <ac:spMk id="11" creationId="{8BB960CC-8F7A-4D38-A13B-850B9514257C}"/>
          </ac:spMkLst>
        </pc:spChg>
        <pc:spChg chg="add mod">
          <ac:chgData name="Yoo Jonghun" userId="7af2938a2fa79179" providerId="LiveId" clId="{464149B3-F49D-4DCC-86E8-A1BA44FF0E22}" dt="2020-04-26T13:38:44.489" v="230" actId="1076"/>
          <ac:spMkLst>
            <pc:docMk/>
            <pc:sldMk cId="2489095570" sldId="272"/>
            <ac:spMk id="13" creationId="{88E72382-2CF9-46A9-B627-1AEE11BAA526}"/>
          </ac:spMkLst>
        </pc:spChg>
        <pc:spChg chg="del">
          <ac:chgData name="Yoo Jonghun" userId="7af2938a2fa79179" providerId="LiveId" clId="{464149B3-F49D-4DCC-86E8-A1BA44FF0E22}" dt="2020-04-26T13:37:19.491" v="197" actId="478"/>
          <ac:spMkLst>
            <pc:docMk/>
            <pc:sldMk cId="2489095570" sldId="272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8:44.489" v="230" actId="1076"/>
          <ac:picMkLst>
            <pc:docMk/>
            <pc:sldMk cId="2489095570" sldId="272"/>
            <ac:picMk id="10" creationId="{80637A7D-5177-4BD1-8630-6C5483B2D875}"/>
          </ac:picMkLst>
        </pc:picChg>
        <pc:cxnChg chg="add del">
          <ac:chgData name="Yoo Jonghun" userId="7af2938a2fa79179" providerId="LiveId" clId="{464149B3-F49D-4DCC-86E8-A1BA44FF0E22}" dt="2020-04-26T13:37:49.641" v="225" actId="478"/>
          <ac:cxnSpMkLst>
            <pc:docMk/>
            <pc:sldMk cId="2489095570" sldId="272"/>
            <ac:cxnSpMk id="8" creationId="{9CBF1CF0-CB67-4418-82F8-00273BB5C4F6}"/>
          </ac:cxnSpMkLst>
        </pc:cxnChg>
        <pc:cxnChg chg="add mod">
          <ac:chgData name="Yoo Jonghun" userId="7af2938a2fa79179" providerId="LiveId" clId="{464149B3-F49D-4DCC-86E8-A1BA44FF0E22}" dt="2020-04-26T13:38:44.489" v="230" actId="1076"/>
          <ac:cxnSpMkLst>
            <pc:docMk/>
            <pc:sldMk cId="2489095570" sldId="272"/>
            <ac:cxnSpMk id="12" creationId="{642D615F-D350-4CDF-B781-6B8B28C64491}"/>
          </ac:cxnSpMkLst>
        </pc:cxnChg>
      </pc:sldChg>
      <pc:sldChg chg="addSp modSp add">
        <pc:chgData name="Yoo Jonghun" userId="7af2938a2fa79179" providerId="LiveId" clId="{464149B3-F49D-4DCC-86E8-A1BA44FF0E22}" dt="2020-04-26T13:39:42.641" v="241" actId="1076"/>
        <pc:sldMkLst>
          <pc:docMk/>
          <pc:sldMk cId="3266487447" sldId="273"/>
        </pc:sldMkLst>
        <pc:spChg chg="mod">
          <ac:chgData name="Yoo Jonghun" userId="7af2938a2fa79179" providerId="LiveId" clId="{464149B3-F49D-4DCC-86E8-A1BA44FF0E22}" dt="2020-04-26T13:39:01.207" v="232"/>
          <ac:spMkLst>
            <pc:docMk/>
            <pc:sldMk cId="3266487447" sldId="273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3:39:06.989" v="233"/>
          <ac:spMkLst>
            <pc:docMk/>
            <pc:sldMk cId="3266487447" sldId="273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3:39:42.641" v="241" actId="1076"/>
          <ac:spMkLst>
            <pc:docMk/>
            <pc:sldMk cId="3266487447" sldId="273"/>
            <ac:spMk id="7" creationId="{A4F798B3-938D-480E-A418-4CDCF3AB3D2B}"/>
          </ac:spMkLst>
        </pc:spChg>
        <pc:spChg chg="mod">
          <ac:chgData name="Yoo Jonghun" userId="7af2938a2fa79179" providerId="LiveId" clId="{464149B3-F49D-4DCC-86E8-A1BA44FF0E22}" dt="2020-04-26T13:39:42.641" v="241" actId="1076"/>
          <ac:spMkLst>
            <pc:docMk/>
            <pc:sldMk cId="3266487447" sldId="273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3:39:42.641" v="241" actId="1076"/>
          <ac:picMkLst>
            <pc:docMk/>
            <pc:sldMk cId="3266487447" sldId="273"/>
            <ac:picMk id="8" creationId="{4F4E7B0A-C64D-42CC-AA99-F84710C92EFA}"/>
          </ac:picMkLst>
        </pc:picChg>
      </pc:sldChg>
      <pc:sldChg chg="modSp add">
        <pc:chgData name="Yoo Jonghun" userId="7af2938a2fa79179" providerId="LiveId" clId="{464149B3-F49D-4DCC-86E8-A1BA44FF0E22}" dt="2020-04-26T14:30:31.961" v="282" actId="1076"/>
        <pc:sldMkLst>
          <pc:docMk/>
          <pc:sldMk cId="989610959" sldId="274"/>
        </pc:sldMkLst>
        <pc:spChg chg="mod">
          <ac:chgData name="Yoo Jonghun" userId="7af2938a2fa79179" providerId="LiveId" clId="{464149B3-F49D-4DCC-86E8-A1BA44FF0E22}" dt="2020-04-26T13:40:01.338" v="278"/>
          <ac:spMkLst>
            <pc:docMk/>
            <pc:sldMk cId="989610959" sldId="274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3:40:03.966" v="279"/>
          <ac:spMkLst>
            <pc:docMk/>
            <pc:sldMk cId="989610959" sldId="274"/>
            <ac:spMk id="5" creationId="{7FBC023E-5D69-44AC-9A88-C9CCE4BFD6A0}"/>
          </ac:spMkLst>
        </pc:spChg>
        <pc:spChg chg="mod">
          <ac:chgData name="Yoo Jonghun" userId="7af2938a2fa79179" providerId="LiveId" clId="{464149B3-F49D-4DCC-86E8-A1BA44FF0E22}" dt="2020-04-26T14:30:31.961" v="282" actId="1076"/>
          <ac:spMkLst>
            <pc:docMk/>
            <pc:sldMk cId="989610959" sldId="274"/>
            <ac:spMk id="14" creationId="{24F0FCA5-3307-40CD-87CA-999E11C555C7}"/>
          </ac:spMkLst>
        </pc:spChg>
      </pc:sldChg>
      <pc:sldChg chg="addSp modSp add">
        <pc:chgData name="Yoo Jonghun" userId="7af2938a2fa79179" providerId="LiveId" clId="{464149B3-F49D-4DCC-86E8-A1BA44FF0E22}" dt="2020-04-26T14:32:16.777" v="310" actId="20577"/>
        <pc:sldMkLst>
          <pc:docMk/>
          <pc:sldMk cId="1238280159" sldId="275"/>
        </pc:sldMkLst>
        <pc:spChg chg="mod">
          <ac:chgData name="Yoo Jonghun" userId="7af2938a2fa79179" providerId="LiveId" clId="{464149B3-F49D-4DCC-86E8-A1BA44FF0E22}" dt="2020-04-26T14:31:27.225" v="301" actId="20577"/>
          <ac:spMkLst>
            <pc:docMk/>
            <pc:sldMk cId="1238280159" sldId="275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4:31:33.216" v="302"/>
          <ac:spMkLst>
            <pc:docMk/>
            <pc:sldMk cId="1238280159" sldId="275"/>
            <ac:spMk id="5" creationId="{7FBC023E-5D69-44AC-9A88-C9CCE4BFD6A0}"/>
          </ac:spMkLst>
        </pc:spChg>
        <pc:spChg chg="add mod">
          <ac:chgData name="Yoo Jonghun" userId="7af2938a2fa79179" providerId="LiveId" clId="{464149B3-F49D-4DCC-86E8-A1BA44FF0E22}" dt="2020-04-26T14:32:03.397" v="307" actId="1076"/>
          <ac:spMkLst>
            <pc:docMk/>
            <pc:sldMk cId="1238280159" sldId="275"/>
            <ac:spMk id="8" creationId="{5099CD49-4851-4164-962F-1EA29F102764}"/>
          </ac:spMkLst>
        </pc:spChg>
        <pc:spChg chg="mod">
          <ac:chgData name="Yoo Jonghun" userId="7af2938a2fa79179" providerId="LiveId" clId="{464149B3-F49D-4DCC-86E8-A1BA44FF0E22}" dt="2020-04-26T14:32:16.777" v="310" actId="20577"/>
          <ac:spMkLst>
            <pc:docMk/>
            <pc:sldMk cId="1238280159" sldId="275"/>
            <ac:spMk id="14" creationId="{24F0FCA5-3307-40CD-87CA-999E11C555C7}"/>
          </ac:spMkLst>
        </pc:spChg>
        <pc:picChg chg="add mod">
          <ac:chgData name="Yoo Jonghun" userId="7af2938a2fa79179" providerId="LiveId" clId="{464149B3-F49D-4DCC-86E8-A1BA44FF0E22}" dt="2020-04-26T14:32:03.397" v="307" actId="1076"/>
          <ac:picMkLst>
            <pc:docMk/>
            <pc:sldMk cId="1238280159" sldId="275"/>
            <ac:picMk id="7" creationId="{1303B717-B255-42BF-8BB8-1CDDC12F6364}"/>
          </ac:picMkLst>
        </pc:picChg>
      </pc:sldChg>
      <pc:sldChg chg="new del">
        <pc:chgData name="Yoo Jonghun" userId="7af2938a2fa79179" providerId="LiveId" clId="{464149B3-F49D-4DCC-86E8-A1BA44FF0E22}" dt="2020-04-26T14:32:36.926" v="312" actId="2696"/>
        <pc:sldMkLst>
          <pc:docMk/>
          <pc:sldMk cId="3244432366" sldId="276"/>
        </pc:sldMkLst>
      </pc:sldChg>
      <pc:sldChg chg="addSp delSp modSp add">
        <pc:chgData name="Yoo Jonghun" userId="7af2938a2fa79179" providerId="LiveId" clId="{464149B3-F49D-4DCC-86E8-A1BA44FF0E22}" dt="2020-04-26T14:33:32.207" v="324" actId="1076"/>
        <pc:sldMkLst>
          <pc:docMk/>
          <pc:sldMk cId="3623004298" sldId="276"/>
        </pc:sldMkLst>
        <pc:spChg chg="mod">
          <ac:chgData name="Yoo Jonghun" userId="7af2938a2fa79179" providerId="LiveId" clId="{464149B3-F49D-4DCC-86E8-A1BA44FF0E22}" dt="2020-04-26T14:32:46.546" v="316" actId="20577"/>
          <ac:spMkLst>
            <pc:docMk/>
            <pc:sldMk cId="3623004298" sldId="276"/>
            <ac:spMk id="2" creationId="{C1C69F64-F510-492A-BAD9-081F5111B6AE}"/>
          </ac:spMkLst>
        </pc:spChg>
        <pc:spChg chg="mod">
          <ac:chgData name="Yoo Jonghun" userId="7af2938a2fa79179" providerId="LiveId" clId="{464149B3-F49D-4DCC-86E8-A1BA44FF0E22}" dt="2020-04-26T14:33:13.127" v="321" actId="20577"/>
          <ac:spMkLst>
            <pc:docMk/>
            <pc:sldMk cId="3623004298" sldId="276"/>
            <ac:spMk id="5" creationId="{7FBC023E-5D69-44AC-9A88-C9CCE4BFD6A0}"/>
          </ac:spMkLst>
        </pc:spChg>
        <pc:spChg chg="del">
          <ac:chgData name="Yoo Jonghun" userId="7af2938a2fa79179" providerId="LiveId" clId="{464149B3-F49D-4DCC-86E8-A1BA44FF0E22}" dt="2020-04-26T14:33:30.235" v="322" actId="478"/>
          <ac:spMkLst>
            <pc:docMk/>
            <pc:sldMk cId="3623004298" sldId="276"/>
            <ac:spMk id="8" creationId="{5099CD49-4851-4164-962F-1EA29F102764}"/>
          </ac:spMkLst>
        </pc:spChg>
        <pc:spChg chg="del">
          <ac:chgData name="Yoo Jonghun" userId="7af2938a2fa79179" providerId="LiveId" clId="{464149B3-F49D-4DCC-86E8-A1BA44FF0E22}" dt="2020-04-26T14:33:30.235" v="322" actId="478"/>
          <ac:spMkLst>
            <pc:docMk/>
            <pc:sldMk cId="3623004298" sldId="276"/>
            <ac:spMk id="14" creationId="{24F0FCA5-3307-40CD-87CA-999E11C555C7}"/>
          </ac:spMkLst>
        </pc:spChg>
        <pc:picChg chg="del">
          <ac:chgData name="Yoo Jonghun" userId="7af2938a2fa79179" providerId="LiveId" clId="{464149B3-F49D-4DCC-86E8-A1BA44FF0E22}" dt="2020-04-26T14:33:30.235" v="322" actId="478"/>
          <ac:picMkLst>
            <pc:docMk/>
            <pc:sldMk cId="3623004298" sldId="276"/>
            <ac:picMk id="7" creationId="{1303B717-B255-42BF-8BB8-1CDDC12F6364}"/>
          </ac:picMkLst>
        </pc:picChg>
        <pc:picChg chg="add mod">
          <ac:chgData name="Yoo Jonghun" userId="7af2938a2fa79179" providerId="LiveId" clId="{464149B3-F49D-4DCC-86E8-A1BA44FF0E22}" dt="2020-04-26T14:33:32.207" v="324" actId="1076"/>
          <ac:picMkLst>
            <pc:docMk/>
            <pc:sldMk cId="3623004298" sldId="276"/>
            <ac:picMk id="9" creationId="{CA1B1C47-4EA9-4032-BEBD-E248131E380F}"/>
          </ac:picMkLst>
        </pc:picChg>
      </pc:sldChg>
      <pc:sldChg chg="modSp add">
        <pc:chgData name="Yoo Jonghun" userId="7af2938a2fa79179" providerId="LiveId" clId="{464149B3-F49D-4DCC-86E8-A1BA44FF0E22}" dt="2020-04-26T14:34:35.844" v="342" actId="20577"/>
        <pc:sldMkLst>
          <pc:docMk/>
          <pc:sldMk cId="2871164344" sldId="277"/>
        </pc:sldMkLst>
        <pc:spChg chg="mod">
          <ac:chgData name="Yoo Jonghun" userId="7af2938a2fa79179" providerId="LiveId" clId="{464149B3-F49D-4DCC-86E8-A1BA44FF0E22}" dt="2020-04-26T14:34:30.881" v="331" actId="20577"/>
          <ac:spMkLst>
            <pc:docMk/>
            <pc:sldMk cId="2871164344" sldId="277"/>
            <ac:spMk id="3" creationId="{911C7C1F-A43E-44B4-87A2-7FF34B782E4F}"/>
          </ac:spMkLst>
        </pc:spChg>
        <pc:spChg chg="mod">
          <ac:chgData name="Yoo Jonghun" userId="7af2938a2fa79179" providerId="LiveId" clId="{464149B3-F49D-4DCC-86E8-A1BA44FF0E22}" dt="2020-04-26T14:34:35.844" v="342" actId="20577"/>
          <ac:spMkLst>
            <pc:docMk/>
            <pc:sldMk cId="2871164344" sldId="277"/>
            <ac:spMk id="4" creationId="{068C5A6C-909A-48DF-A469-FC73377508FD}"/>
          </ac:spMkLst>
        </pc:spChg>
      </pc:sldChg>
      <pc:sldChg chg="new del">
        <pc:chgData name="Yoo Jonghun" userId="7af2938a2fa79179" providerId="LiveId" clId="{464149B3-F49D-4DCC-86E8-A1BA44FF0E22}" dt="2020-04-26T14:33:04.449" v="318" actId="2696"/>
        <pc:sldMkLst>
          <pc:docMk/>
          <pc:sldMk cId="3884161785" sldId="277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3716856889" sldId="1047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1354783239" sldId="1048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1766354201" sldId="1049"/>
        </pc:sldMkLst>
      </pc:sldChg>
      <pc:sldChg chg="del">
        <pc:chgData name="Yoo Jonghun" userId="7af2938a2fa79179" providerId="LiveId" clId="{464149B3-F49D-4DCC-86E8-A1BA44FF0E22}" dt="2020-04-26T13:06:15.560" v="4" actId="47"/>
        <pc:sldMkLst>
          <pc:docMk/>
          <pc:sldMk cId="1288402547" sldId="1050"/>
        </pc:sldMkLst>
      </pc:sldChg>
    </pc:docChg>
  </pc:docChgLst>
  <pc:docChgLst>
    <pc:chgData name="Yoo Jonghun" userId="7af2938a2fa79179" providerId="LiveId" clId="{139CB189-08C8-462E-A488-835E4F906FFF}"/>
    <pc:docChg chg="undo custSel addSld delSld modSld">
      <pc:chgData name="Yoo Jonghun" userId="7af2938a2fa79179" providerId="LiveId" clId="{139CB189-08C8-462E-A488-835E4F906FFF}" dt="2020-03-21T11:53:15.535" v="918" actId="47"/>
      <pc:docMkLst>
        <pc:docMk/>
      </pc:docMkLst>
      <pc:sldChg chg="modSp">
        <pc:chgData name="Yoo Jonghun" userId="7af2938a2fa79179" providerId="LiveId" clId="{139CB189-08C8-462E-A488-835E4F906FFF}" dt="2020-03-21T07:29:43.413" v="1" actId="20577"/>
        <pc:sldMkLst>
          <pc:docMk/>
          <pc:sldMk cId="1738146401" sldId="256"/>
        </pc:sldMkLst>
        <pc:spChg chg="mod">
          <ac:chgData name="Yoo Jonghun" userId="7af2938a2fa79179" providerId="LiveId" clId="{139CB189-08C8-462E-A488-835E4F906FFF}" dt="2020-03-21T07:29:43.413" v="1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">
        <pc:chgData name="Yoo Jonghun" userId="7af2938a2fa79179" providerId="LiveId" clId="{139CB189-08C8-462E-A488-835E4F906FFF}" dt="2020-03-21T07:49:58.379" v="144" actId="20577"/>
        <pc:sldMkLst>
          <pc:docMk/>
          <pc:sldMk cId="3331657119" sldId="268"/>
        </pc:sldMkLst>
        <pc:spChg chg="mod">
          <ac:chgData name="Yoo Jonghun" userId="7af2938a2fa79179" providerId="LiveId" clId="{139CB189-08C8-462E-A488-835E4F906FFF}" dt="2020-03-21T07:48:02.408" v="42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07:49:58.379" v="144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139CB189-08C8-462E-A488-835E4F906FFF}" dt="2020-03-21T07:48:50.128" v="111"/>
          <ac:spMkLst>
            <pc:docMk/>
            <pc:sldMk cId="3331657119" sldId="268"/>
            <ac:spMk id="5" creationId="{7FBC023E-5D69-44AC-9A88-C9CCE4BFD6A0}"/>
          </ac:spMkLst>
        </pc:spChg>
        <pc:spChg chg="add del mod">
          <ac:chgData name="Yoo Jonghun" userId="7af2938a2fa79179" providerId="LiveId" clId="{139CB189-08C8-462E-A488-835E4F906FFF}" dt="2020-03-21T07:49:30.709" v="120" actId="478"/>
          <ac:spMkLst>
            <pc:docMk/>
            <pc:sldMk cId="3331657119" sldId="268"/>
            <ac:spMk id="7" creationId="{78C46C57-0F27-42A7-9DDE-2200D71A7E8A}"/>
          </ac:spMkLst>
        </pc:spChg>
        <pc:picChg chg="add mod">
          <ac:chgData name="Yoo Jonghun" userId="7af2938a2fa79179" providerId="LiveId" clId="{139CB189-08C8-462E-A488-835E4F906FFF}" dt="2020-03-21T07:49:13.444" v="115" actId="1076"/>
          <ac:picMkLst>
            <pc:docMk/>
            <pc:sldMk cId="3331657119" sldId="268"/>
            <ac:picMk id="6" creationId="{BD7BB740-24DA-4970-8A2E-339DCB2511D1}"/>
          </ac:picMkLst>
        </pc:picChg>
        <pc:cxnChg chg="add mod">
          <ac:chgData name="Yoo Jonghun" userId="7af2938a2fa79179" providerId="LiveId" clId="{139CB189-08C8-462E-A488-835E4F906FFF}" dt="2020-03-21T07:49:44.394" v="142" actId="692"/>
          <ac:cxnSpMkLst>
            <pc:docMk/>
            <pc:sldMk cId="3331657119" sldId="268"/>
            <ac:cxnSpMk id="9" creationId="{3A4CDCA1-68E0-4CE6-A439-E5923B29C7D0}"/>
          </ac:cxnSpMkLst>
        </pc:cxnChg>
      </pc:sldChg>
      <pc:sldChg chg="addSp delSp modSp">
        <pc:chgData name="Yoo Jonghun" userId="7af2938a2fa79179" providerId="LiveId" clId="{139CB189-08C8-462E-A488-835E4F906FFF}" dt="2020-03-21T11:53:03.645" v="917" actId="1035"/>
        <pc:sldMkLst>
          <pc:docMk/>
          <pc:sldMk cId="3781005155" sldId="1036"/>
        </pc:sldMkLst>
        <pc:spChg chg="mod">
          <ac:chgData name="Yoo Jonghun" userId="7af2938a2fa79179" providerId="LiveId" clId="{139CB189-08C8-462E-A488-835E4F906FFF}" dt="2020-03-21T11:51:47.656" v="767" actId="20577"/>
          <ac:spMkLst>
            <pc:docMk/>
            <pc:sldMk cId="3781005155" sldId="1036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11:52:55.270" v="911"/>
          <ac:spMkLst>
            <pc:docMk/>
            <pc:sldMk cId="3781005155" sldId="1036"/>
            <ac:spMk id="5" creationId="{7FBC023E-5D69-44AC-9A88-C9CCE4BFD6A0}"/>
          </ac:spMkLst>
        </pc:spChg>
        <pc:spChg chg="del">
          <ac:chgData name="Yoo Jonghun" userId="7af2938a2fa79179" providerId="LiveId" clId="{139CB189-08C8-462E-A488-835E4F906FFF}" dt="2020-03-21T11:52:15.977" v="768" actId="478"/>
          <ac:spMkLst>
            <pc:docMk/>
            <pc:sldMk cId="3781005155" sldId="1036"/>
            <ac:spMk id="6" creationId="{14B394B8-C421-4858-BCC3-9311F14A79FB}"/>
          </ac:spMkLst>
        </pc:spChg>
        <pc:spChg chg="add mod">
          <ac:chgData name="Yoo Jonghun" userId="7af2938a2fa79179" providerId="LiveId" clId="{139CB189-08C8-462E-A488-835E4F906FFF}" dt="2020-03-21T11:53:03.645" v="917" actId="1035"/>
          <ac:spMkLst>
            <pc:docMk/>
            <pc:sldMk cId="3781005155" sldId="1036"/>
            <ac:spMk id="8" creationId="{CC98ABB6-AFD1-4626-AE61-8891DECC2038}"/>
          </ac:spMkLst>
        </pc:spChg>
        <pc:spChg chg="del">
          <ac:chgData name="Yoo Jonghun" userId="7af2938a2fa79179" providerId="LiveId" clId="{139CB189-08C8-462E-A488-835E4F906FFF}" dt="2020-03-21T11:52:15.977" v="768" actId="478"/>
          <ac:spMkLst>
            <pc:docMk/>
            <pc:sldMk cId="3781005155" sldId="1036"/>
            <ac:spMk id="14" creationId="{FFE9507E-64E0-4220-8BFB-AD961312946A}"/>
          </ac:spMkLst>
        </pc:spChg>
        <pc:picChg chg="add mod">
          <ac:chgData name="Yoo Jonghun" userId="7af2938a2fa79179" providerId="LiveId" clId="{139CB189-08C8-462E-A488-835E4F906FFF}" dt="2020-03-21T11:52:20.026" v="771" actId="14100"/>
          <ac:picMkLst>
            <pc:docMk/>
            <pc:sldMk cId="3781005155" sldId="1036"/>
            <ac:picMk id="7" creationId="{0E683BC7-192F-4FD8-92B7-0D28D217EFAC}"/>
          </ac:picMkLst>
        </pc:picChg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92016447" sldId="1038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1167005792" sldId="1039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2831980800" sldId="1041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134712766" sldId="1042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1471021700" sldId="1043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3457226653" sldId="1044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2986435104" sldId="1045"/>
        </pc:sldMkLst>
      </pc:sldChg>
      <pc:sldChg chg="del">
        <pc:chgData name="Yoo Jonghun" userId="7af2938a2fa79179" providerId="LiveId" clId="{139CB189-08C8-462E-A488-835E4F906FFF}" dt="2020-03-21T11:53:15.535" v="918" actId="47"/>
        <pc:sldMkLst>
          <pc:docMk/>
          <pc:sldMk cId="3637698771" sldId="1046"/>
        </pc:sldMkLst>
      </pc:sldChg>
      <pc:sldChg chg="addSp delSp modSp add">
        <pc:chgData name="Yoo Jonghun" userId="7af2938a2fa79179" providerId="LiveId" clId="{139CB189-08C8-462E-A488-835E4F906FFF}" dt="2020-03-21T08:36:52.980" v="498" actId="20577"/>
        <pc:sldMkLst>
          <pc:docMk/>
          <pc:sldMk cId="3716856889" sldId="1047"/>
        </pc:sldMkLst>
        <pc:spChg chg="mod">
          <ac:chgData name="Yoo Jonghun" userId="7af2938a2fa79179" providerId="LiveId" clId="{139CB189-08C8-462E-A488-835E4F906FFF}" dt="2020-03-21T08:36:52.980" v="498" actId="20577"/>
          <ac:spMkLst>
            <pc:docMk/>
            <pc:sldMk cId="3716856889" sldId="1047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07:53:46.538" v="235" actId="14100"/>
          <ac:spMkLst>
            <pc:docMk/>
            <pc:sldMk cId="3716856889" sldId="1047"/>
            <ac:spMk id="5" creationId="{7FBC023E-5D69-44AC-9A88-C9CCE4BFD6A0}"/>
          </ac:spMkLst>
        </pc:spChg>
        <pc:picChg chg="del">
          <ac:chgData name="Yoo Jonghun" userId="7af2938a2fa79179" providerId="LiveId" clId="{139CB189-08C8-462E-A488-835E4F906FFF}" dt="2020-03-21T07:50:32.543" v="212" actId="478"/>
          <ac:picMkLst>
            <pc:docMk/>
            <pc:sldMk cId="3716856889" sldId="1047"/>
            <ac:picMk id="6" creationId="{BD7BB740-24DA-4970-8A2E-339DCB2511D1}"/>
          </ac:picMkLst>
        </pc:picChg>
        <pc:picChg chg="add mod">
          <ac:chgData name="Yoo Jonghun" userId="7af2938a2fa79179" providerId="LiveId" clId="{139CB189-08C8-462E-A488-835E4F906FFF}" dt="2020-03-21T07:51:08.140" v="215" actId="1076"/>
          <ac:picMkLst>
            <pc:docMk/>
            <pc:sldMk cId="3716856889" sldId="1047"/>
            <ac:picMk id="7" creationId="{EB972B84-3842-4D67-B1BB-53338409CF53}"/>
          </ac:picMkLst>
        </pc:picChg>
        <pc:picChg chg="add mod">
          <ac:chgData name="Yoo Jonghun" userId="7af2938a2fa79179" providerId="LiveId" clId="{139CB189-08C8-462E-A488-835E4F906FFF}" dt="2020-03-21T07:51:27.456" v="219" actId="1076"/>
          <ac:picMkLst>
            <pc:docMk/>
            <pc:sldMk cId="3716856889" sldId="1047"/>
            <ac:picMk id="8" creationId="{7EB8C64D-2AF5-4821-A040-68082ED0DD40}"/>
          </ac:picMkLst>
        </pc:picChg>
        <pc:cxnChg chg="del mod">
          <ac:chgData name="Yoo Jonghun" userId="7af2938a2fa79179" providerId="LiveId" clId="{139CB189-08C8-462E-A488-835E4F906FFF}" dt="2020-03-21T07:51:23.182" v="218" actId="478"/>
          <ac:cxnSpMkLst>
            <pc:docMk/>
            <pc:sldMk cId="3716856889" sldId="1047"/>
            <ac:cxnSpMk id="9" creationId="{3A4CDCA1-68E0-4CE6-A439-E5923B29C7D0}"/>
          </ac:cxnSpMkLst>
        </pc:cxnChg>
      </pc:sldChg>
      <pc:sldChg chg="add del">
        <pc:chgData name="Yoo Jonghun" userId="7af2938a2fa79179" providerId="LiveId" clId="{139CB189-08C8-462E-A488-835E4F906FFF}" dt="2020-03-21T07:51:34.988" v="221" actId="2696"/>
        <pc:sldMkLst>
          <pc:docMk/>
          <pc:sldMk cId="996856949" sldId="1048"/>
        </pc:sldMkLst>
      </pc:sldChg>
      <pc:sldChg chg="addSp delSp modSp add">
        <pc:chgData name="Yoo Jonghun" userId="7af2938a2fa79179" providerId="LiveId" clId="{139CB189-08C8-462E-A488-835E4F906FFF}" dt="2020-03-21T08:36:48.309" v="490" actId="20577"/>
        <pc:sldMkLst>
          <pc:docMk/>
          <pc:sldMk cId="3442763685" sldId="1048"/>
        </pc:sldMkLst>
        <pc:spChg chg="mod">
          <ac:chgData name="Yoo Jonghun" userId="7af2938a2fa79179" providerId="LiveId" clId="{139CB189-08C8-462E-A488-835E4F906FFF}" dt="2020-03-21T08:36:48.309" v="490" actId="20577"/>
          <ac:spMkLst>
            <pc:docMk/>
            <pc:sldMk cId="3442763685" sldId="1048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08:36:02.673" v="461" actId="13926"/>
          <ac:spMkLst>
            <pc:docMk/>
            <pc:sldMk cId="3442763685" sldId="1048"/>
            <ac:spMk id="5" creationId="{7FBC023E-5D69-44AC-9A88-C9CCE4BFD6A0}"/>
          </ac:spMkLst>
        </pc:spChg>
        <pc:picChg chg="add mod">
          <ac:chgData name="Yoo Jonghun" userId="7af2938a2fa79179" providerId="LiveId" clId="{139CB189-08C8-462E-A488-835E4F906FFF}" dt="2020-03-21T08:35:24.983" v="414" actId="1076"/>
          <ac:picMkLst>
            <pc:docMk/>
            <pc:sldMk cId="3442763685" sldId="1048"/>
            <ac:picMk id="6" creationId="{9FA759D3-D5E5-4320-BDED-05F47DF9EB70}"/>
          </ac:picMkLst>
        </pc:picChg>
        <pc:picChg chg="del">
          <ac:chgData name="Yoo Jonghun" userId="7af2938a2fa79179" providerId="LiveId" clId="{139CB189-08C8-462E-A488-835E4F906FFF}" dt="2020-03-21T08:31:09.499" v="237" actId="478"/>
          <ac:picMkLst>
            <pc:docMk/>
            <pc:sldMk cId="3442763685" sldId="1048"/>
            <ac:picMk id="7" creationId="{EB972B84-3842-4D67-B1BB-53338409CF53}"/>
          </ac:picMkLst>
        </pc:picChg>
        <pc:picChg chg="del">
          <ac:chgData name="Yoo Jonghun" userId="7af2938a2fa79179" providerId="LiveId" clId="{139CB189-08C8-462E-A488-835E4F906FFF}" dt="2020-03-21T07:54:18.632" v="236" actId="478"/>
          <ac:picMkLst>
            <pc:docMk/>
            <pc:sldMk cId="3442763685" sldId="1048"/>
            <ac:picMk id="8" creationId="{7EB8C64D-2AF5-4821-A040-68082ED0DD40}"/>
          </ac:picMkLst>
        </pc:picChg>
        <pc:cxnChg chg="add mod">
          <ac:chgData name="Yoo Jonghun" userId="7af2938a2fa79179" providerId="LiveId" clId="{139CB189-08C8-462E-A488-835E4F906FFF}" dt="2020-03-21T08:35:40.782" v="434" actId="692"/>
          <ac:cxnSpMkLst>
            <pc:docMk/>
            <pc:sldMk cId="3442763685" sldId="1048"/>
            <ac:cxnSpMk id="10" creationId="{054A8894-43AF-4259-8B41-7DB2152D087C}"/>
          </ac:cxnSpMkLst>
        </pc:cxnChg>
      </pc:sldChg>
      <pc:sldChg chg="addSp delSp modSp add">
        <pc:chgData name="Yoo Jonghun" userId="7af2938a2fa79179" providerId="LiveId" clId="{139CB189-08C8-462E-A488-835E4F906FFF}" dt="2020-03-21T11:49:21.624" v="741" actId="1076"/>
        <pc:sldMkLst>
          <pc:docMk/>
          <pc:sldMk cId="189666714" sldId="1049"/>
        </pc:sldMkLst>
        <pc:spChg chg="mod">
          <ac:chgData name="Yoo Jonghun" userId="7af2938a2fa79179" providerId="LiveId" clId="{139CB189-08C8-462E-A488-835E4F906FFF}" dt="2020-03-21T08:38:41.217" v="539" actId="20577"/>
          <ac:spMkLst>
            <pc:docMk/>
            <pc:sldMk cId="189666714" sldId="1049"/>
            <ac:spMk id="2" creationId="{C1C69F64-F510-492A-BAD9-081F5111B6AE}"/>
          </ac:spMkLst>
        </pc:spChg>
        <pc:spChg chg="mod">
          <ac:chgData name="Yoo Jonghun" userId="7af2938a2fa79179" providerId="LiveId" clId="{139CB189-08C8-462E-A488-835E4F906FFF}" dt="2020-03-21T11:47:57.301" v="731" actId="6549"/>
          <ac:spMkLst>
            <pc:docMk/>
            <pc:sldMk cId="189666714" sldId="1049"/>
            <ac:spMk id="5" creationId="{7FBC023E-5D69-44AC-9A88-C9CCE4BFD6A0}"/>
          </ac:spMkLst>
        </pc:spChg>
        <pc:spChg chg="add mod">
          <ac:chgData name="Yoo Jonghun" userId="7af2938a2fa79179" providerId="LiveId" clId="{139CB189-08C8-462E-A488-835E4F906FFF}" dt="2020-03-21T08:40:08.047" v="704" actId="11529"/>
          <ac:spMkLst>
            <pc:docMk/>
            <pc:sldMk cId="189666714" sldId="1049"/>
            <ac:spMk id="8" creationId="{C9EFD2ED-4BF5-40B2-94FB-3F2F702EA5F4}"/>
          </ac:spMkLst>
        </pc:spChg>
        <pc:picChg chg="del">
          <ac:chgData name="Yoo Jonghun" userId="7af2938a2fa79179" providerId="LiveId" clId="{139CB189-08C8-462E-A488-835E4F906FFF}" dt="2020-03-21T08:38:19.472" v="499" actId="478"/>
          <ac:picMkLst>
            <pc:docMk/>
            <pc:sldMk cId="189666714" sldId="1049"/>
            <ac:picMk id="6" creationId="{9FA759D3-D5E5-4320-BDED-05F47DF9EB70}"/>
          </ac:picMkLst>
        </pc:picChg>
        <pc:picChg chg="add mod">
          <ac:chgData name="Yoo Jonghun" userId="7af2938a2fa79179" providerId="LiveId" clId="{139CB189-08C8-462E-A488-835E4F906FFF}" dt="2020-03-21T08:40:00.695" v="703" actId="1076"/>
          <ac:picMkLst>
            <pc:docMk/>
            <pc:sldMk cId="189666714" sldId="1049"/>
            <ac:picMk id="7" creationId="{4322027E-D433-4C28-99F4-8C43D8E81519}"/>
          </ac:picMkLst>
        </pc:picChg>
        <pc:picChg chg="add del mod">
          <ac:chgData name="Yoo Jonghun" userId="7af2938a2fa79179" providerId="LiveId" clId="{139CB189-08C8-462E-A488-835E4F906FFF}" dt="2020-03-21T11:49:14.785" v="737" actId="478"/>
          <ac:picMkLst>
            <pc:docMk/>
            <pc:sldMk cId="189666714" sldId="1049"/>
            <ac:picMk id="12" creationId="{38037756-C89D-400B-950B-C2BD46DD412E}"/>
          </ac:picMkLst>
        </pc:picChg>
        <pc:picChg chg="add mod">
          <ac:chgData name="Yoo Jonghun" userId="7af2938a2fa79179" providerId="LiveId" clId="{139CB189-08C8-462E-A488-835E4F906FFF}" dt="2020-03-21T11:49:18.871" v="740" actId="1076"/>
          <ac:picMkLst>
            <pc:docMk/>
            <pc:sldMk cId="189666714" sldId="1049"/>
            <ac:picMk id="13" creationId="{AD979800-8E99-4CF4-BC9F-58DF71B0CF36}"/>
          </ac:picMkLst>
        </pc:picChg>
        <pc:cxnChg chg="del">
          <ac:chgData name="Yoo Jonghun" userId="7af2938a2fa79179" providerId="LiveId" clId="{139CB189-08C8-462E-A488-835E4F906FFF}" dt="2020-03-21T08:39:55.375" v="701" actId="478"/>
          <ac:cxnSpMkLst>
            <pc:docMk/>
            <pc:sldMk cId="189666714" sldId="1049"/>
            <ac:cxnSpMk id="10" creationId="{054A8894-43AF-4259-8B41-7DB2152D087C}"/>
          </ac:cxnSpMkLst>
        </pc:cxnChg>
        <pc:cxnChg chg="add mod">
          <ac:chgData name="Yoo Jonghun" userId="7af2938a2fa79179" providerId="LiveId" clId="{139CB189-08C8-462E-A488-835E4F906FFF}" dt="2020-03-21T11:49:21.624" v="741" actId="1076"/>
          <ac:cxnSpMkLst>
            <pc:docMk/>
            <pc:sldMk cId="189666714" sldId="1049"/>
            <ac:cxnSpMk id="11" creationId="{5F431283-93A0-44E1-9B40-F08627037840}"/>
          </ac:cxnSpMkLst>
        </pc:cxnChg>
      </pc:sldChg>
      <pc:sldChg chg="add del">
        <pc:chgData name="Yoo Jonghun" userId="7af2938a2fa79179" providerId="LiveId" clId="{139CB189-08C8-462E-A488-835E4F906FFF}" dt="2020-03-21T08:36:17.782" v="463" actId="2696"/>
        <pc:sldMkLst>
          <pc:docMk/>
          <pc:sldMk cId="2116877470" sldId="1049"/>
        </pc:sldMkLst>
      </pc:sldChg>
    </pc:docChg>
  </pc:docChgLst>
  <pc:docChgLst>
    <pc:chgData name="Yoo Jonghun" userId="7af2938a2fa79179" providerId="LiveId" clId="{97D711CB-8143-41A2-B619-BF38A8E50266}"/>
    <pc:docChg chg="custSel addSld delSld modSld modShowInfo">
      <pc:chgData name="Yoo Jonghun" userId="7af2938a2fa79179" providerId="LiveId" clId="{97D711CB-8143-41A2-B619-BF38A8E50266}" dt="2020-04-08T14:53:53.039" v="11" actId="2696"/>
      <pc:docMkLst>
        <pc:docMk/>
      </pc:docMkLst>
      <pc:sldChg chg="modSp add del">
        <pc:chgData name="Yoo Jonghun" userId="7af2938a2fa79179" providerId="LiveId" clId="{97D711CB-8143-41A2-B619-BF38A8E50266}" dt="2020-04-08T14:41:19.126" v="9" actId="2696"/>
        <pc:sldMkLst>
          <pc:docMk/>
          <pc:sldMk cId="197755504" sldId="1050"/>
        </pc:sldMkLst>
        <pc:spChg chg="mod">
          <ac:chgData name="Yoo Jonghun" userId="7af2938a2fa79179" providerId="LiveId" clId="{97D711CB-8143-41A2-B619-BF38A8E50266}" dt="2020-04-08T14:41:18.308" v="8"/>
          <ac:spMkLst>
            <pc:docMk/>
            <pc:sldMk cId="197755504" sldId="1050"/>
            <ac:spMk id="2" creationId="{0A32BCC2-8000-489B-9B60-E3396875B05E}"/>
          </ac:spMkLst>
        </pc:spChg>
      </pc:sldChg>
      <pc:sldChg chg="delSp add del">
        <pc:chgData name="Yoo Jonghun" userId="7af2938a2fa79179" providerId="LiveId" clId="{97D711CB-8143-41A2-B619-BF38A8E50266}" dt="2020-04-04T09:29:54.539" v="3" actId="2696"/>
        <pc:sldMkLst>
          <pc:docMk/>
          <pc:sldMk cId="895217073" sldId="1050"/>
        </pc:sldMkLst>
        <pc:picChg chg="del">
          <ac:chgData name="Yoo Jonghun" userId="7af2938a2fa79179" providerId="LiveId" clId="{97D711CB-8143-41A2-B619-BF38A8E50266}" dt="2020-04-04T09:26:37.986" v="1" actId="478"/>
          <ac:picMkLst>
            <pc:docMk/>
            <pc:sldMk cId="895217073" sldId="1050"/>
            <ac:picMk id="6" creationId="{BD7BB740-24DA-4970-8A2E-339DCB2511D1}"/>
          </ac:picMkLst>
        </pc:picChg>
        <pc:cxnChg chg="del">
          <ac:chgData name="Yoo Jonghun" userId="7af2938a2fa79179" providerId="LiveId" clId="{97D711CB-8143-41A2-B619-BF38A8E50266}" dt="2020-04-04T09:26:40.277" v="2" actId="478"/>
          <ac:cxnSpMkLst>
            <pc:docMk/>
            <pc:sldMk cId="895217073" sldId="1050"/>
            <ac:cxnSpMk id="9" creationId="{3A4CDCA1-68E0-4CE6-A439-E5923B29C7D0}"/>
          </ac:cxnSpMkLst>
        </pc:cxnChg>
      </pc:sldChg>
      <pc:sldChg chg="add del">
        <pc:chgData name="Yoo Jonghun" userId="7af2938a2fa79179" providerId="LiveId" clId="{97D711CB-8143-41A2-B619-BF38A8E50266}" dt="2020-04-08T14:53:53.039" v="11" actId="2696"/>
        <pc:sldMkLst>
          <pc:docMk/>
          <pc:sldMk cId="2516338492" sldId="1050"/>
        </pc:sldMkLst>
      </pc:sldChg>
    </pc:docChg>
  </pc:docChgLst>
  <pc:docChgLst>
    <pc:chgData name="Yoo Jonghun" userId="7af2938a2fa79179" providerId="LiveId" clId="{01E820C2-12E1-4611-BB67-D8E7795DD3A3}"/>
    <pc:docChg chg="custSel modSld">
      <pc:chgData name="Yoo Jonghun" userId="7af2938a2fa79179" providerId="LiveId" clId="{01E820C2-12E1-4611-BB67-D8E7795DD3A3}" dt="2020-04-09T15:46:06.216" v="85" actId="478"/>
      <pc:docMkLst>
        <pc:docMk/>
      </pc:docMkLst>
      <pc:sldChg chg="modSp">
        <pc:chgData name="Yoo Jonghun" userId="7af2938a2fa79179" providerId="LiveId" clId="{01E820C2-12E1-4611-BB67-D8E7795DD3A3}" dt="2020-04-09T15:44:31.503" v="19" actId="20577"/>
        <pc:sldMkLst>
          <pc:docMk/>
          <pc:sldMk cId="1738146401" sldId="256"/>
        </pc:sldMkLst>
        <pc:spChg chg="mod">
          <ac:chgData name="Yoo Jonghun" userId="7af2938a2fa79179" providerId="LiveId" clId="{01E820C2-12E1-4611-BB67-D8E7795DD3A3}" dt="2020-04-09T15:44:31.503" v="19" actId="20577"/>
          <ac:spMkLst>
            <pc:docMk/>
            <pc:sldMk cId="1738146401" sldId="256"/>
            <ac:spMk id="2" creationId="{73D99809-75F1-4753-A079-DD696462E092}"/>
          </ac:spMkLst>
        </pc:spChg>
      </pc:sldChg>
      <pc:sldChg chg="delSp modSp">
        <pc:chgData name="Yoo Jonghun" userId="7af2938a2fa79179" providerId="LiveId" clId="{01E820C2-12E1-4611-BB67-D8E7795DD3A3}" dt="2020-04-09T15:46:06.216" v="85" actId="478"/>
        <pc:sldMkLst>
          <pc:docMk/>
          <pc:sldMk cId="3331657119" sldId="268"/>
        </pc:sldMkLst>
        <pc:spChg chg="mod">
          <ac:chgData name="Yoo Jonghun" userId="7af2938a2fa79179" providerId="LiveId" clId="{01E820C2-12E1-4611-BB67-D8E7795DD3A3}" dt="2020-04-09T15:44:45.703" v="44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01E820C2-12E1-4611-BB67-D8E7795DD3A3}" dt="2020-04-09T15:46:00.327" v="83" actId="6549"/>
          <ac:spMkLst>
            <pc:docMk/>
            <pc:sldMk cId="3331657119" sldId="268"/>
            <ac:spMk id="5" creationId="{7FBC023E-5D69-44AC-9A88-C9CCE4BFD6A0}"/>
          </ac:spMkLst>
        </pc:spChg>
        <pc:picChg chg="del">
          <ac:chgData name="Yoo Jonghun" userId="7af2938a2fa79179" providerId="LiveId" clId="{01E820C2-12E1-4611-BB67-D8E7795DD3A3}" dt="2020-04-09T15:46:04.247" v="84" actId="478"/>
          <ac:picMkLst>
            <pc:docMk/>
            <pc:sldMk cId="3331657119" sldId="268"/>
            <ac:picMk id="6" creationId="{BD7BB740-24DA-4970-8A2E-339DCB2511D1}"/>
          </ac:picMkLst>
        </pc:picChg>
        <pc:cxnChg chg="del">
          <ac:chgData name="Yoo Jonghun" userId="7af2938a2fa79179" providerId="LiveId" clId="{01E820C2-12E1-4611-BB67-D8E7795DD3A3}" dt="2020-04-09T15:46:06.216" v="85" actId="478"/>
          <ac:cxnSpMkLst>
            <pc:docMk/>
            <pc:sldMk cId="3331657119" sldId="268"/>
            <ac:cxnSpMk id="9" creationId="{3A4CDCA1-68E0-4CE6-A439-E5923B29C7D0}"/>
          </ac:cxnSpMkLst>
        </pc:cxnChg>
      </pc:sldChg>
    </pc:docChg>
  </pc:docChgLst>
  <pc:docChgLst>
    <pc:chgData name="Yoo Jonghun" userId="7af2938a2fa79179" providerId="LiveId" clId="{67286692-72D1-4184-A496-8FB7859542C9}"/>
    <pc:docChg chg="undo custSel addSld modSld">
      <pc:chgData name="Yoo Jonghun" userId="7af2938a2fa79179" providerId="LiveId" clId="{67286692-72D1-4184-A496-8FB7859542C9}" dt="2020-06-19T17:13:59.162" v="290" actId="1076"/>
      <pc:docMkLst>
        <pc:docMk/>
      </pc:docMkLst>
      <pc:sldChg chg="addSp modSp mod">
        <pc:chgData name="Yoo Jonghun" userId="7af2938a2fa79179" providerId="LiveId" clId="{67286692-72D1-4184-A496-8FB7859542C9}" dt="2020-06-19T17:13:59.162" v="290" actId="1076"/>
        <pc:sldMkLst>
          <pc:docMk/>
          <pc:sldMk cId="1815012914" sldId="270"/>
        </pc:sldMkLst>
        <pc:spChg chg="mod">
          <ac:chgData name="Yoo Jonghun" userId="7af2938a2fa79179" providerId="LiveId" clId="{67286692-72D1-4184-A496-8FB7859542C9}" dt="2020-05-24T07:42:03.761" v="11" actId="20577"/>
          <ac:spMkLst>
            <pc:docMk/>
            <pc:sldMk cId="1815012914" sldId="270"/>
            <ac:spMk id="2" creationId="{C1C69F64-F510-492A-BAD9-081F5111B6AE}"/>
          </ac:spMkLst>
        </pc:spChg>
        <pc:spChg chg="mod">
          <ac:chgData name="Yoo Jonghun" userId="7af2938a2fa79179" providerId="LiveId" clId="{67286692-72D1-4184-A496-8FB7859542C9}" dt="2020-06-19T17:13:52.158" v="288" actId="1076"/>
          <ac:spMkLst>
            <pc:docMk/>
            <pc:sldMk cId="1815012914" sldId="270"/>
            <ac:spMk id="12" creationId="{75604977-7AB4-4444-A3AA-4274E3A08501}"/>
          </ac:spMkLst>
        </pc:spChg>
        <pc:spChg chg="mod">
          <ac:chgData name="Yoo Jonghun" userId="7af2938a2fa79179" providerId="LiveId" clId="{67286692-72D1-4184-A496-8FB7859542C9}" dt="2020-06-19T17:13:52.158" v="288" actId="1076"/>
          <ac:spMkLst>
            <pc:docMk/>
            <pc:sldMk cId="1815012914" sldId="270"/>
            <ac:spMk id="13" creationId="{23D04DC2-D29B-42F4-90B6-7CF738FF9BA6}"/>
          </ac:spMkLst>
        </pc:spChg>
        <pc:cxnChg chg="add mod">
          <ac:chgData name="Yoo Jonghun" userId="7af2938a2fa79179" providerId="LiveId" clId="{67286692-72D1-4184-A496-8FB7859542C9}" dt="2020-06-19T17:13:59.162" v="290" actId="1076"/>
          <ac:cxnSpMkLst>
            <pc:docMk/>
            <pc:sldMk cId="1815012914" sldId="270"/>
            <ac:cxnSpMk id="10" creationId="{4D2C0EAA-0A1D-4972-9D02-6F055AE77475}"/>
          </ac:cxnSpMkLst>
        </pc:cxnChg>
      </pc:sldChg>
      <pc:sldChg chg="addSp modSp mod">
        <pc:chgData name="Yoo Jonghun" userId="7af2938a2fa79179" providerId="LiveId" clId="{67286692-72D1-4184-A496-8FB7859542C9}" dt="2020-06-19T17:13:23.560" v="287" actId="692"/>
        <pc:sldMkLst>
          <pc:docMk/>
          <pc:sldMk cId="64591729" sldId="272"/>
        </pc:sldMkLst>
        <pc:spChg chg="mod">
          <ac:chgData name="Yoo Jonghun" userId="7af2938a2fa79179" providerId="LiveId" clId="{67286692-72D1-4184-A496-8FB7859542C9}" dt="2020-05-24T07:42:02.577" v="10" actId="20577"/>
          <ac:spMkLst>
            <pc:docMk/>
            <pc:sldMk cId="64591729" sldId="272"/>
            <ac:spMk id="2" creationId="{C1C69F64-F510-492A-BAD9-081F5111B6AE}"/>
          </ac:spMkLst>
        </pc:spChg>
        <pc:spChg chg="mod">
          <ac:chgData name="Yoo Jonghun" userId="7af2938a2fa79179" providerId="LiveId" clId="{67286692-72D1-4184-A496-8FB7859542C9}" dt="2020-06-19T17:13:08.967" v="264" actId="1076"/>
          <ac:spMkLst>
            <pc:docMk/>
            <pc:sldMk cId="64591729" sldId="272"/>
            <ac:spMk id="8" creationId="{329C539A-2179-43E2-88B5-344EEFABE7FB}"/>
          </ac:spMkLst>
        </pc:spChg>
        <pc:cxnChg chg="add mod">
          <ac:chgData name="Yoo Jonghun" userId="7af2938a2fa79179" providerId="LiveId" clId="{67286692-72D1-4184-A496-8FB7859542C9}" dt="2020-06-19T17:13:23.560" v="287" actId="692"/>
          <ac:cxnSpMkLst>
            <pc:docMk/>
            <pc:sldMk cId="64591729" sldId="272"/>
            <ac:cxnSpMk id="9" creationId="{CD16152F-15A1-41BC-B7B2-539DFE452CBB}"/>
          </ac:cxnSpMkLst>
        </pc:cxnChg>
      </pc:sldChg>
      <pc:sldChg chg="addSp delSp modSp mod">
        <pc:chgData name="Yoo Jonghun" userId="7af2938a2fa79179" providerId="LiveId" clId="{67286692-72D1-4184-A496-8FB7859542C9}" dt="2020-05-24T08:53:16.819" v="244" actId="20577"/>
        <pc:sldMkLst>
          <pc:docMk/>
          <pc:sldMk cId="2243705585" sldId="273"/>
        </pc:sldMkLst>
        <pc:spChg chg="mod">
          <ac:chgData name="Yoo Jonghun" userId="7af2938a2fa79179" providerId="LiveId" clId="{67286692-72D1-4184-A496-8FB7859542C9}" dt="2020-05-24T07:42:00.935" v="9" actId="20577"/>
          <ac:spMkLst>
            <pc:docMk/>
            <pc:sldMk cId="2243705585" sldId="273"/>
            <ac:spMk id="2" creationId="{C1C69F64-F510-492A-BAD9-081F5111B6AE}"/>
          </ac:spMkLst>
        </pc:spChg>
        <pc:spChg chg="mod">
          <ac:chgData name="Yoo Jonghun" userId="7af2938a2fa79179" providerId="LiveId" clId="{67286692-72D1-4184-A496-8FB7859542C9}" dt="2020-05-24T07:44:27.624" v="50"/>
          <ac:spMkLst>
            <pc:docMk/>
            <pc:sldMk cId="2243705585" sldId="273"/>
            <ac:spMk id="5" creationId="{7FBC023E-5D69-44AC-9A88-C9CCE4BFD6A0}"/>
          </ac:spMkLst>
        </pc:spChg>
        <pc:spChg chg="del mod">
          <ac:chgData name="Yoo Jonghun" userId="7af2938a2fa79179" providerId="LiveId" clId="{67286692-72D1-4184-A496-8FB7859542C9}" dt="2020-05-24T07:44:11.443" v="18" actId="478"/>
          <ac:spMkLst>
            <pc:docMk/>
            <pc:sldMk cId="2243705585" sldId="273"/>
            <ac:spMk id="8" creationId="{D89DC7B2-6EF8-4BE4-9C0A-08D24A0D8AC6}"/>
          </ac:spMkLst>
        </pc:spChg>
        <pc:spChg chg="del">
          <ac:chgData name="Yoo Jonghun" userId="7af2938a2fa79179" providerId="LiveId" clId="{67286692-72D1-4184-A496-8FB7859542C9}" dt="2020-05-24T07:42:09.459" v="12" actId="478"/>
          <ac:spMkLst>
            <pc:docMk/>
            <pc:sldMk cId="2243705585" sldId="273"/>
            <ac:spMk id="10" creationId="{6CD1B74B-83EC-49C0-A855-4DAC84E9D0E0}"/>
          </ac:spMkLst>
        </pc:spChg>
        <pc:spChg chg="mod">
          <ac:chgData name="Yoo Jonghun" userId="7af2938a2fa79179" providerId="LiveId" clId="{67286692-72D1-4184-A496-8FB7859542C9}" dt="2020-05-24T08:53:16.819" v="244" actId="20577"/>
          <ac:spMkLst>
            <pc:docMk/>
            <pc:sldMk cId="2243705585" sldId="273"/>
            <ac:spMk id="11" creationId="{4875BABA-5F7D-40BF-89DC-88480A5EED1E}"/>
          </ac:spMkLst>
        </pc:spChg>
        <pc:spChg chg="add mod">
          <ac:chgData name="Yoo Jonghun" userId="7af2938a2fa79179" providerId="LiveId" clId="{67286692-72D1-4184-A496-8FB7859542C9}" dt="2020-05-24T08:17:30.811" v="238" actId="20577"/>
          <ac:spMkLst>
            <pc:docMk/>
            <pc:sldMk cId="2243705585" sldId="273"/>
            <ac:spMk id="13" creationId="{463216AA-C6B0-4243-9B51-8110C0452940}"/>
          </ac:spMkLst>
        </pc:spChg>
        <pc:picChg chg="del">
          <ac:chgData name="Yoo Jonghun" userId="7af2938a2fa79179" providerId="LiveId" clId="{67286692-72D1-4184-A496-8FB7859542C9}" dt="2020-05-24T07:44:04.395" v="15" actId="478"/>
          <ac:picMkLst>
            <pc:docMk/>
            <pc:sldMk cId="2243705585" sldId="273"/>
            <ac:picMk id="6" creationId="{3C42C730-0DFD-4056-95A6-27898154A6B8}"/>
          </ac:picMkLst>
        </pc:picChg>
        <pc:picChg chg="del">
          <ac:chgData name="Yoo Jonghun" userId="7af2938a2fa79179" providerId="LiveId" clId="{67286692-72D1-4184-A496-8FB7859542C9}" dt="2020-05-24T07:42:09.459" v="12" actId="478"/>
          <ac:picMkLst>
            <pc:docMk/>
            <pc:sldMk cId="2243705585" sldId="273"/>
            <ac:picMk id="7" creationId="{25778C4D-516E-408E-9E34-6ECF4EE245CB}"/>
          </ac:picMkLst>
        </pc:picChg>
        <pc:picChg chg="add mod">
          <ac:chgData name="Yoo Jonghun" userId="7af2938a2fa79179" providerId="LiveId" clId="{67286692-72D1-4184-A496-8FB7859542C9}" dt="2020-05-24T07:44:32.088" v="53" actId="1076"/>
          <ac:picMkLst>
            <pc:docMk/>
            <pc:sldMk cId="2243705585" sldId="273"/>
            <ac:picMk id="9" creationId="{4ADEF000-DCF5-462B-9777-BC82605917B8}"/>
          </ac:picMkLst>
        </pc:picChg>
        <pc:picChg chg="add mod">
          <ac:chgData name="Yoo Jonghun" userId="7af2938a2fa79179" providerId="LiveId" clId="{67286692-72D1-4184-A496-8FB7859542C9}" dt="2020-05-24T07:45:01.423" v="58" actId="14100"/>
          <ac:picMkLst>
            <pc:docMk/>
            <pc:sldMk cId="2243705585" sldId="273"/>
            <ac:picMk id="12" creationId="{1505C1C9-845A-4779-AACF-62EC864044CC}"/>
          </ac:picMkLst>
        </pc:picChg>
      </pc:sldChg>
      <pc:sldChg chg="delSp modSp add mod">
        <pc:chgData name="Yoo Jonghun" userId="7af2938a2fa79179" providerId="LiveId" clId="{67286692-72D1-4184-A496-8FB7859542C9}" dt="2020-05-24T09:10:13.619" v="263" actId="20577"/>
        <pc:sldMkLst>
          <pc:docMk/>
          <pc:sldMk cId="3447816795" sldId="274"/>
        </pc:sldMkLst>
        <pc:spChg chg="mod">
          <ac:chgData name="Yoo Jonghun" userId="7af2938a2fa79179" providerId="LiveId" clId="{67286692-72D1-4184-A496-8FB7859542C9}" dt="2020-05-24T07:41:59.057" v="8" actId="20577"/>
          <ac:spMkLst>
            <pc:docMk/>
            <pc:sldMk cId="3447816795" sldId="274"/>
            <ac:spMk id="2" creationId="{C1C69F64-F510-492A-BAD9-081F5111B6AE}"/>
          </ac:spMkLst>
        </pc:spChg>
        <pc:spChg chg="mod">
          <ac:chgData name="Yoo Jonghun" userId="7af2938a2fa79179" providerId="LiveId" clId="{67286692-72D1-4184-A496-8FB7859542C9}" dt="2020-05-24T09:10:13.619" v="263" actId="20577"/>
          <ac:spMkLst>
            <pc:docMk/>
            <pc:sldMk cId="3447816795" sldId="274"/>
            <ac:spMk id="5" creationId="{7FBC023E-5D69-44AC-9A88-C9CCE4BFD6A0}"/>
          </ac:spMkLst>
        </pc:spChg>
        <pc:spChg chg="del">
          <ac:chgData name="Yoo Jonghun" userId="7af2938a2fa79179" providerId="LiveId" clId="{67286692-72D1-4184-A496-8FB7859542C9}" dt="2020-05-24T07:44:43.274" v="55" actId="478"/>
          <ac:spMkLst>
            <pc:docMk/>
            <pc:sldMk cId="3447816795" sldId="274"/>
            <ac:spMk id="8" creationId="{D89DC7B2-6EF8-4BE4-9C0A-08D24A0D8AC6}"/>
          </ac:spMkLst>
        </pc:spChg>
        <pc:spChg chg="del">
          <ac:chgData name="Yoo Jonghun" userId="7af2938a2fa79179" providerId="LiveId" clId="{67286692-72D1-4184-A496-8FB7859542C9}" dt="2020-05-24T07:48:44.266" v="227" actId="478"/>
          <ac:spMkLst>
            <pc:docMk/>
            <pc:sldMk cId="3447816795" sldId="274"/>
            <ac:spMk id="10" creationId="{6CD1B74B-83EC-49C0-A855-4DAC84E9D0E0}"/>
          </ac:spMkLst>
        </pc:spChg>
        <pc:spChg chg="mod">
          <ac:chgData name="Yoo Jonghun" userId="7af2938a2fa79179" providerId="LiveId" clId="{67286692-72D1-4184-A496-8FB7859542C9}" dt="2020-05-24T07:48:54.971" v="231" actId="20577"/>
          <ac:spMkLst>
            <pc:docMk/>
            <pc:sldMk cId="3447816795" sldId="274"/>
            <ac:spMk id="11" creationId="{4875BABA-5F7D-40BF-89DC-88480A5EED1E}"/>
          </ac:spMkLst>
        </pc:spChg>
        <pc:picChg chg="del">
          <ac:chgData name="Yoo Jonghun" userId="7af2938a2fa79179" providerId="LiveId" clId="{67286692-72D1-4184-A496-8FB7859542C9}" dt="2020-05-24T07:44:43.274" v="55" actId="478"/>
          <ac:picMkLst>
            <pc:docMk/>
            <pc:sldMk cId="3447816795" sldId="274"/>
            <ac:picMk id="6" creationId="{3C42C730-0DFD-4056-95A6-27898154A6B8}"/>
          </ac:picMkLst>
        </pc:picChg>
        <pc:picChg chg="mod">
          <ac:chgData name="Yoo Jonghun" userId="7af2938a2fa79179" providerId="LiveId" clId="{67286692-72D1-4184-A496-8FB7859542C9}" dt="2020-05-24T07:48:46.580" v="228" actId="1076"/>
          <ac:picMkLst>
            <pc:docMk/>
            <pc:sldMk cId="3447816795" sldId="274"/>
            <ac:picMk id="7" creationId="{25778C4D-516E-408E-9E34-6ECF4EE245CB}"/>
          </ac:picMkLst>
        </pc:picChg>
      </pc:sldChg>
    </pc:docChg>
  </pc:docChgLst>
  <pc:docChgLst>
    <pc:chgData name="Yoo Jonghun" userId="7af2938a2fa79179" providerId="LiveId" clId="{F5778CDD-A89B-4FE6-92E1-CB5B19EE27E3}"/>
    <pc:docChg chg="custSel addSld delSld modSld">
      <pc:chgData name="Yoo Jonghun" userId="7af2938a2fa79179" providerId="LiveId" clId="{F5778CDD-A89B-4FE6-92E1-CB5B19EE27E3}" dt="2020-05-05T07:15:10.753" v="434" actId="2696"/>
      <pc:docMkLst>
        <pc:docMk/>
      </pc:docMkLst>
      <pc:sldChg chg="modSp mod">
        <pc:chgData name="Yoo Jonghun" userId="7af2938a2fa79179" providerId="LiveId" clId="{F5778CDD-A89B-4FE6-92E1-CB5B19EE27E3}" dt="2020-05-05T07:12:14.128" v="418"/>
        <pc:sldMkLst>
          <pc:docMk/>
          <pc:sldMk cId="1738146401" sldId="256"/>
        </pc:sldMkLst>
        <pc:spChg chg="mod">
          <ac:chgData name="Yoo Jonghun" userId="7af2938a2fa79179" providerId="LiveId" clId="{F5778CDD-A89B-4FE6-92E1-CB5B19EE27E3}" dt="2020-05-05T07:12:14.128" v="418"/>
          <ac:spMkLst>
            <pc:docMk/>
            <pc:sldMk cId="1738146401" sldId="256"/>
            <ac:spMk id="2" creationId="{73D99809-75F1-4753-A079-DD696462E092}"/>
          </ac:spMkLst>
        </pc:spChg>
      </pc:sldChg>
      <pc:sldChg chg="addSp delSp modSp mod">
        <pc:chgData name="Yoo Jonghun" userId="7af2938a2fa79179" providerId="LiveId" clId="{F5778CDD-A89B-4FE6-92E1-CB5B19EE27E3}" dt="2020-05-05T07:13:11.858" v="433"/>
        <pc:sldMkLst>
          <pc:docMk/>
          <pc:sldMk cId="3331657119" sldId="268"/>
        </pc:sldMkLst>
        <pc:spChg chg="mod">
          <ac:chgData name="Yoo Jonghun" userId="7af2938a2fa79179" providerId="LiveId" clId="{F5778CDD-A89B-4FE6-92E1-CB5B19EE27E3}" dt="2020-05-05T06:53:42.665" v="294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F5778CDD-A89B-4FE6-92E1-CB5B19EE27E3}" dt="2020-05-04T19:10:14.113" v="1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F5778CDD-A89B-4FE6-92E1-CB5B19EE27E3}" dt="2020-05-05T07:13:11.858" v="433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F5778CDD-A89B-4FE6-92E1-CB5B19EE27E3}" dt="2020-05-05T06:54:00.618" v="298" actId="14100"/>
          <ac:spMkLst>
            <pc:docMk/>
            <pc:sldMk cId="3331657119" sldId="268"/>
            <ac:spMk id="5" creationId="{7FBC023E-5D69-44AC-9A88-C9CCE4BFD6A0}"/>
          </ac:spMkLst>
        </pc:spChg>
        <pc:spChg chg="mod">
          <ac:chgData name="Yoo Jonghun" userId="7af2938a2fa79179" providerId="LiveId" clId="{F5778CDD-A89B-4FE6-92E1-CB5B19EE27E3}" dt="2020-05-05T06:53:51.355" v="296" actId="1076"/>
          <ac:spMkLst>
            <pc:docMk/>
            <pc:sldMk cId="3331657119" sldId="268"/>
            <ac:spMk id="6" creationId="{26A855A8-22F6-4266-A50C-4B78E3D43B1B}"/>
          </ac:spMkLst>
        </pc:spChg>
        <pc:spChg chg="del">
          <ac:chgData name="Yoo Jonghun" userId="7af2938a2fa79179" providerId="LiveId" clId="{F5778CDD-A89B-4FE6-92E1-CB5B19EE27E3}" dt="2020-05-05T06:51:09.358" v="116" actId="478"/>
          <ac:spMkLst>
            <pc:docMk/>
            <pc:sldMk cId="3331657119" sldId="268"/>
            <ac:spMk id="7" creationId="{6340DD00-65ED-4A25-9B70-3210C960512A}"/>
          </ac:spMkLst>
        </pc:spChg>
        <pc:spChg chg="add mod">
          <ac:chgData name="Yoo Jonghun" userId="7af2938a2fa79179" providerId="LiveId" clId="{F5778CDD-A89B-4FE6-92E1-CB5B19EE27E3}" dt="2020-05-05T06:53:18.885" v="206" actId="1035"/>
          <ac:spMkLst>
            <pc:docMk/>
            <pc:sldMk cId="3331657119" sldId="268"/>
            <ac:spMk id="10" creationId="{0E5AA9CC-982F-4991-BCA0-4213F66BAA3B}"/>
          </ac:spMkLst>
        </pc:spChg>
        <pc:picChg chg="add del mod">
          <ac:chgData name="Yoo Jonghun" userId="7af2938a2fa79179" providerId="LiveId" clId="{F5778CDD-A89B-4FE6-92E1-CB5B19EE27E3}" dt="2020-05-05T06:52:43.560" v="181" actId="478"/>
          <ac:picMkLst>
            <pc:docMk/>
            <pc:sldMk cId="3331657119" sldId="268"/>
            <ac:picMk id="8" creationId="{AE2CC5CC-09EF-4463-9C78-01390F4DD8CB}"/>
          </ac:picMkLst>
        </pc:picChg>
        <pc:picChg chg="add mod">
          <ac:chgData name="Yoo Jonghun" userId="7af2938a2fa79179" providerId="LiveId" clId="{F5778CDD-A89B-4FE6-92E1-CB5B19EE27E3}" dt="2020-05-05T06:53:11.877" v="201" actId="1076"/>
          <ac:picMkLst>
            <pc:docMk/>
            <pc:sldMk cId="3331657119" sldId="268"/>
            <ac:picMk id="9" creationId="{043EFA10-8898-494A-8A07-E3F2DA456869}"/>
          </ac:picMkLst>
        </pc:picChg>
      </pc:sldChg>
      <pc:sldChg chg="modSp add del">
        <pc:chgData name="Yoo Jonghun" userId="7af2938a2fa79179" providerId="LiveId" clId="{F5778CDD-A89B-4FE6-92E1-CB5B19EE27E3}" dt="2020-05-05T07:12:44.030" v="428"/>
        <pc:sldMkLst>
          <pc:docMk/>
          <pc:sldMk cId="3204519156" sldId="276"/>
        </pc:sldMkLst>
        <pc:spChg chg="mod">
          <ac:chgData name="Yoo Jonghun" userId="7af2938a2fa79179" providerId="LiveId" clId="{F5778CDD-A89B-4FE6-92E1-CB5B19EE27E3}" dt="2020-05-05T07:12:28.177" v="424"/>
          <ac:spMkLst>
            <pc:docMk/>
            <pc:sldMk cId="3204519156" sldId="276"/>
            <ac:spMk id="3" creationId="{911C7C1F-A43E-44B4-87A2-7FF34B782E4F}"/>
          </ac:spMkLst>
        </pc:spChg>
        <pc:spChg chg="mod">
          <ac:chgData name="Yoo Jonghun" userId="7af2938a2fa79179" providerId="LiveId" clId="{F5778CDD-A89B-4FE6-92E1-CB5B19EE27E3}" dt="2020-05-05T07:12:44.030" v="428"/>
          <ac:spMkLst>
            <pc:docMk/>
            <pc:sldMk cId="3204519156" sldId="276"/>
            <ac:spMk id="4" creationId="{068C5A6C-909A-48DF-A469-FC73377508FD}"/>
          </ac:spMkLst>
        </pc:spChg>
      </pc:sldChg>
      <pc:sldChg chg="modSp add del">
        <pc:chgData name="Yoo Jonghun" userId="7af2938a2fa79179" providerId="LiveId" clId="{F5778CDD-A89B-4FE6-92E1-CB5B19EE27E3}" dt="2020-05-05T07:12:49.846" v="431"/>
        <pc:sldMkLst>
          <pc:docMk/>
          <pc:sldMk cId="375253895" sldId="277"/>
        </pc:sldMkLst>
        <pc:spChg chg="mod">
          <ac:chgData name="Yoo Jonghun" userId="7af2938a2fa79179" providerId="LiveId" clId="{F5778CDD-A89B-4FE6-92E1-CB5B19EE27E3}" dt="2020-05-05T07:12:33.662" v="427"/>
          <ac:spMkLst>
            <pc:docMk/>
            <pc:sldMk cId="375253895" sldId="277"/>
            <ac:spMk id="3" creationId="{911C7C1F-A43E-44B4-87A2-7FF34B782E4F}"/>
          </ac:spMkLst>
        </pc:spChg>
        <pc:spChg chg="mod">
          <ac:chgData name="Yoo Jonghun" userId="7af2938a2fa79179" providerId="LiveId" clId="{F5778CDD-A89B-4FE6-92E1-CB5B19EE27E3}" dt="2020-05-05T07:12:49.846" v="431"/>
          <ac:spMkLst>
            <pc:docMk/>
            <pc:sldMk cId="375253895" sldId="277"/>
            <ac:spMk id="4" creationId="{068C5A6C-909A-48DF-A469-FC73377508FD}"/>
          </ac:spMkLst>
        </pc:spChg>
      </pc:sldChg>
      <pc:sldChg chg="modSp add del">
        <pc:chgData name="Yoo Jonghun" userId="7af2938a2fa79179" providerId="LiveId" clId="{F5778CDD-A89B-4FE6-92E1-CB5B19EE27E3}" dt="2020-05-05T07:12:46.205" v="429"/>
        <pc:sldMkLst>
          <pc:docMk/>
          <pc:sldMk cId="3603047529" sldId="279"/>
        </pc:sldMkLst>
        <pc:spChg chg="mod">
          <ac:chgData name="Yoo Jonghun" userId="7af2938a2fa79179" providerId="LiveId" clId="{F5778CDD-A89B-4FE6-92E1-CB5B19EE27E3}" dt="2020-05-05T07:12:30.060" v="425"/>
          <ac:spMkLst>
            <pc:docMk/>
            <pc:sldMk cId="3603047529" sldId="279"/>
            <ac:spMk id="3" creationId="{911C7C1F-A43E-44B4-87A2-7FF34B782E4F}"/>
          </ac:spMkLst>
        </pc:spChg>
        <pc:spChg chg="mod">
          <ac:chgData name="Yoo Jonghun" userId="7af2938a2fa79179" providerId="LiveId" clId="{F5778CDD-A89B-4FE6-92E1-CB5B19EE27E3}" dt="2020-05-05T07:12:46.205" v="429"/>
          <ac:spMkLst>
            <pc:docMk/>
            <pc:sldMk cId="3603047529" sldId="279"/>
            <ac:spMk id="4" creationId="{068C5A6C-909A-48DF-A469-FC73377508FD}"/>
          </ac:spMkLst>
        </pc:spChg>
      </pc:sldChg>
      <pc:sldChg chg="delSp modSp del mod">
        <pc:chgData name="Yoo Jonghun" userId="7af2938a2fa79179" providerId="LiveId" clId="{F5778CDD-A89B-4FE6-92E1-CB5B19EE27E3}" dt="2020-05-05T07:15:10.753" v="434" actId="2696"/>
        <pc:sldMkLst>
          <pc:docMk/>
          <pc:sldMk cId="2028146023" sldId="280"/>
        </pc:sldMkLst>
        <pc:spChg chg="mod">
          <ac:chgData name="Yoo Jonghun" userId="7af2938a2fa79179" providerId="LiveId" clId="{F5778CDD-A89B-4FE6-92E1-CB5B19EE27E3}" dt="2020-05-05T06:54:16.184" v="334"/>
          <ac:spMkLst>
            <pc:docMk/>
            <pc:sldMk cId="2028146023" sldId="280"/>
            <ac:spMk id="2" creationId="{C1C69F64-F510-492A-BAD9-081F5111B6AE}"/>
          </ac:spMkLst>
        </pc:spChg>
        <pc:spChg chg="mod">
          <ac:chgData name="Yoo Jonghun" userId="7af2938a2fa79179" providerId="LiveId" clId="{F5778CDD-A89B-4FE6-92E1-CB5B19EE27E3}" dt="2020-05-04T19:10:25.604" v="5" actId="20577"/>
          <ac:spMkLst>
            <pc:docMk/>
            <pc:sldMk cId="2028146023" sldId="280"/>
            <ac:spMk id="3" creationId="{911C7C1F-A43E-44B4-87A2-7FF34B782E4F}"/>
          </ac:spMkLst>
        </pc:spChg>
        <pc:spChg chg="mod">
          <ac:chgData name="Yoo Jonghun" userId="7af2938a2fa79179" providerId="LiveId" clId="{F5778CDD-A89B-4FE6-92E1-CB5B19EE27E3}" dt="2020-05-04T19:10:36.967" v="17" actId="6549"/>
          <ac:spMkLst>
            <pc:docMk/>
            <pc:sldMk cId="2028146023" sldId="280"/>
            <ac:spMk id="4" creationId="{068C5A6C-909A-48DF-A469-FC73377508FD}"/>
          </ac:spMkLst>
        </pc:spChg>
        <pc:spChg chg="mod">
          <ac:chgData name="Yoo Jonghun" userId="7af2938a2fa79179" providerId="LiveId" clId="{F5778CDD-A89B-4FE6-92E1-CB5B19EE27E3}" dt="2020-05-05T06:55:13.606" v="368" actId="20577"/>
          <ac:spMkLst>
            <pc:docMk/>
            <pc:sldMk cId="2028146023" sldId="280"/>
            <ac:spMk id="7" creationId="{6340DD00-65ED-4A25-9B70-3210C960512A}"/>
          </ac:spMkLst>
        </pc:spChg>
        <pc:spChg chg="del">
          <ac:chgData name="Yoo Jonghun" userId="7af2938a2fa79179" providerId="LiveId" clId="{F5778CDD-A89B-4FE6-92E1-CB5B19EE27E3}" dt="2020-05-05T06:54:33.244" v="338" actId="478"/>
          <ac:spMkLst>
            <pc:docMk/>
            <pc:sldMk cId="2028146023" sldId="280"/>
            <ac:spMk id="13" creationId="{7710E152-D539-41F0-B6E6-A35D9B91390A}"/>
          </ac:spMkLst>
        </pc:spChg>
        <pc:cxnChg chg="del">
          <ac:chgData name="Yoo Jonghun" userId="7af2938a2fa79179" providerId="LiveId" clId="{F5778CDD-A89B-4FE6-92E1-CB5B19EE27E3}" dt="2020-05-05T06:54:33.244" v="338" actId="478"/>
          <ac:cxnSpMkLst>
            <pc:docMk/>
            <pc:sldMk cId="2028146023" sldId="280"/>
            <ac:cxnSpMk id="12" creationId="{7A2C3F99-ED25-43A4-97FF-076F5DE8518B}"/>
          </ac:cxnSpMkLst>
        </pc:cxnChg>
      </pc:sldChg>
      <pc:sldChg chg="modSp add mod">
        <pc:chgData name="Yoo Jonghun" userId="7af2938a2fa79179" providerId="LiveId" clId="{F5778CDD-A89B-4FE6-92E1-CB5B19EE27E3}" dt="2020-05-05T07:12:24.611" v="423" actId="20577"/>
        <pc:sldMkLst>
          <pc:docMk/>
          <pc:sldMk cId="3092967632" sldId="281"/>
        </pc:sldMkLst>
        <pc:spChg chg="mod">
          <ac:chgData name="Yoo Jonghun" userId="7af2938a2fa79179" providerId="LiveId" clId="{F5778CDD-A89B-4FE6-92E1-CB5B19EE27E3}" dt="2020-05-05T07:12:24.611" v="423" actId="20577"/>
          <ac:spMkLst>
            <pc:docMk/>
            <pc:sldMk cId="3092967632" sldId="281"/>
            <ac:spMk id="3" creationId="{911C7C1F-A43E-44B4-87A2-7FF34B782E4F}"/>
          </ac:spMkLst>
        </pc:spChg>
        <pc:spChg chg="mod">
          <ac:chgData name="Yoo Jonghun" userId="7af2938a2fa79179" providerId="LiveId" clId="{F5778CDD-A89B-4FE6-92E1-CB5B19EE27E3}" dt="2020-05-05T07:12:19.888" v="421" actId="6549"/>
          <ac:spMkLst>
            <pc:docMk/>
            <pc:sldMk cId="3092967632" sldId="281"/>
            <ac:spMk id="4" creationId="{068C5A6C-909A-48DF-A469-FC73377508FD}"/>
          </ac:spMkLst>
        </pc:spChg>
      </pc:sldChg>
      <pc:sldChg chg="modSp add mod">
        <pc:chgData name="Yoo Jonghun" userId="7af2938a2fa79179" providerId="LiveId" clId="{F5778CDD-A89B-4FE6-92E1-CB5B19EE27E3}" dt="2020-05-05T07:13:05.516" v="432" actId="20577"/>
        <pc:sldMkLst>
          <pc:docMk/>
          <pc:sldMk cId="1400668368" sldId="282"/>
        </pc:sldMkLst>
        <pc:spChg chg="mod">
          <ac:chgData name="Yoo Jonghun" userId="7af2938a2fa79179" providerId="LiveId" clId="{F5778CDD-A89B-4FE6-92E1-CB5B19EE27E3}" dt="2020-05-05T07:13:05.516" v="432" actId="20577"/>
          <ac:spMkLst>
            <pc:docMk/>
            <pc:sldMk cId="1400668368" sldId="282"/>
            <ac:spMk id="2" creationId="{C1C69F64-F510-492A-BAD9-081F5111B6AE}"/>
          </ac:spMkLst>
        </pc:spChg>
        <pc:spChg chg="mod">
          <ac:chgData name="Yoo Jonghun" userId="7af2938a2fa79179" providerId="LiveId" clId="{F5778CDD-A89B-4FE6-92E1-CB5B19EE27E3}" dt="2020-05-05T07:12:31.805" v="426"/>
          <ac:spMkLst>
            <pc:docMk/>
            <pc:sldMk cId="1400668368" sldId="282"/>
            <ac:spMk id="3" creationId="{911C7C1F-A43E-44B4-87A2-7FF34B782E4F}"/>
          </ac:spMkLst>
        </pc:spChg>
        <pc:spChg chg="mod">
          <ac:chgData name="Yoo Jonghun" userId="7af2938a2fa79179" providerId="LiveId" clId="{F5778CDD-A89B-4FE6-92E1-CB5B19EE27E3}" dt="2020-05-05T07:12:48.410" v="430"/>
          <ac:spMkLst>
            <pc:docMk/>
            <pc:sldMk cId="1400668368" sldId="282"/>
            <ac:spMk id="4" creationId="{068C5A6C-909A-48DF-A469-FC73377508FD}"/>
          </ac:spMkLst>
        </pc:spChg>
      </pc:sldChg>
    </pc:docChg>
  </pc:docChgLst>
  <pc:docChgLst>
    <pc:chgData name="Yoo Jonghun" userId="7af2938a2fa79179" providerId="LiveId" clId="{60DC52BE-941B-47E5-8CE4-52EB0522648B}"/>
    <pc:docChg chg="modSld">
      <pc:chgData name="Yoo Jonghun" userId="7af2938a2fa79179" providerId="LiveId" clId="{60DC52BE-941B-47E5-8CE4-52EB0522648B}" dt="2020-05-05T07:25:12.448" v="11" actId="20577"/>
      <pc:docMkLst>
        <pc:docMk/>
      </pc:docMkLst>
      <pc:sldChg chg="modSp mod">
        <pc:chgData name="Yoo Jonghun" userId="7af2938a2fa79179" providerId="LiveId" clId="{60DC52BE-941B-47E5-8CE4-52EB0522648B}" dt="2020-05-05T07:25:12.448" v="11" actId="20577"/>
        <pc:sldMkLst>
          <pc:docMk/>
          <pc:sldMk cId="3331657119" sldId="268"/>
        </pc:sldMkLst>
        <pc:spChg chg="mod">
          <ac:chgData name="Yoo Jonghun" userId="7af2938a2fa79179" providerId="LiveId" clId="{60DC52BE-941B-47E5-8CE4-52EB0522648B}" dt="2020-05-05T07:25:12.448" v="11" actId="20577"/>
          <ac:spMkLst>
            <pc:docMk/>
            <pc:sldMk cId="3331657119" sldId="268"/>
            <ac:spMk id="3" creationId="{911C7C1F-A43E-44B4-87A2-7FF34B782E4F}"/>
          </ac:spMkLst>
        </pc:spChg>
      </pc:sldChg>
      <pc:sldChg chg="modSp mod">
        <pc:chgData name="Yoo Jonghun" userId="7af2938a2fa79179" providerId="LiveId" clId="{60DC52BE-941B-47E5-8CE4-52EB0522648B}" dt="2020-05-05T07:25:05.601" v="3" actId="20577"/>
        <pc:sldMkLst>
          <pc:docMk/>
          <pc:sldMk cId="3204519156" sldId="276"/>
        </pc:sldMkLst>
        <pc:spChg chg="mod">
          <ac:chgData name="Yoo Jonghun" userId="7af2938a2fa79179" providerId="LiveId" clId="{60DC52BE-941B-47E5-8CE4-52EB0522648B}" dt="2020-05-05T07:25:05.601" v="3" actId="20577"/>
          <ac:spMkLst>
            <pc:docMk/>
            <pc:sldMk cId="3204519156" sldId="276"/>
            <ac:spMk id="3" creationId="{911C7C1F-A43E-44B4-87A2-7FF34B782E4F}"/>
          </ac:spMkLst>
        </pc:spChg>
      </pc:sldChg>
      <pc:sldChg chg="modSp mod">
        <pc:chgData name="Yoo Jonghun" userId="7af2938a2fa79179" providerId="LiveId" clId="{60DC52BE-941B-47E5-8CE4-52EB0522648B}" dt="2020-05-05T07:25:10.771" v="9" actId="20577"/>
        <pc:sldMkLst>
          <pc:docMk/>
          <pc:sldMk cId="375253895" sldId="277"/>
        </pc:sldMkLst>
        <pc:spChg chg="mod">
          <ac:chgData name="Yoo Jonghun" userId="7af2938a2fa79179" providerId="LiveId" clId="{60DC52BE-941B-47E5-8CE4-52EB0522648B}" dt="2020-05-05T07:25:10.771" v="9" actId="20577"/>
          <ac:spMkLst>
            <pc:docMk/>
            <pc:sldMk cId="375253895" sldId="277"/>
            <ac:spMk id="3" creationId="{911C7C1F-A43E-44B4-87A2-7FF34B782E4F}"/>
          </ac:spMkLst>
        </pc:spChg>
      </pc:sldChg>
      <pc:sldChg chg="modSp mod">
        <pc:chgData name="Yoo Jonghun" userId="7af2938a2fa79179" providerId="LiveId" clId="{60DC52BE-941B-47E5-8CE4-52EB0522648B}" dt="2020-05-05T07:25:07.380" v="5" actId="20577"/>
        <pc:sldMkLst>
          <pc:docMk/>
          <pc:sldMk cId="3603047529" sldId="279"/>
        </pc:sldMkLst>
        <pc:spChg chg="mod">
          <ac:chgData name="Yoo Jonghun" userId="7af2938a2fa79179" providerId="LiveId" clId="{60DC52BE-941B-47E5-8CE4-52EB0522648B}" dt="2020-05-05T07:25:07.380" v="5" actId="20577"/>
          <ac:spMkLst>
            <pc:docMk/>
            <pc:sldMk cId="3603047529" sldId="279"/>
            <ac:spMk id="3" creationId="{911C7C1F-A43E-44B4-87A2-7FF34B782E4F}"/>
          </ac:spMkLst>
        </pc:spChg>
      </pc:sldChg>
      <pc:sldChg chg="modSp mod">
        <pc:chgData name="Yoo Jonghun" userId="7af2938a2fa79179" providerId="LiveId" clId="{60DC52BE-941B-47E5-8CE4-52EB0522648B}" dt="2020-05-05T07:25:03.432" v="1" actId="20577"/>
        <pc:sldMkLst>
          <pc:docMk/>
          <pc:sldMk cId="3092967632" sldId="281"/>
        </pc:sldMkLst>
        <pc:spChg chg="mod">
          <ac:chgData name="Yoo Jonghun" userId="7af2938a2fa79179" providerId="LiveId" clId="{60DC52BE-941B-47E5-8CE4-52EB0522648B}" dt="2020-05-05T07:25:03.432" v="1" actId="20577"/>
          <ac:spMkLst>
            <pc:docMk/>
            <pc:sldMk cId="3092967632" sldId="281"/>
            <ac:spMk id="3" creationId="{911C7C1F-A43E-44B4-87A2-7FF34B782E4F}"/>
          </ac:spMkLst>
        </pc:spChg>
      </pc:sldChg>
      <pc:sldChg chg="modSp mod">
        <pc:chgData name="Yoo Jonghun" userId="7af2938a2fa79179" providerId="LiveId" clId="{60DC52BE-941B-47E5-8CE4-52EB0522648B}" dt="2020-05-05T07:25:09.148" v="7" actId="20577"/>
        <pc:sldMkLst>
          <pc:docMk/>
          <pc:sldMk cId="1400668368" sldId="282"/>
        </pc:sldMkLst>
        <pc:spChg chg="mod">
          <ac:chgData name="Yoo Jonghun" userId="7af2938a2fa79179" providerId="LiveId" clId="{60DC52BE-941B-47E5-8CE4-52EB0522648B}" dt="2020-05-05T07:25:09.148" v="7" actId="20577"/>
          <ac:spMkLst>
            <pc:docMk/>
            <pc:sldMk cId="1400668368" sldId="282"/>
            <ac:spMk id="3" creationId="{911C7C1F-A43E-44B4-87A2-7FF34B782E4F}"/>
          </ac:spMkLst>
        </pc:spChg>
      </pc:sldChg>
    </pc:docChg>
  </pc:docChgLst>
  <pc:docChgLst>
    <pc:chgData name="Yoo Jonghun" userId="7af2938a2fa79179" providerId="LiveId" clId="{6550C72B-72AB-4208-9A97-C993A0152A18}"/>
    <pc:docChg chg="undo custSel addSld delSld modSld">
      <pc:chgData name="Yoo Jonghun" userId="7af2938a2fa79179" providerId="LiveId" clId="{6550C72B-72AB-4208-9A97-C993A0152A18}" dt="2020-04-27T15:43:40.287" v="766" actId="1076"/>
      <pc:docMkLst>
        <pc:docMk/>
      </pc:docMkLst>
      <pc:sldChg chg="modSp">
        <pc:chgData name="Yoo Jonghun" userId="7af2938a2fa79179" providerId="LiveId" clId="{6550C72B-72AB-4208-9A97-C993A0152A18}" dt="2020-04-27T15:11:25.658" v="175" actId="14100"/>
        <pc:sldMkLst>
          <pc:docMk/>
          <pc:sldMk cId="1738146401" sldId="256"/>
        </pc:sldMkLst>
        <pc:spChg chg="mod">
          <ac:chgData name="Yoo Jonghun" userId="7af2938a2fa79179" providerId="LiveId" clId="{6550C72B-72AB-4208-9A97-C993A0152A18}" dt="2020-04-27T15:11:25.658" v="175" actId="14100"/>
          <ac:spMkLst>
            <pc:docMk/>
            <pc:sldMk cId="1738146401" sldId="256"/>
            <ac:spMk id="2" creationId="{73D99809-75F1-4753-A079-DD696462E092}"/>
          </ac:spMkLst>
        </pc:spChg>
      </pc:sldChg>
      <pc:sldChg chg="addSp modSp">
        <pc:chgData name="Yoo Jonghun" userId="7af2938a2fa79179" providerId="LiveId" clId="{6550C72B-72AB-4208-9A97-C993A0152A18}" dt="2020-04-27T15:23:39.538" v="472" actId="20577"/>
        <pc:sldMkLst>
          <pc:docMk/>
          <pc:sldMk cId="3331657119" sldId="268"/>
        </pc:sldMkLst>
        <pc:spChg chg="mod">
          <ac:chgData name="Yoo Jonghun" userId="7af2938a2fa79179" providerId="LiveId" clId="{6550C72B-72AB-4208-9A97-C993A0152A18}" dt="2020-04-27T15:23:39.538" v="472" actId="20577"/>
          <ac:spMkLst>
            <pc:docMk/>
            <pc:sldMk cId="3331657119" sldId="268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04:48.755" v="22" actId="20577"/>
          <ac:spMkLst>
            <pc:docMk/>
            <pc:sldMk cId="3331657119" sldId="268"/>
            <ac:spMk id="3" creationId="{911C7C1F-A43E-44B4-87A2-7FF34B782E4F}"/>
          </ac:spMkLst>
        </pc:spChg>
        <pc:spChg chg="mod">
          <ac:chgData name="Yoo Jonghun" userId="7af2938a2fa79179" providerId="LiveId" clId="{6550C72B-72AB-4208-9A97-C993A0152A18}" dt="2020-04-27T15:11:16.995" v="173" actId="20577"/>
          <ac:spMkLst>
            <pc:docMk/>
            <pc:sldMk cId="3331657119" sldId="268"/>
            <ac:spMk id="4" creationId="{068C5A6C-909A-48DF-A469-FC73377508FD}"/>
          </ac:spMkLst>
        </pc:spChg>
        <pc:spChg chg="mod">
          <ac:chgData name="Yoo Jonghun" userId="7af2938a2fa79179" providerId="LiveId" clId="{6550C72B-72AB-4208-9A97-C993A0152A18}" dt="2020-04-27T15:05:55.708" v="137" actId="14100"/>
          <ac:spMkLst>
            <pc:docMk/>
            <pc:sldMk cId="3331657119" sldId="268"/>
            <ac:spMk id="5" creationId="{7FBC023E-5D69-44AC-9A88-C9CCE4BFD6A0}"/>
          </ac:spMkLst>
        </pc:spChg>
        <pc:spChg chg="add mod">
          <ac:chgData name="Yoo Jonghun" userId="7af2938a2fa79179" providerId="LiveId" clId="{6550C72B-72AB-4208-9A97-C993A0152A18}" dt="2020-04-27T15:06:05.044" v="139" actId="1076"/>
          <ac:spMkLst>
            <pc:docMk/>
            <pc:sldMk cId="3331657119" sldId="268"/>
            <ac:spMk id="6" creationId="{26A855A8-22F6-4266-A50C-4B78E3D43B1B}"/>
          </ac:spMkLst>
        </pc:spChg>
        <pc:spChg chg="add mod">
          <ac:chgData name="Yoo Jonghun" userId="7af2938a2fa79179" providerId="LiveId" clId="{6550C72B-72AB-4208-9A97-C993A0152A18}" dt="2020-04-27T15:06:59.910" v="150" actId="1076"/>
          <ac:spMkLst>
            <pc:docMk/>
            <pc:sldMk cId="3331657119" sldId="268"/>
            <ac:spMk id="7" creationId="{6340DD00-65ED-4A25-9B70-3210C960512A}"/>
          </ac:spMkLst>
        </pc:spChg>
        <pc:picChg chg="add mod">
          <ac:chgData name="Yoo Jonghun" userId="7af2938a2fa79179" providerId="LiveId" clId="{6550C72B-72AB-4208-9A97-C993A0152A18}" dt="2020-04-27T15:06:59.910" v="150" actId="1076"/>
          <ac:picMkLst>
            <pc:docMk/>
            <pc:sldMk cId="3331657119" sldId="268"/>
            <ac:picMk id="8" creationId="{DBAE8D92-A4C3-4608-A36A-A3FADE614954}"/>
          </ac:picMkLst>
        </pc:picChg>
      </pc:sldChg>
      <pc:sldChg chg="del">
        <pc:chgData name="Yoo Jonghun" userId="7af2938a2fa79179" providerId="LiveId" clId="{6550C72B-72AB-4208-9A97-C993A0152A18}" dt="2020-04-27T15:04:51.948" v="23" actId="47"/>
        <pc:sldMkLst>
          <pc:docMk/>
          <pc:sldMk cId="380886398" sldId="269"/>
        </pc:sldMkLst>
      </pc:sldChg>
      <pc:sldChg chg="del">
        <pc:chgData name="Yoo Jonghun" userId="7af2938a2fa79179" providerId="LiveId" clId="{6550C72B-72AB-4208-9A97-C993A0152A18}" dt="2020-04-27T15:11:48.852" v="177" actId="2696"/>
        <pc:sldMkLst>
          <pc:docMk/>
          <pc:sldMk cId="2489095570" sldId="272"/>
        </pc:sldMkLst>
      </pc:sldChg>
      <pc:sldChg chg="del">
        <pc:chgData name="Yoo Jonghun" userId="7af2938a2fa79179" providerId="LiveId" clId="{6550C72B-72AB-4208-9A97-C993A0152A18}" dt="2020-04-27T15:11:02.232" v="151" actId="2696"/>
        <pc:sldMkLst>
          <pc:docMk/>
          <pc:sldMk cId="3266487447" sldId="273"/>
        </pc:sldMkLst>
      </pc:sldChg>
      <pc:sldChg chg="addSp delSp modSp add">
        <pc:chgData name="Yoo Jonghun" userId="7af2938a2fa79179" providerId="LiveId" clId="{6550C72B-72AB-4208-9A97-C993A0152A18}" dt="2020-04-27T15:14:30.946" v="326" actId="20577"/>
        <pc:sldMkLst>
          <pc:docMk/>
          <pc:sldMk cId="4088173812" sldId="273"/>
        </pc:sldMkLst>
        <pc:spChg chg="mod">
          <ac:chgData name="Yoo Jonghun" userId="7af2938a2fa79179" providerId="LiveId" clId="{6550C72B-72AB-4208-9A97-C993A0152A18}" dt="2020-04-27T15:14:30.946" v="326" actId="20577"/>
          <ac:spMkLst>
            <pc:docMk/>
            <pc:sldMk cId="4088173812" sldId="273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13:37.339" v="318" actId="6549"/>
          <ac:spMkLst>
            <pc:docMk/>
            <pc:sldMk cId="4088173812" sldId="273"/>
            <ac:spMk id="5" creationId="{7FBC023E-5D69-44AC-9A88-C9CCE4BFD6A0}"/>
          </ac:spMkLst>
        </pc:spChg>
        <pc:spChg chg="mod">
          <ac:chgData name="Yoo Jonghun" userId="7af2938a2fa79179" providerId="LiveId" clId="{6550C72B-72AB-4208-9A97-C993A0152A18}" dt="2020-04-27T15:13:46.060" v="319" actId="1076"/>
          <ac:spMkLst>
            <pc:docMk/>
            <pc:sldMk cId="4088173812" sldId="273"/>
            <ac:spMk id="6" creationId="{26A855A8-22F6-4266-A50C-4B78E3D43B1B}"/>
          </ac:spMkLst>
        </pc:spChg>
        <pc:spChg chg="del">
          <ac:chgData name="Yoo Jonghun" userId="7af2938a2fa79179" providerId="LiveId" clId="{6550C72B-72AB-4208-9A97-C993A0152A18}" dt="2020-04-27T15:12:51.356" v="213" actId="478"/>
          <ac:spMkLst>
            <pc:docMk/>
            <pc:sldMk cId="4088173812" sldId="273"/>
            <ac:spMk id="7" creationId="{6340DD00-65ED-4A25-9B70-3210C960512A}"/>
          </ac:spMkLst>
        </pc:spChg>
        <pc:spChg chg="add mod">
          <ac:chgData name="Yoo Jonghun" userId="7af2938a2fa79179" providerId="LiveId" clId="{6550C72B-72AB-4208-9A97-C993A0152A18}" dt="2020-04-27T15:13:49.450" v="320" actId="1076"/>
          <ac:spMkLst>
            <pc:docMk/>
            <pc:sldMk cId="4088173812" sldId="273"/>
            <ac:spMk id="9" creationId="{75F89FDF-FD53-49B8-8A9C-386878C1460F}"/>
          </ac:spMkLst>
        </pc:spChg>
        <pc:spChg chg="add mod">
          <ac:chgData name="Yoo Jonghun" userId="7af2938a2fa79179" providerId="LiveId" clId="{6550C72B-72AB-4208-9A97-C993A0152A18}" dt="2020-04-27T15:13:49.450" v="320" actId="1076"/>
          <ac:spMkLst>
            <pc:docMk/>
            <pc:sldMk cId="4088173812" sldId="273"/>
            <ac:spMk id="11" creationId="{E3C8CEEF-FB64-4200-B830-A27127470B20}"/>
          </ac:spMkLst>
        </pc:spChg>
        <pc:spChg chg="add mod">
          <ac:chgData name="Yoo Jonghun" userId="7af2938a2fa79179" providerId="LiveId" clId="{6550C72B-72AB-4208-9A97-C993A0152A18}" dt="2020-04-27T15:13:49.450" v="320" actId="1076"/>
          <ac:spMkLst>
            <pc:docMk/>
            <pc:sldMk cId="4088173812" sldId="273"/>
            <ac:spMk id="13" creationId="{56BC187B-79FF-4CEA-B133-694C00D3E6A9}"/>
          </ac:spMkLst>
        </pc:spChg>
        <pc:picChg chg="del">
          <ac:chgData name="Yoo Jonghun" userId="7af2938a2fa79179" providerId="LiveId" clId="{6550C72B-72AB-4208-9A97-C993A0152A18}" dt="2020-04-27T15:12:53.065" v="214" actId="478"/>
          <ac:picMkLst>
            <pc:docMk/>
            <pc:sldMk cId="4088173812" sldId="273"/>
            <ac:picMk id="8" creationId="{DBAE8D92-A4C3-4608-A36A-A3FADE614954}"/>
          </ac:picMkLst>
        </pc:picChg>
        <pc:cxnChg chg="add mod">
          <ac:chgData name="Yoo Jonghun" userId="7af2938a2fa79179" providerId="LiveId" clId="{6550C72B-72AB-4208-9A97-C993A0152A18}" dt="2020-04-27T15:13:49.450" v="320" actId="1076"/>
          <ac:cxnSpMkLst>
            <pc:docMk/>
            <pc:sldMk cId="4088173812" sldId="273"/>
            <ac:cxnSpMk id="10" creationId="{A79D7777-5B85-4539-A8B0-DE037ED18DEA}"/>
          </ac:cxnSpMkLst>
        </pc:cxnChg>
        <pc:cxnChg chg="add mod">
          <ac:chgData name="Yoo Jonghun" userId="7af2938a2fa79179" providerId="LiveId" clId="{6550C72B-72AB-4208-9A97-C993A0152A18}" dt="2020-04-27T15:13:49.450" v="320" actId="1076"/>
          <ac:cxnSpMkLst>
            <pc:docMk/>
            <pc:sldMk cId="4088173812" sldId="273"/>
            <ac:cxnSpMk id="12" creationId="{FBF539F2-5EAC-4C1F-9D08-2B0F6D780274}"/>
          </ac:cxnSpMkLst>
        </pc:cxnChg>
      </pc:sldChg>
      <pc:sldChg chg="del">
        <pc:chgData name="Yoo Jonghun" userId="7af2938a2fa79179" providerId="LiveId" clId="{6550C72B-72AB-4208-9A97-C993A0152A18}" dt="2020-04-27T15:04:56.184" v="24" actId="47"/>
        <pc:sldMkLst>
          <pc:docMk/>
          <pc:sldMk cId="989610959" sldId="274"/>
        </pc:sldMkLst>
      </pc:sldChg>
      <pc:sldChg chg="addSp delSp modSp add">
        <pc:chgData name="Yoo Jonghun" userId="7af2938a2fa79179" providerId="LiveId" clId="{6550C72B-72AB-4208-9A97-C993A0152A18}" dt="2020-04-27T15:15:54.396" v="386" actId="14100"/>
        <pc:sldMkLst>
          <pc:docMk/>
          <pc:sldMk cId="3395435310" sldId="274"/>
        </pc:sldMkLst>
        <pc:spChg chg="mod">
          <ac:chgData name="Yoo Jonghun" userId="7af2938a2fa79179" providerId="LiveId" clId="{6550C72B-72AB-4208-9A97-C993A0152A18}" dt="2020-04-27T15:14:38.408" v="328" actId="20577"/>
          <ac:spMkLst>
            <pc:docMk/>
            <pc:sldMk cId="3395435310" sldId="274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15:02.442" v="334" actId="14100"/>
          <ac:spMkLst>
            <pc:docMk/>
            <pc:sldMk cId="3395435310" sldId="274"/>
            <ac:spMk id="5" creationId="{7FBC023E-5D69-44AC-9A88-C9CCE4BFD6A0}"/>
          </ac:spMkLst>
        </pc:spChg>
        <pc:spChg chg="del">
          <ac:chgData name="Yoo Jonghun" userId="7af2938a2fa79179" providerId="LiveId" clId="{6550C72B-72AB-4208-9A97-C993A0152A18}" dt="2020-04-27T15:14:46.867" v="330" actId="478"/>
          <ac:spMkLst>
            <pc:docMk/>
            <pc:sldMk cId="3395435310" sldId="274"/>
            <ac:spMk id="6" creationId="{26A855A8-22F6-4266-A50C-4B78E3D43B1B}"/>
          </ac:spMkLst>
        </pc:spChg>
        <pc:spChg chg="del">
          <ac:chgData name="Yoo Jonghun" userId="7af2938a2fa79179" providerId="LiveId" clId="{6550C72B-72AB-4208-9A97-C993A0152A18}" dt="2020-04-27T15:14:50.450" v="331" actId="478"/>
          <ac:spMkLst>
            <pc:docMk/>
            <pc:sldMk cId="3395435310" sldId="274"/>
            <ac:spMk id="9" creationId="{75F89FDF-FD53-49B8-8A9C-386878C1460F}"/>
          </ac:spMkLst>
        </pc:spChg>
        <pc:spChg chg="del">
          <ac:chgData name="Yoo Jonghun" userId="7af2938a2fa79179" providerId="LiveId" clId="{6550C72B-72AB-4208-9A97-C993A0152A18}" dt="2020-04-27T15:14:50.450" v="331" actId="478"/>
          <ac:spMkLst>
            <pc:docMk/>
            <pc:sldMk cId="3395435310" sldId="274"/>
            <ac:spMk id="11" creationId="{E3C8CEEF-FB64-4200-B830-A27127470B20}"/>
          </ac:spMkLst>
        </pc:spChg>
        <pc:spChg chg="del">
          <ac:chgData name="Yoo Jonghun" userId="7af2938a2fa79179" providerId="LiveId" clId="{6550C72B-72AB-4208-9A97-C993A0152A18}" dt="2020-04-27T15:14:50.450" v="331" actId="478"/>
          <ac:spMkLst>
            <pc:docMk/>
            <pc:sldMk cId="3395435310" sldId="274"/>
            <ac:spMk id="13" creationId="{56BC187B-79FF-4CEA-B133-694C00D3E6A9}"/>
          </ac:spMkLst>
        </pc:spChg>
        <pc:spChg chg="add mod">
          <ac:chgData name="Yoo Jonghun" userId="7af2938a2fa79179" providerId="LiveId" clId="{6550C72B-72AB-4208-9A97-C993A0152A18}" dt="2020-04-27T15:14:58.855" v="333" actId="1076"/>
          <ac:spMkLst>
            <pc:docMk/>
            <pc:sldMk cId="3395435310" sldId="274"/>
            <ac:spMk id="14" creationId="{7C0DEA4D-FE42-4C9C-BAAE-BE2224671F63}"/>
          </ac:spMkLst>
        </pc:spChg>
        <pc:spChg chg="add mod">
          <ac:chgData name="Yoo Jonghun" userId="7af2938a2fa79179" providerId="LiveId" clId="{6550C72B-72AB-4208-9A97-C993A0152A18}" dt="2020-04-27T15:15:25.789" v="378"/>
          <ac:spMkLst>
            <pc:docMk/>
            <pc:sldMk cId="3395435310" sldId="274"/>
            <ac:spMk id="15" creationId="{47647BE6-93F1-430B-B4D0-199F24F716FD}"/>
          </ac:spMkLst>
        </pc:spChg>
        <pc:spChg chg="add mod">
          <ac:chgData name="Yoo Jonghun" userId="7af2938a2fa79179" providerId="LiveId" clId="{6550C72B-72AB-4208-9A97-C993A0152A18}" dt="2020-04-27T15:15:12.009" v="337" actId="1076"/>
          <ac:spMkLst>
            <pc:docMk/>
            <pc:sldMk cId="3395435310" sldId="274"/>
            <ac:spMk id="16" creationId="{6F7B5934-C051-4FC9-AC9D-D4B0DA181EC8}"/>
          </ac:spMkLst>
        </pc:spChg>
        <pc:spChg chg="add mod">
          <ac:chgData name="Yoo Jonghun" userId="7af2938a2fa79179" providerId="LiveId" clId="{6550C72B-72AB-4208-9A97-C993A0152A18}" dt="2020-04-27T15:15:54.396" v="386" actId="14100"/>
          <ac:spMkLst>
            <pc:docMk/>
            <pc:sldMk cId="3395435310" sldId="274"/>
            <ac:spMk id="18" creationId="{C3FD2E5E-94DF-4351-8A3C-F635BE34098C}"/>
          </ac:spMkLst>
        </pc:spChg>
        <pc:cxnChg chg="del">
          <ac:chgData name="Yoo Jonghun" userId="7af2938a2fa79179" providerId="LiveId" clId="{6550C72B-72AB-4208-9A97-C993A0152A18}" dt="2020-04-27T15:14:50.450" v="331" actId="478"/>
          <ac:cxnSpMkLst>
            <pc:docMk/>
            <pc:sldMk cId="3395435310" sldId="274"/>
            <ac:cxnSpMk id="10" creationId="{A79D7777-5B85-4539-A8B0-DE037ED18DEA}"/>
          </ac:cxnSpMkLst>
        </pc:cxnChg>
        <pc:cxnChg chg="del">
          <ac:chgData name="Yoo Jonghun" userId="7af2938a2fa79179" providerId="LiveId" clId="{6550C72B-72AB-4208-9A97-C993A0152A18}" dt="2020-04-27T15:14:50.450" v="331" actId="478"/>
          <ac:cxnSpMkLst>
            <pc:docMk/>
            <pc:sldMk cId="3395435310" sldId="274"/>
            <ac:cxnSpMk id="12" creationId="{FBF539F2-5EAC-4C1F-9D08-2B0F6D780274}"/>
          </ac:cxnSpMkLst>
        </pc:cxnChg>
        <pc:cxnChg chg="add mod">
          <ac:chgData name="Yoo Jonghun" userId="7af2938a2fa79179" providerId="LiveId" clId="{6550C72B-72AB-4208-9A97-C993A0152A18}" dt="2020-04-27T15:15:51.580" v="385" actId="692"/>
          <ac:cxnSpMkLst>
            <pc:docMk/>
            <pc:sldMk cId="3395435310" sldId="274"/>
            <ac:cxnSpMk id="17" creationId="{AAE62E71-D7BF-4809-AEFF-5038EBAA5EAC}"/>
          </ac:cxnSpMkLst>
        </pc:cxnChg>
      </pc:sldChg>
      <pc:sldChg chg="del">
        <pc:chgData name="Yoo Jonghun" userId="7af2938a2fa79179" providerId="LiveId" clId="{6550C72B-72AB-4208-9A97-C993A0152A18}" dt="2020-04-27T15:04:56.184" v="24" actId="47"/>
        <pc:sldMkLst>
          <pc:docMk/>
          <pc:sldMk cId="1238280159" sldId="275"/>
        </pc:sldMkLst>
      </pc:sldChg>
      <pc:sldChg chg="add">
        <pc:chgData name="Yoo Jonghun" userId="7af2938a2fa79179" providerId="LiveId" clId="{6550C72B-72AB-4208-9A97-C993A0152A18}" dt="2020-04-27T15:19:35.063" v="387"/>
        <pc:sldMkLst>
          <pc:docMk/>
          <pc:sldMk cId="3494297706" sldId="275"/>
        </pc:sldMkLst>
      </pc:sldChg>
      <pc:sldChg chg="addSp delSp modSp add">
        <pc:chgData name="Yoo Jonghun" userId="7af2938a2fa79179" providerId="LiveId" clId="{6550C72B-72AB-4208-9A97-C993A0152A18}" dt="2020-04-27T15:22:14.922" v="469" actId="1076"/>
        <pc:sldMkLst>
          <pc:docMk/>
          <pc:sldMk cId="3204519156" sldId="276"/>
        </pc:sldMkLst>
        <pc:spChg chg="mod">
          <ac:chgData name="Yoo Jonghun" userId="7af2938a2fa79179" providerId="LiveId" clId="{6550C72B-72AB-4208-9A97-C993A0152A18}" dt="2020-04-27T15:21:40.404" v="463"/>
          <ac:spMkLst>
            <pc:docMk/>
            <pc:sldMk cId="3204519156" sldId="276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20:14.592" v="395" actId="14100"/>
          <ac:spMkLst>
            <pc:docMk/>
            <pc:sldMk cId="3204519156" sldId="276"/>
            <ac:spMk id="5" creationId="{7FBC023E-5D69-44AC-9A88-C9CCE4BFD6A0}"/>
          </ac:spMkLst>
        </pc:spChg>
        <pc:spChg chg="del">
          <ac:chgData name="Yoo Jonghun" userId="7af2938a2fa79179" providerId="LiveId" clId="{6550C72B-72AB-4208-9A97-C993A0152A18}" dt="2020-04-27T15:20:16.043" v="396" actId="478"/>
          <ac:spMkLst>
            <pc:docMk/>
            <pc:sldMk cId="3204519156" sldId="276"/>
            <ac:spMk id="6" creationId="{26A855A8-22F6-4266-A50C-4B78E3D43B1B}"/>
          </ac:spMkLst>
        </pc:spChg>
        <pc:spChg chg="del">
          <ac:chgData name="Yoo Jonghun" userId="7af2938a2fa79179" providerId="LiveId" clId="{6550C72B-72AB-4208-9A97-C993A0152A18}" dt="2020-04-27T15:20:27.602" v="400" actId="478"/>
          <ac:spMkLst>
            <pc:docMk/>
            <pc:sldMk cId="3204519156" sldId="276"/>
            <ac:spMk id="7" creationId="{6340DD00-65ED-4A25-9B70-3210C960512A}"/>
          </ac:spMkLst>
        </pc:spChg>
        <pc:spChg chg="add mod">
          <ac:chgData name="Yoo Jonghun" userId="7af2938a2fa79179" providerId="LiveId" clId="{6550C72B-72AB-4208-9A97-C993A0152A18}" dt="2020-04-27T15:20:24.828" v="399" actId="6549"/>
          <ac:spMkLst>
            <pc:docMk/>
            <pc:sldMk cId="3204519156" sldId="276"/>
            <ac:spMk id="9" creationId="{060C3CF8-D269-437F-B0B7-2D2687886F9C}"/>
          </ac:spMkLst>
        </pc:spChg>
        <pc:spChg chg="add mod">
          <ac:chgData name="Yoo Jonghun" userId="7af2938a2fa79179" providerId="LiveId" clId="{6550C72B-72AB-4208-9A97-C993A0152A18}" dt="2020-04-27T15:22:14.922" v="469" actId="1076"/>
          <ac:spMkLst>
            <pc:docMk/>
            <pc:sldMk cId="3204519156" sldId="276"/>
            <ac:spMk id="12" creationId="{F83D4D40-A480-42EC-B5FD-FFB284113575}"/>
          </ac:spMkLst>
        </pc:spChg>
        <pc:spChg chg="add mod">
          <ac:chgData name="Yoo Jonghun" userId="7af2938a2fa79179" providerId="LiveId" clId="{6550C72B-72AB-4208-9A97-C993A0152A18}" dt="2020-04-27T15:20:42.409" v="407" actId="1035"/>
          <ac:spMkLst>
            <pc:docMk/>
            <pc:sldMk cId="3204519156" sldId="276"/>
            <ac:spMk id="13" creationId="{1D319D5B-AE74-44FA-B2BB-55137ED0D541}"/>
          </ac:spMkLst>
        </pc:spChg>
        <pc:spChg chg="add mod">
          <ac:chgData name="Yoo Jonghun" userId="7af2938a2fa79179" providerId="LiveId" clId="{6550C72B-72AB-4208-9A97-C993A0152A18}" dt="2020-04-27T15:20:42.409" v="407" actId="1035"/>
          <ac:spMkLst>
            <pc:docMk/>
            <pc:sldMk cId="3204519156" sldId="276"/>
            <ac:spMk id="14" creationId="{67639CF3-3E32-4F1B-9E31-E2EC1C37E4A0}"/>
          </ac:spMkLst>
        </pc:spChg>
        <pc:spChg chg="add mod">
          <ac:chgData name="Yoo Jonghun" userId="7af2938a2fa79179" providerId="LiveId" clId="{6550C72B-72AB-4208-9A97-C993A0152A18}" dt="2020-04-27T15:20:42.409" v="407" actId="1035"/>
          <ac:spMkLst>
            <pc:docMk/>
            <pc:sldMk cId="3204519156" sldId="276"/>
            <ac:spMk id="15" creationId="{B83F492D-0066-4123-B589-D0C91C00F6B6}"/>
          </ac:spMkLst>
        </pc:spChg>
        <pc:spChg chg="add mod">
          <ac:chgData name="Yoo Jonghun" userId="7af2938a2fa79179" providerId="LiveId" clId="{6550C72B-72AB-4208-9A97-C993A0152A18}" dt="2020-04-27T15:22:14.506" v="468" actId="1076"/>
          <ac:spMkLst>
            <pc:docMk/>
            <pc:sldMk cId="3204519156" sldId="276"/>
            <ac:spMk id="17" creationId="{620ED7C6-CC2B-428C-99A6-C9939BE5A29C}"/>
          </ac:spMkLst>
        </pc:spChg>
        <pc:picChg chg="del">
          <ac:chgData name="Yoo Jonghun" userId="7af2938a2fa79179" providerId="LiveId" clId="{6550C72B-72AB-4208-9A97-C993A0152A18}" dt="2020-04-27T15:20:27.602" v="400" actId="478"/>
          <ac:picMkLst>
            <pc:docMk/>
            <pc:sldMk cId="3204519156" sldId="276"/>
            <ac:picMk id="8" creationId="{DBAE8D92-A4C3-4608-A36A-A3FADE614954}"/>
          </ac:picMkLst>
        </pc:picChg>
        <pc:picChg chg="add mod">
          <ac:chgData name="Yoo Jonghun" userId="7af2938a2fa79179" providerId="LiveId" clId="{6550C72B-72AB-4208-9A97-C993A0152A18}" dt="2020-04-27T15:20:48.425" v="408" actId="1076"/>
          <ac:picMkLst>
            <pc:docMk/>
            <pc:sldMk cId="3204519156" sldId="276"/>
            <ac:picMk id="10" creationId="{3FFB8CDC-C0D8-490E-A74A-A8E299E6B93D}"/>
          </ac:picMkLst>
        </pc:picChg>
        <pc:cxnChg chg="add mod">
          <ac:chgData name="Yoo Jonghun" userId="7af2938a2fa79179" providerId="LiveId" clId="{6550C72B-72AB-4208-9A97-C993A0152A18}" dt="2020-04-27T15:20:42.409" v="407" actId="1035"/>
          <ac:cxnSpMkLst>
            <pc:docMk/>
            <pc:sldMk cId="3204519156" sldId="276"/>
            <ac:cxnSpMk id="11" creationId="{736DE5C1-EB6F-49DB-8E29-FB26E5B061BD}"/>
          </ac:cxnSpMkLst>
        </pc:cxnChg>
        <pc:cxnChg chg="add mod">
          <ac:chgData name="Yoo Jonghun" userId="7af2938a2fa79179" providerId="LiveId" clId="{6550C72B-72AB-4208-9A97-C993A0152A18}" dt="2020-04-27T15:20:42.409" v="407" actId="1035"/>
          <ac:cxnSpMkLst>
            <pc:docMk/>
            <pc:sldMk cId="3204519156" sldId="276"/>
            <ac:cxnSpMk id="16" creationId="{2FFA3B91-F88D-401A-AB68-BBC3A1B78ED3}"/>
          </ac:cxnSpMkLst>
        </pc:cxnChg>
      </pc:sldChg>
      <pc:sldChg chg="del">
        <pc:chgData name="Yoo Jonghun" userId="7af2938a2fa79179" providerId="LiveId" clId="{6550C72B-72AB-4208-9A97-C993A0152A18}" dt="2020-04-27T15:04:56.184" v="24" actId="47"/>
        <pc:sldMkLst>
          <pc:docMk/>
          <pc:sldMk cId="3623004298" sldId="276"/>
        </pc:sldMkLst>
      </pc:sldChg>
      <pc:sldChg chg="new del">
        <pc:chgData name="Yoo Jonghun" userId="7af2938a2fa79179" providerId="LiveId" clId="{6550C72B-72AB-4208-9A97-C993A0152A18}" dt="2020-04-27T15:23:47.154" v="474" actId="2696"/>
        <pc:sldMkLst>
          <pc:docMk/>
          <pc:sldMk cId="159515659" sldId="277"/>
        </pc:sldMkLst>
      </pc:sldChg>
      <pc:sldChg chg="delSp modSp add">
        <pc:chgData name="Yoo Jonghun" userId="7af2938a2fa79179" providerId="LiveId" clId="{6550C72B-72AB-4208-9A97-C993A0152A18}" dt="2020-04-27T15:41:41" v="611" actId="20577"/>
        <pc:sldMkLst>
          <pc:docMk/>
          <pc:sldMk cId="375253895" sldId="277"/>
        </pc:sldMkLst>
        <pc:spChg chg="mod">
          <ac:chgData name="Yoo Jonghun" userId="7af2938a2fa79179" providerId="LiveId" clId="{6550C72B-72AB-4208-9A97-C993A0152A18}" dt="2020-04-27T15:40:31.868" v="498" actId="20577"/>
          <ac:spMkLst>
            <pc:docMk/>
            <pc:sldMk cId="375253895" sldId="277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41:41" v="611" actId="20577"/>
          <ac:spMkLst>
            <pc:docMk/>
            <pc:sldMk cId="375253895" sldId="277"/>
            <ac:spMk id="5" creationId="{7FBC023E-5D69-44AC-9A88-C9CCE4BFD6A0}"/>
          </ac:spMkLst>
        </pc:spChg>
        <pc:spChg chg="del">
          <ac:chgData name="Yoo Jonghun" userId="7af2938a2fa79179" providerId="LiveId" clId="{6550C72B-72AB-4208-9A97-C993A0152A18}" dt="2020-04-27T15:41:22.190" v="605" actId="478"/>
          <ac:spMkLst>
            <pc:docMk/>
            <pc:sldMk cId="375253895" sldId="277"/>
            <ac:spMk id="6" creationId="{26A855A8-22F6-4266-A50C-4B78E3D43B1B}"/>
          </ac:spMkLst>
        </pc:spChg>
        <pc:spChg chg="del">
          <ac:chgData name="Yoo Jonghun" userId="7af2938a2fa79179" providerId="LiveId" clId="{6550C72B-72AB-4208-9A97-C993A0152A18}" dt="2020-04-27T15:41:19.692" v="604" actId="478"/>
          <ac:spMkLst>
            <pc:docMk/>
            <pc:sldMk cId="375253895" sldId="277"/>
            <ac:spMk id="7" creationId="{6340DD00-65ED-4A25-9B70-3210C960512A}"/>
          </ac:spMkLst>
        </pc:spChg>
        <pc:picChg chg="del">
          <ac:chgData name="Yoo Jonghun" userId="7af2938a2fa79179" providerId="LiveId" clId="{6550C72B-72AB-4208-9A97-C993A0152A18}" dt="2020-04-27T15:41:15.034" v="602" actId="478"/>
          <ac:picMkLst>
            <pc:docMk/>
            <pc:sldMk cId="375253895" sldId="277"/>
            <ac:picMk id="8" creationId="{DBAE8D92-A4C3-4608-A36A-A3FADE614954}"/>
          </ac:picMkLst>
        </pc:picChg>
      </pc:sldChg>
      <pc:sldChg chg="del">
        <pc:chgData name="Yoo Jonghun" userId="7af2938a2fa79179" providerId="LiveId" clId="{6550C72B-72AB-4208-9A97-C993A0152A18}" dt="2020-04-27T15:04:56.184" v="24" actId="47"/>
        <pc:sldMkLst>
          <pc:docMk/>
          <pc:sldMk cId="2871164344" sldId="277"/>
        </pc:sldMkLst>
      </pc:sldChg>
      <pc:sldChg chg="new del">
        <pc:chgData name="Yoo Jonghun" userId="7af2938a2fa79179" providerId="LiveId" clId="{6550C72B-72AB-4208-9A97-C993A0152A18}" dt="2020-04-27T15:41:53.434" v="613" actId="2696"/>
        <pc:sldMkLst>
          <pc:docMk/>
          <pc:sldMk cId="2768715170" sldId="278"/>
        </pc:sldMkLst>
      </pc:sldChg>
      <pc:sldChg chg="addSp modSp add">
        <pc:chgData name="Yoo Jonghun" userId="7af2938a2fa79179" providerId="LiveId" clId="{6550C72B-72AB-4208-9A97-C993A0152A18}" dt="2020-04-27T15:43:40.287" v="766" actId="1076"/>
        <pc:sldMkLst>
          <pc:docMk/>
          <pc:sldMk cId="3058233661" sldId="278"/>
        </pc:sldMkLst>
        <pc:spChg chg="mod">
          <ac:chgData name="Yoo Jonghun" userId="7af2938a2fa79179" providerId="LiveId" clId="{6550C72B-72AB-4208-9A97-C993A0152A18}" dt="2020-04-27T15:41:56.895" v="615" actId="20577"/>
          <ac:spMkLst>
            <pc:docMk/>
            <pc:sldMk cId="3058233661" sldId="278"/>
            <ac:spMk id="2" creationId="{C1C69F64-F510-492A-BAD9-081F5111B6AE}"/>
          </ac:spMkLst>
        </pc:spChg>
        <pc:spChg chg="mod">
          <ac:chgData name="Yoo Jonghun" userId="7af2938a2fa79179" providerId="LiveId" clId="{6550C72B-72AB-4208-9A97-C993A0152A18}" dt="2020-04-27T15:43:37.682" v="765" actId="14100"/>
          <ac:spMkLst>
            <pc:docMk/>
            <pc:sldMk cId="3058233661" sldId="278"/>
            <ac:spMk id="5" creationId="{7FBC023E-5D69-44AC-9A88-C9CCE4BFD6A0}"/>
          </ac:spMkLst>
        </pc:spChg>
        <pc:picChg chg="add mod">
          <ac:chgData name="Yoo Jonghun" userId="7af2938a2fa79179" providerId="LiveId" clId="{6550C72B-72AB-4208-9A97-C993A0152A18}" dt="2020-04-27T15:43:40.287" v="766" actId="1076"/>
          <ac:picMkLst>
            <pc:docMk/>
            <pc:sldMk cId="3058233661" sldId="278"/>
            <ac:picMk id="6" creationId="{3D7A277B-6BEE-424D-B30F-7458DE8DE22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80E4D-9A8E-4A21-AC55-85DB0FF21980}" type="datetimeFigureOut">
              <a:rPr lang="ko-KR" altLang="en-US" smtClean="0"/>
              <a:t>2020-06-20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C4CB4-0ECB-45E0-8558-E4441623B9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5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6B39B-B121-4E4B-8224-B0D4AC7EFB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0935" y="2639016"/>
            <a:ext cx="7908325" cy="788172"/>
          </a:xfrm>
        </p:spPr>
        <p:txBody>
          <a:bodyPr>
            <a:noAutofit/>
          </a:bodyPr>
          <a:lstStyle>
            <a:lvl1pPr>
              <a:defRPr lang="ko-KR" altLang="en-US" sz="60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/>
              <a:t>강의제목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7E20E5-25A5-4811-A697-E05ED783810B}"/>
              </a:ext>
            </a:extLst>
          </p:cNvPr>
          <p:cNvSpPr/>
          <p:nvPr userDrawn="1"/>
        </p:nvSpPr>
        <p:spPr>
          <a:xfrm rot="16200000">
            <a:off x="6066968" y="737358"/>
            <a:ext cx="58065" cy="12192003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0DAFBC-95ED-4EF2-9459-0A6E05BE0D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5CF3C06-B564-4FDF-B5FC-FA929031F055}"/>
              </a:ext>
            </a:extLst>
          </p:cNvPr>
          <p:cNvSpPr txBox="1"/>
          <p:nvPr userDrawn="1"/>
        </p:nvSpPr>
        <p:spPr>
          <a:xfrm>
            <a:off x="253313" y="2065672"/>
            <a:ext cx="5661712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spc="-15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SemiBold" pitchFamily="2" charset="-127"/>
                <a:ea typeface="Gothic A1 SemiBold" pitchFamily="2" charset="-127"/>
                <a:cs typeface="Gothic A1 SemiBold" pitchFamily="2" charset="-127"/>
                <a:sym typeface="Helvetica Neue"/>
              </a:rPr>
              <a:t>LEARNING SPOONS ONLINE</a:t>
            </a:r>
            <a:endParaRPr kumimoji="0" lang="ko-KR" altLang="en-US" sz="2800" b="0" i="0" u="none" strike="noStrike" cap="none" spc="-15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Gothic A1 SemiBold" pitchFamily="2" charset="-127"/>
              <a:sym typeface="Helvetica Neue"/>
            </a:endParaRP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353AE2AE-8A26-4A33-9CF8-63E9D970B9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3313" y="3450883"/>
            <a:ext cx="7907338" cy="478566"/>
          </a:xfrm>
        </p:spPr>
        <p:txBody>
          <a:bodyPr>
            <a:normAutofit/>
          </a:bodyPr>
          <a:lstStyle>
            <a:lvl1pPr marL="0" indent="0">
              <a:buNone/>
              <a:defRPr kumimoji="0" lang="ko-KR" altLang="en-US" sz="2800" b="0" i="0" u="none" strike="noStrike" kern="1200" cap="none" spc="-30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+mn-ea"/>
                <a:ea typeface="+mn-ea"/>
                <a:cs typeface="Gothic A1 Thin" pitchFamily="2" charset="-127"/>
              </a:defRPr>
            </a:lvl1pPr>
          </a:lstStyle>
          <a:p>
            <a:pPr lvl="0"/>
            <a:r>
              <a:rPr lang="ko-KR" altLang="en-US" dirty="0"/>
              <a:t>강의 소제목</a:t>
            </a:r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257EC9E9-1637-4CC2-9B02-FB3ABCD3D53A}"/>
              </a:ext>
            </a:extLst>
          </p:cNvPr>
          <p:cNvSpPr txBox="1">
            <a:spLocks/>
          </p:cNvSpPr>
          <p:nvPr userDrawn="1"/>
        </p:nvSpPr>
        <p:spPr>
          <a:xfrm>
            <a:off x="7389662" y="6196647"/>
            <a:ext cx="4802338" cy="6367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20000"/>
              </a:lnSpc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Copyright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ⓒ </a:t>
            </a: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LEARNING SPOONS Corp. All Rights Reserved. </a:t>
            </a:r>
            <a:r>
              <a:rPr lang="ko-KR" altLang="en-US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무단전재 및 배포금지</a:t>
            </a:r>
            <a:endParaRPr lang="en-US" altLang="ko-KR" sz="1000" b="1" dirty="0">
              <a:ln w="5080">
                <a:solidFill>
                  <a:schemeClr val="tx1">
                    <a:alpha val="30000"/>
                  </a:schemeClr>
                </a:solidFill>
              </a:ln>
              <a:latin typeface="Gothic A1 thin" pitchFamily="2" charset="-127"/>
              <a:ea typeface="Gothic A1 thin" pitchFamily="2" charset="-127"/>
              <a:cs typeface="Gothic A1 thin" pitchFamily="2" charset="-127"/>
            </a:endParaRPr>
          </a:p>
          <a:p>
            <a:pPr algn="r">
              <a:lnSpc>
                <a:spcPct val="120000"/>
              </a:lnSpc>
            </a:pPr>
            <a:r>
              <a:rPr lang="en-US" altLang="ko-KR" sz="1000" b="1" dirty="0">
                <a:ln w="5080">
                  <a:solidFill>
                    <a:schemeClr val="tx1">
                      <a:alpha val="30000"/>
                    </a:schemeClr>
                  </a:solidFill>
                </a:ln>
                <a:latin typeface="Gothic A1 thin" pitchFamily="2" charset="-127"/>
                <a:ea typeface="Gothic A1 thin" pitchFamily="2" charset="-127"/>
                <a:cs typeface="Gothic A1 thin" pitchFamily="2" charset="-127"/>
              </a:rPr>
              <a:t>learningspoons.com I help@learningspoons.com</a:t>
            </a:r>
          </a:p>
        </p:txBody>
      </p:sp>
    </p:spTree>
    <p:extLst>
      <p:ext uri="{BB962C8B-B14F-4D97-AF65-F5344CB8AC3E}">
        <p14:creationId xmlns:p14="http://schemas.microsoft.com/office/powerpoint/2010/main" val="313956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03D85C3-9527-4799-A638-7FB66439F1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1958C17-9EAB-42AD-9BA5-3620FF823EC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DFF91E-B9A0-472C-A79A-5F67B1AD9175}"/>
              </a:ext>
            </a:extLst>
          </p:cNvPr>
          <p:cNvSpPr txBox="1"/>
          <p:nvPr userDrawn="1"/>
        </p:nvSpPr>
        <p:spPr>
          <a:xfrm>
            <a:off x="714680" y="1197596"/>
            <a:ext cx="1288687" cy="624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2400" b="1" spc="-150" dirty="0">
                <a:ln w="5080">
                  <a:solidFill>
                    <a:schemeClr val="tx1">
                      <a:alpha val="5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SemiBold" pitchFamily="2" charset="-127"/>
              </a:rPr>
              <a:t>Section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7DF3DA7-6697-4617-A40C-517544F811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sz="1800" spc="-150">
                <a:ln w="2540">
                  <a:solidFill>
                    <a:schemeClr val="tx1">
                      <a:alpha val="10000"/>
                    </a:schemeClr>
                  </a:solidFill>
                </a:ln>
              </a:defRPr>
            </a:lvl1pPr>
          </a:lstStyle>
          <a:p>
            <a:pPr lvl="0"/>
            <a:r>
              <a:rPr lang="en-US" altLang="ko-KR" dirty="0"/>
              <a:t>Intro</a:t>
            </a:r>
            <a:endParaRPr lang="ko-KR" altLang="en-US" dirty="0"/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5FBB7648-9205-4749-96FB-B6B406AE83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20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전체 커리큘럼 소개</a:t>
            </a:r>
          </a:p>
        </p:txBody>
      </p:sp>
      <p:sp>
        <p:nvSpPr>
          <p:cNvPr id="16" name="텍스트 개체 틀 2">
            <a:extLst>
              <a:ext uri="{FF2B5EF4-FFF2-40B4-BE49-F238E27FC236}">
                <a16:creationId xmlns:a16="http://schemas.microsoft.com/office/drawing/2014/main" id="{B49D4193-B090-457E-8B96-333E4D923A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03367" y="1277590"/>
            <a:ext cx="9177251" cy="5103252"/>
          </a:xfrm>
        </p:spPr>
        <p:txBody>
          <a:bodyPr>
            <a:normAutofit/>
          </a:bodyPr>
          <a:lstStyle>
            <a:lvl1pPr marL="457200" marR="0" indent="-457200" algn="l" defTabSz="914400" rtl="0" eaLnBrk="1" fontAlgn="auto" latinLnBrk="1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lang="ko-KR" altLang="en-US" sz="26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1pPr>
            <a:lvl2pPr>
              <a:lnSpc>
                <a:spcPct val="100000"/>
              </a:lnSpc>
              <a:defRPr sz="20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2pPr>
            <a:lvl3pPr>
              <a:lnSpc>
                <a:spcPct val="100000"/>
              </a:lnSpc>
              <a:defRPr sz="18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3pPr>
            <a:lvl4pPr>
              <a:lnSpc>
                <a:spcPct val="100000"/>
              </a:lnSpc>
              <a:defRPr sz="16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4pPr>
            <a:lvl5pPr>
              <a:lnSpc>
                <a:spcPct val="100000"/>
              </a:lnSpc>
              <a:defRPr sz="16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F9D63A-EA89-4264-88E0-6B2CFA63222B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4503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03D85C3-9527-4799-A638-7FB66439F1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1958C17-9EAB-42AD-9BA5-3620FF823EC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7DF3DA7-6697-4617-A40C-517544F811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18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en-US" altLang="ko-KR" dirty="0"/>
              <a:t>Unit 1</a:t>
            </a:r>
            <a:endParaRPr lang="ko-KR" altLang="en-US" dirty="0"/>
          </a:p>
        </p:txBody>
      </p:sp>
      <p:sp>
        <p:nvSpPr>
          <p:cNvPr id="14" name="텍스트 개체 틀 15">
            <a:extLst>
              <a:ext uri="{FF2B5EF4-FFF2-40B4-BE49-F238E27FC236}">
                <a16:creationId xmlns:a16="http://schemas.microsoft.com/office/drawing/2014/main" id="{5FBB7648-9205-4749-96FB-B6B406AE83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20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유닛 소개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B0BDA2-E327-4A04-9CF9-9DE557EECC8E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F48E0C-39A9-40AD-9080-188BA1E24EBA}"/>
              </a:ext>
            </a:extLst>
          </p:cNvPr>
          <p:cNvSpPr txBox="1"/>
          <p:nvPr userDrawn="1"/>
        </p:nvSpPr>
        <p:spPr>
          <a:xfrm>
            <a:off x="714680" y="1197596"/>
            <a:ext cx="1288687" cy="6244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ko-KR" sz="2400" b="1" spc="-150" dirty="0">
                <a:ln w="5080">
                  <a:solidFill>
                    <a:schemeClr val="tx1">
                      <a:alpha val="5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SemiBold" pitchFamily="2" charset="-127"/>
              </a:rPr>
              <a:t>Unit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63D132F7-C6F5-4429-A2E0-4826DE9E2D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03367" y="1277590"/>
            <a:ext cx="9177251" cy="5103252"/>
          </a:xfrm>
        </p:spPr>
        <p:txBody>
          <a:bodyPr>
            <a:noAutofit/>
          </a:bodyPr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1pPr>
            <a:lvl2pPr marL="6858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2pPr>
            <a:lvl3pPr marL="11430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3pPr>
            <a:lvl4pPr marL="16002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4pPr>
            <a:lvl5pPr marL="2057400" marR="0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2600" kern="1200" spc="-15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Gothic A1 ExtraLight" pitchFamily="2" charset="-127"/>
              </a:defRPr>
            </a:lvl5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마스터 텍스트 스타일을 편집하려면 클릭</a:t>
            </a:r>
          </a:p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두 번째 수준</a:t>
            </a:r>
          </a:p>
          <a:p>
            <a:pPr marL="1143000" marR="0" lvl="2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세 번째 수준</a:t>
            </a:r>
          </a:p>
          <a:p>
            <a:pPr marL="1600200" marR="0" lvl="3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네 번째 수준</a:t>
            </a:r>
          </a:p>
          <a:p>
            <a:pPr marL="2057400" marR="0" lvl="4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45359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챕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FAA344-D8E2-4542-ABEF-AC059B609712}"/>
              </a:ext>
            </a:extLst>
          </p:cNvPr>
          <p:cNvSpPr/>
          <p:nvPr userDrawn="1"/>
        </p:nvSpPr>
        <p:spPr>
          <a:xfrm>
            <a:off x="196476" y="2632239"/>
            <a:ext cx="72000" cy="1044000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8BF20BC-12CD-471D-8D6F-55F95FAE2A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21" name="제목 1">
            <a:extLst>
              <a:ext uri="{FF2B5EF4-FFF2-40B4-BE49-F238E27FC236}">
                <a16:creationId xmlns:a16="http://schemas.microsoft.com/office/drawing/2014/main" id="{A13CDD16-48A4-40E5-A976-2E53DC2694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726" y="2594139"/>
            <a:ext cx="4383924" cy="509468"/>
          </a:xfrm>
        </p:spPr>
        <p:txBody>
          <a:bodyPr>
            <a:noAutofit/>
          </a:bodyPr>
          <a:lstStyle>
            <a:lvl1pPr>
              <a:defRPr lang="ko-KR" altLang="en-US" sz="28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en-US" altLang="ko-KR" dirty="0"/>
              <a:t>Unit </a:t>
            </a:r>
            <a:r>
              <a:rPr lang="ko-KR" altLang="en-US" dirty="0"/>
              <a:t>번호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A353D66A-D539-4CCB-B3B3-0C53203594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759" y="3034288"/>
            <a:ext cx="10338825" cy="71120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4800" b="0" kern="1200" spc="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BE0D92-2E3E-48AC-AD02-4EC7262D6AAF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91824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">
            <a:extLst>
              <a:ext uri="{FF2B5EF4-FFF2-40B4-BE49-F238E27FC236}">
                <a16:creationId xmlns:a16="http://schemas.microsoft.com/office/drawing/2014/main" id="{178ED1F6-B842-4AC8-A24E-E2F005D92E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9082" y="1145160"/>
            <a:ext cx="10515600" cy="777137"/>
          </a:xfrm>
        </p:spPr>
        <p:txBody>
          <a:bodyPr>
            <a:normAutofit/>
          </a:bodyPr>
          <a:lstStyle>
            <a:lvl1pPr>
              <a:defRPr lang="ko-KR" altLang="en-US" sz="4400" kern="1200" spc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defRPr>
            </a:lvl1pPr>
          </a:lstStyle>
          <a:p>
            <a:r>
              <a:rPr lang="ko-KR" altLang="en-US" dirty="0"/>
              <a:t>슬라이드 제목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AB869B4-ECD0-4F08-88C1-C5FA89F870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B01398-85B1-49C0-B8B9-FCD4A51CFB38}"/>
              </a:ext>
            </a:extLst>
          </p:cNvPr>
          <p:cNvSpPr/>
          <p:nvPr userDrawn="1"/>
        </p:nvSpPr>
        <p:spPr>
          <a:xfrm>
            <a:off x="139082" y="142774"/>
            <a:ext cx="45719" cy="605934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Gothic A1 SemiBold" pitchFamily="2" charset="-127"/>
              <a:ea typeface="Gothic A1 SemiBold" pitchFamily="2" charset="-127"/>
              <a:cs typeface="+mj-cs"/>
              <a:sym typeface="Helvetica Neue Medium"/>
            </a:endParaRP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1C5F7307-B998-4B73-95F9-F0F67CBD0F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069" y="99128"/>
            <a:ext cx="7359497" cy="31115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spc="-15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C6665F9B-021D-46F6-9DEB-B33B81C07C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0069" y="427280"/>
            <a:ext cx="7359497" cy="311150"/>
          </a:xfrm>
        </p:spPr>
        <p:txBody>
          <a:bodyPr>
            <a:noAutofit/>
          </a:bodyPr>
          <a:lstStyle>
            <a:lvl1pPr marL="0" indent="0">
              <a:buNone/>
              <a:defRPr sz="2000" spc="-15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31BB77-26CB-49F6-817C-81AC87C37FF8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A691B6B4-8BF6-46FC-9E24-672E05C7FE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700" y="2058988"/>
            <a:ext cx="10515600" cy="397986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1pPr>
            <a:lvl2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2pPr>
            <a:lvl3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3pPr>
            <a:lvl4pPr>
              <a:lnSpc>
                <a:spcPct val="100000"/>
              </a:lnSpc>
              <a:defRPr lang="ko-KR" altLang="en-US" sz="1800" kern="1200" spc="0" dirty="0" smtClean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4pPr>
            <a:lvl5pPr>
              <a:lnSpc>
                <a:spcPct val="100000"/>
              </a:lnSpc>
              <a:defRPr lang="ko-KR" altLang="en-US" sz="1800" kern="1200" spc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chemeClr val="tx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  <a:cs typeface="Gothic A1 ExtraLight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11232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FAA344-D8E2-4542-ABEF-AC059B609712}"/>
              </a:ext>
            </a:extLst>
          </p:cNvPr>
          <p:cNvSpPr/>
          <p:nvPr userDrawn="1"/>
        </p:nvSpPr>
        <p:spPr>
          <a:xfrm>
            <a:off x="196476" y="2632239"/>
            <a:ext cx="72000" cy="1044000"/>
          </a:xfrm>
          <a:prstGeom prst="rect">
            <a:avLst/>
          </a:prstGeom>
          <a:gradFill>
            <a:gsLst>
              <a:gs pos="0">
                <a:srgbClr val="02CCBA"/>
              </a:gs>
              <a:gs pos="100000">
                <a:srgbClr val="02B3E4"/>
              </a:gs>
            </a:gsLst>
            <a:lin ang="5400000" scaled="1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j-lt"/>
              <a:ea typeface="+mj-ea"/>
              <a:cs typeface="+mj-cs"/>
              <a:sym typeface="Helvetica Neue Medium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8BF20BC-12CD-471D-8D6F-55F95FAE2A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584" y="230188"/>
            <a:ext cx="1386432" cy="311482"/>
          </a:xfrm>
          <a:prstGeom prst="rect">
            <a:avLst/>
          </a:prstGeom>
        </p:spPr>
      </p:pic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A353D66A-D539-4CCB-B3B3-0C53203594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1759" y="3034288"/>
            <a:ext cx="10338825" cy="711200"/>
          </a:xfrm>
        </p:spPr>
        <p:txBody>
          <a:bodyPr>
            <a:noAutofit/>
          </a:bodyPr>
          <a:lstStyle>
            <a:lvl1pPr marL="0" indent="0">
              <a:buNone/>
              <a:defRPr sz="48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소제목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C37329-613F-485A-A45A-0EFAD5B57EBE}"/>
              </a:ext>
            </a:extLst>
          </p:cNvPr>
          <p:cNvSpPr txBox="1"/>
          <p:nvPr userDrawn="1"/>
        </p:nvSpPr>
        <p:spPr>
          <a:xfrm>
            <a:off x="325320" y="2533274"/>
            <a:ext cx="5155502" cy="57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800" b="0" i="0" u="none" strike="noStrike" cap="none" spc="-300" normalizeH="0" baseline="0" dirty="0">
                <a:ln w="2540">
                  <a:solidFill>
                    <a:schemeClr val="tx1">
                      <a:alpha val="1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sym typeface="Helvetica Neue"/>
              </a:rPr>
              <a:t>실습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973111-E111-4DBA-B907-A645C169F6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2263" y="3963541"/>
            <a:ext cx="5773737" cy="216886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 spc="-300">
                <a:ln w="2540">
                  <a:solidFill>
                    <a:schemeClr val="tx1">
                      <a:alpha val="1000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  <a:cs typeface="Gothic A1 Thin" pitchFamily="2" charset="-127"/>
              </a:defRPr>
            </a:lvl1pPr>
          </a:lstStyle>
          <a:p>
            <a:pPr lvl="0"/>
            <a:r>
              <a:rPr lang="ko-KR" altLang="en-US" dirty="0"/>
              <a:t>파일명</a:t>
            </a:r>
            <a:endParaRPr lang="en-US" altLang="ko-KR" dirty="0"/>
          </a:p>
          <a:p>
            <a:pPr lvl="0"/>
            <a:r>
              <a:rPr lang="ko-KR" altLang="en-US" dirty="0"/>
              <a:t>파일명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DDA367-AD91-4E11-B066-A0B7EDDB2F20}"/>
              </a:ext>
            </a:extLst>
          </p:cNvPr>
          <p:cNvSpPr txBox="1"/>
          <p:nvPr userDrawn="1"/>
        </p:nvSpPr>
        <p:spPr>
          <a:xfrm>
            <a:off x="139082" y="6497957"/>
            <a:ext cx="3632818" cy="3289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l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spc="0" normalizeH="0" baseline="0" dirty="0">
                <a:ln w="5080">
                  <a:solidFill>
                    <a:schemeClr val="tx1">
                      <a:alpha val="40000"/>
                    </a:schemeClr>
                  </a:solidFill>
                </a:ln>
                <a:solidFill>
                  <a:srgbClr val="000000"/>
                </a:solidFill>
                <a:effectLst/>
                <a:uFillTx/>
                <a:latin typeface="Gothic A1 ExtraLight" pitchFamily="2" charset="-127"/>
                <a:ea typeface="Gothic A1 ExtraLight" pitchFamily="2" charset="-127"/>
                <a:cs typeface="Gothic A1 ExtraLight" pitchFamily="2" charset="-127"/>
                <a:sym typeface="Helvetica Neue"/>
              </a:rPr>
              <a:t>LEARNINGSPOONS ONLINE COURSE</a:t>
            </a:r>
            <a:endParaRPr kumimoji="0" lang="ko-KR" altLang="en-US" sz="1200" b="0" i="0" u="none" strike="noStrike" cap="none" spc="0" normalizeH="0" baseline="0" dirty="0">
              <a:ln w="5080">
                <a:solidFill>
                  <a:schemeClr val="tx1">
                    <a:alpha val="40000"/>
                  </a:schemeClr>
                </a:solidFill>
              </a:ln>
              <a:solidFill>
                <a:srgbClr val="000000"/>
              </a:solidFill>
              <a:effectLst/>
              <a:uFillTx/>
              <a:latin typeface="Gothic A1 ExtraLight" pitchFamily="2" charset="-127"/>
              <a:ea typeface="Gothic A1 ExtraLight" pitchFamily="2" charset="-127"/>
              <a:cs typeface="Gothic A1 ExtraLight" pitchFamily="2" charset="-12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52318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084A7E6-3A9A-463F-8C08-C733983CF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2FE81B-6910-4221-A93F-1E444D2AF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9285C3-68AD-4CA1-A0FC-BC30B523D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fld id="{0C1948D1-0448-4443-960A-514D33B16B96}" type="datetimeFigureOut">
              <a:rPr lang="ko-KR" altLang="en-US" smtClean="0"/>
              <a:pPr/>
              <a:t>2020-06-20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265D94-4CE6-4C86-92D1-E3EAA3CAF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8BF587-C5AB-477F-B509-5E5F5F1348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othic A1 SemiBold" pitchFamily="2" charset="-127"/>
                <a:ea typeface="Gothic A1 SemiBold" pitchFamily="2" charset="-127"/>
              </a:defRPr>
            </a:lvl1pPr>
          </a:lstStyle>
          <a:p>
            <a:fld id="{491C86E8-F9DA-4D9A-A582-66505DDC492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992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0" r:id="rId4"/>
    <p:sldLayoutId id="2147483649" r:id="rId5"/>
    <p:sldLayoutId id="2147483652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inance.daum.net/quotes/A00593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inance.daum.net/quotes/A005930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inance.daum.net/quotes/A005930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inance.daum.net/quotes/A005930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99809-75F1-4753-A079-DD696462E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935" y="2639016"/>
            <a:ext cx="10344665" cy="788172"/>
          </a:xfrm>
        </p:spPr>
        <p:txBody>
          <a:bodyPr/>
          <a:lstStyle/>
          <a:p>
            <a:r>
              <a:rPr lang="ko-KR" altLang="en-US" dirty="0"/>
              <a:t>웹페이지 분석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43726B-8BD9-41B0-BA90-8036CCE90F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파이썬 </a:t>
            </a:r>
            <a:r>
              <a:rPr lang="ko-KR" altLang="en-US" dirty="0" err="1"/>
              <a:t>웹스크래핑</a:t>
            </a:r>
            <a:r>
              <a:rPr lang="ko-KR" altLang="en-US" dirty="0"/>
              <a:t> </a:t>
            </a:r>
            <a:r>
              <a:rPr lang="en-US" altLang="ko-KR" dirty="0"/>
              <a:t>- 2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8146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6F31B97-2C13-4FC6-ADAB-13E2A3D16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251" y="2839499"/>
            <a:ext cx="5144181" cy="359122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개발자 도구 </a:t>
            </a:r>
            <a:r>
              <a:rPr lang="en-US" altLang="ko-KR" dirty="0"/>
              <a:t>Network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05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웹페이지 분석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699" y="2058989"/>
            <a:ext cx="6199733" cy="419665"/>
          </a:xfrm>
        </p:spPr>
        <p:txBody>
          <a:bodyPr>
            <a:noAutofit/>
          </a:bodyPr>
          <a:lstStyle/>
          <a:p>
            <a:r>
              <a:rPr lang="ko-KR" altLang="en-US" dirty="0"/>
              <a:t>웹 서버와 주고 받은 </a:t>
            </a:r>
            <a:r>
              <a:rPr lang="en-US" altLang="ko-KR" dirty="0"/>
              <a:t>(</a:t>
            </a:r>
            <a:r>
              <a:rPr lang="ko-KR" altLang="en-US" dirty="0"/>
              <a:t>요청</a:t>
            </a:r>
            <a:r>
              <a:rPr lang="en-US" altLang="ko-KR" dirty="0"/>
              <a:t>– </a:t>
            </a:r>
            <a:r>
              <a:rPr lang="ko-KR" altLang="en-US" dirty="0"/>
              <a:t>응답</a:t>
            </a:r>
            <a:r>
              <a:rPr lang="en-US" altLang="ko-KR" dirty="0"/>
              <a:t>)</a:t>
            </a:r>
            <a:r>
              <a:rPr lang="ko-KR" altLang="en-US" dirty="0"/>
              <a:t>을 기록</a:t>
            </a:r>
            <a:endParaRPr lang="en-US" altLang="ko-KR" dirty="0"/>
          </a:p>
          <a:p>
            <a:pPr lvl="1"/>
            <a:r>
              <a:rPr lang="en-US" altLang="ko-KR" sz="1600" dirty="0">
                <a:hlinkClick r:id="rId3"/>
              </a:rPr>
              <a:t>https://</a:t>
            </a:r>
            <a:r>
              <a:rPr lang="en-US" altLang="ko-KR" sz="1600" dirty="0" err="1">
                <a:hlinkClick r:id="rId3"/>
              </a:rPr>
              <a:t>finance.daum.net</a:t>
            </a:r>
            <a:r>
              <a:rPr lang="en-US" altLang="ko-KR" sz="1600" dirty="0">
                <a:hlinkClick r:id="rId3"/>
              </a:rPr>
              <a:t>/quotes/</a:t>
            </a:r>
            <a:r>
              <a:rPr lang="en-US" altLang="ko-KR" sz="1600" dirty="0" err="1">
                <a:hlinkClick r:id="rId3"/>
              </a:rPr>
              <a:t>A005930</a:t>
            </a:r>
            <a:endParaRPr lang="en-US" altLang="ko-KR" sz="1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5AA9CC-982F-4991-BCA0-4213F66BAA3B}"/>
              </a:ext>
            </a:extLst>
          </p:cNvPr>
          <p:cNvSpPr/>
          <p:nvPr/>
        </p:nvSpPr>
        <p:spPr>
          <a:xfrm>
            <a:off x="2830286" y="4414687"/>
            <a:ext cx="3509146" cy="1837508"/>
          </a:xfrm>
          <a:prstGeom prst="rect">
            <a:avLst/>
          </a:prstGeom>
          <a:noFill/>
          <a:ln w="793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657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3733809-1CA0-4FDB-A670-372165FAE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033" y="3345585"/>
            <a:ext cx="6384533" cy="26408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개발자 도구 </a:t>
            </a:r>
            <a:r>
              <a:rPr lang="en-US" altLang="ko-KR" dirty="0"/>
              <a:t>Network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05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웹페이지 분석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699" y="2058989"/>
            <a:ext cx="6384533" cy="1006428"/>
          </a:xfrm>
        </p:spPr>
        <p:txBody>
          <a:bodyPr>
            <a:noAutofit/>
          </a:bodyPr>
          <a:lstStyle/>
          <a:p>
            <a:r>
              <a:rPr lang="ko-KR" altLang="en-US" dirty="0"/>
              <a:t>항목을 선택하면 상세 내용이 오른쪽에 출력</a:t>
            </a:r>
            <a:endParaRPr lang="en-US" altLang="ko-KR" dirty="0"/>
          </a:p>
          <a:p>
            <a:pPr lvl="1"/>
            <a:r>
              <a:rPr lang="en-US" altLang="ko-KR" dirty="0"/>
              <a:t>Headers : </a:t>
            </a:r>
            <a:r>
              <a:rPr lang="ko-KR" altLang="en-US" dirty="0"/>
              <a:t>웹 서버 정보와 입력 데이터 확인</a:t>
            </a:r>
            <a:endParaRPr lang="en-US" altLang="ko-KR" dirty="0"/>
          </a:p>
          <a:p>
            <a:pPr lvl="1"/>
            <a:r>
              <a:rPr lang="en-US" altLang="ko-KR" dirty="0"/>
              <a:t>Response : </a:t>
            </a:r>
            <a:r>
              <a:rPr lang="ko-KR" altLang="en-US" dirty="0"/>
              <a:t>웹 서버가 반환하는 데이터 확인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5AA9CC-982F-4991-BCA0-4213F66BAA3B}"/>
              </a:ext>
            </a:extLst>
          </p:cNvPr>
          <p:cNvSpPr/>
          <p:nvPr/>
        </p:nvSpPr>
        <p:spPr>
          <a:xfrm>
            <a:off x="3771073" y="3345584"/>
            <a:ext cx="3778493" cy="2640875"/>
          </a:xfrm>
          <a:prstGeom prst="rect">
            <a:avLst/>
          </a:prstGeom>
          <a:noFill/>
          <a:ln w="793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517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</a:t>
            </a:r>
            <a:r>
              <a:rPr lang="ko-KR" altLang="en-US" dirty="0"/>
              <a:t>의 </a:t>
            </a:r>
            <a:r>
              <a:rPr lang="en-US" altLang="ko-KR" dirty="0"/>
              <a:t>Headers (1/4)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05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웹페이지 분석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699" y="2058989"/>
            <a:ext cx="6384533" cy="1006428"/>
          </a:xfrm>
        </p:spPr>
        <p:txBody>
          <a:bodyPr>
            <a:noAutofit/>
          </a:bodyPr>
          <a:lstStyle/>
          <a:p>
            <a:r>
              <a:rPr lang="en-US" altLang="ko-KR" dirty="0"/>
              <a:t>General </a:t>
            </a:r>
            <a:r>
              <a:rPr lang="ko-KR" altLang="en-US" dirty="0"/>
              <a:t>항목</a:t>
            </a:r>
            <a:endParaRPr lang="en-US" altLang="ko-KR" dirty="0"/>
          </a:p>
          <a:p>
            <a:pPr lvl="1"/>
            <a:r>
              <a:rPr lang="ko-KR" altLang="en-US" dirty="0"/>
              <a:t>웹서버의 </a:t>
            </a:r>
            <a:r>
              <a:rPr lang="en-US" altLang="ko-KR" dirty="0"/>
              <a:t>URL</a:t>
            </a:r>
            <a:r>
              <a:rPr lang="ko-KR" altLang="en-US" dirty="0"/>
              <a:t>과 요청 메서드 확인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9166CCD-554A-4F0F-82E8-8784D1F28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81" y="2934528"/>
            <a:ext cx="3963744" cy="14737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29C539A-2179-43E2-88B5-344EEFABE7FB}"/>
              </a:ext>
            </a:extLst>
          </p:cNvPr>
          <p:cNvSpPr/>
          <p:nvPr/>
        </p:nvSpPr>
        <p:spPr>
          <a:xfrm>
            <a:off x="5923271" y="2951946"/>
            <a:ext cx="4731411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url</a:t>
            </a:r>
            <a:r>
              <a:rPr lang="en-US" altLang="ko-KR" sz="1600" dirty="0"/>
              <a:t> = "</a:t>
            </a:r>
            <a:r>
              <a:rPr lang="en-US" altLang="ko-KR" sz="1600" dirty="0">
                <a:hlinkClick r:id="rId3"/>
              </a:rPr>
              <a:t>https://</a:t>
            </a:r>
            <a:r>
              <a:rPr lang="en-US" altLang="ko-KR" sz="1600" dirty="0" err="1">
                <a:hlinkClick r:id="rId3"/>
              </a:rPr>
              <a:t>finance.daum.net</a:t>
            </a:r>
            <a:r>
              <a:rPr lang="en-US" altLang="ko-KR" sz="1600" dirty="0">
                <a:hlinkClick r:id="rId3"/>
              </a:rPr>
              <a:t>/quotes/</a:t>
            </a:r>
            <a:r>
              <a:rPr lang="en-US" altLang="ko-KR" sz="1600" dirty="0" err="1">
                <a:hlinkClick r:id="rId3"/>
              </a:rPr>
              <a:t>A005930</a:t>
            </a:r>
            <a:r>
              <a:rPr lang="en-US" altLang="ko-KR" sz="1600" dirty="0"/>
              <a:t>"</a:t>
            </a:r>
          </a:p>
          <a:p>
            <a:endParaRPr lang="en-US" altLang="ko-KR" sz="1600" dirty="0"/>
          </a:p>
          <a:p>
            <a:r>
              <a:rPr lang="en-US" altLang="ko-KR" sz="1600" dirty="0"/>
              <a:t>resp = </a:t>
            </a:r>
            <a:r>
              <a:rPr lang="en-US" altLang="ko-KR" sz="1600" dirty="0" err="1"/>
              <a:t>requests.get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url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print(resp)</a:t>
            </a:r>
            <a:endParaRPr lang="ko-KR" altLang="en-US" sz="16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D16152F-15A1-41BC-B7B2-539DFE452CBB}"/>
              </a:ext>
            </a:extLst>
          </p:cNvPr>
          <p:cNvCxnSpPr/>
          <p:nvPr/>
        </p:nvCxnSpPr>
        <p:spPr>
          <a:xfrm>
            <a:off x="5130800" y="3517900"/>
            <a:ext cx="57160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91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</a:t>
            </a:r>
            <a:r>
              <a:rPr lang="ko-KR" altLang="en-US" dirty="0"/>
              <a:t>의 </a:t>
            </a:r>
            <a:r>
              <a:rPr lang="en-US" altLang="ko-KR" dirty="0"/>
              <a:t>Headers (2/4)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05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웹페이지 분석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699" y="2058989"/>
            <a:ext cx="6384533" cy="1006428"/>
          </a:xfrm>
        </p:spPr>
        <p:txBody>
          <a:bodyPr>
            <a:noAutofit/>
          </a:bodyPr>
          <a:lstStyle/>
          <a:p>
            <a:r>
              <a:rPr lang="en-US" altLang="ko-KR" dirty="0"/>
              <a:t>Request Headers </a:t>
            </a:r>
            <a:r>
              <a:rPr lang="ko-KR" altLang="en-US" dirty="0"/>
              <a:t>항목</a:t>
            </a:r>
            <a:endParaRPr lang="en-US" altLang="ko-KR" dirty="0"/>
          </a:p>
          <a:p>
            <a:pPr lvl="1"/>
            <a:r>
              <a:rPr lang="ko-KR" altLang="en-US" dirty="0"/>
              <a:t>서버로 전송하는 </a:t>
            </a:r>
            <a:r>
              <a:rPr lang="en-US" altLang="ko-KR" dirty="0"/>
              <a:t>option </a:t>
            </a:r>
            <a:r>
              <a:rPr lang="ko-KR" altLang="en-US" dirty="0"/>
              <a:t>값</a:t>
            </a:r>
            <a:endParaRPr lang="en-US" altLang="ko-KR" dirty="0"/>
          </a:p>
          <a:p>
            <a:pPr lvl="1"/>
            <a:r>
              <a:rPr lang="ko-KR" altLang="en-US" dirty="0"/>
              <a:t>서버에 따라 요구하는 값이 다를 수 있음 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2CB0D2D-7E97-47D3-9002-35F7F9A0E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552" y="3202109"/>
            <a:ext cx="5076825" cy="263842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5604977-7AB4-4444-A3AA-4274E3A08501}"/>
              </a:ext>
            </a:extLst>
          </p:cNvPr>
          <p:cNvSpPr/>
          <p:nvPr/>
        </p:nvSpPr>
        <p:spPr>
          <a:xfrm>
            <a:off x="6947338" y="3202109"/>
            <a:ext cx="4731411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600" dirty="0" err="1"/>
              <a:t>url</a:t>
            </a:r>
            <a:r>
              <a:rPr lang="en-US" altLang="ko-KR" sz="1600" dirty="0"/>
              <a:t> = "</a:t>
            </a:r>
            <a:r>
              <a:rPr lang="en-US" altLang="ko-KR" sz="1600" dirty="0">
                <a:hlinkClick r:id="rId3"/>
              </a:rPr>
              <a:t>https://</a:t>
            </a:r>
            <a:r>
              <a:rPr lang="en-US" altLang="ko-KR" sz="1600" dirty="0" err="1">
                <a:hlinkClick r:id="rId3"/>
              </a:rPr>
              <a:t>finance.daum.net</a:t>
            </a:r>
            <a:r>
              <a:rPr lang="en-US" altLang="ko-KR" sz="1600" dirty="0">
                <a:hlinkClick r:id="rId3"/>
              </a:rPr>
              <a:t>/quotes/</a:t>
            </a:r>
            <a:r>
              <a:rPr lang="en-US" altLang="ko-KR" sz="1600" dirty="0" err="1">
                <a:hlinkClick r:id="rId3"/>
              </a:rPr>
              <a:t>A005930</a:t>
            </a:r>
            <a:r>
              <a:rPr lang="en-US" altLang="ko-KR" sz="1600" dirty="0"/>
              <a:t>"</a:t>
            </a:r>
          </a:p>
          <a:p>
            <a:endParaRPr lang="en-US" altLang="ko-KR" sz="1600" dirty="0"/>
          </a:p>
          <a:p>
            <a:r>
              <a:rPr lang="en-US" altLang="ko-KR" sz="1600" dirty="0">
                <a:highlight>
                  <a:srgbClr val="FFFF00"/>
                </a:highlight>
              </a:rPr>
              <a:t>headers = {</a:t>
            </a:r>
          </a:p>
          <a:p>
            <a:r>
              <a:rPr lang="en-US" altLang="ko-KR" sz="1600" dirty="0">
                <a:highlight>
                  <a:srgbClr val="FFFF00"/>
                </a:highlight>
              </a:rPr>
              <a:t>    "accept" : "text/</a:t>
            </a:r>
            <a:r>
              <a:rPr lang="en-US" altLang="ko-KR" sz="1600" dirty="0" err="1">
                <a:highlight>
                  <a:srgbClr val="FFFF00"/>
                </a:highlight>
              </a:rPr>
              <a:t>html,application</a:t>
            </a:r>
            <a:r>
              <a:rPr lang="en-US" altLang="ko-KR" sz="1600" dirty="0">
                <a:highlight>
                  <a:srgbClr val="FFFF00"/>
                </a:highlight>
              </a:rPr>
              <a:t>",</a:t>
            </a:r>
          </a:p>
          <a:p>
            <a:r>
              <a:rPr lang="en-US" altLang="ko-KR" sz="1600" dirty="0">
                <a:highlight>
                  <a:srgbClr val="FFFF00"/>
                </a:highlight>
              </a:rPr>
              <a:t>    # </a:t>
            </a:r>
            <a:r>
              <a:rPr lang="ko-KR" altLang="en-US" sz="1600" dirty="0">
                <a:highlight>
                  <a:srgbClr val="FFFF00"/>
                </a:highlight>
              </a:rPr>
              <a:t>생략</a:t>
            </a:r>
            <a:endParaRPr lang="en-US" altLang="ko-KR" sz="1600" dirty="0">
              <a:highlight>
                <a:srgbClr val="FFFF00"/>
              </a:highlight>
            </a:endParaRPr>
          </a:p>
          <a:p>
            <a:r>
              <a:rPr lang="en-US" altLang="ko-KR" sz="1600" dirty="0">
                <a:highlight>
                  <a:srgbClr val="FFFF00"/>
                </a:highlight>
              </a:rPr>
              <a:t>}</a:t>
            </a:r>
          </a:p>
          <a:p>
            <a:endParaRPr lang="en-US" altLang="ko-KR" sz="1600" dirty="0"/>
          </a:p>
          <a:p>
            <a:r>
              <a:rPr lang="en-US" altLang="ko-KR" sz="1600" dirty="0"/>
              <a:t>resp = </a:t>
            </a:r>
            <a:r>
              <a:rPr lang="en-US" altLang="ko-KR" sz="1600" dirty="0" err="1"/>
              <a:t>requests.get</a:t>
            </a:r>
            <a:r>
              <a:rPr lang="en-US" altLang="ko-KR" sz="1600" dirty="0"/>
              <a:t>(</a:t>
            </a:r>
            <a:r>
              <a:rPr lang="en-US" altLang="ko-KR" sz="1600" dirty="0" err="1"/>
              <a:t>url</a:t>
            </a:r>
            <a:r>
              <a:rPr lang="en-US" altLang="ko-KR" sz="1600" dirty="0"/>
              <a:t>, </a:t>
            </a:r>
            <a:r>
              <a:rPr lang="en-US" altLang="ko-KR" sz="1600" dirty="0">
                <a:highlight>
                  <a:srgbClr val="FFFF00"/>
                </a:highlight>
              </a:rPr>
              <a:t>headers=headers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print(resp)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D04DC2-D29B-42F4-90B6-7CF738FF9BA6}"/>
              </a:ext>
            </a:extLst>
          </p:cNvPr>
          <p:cNvSpPr txBox="1"/>
          <p:nvPr/>
        </p:nvSpPr>
        <p:spPr>
          <a:xfrm>
            <a:off x="6947340" y="5647125"/>
            <a:ext cx="3385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</a:t>
            </a:r>
            <a:r>
              <a:rPr lang="ko-KR" altLang="en-US" sz="1200" dirty="0"/>
              <a:t>으로 시작하는 값은 </a:t>
            </a:r>
            <a:r>
              <a:rPr lang="en-US" altLang="ko-KR" sz="1200" dirty="0"/>
              <a:t>requests</a:t>
            </a:r>
            <a:r>
              <a:rPr lang="ko-KR" altLang="en-US" sz="1200" dirty="0"/>
              <a:t>가 지원하지 않음</a:t>
            </a:r>
            <a:endParaRPr lang="en-US" altLang="ko-KR" sz="1200" dirty="0"/>
          </a:p>
          <a:p>
            <a:r>
              <a:rPr lang="en-US" altLang="ko-KR" sz="1200" dirty="0"/>
              <a:t> - HTTP/2 </a:t>
            </a:r>
            <a:r>
              <a:rPr lang="ko-KR" altLang="en-US" sz="1200" dirty="0"/>
              <a:t>프로토콜</a:t>
            </a:r>
            <a:endParaRPr lang="en-US" altLang="ko-KR" sz="1200" dirty="0"/>
          </a:p>
          <a:p>
            <a:r>
              <a:rPr lang="en-US" altLang="ko-KR" sz="1200" dirty="0"/>
              <a:t> </a:t>
            </a:r>
          </a:p>
          <a:p>
            <a:r>
              <a:rPr lang="ko-KR" altLang="en-US" sz="1200" dirty="0"/>
              <a:t>나머지 값을 </a:t>
            </a:r>
            <a:r>
              <a:rPr lang="ko-KR" altLang="en-US" sz="1200" dirty="0" err="1"/>
              <a:t>딕셔너리로</a:t>
            </a:r>
            <a:r>
              <a:rPr lang="ko-KR" altLang="en-US" sz="1200" dirty="0"/>
              <a:t> 표현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4D2C0EAA-0A1D-4972-9D02-6F055AE77475}"/>
              </a:ext>
            </a:extLst>
          </p:cNvPr>
          <p:cNvCxnSpPr/>
          <p:nvPr/>
        </p:nvCxnSpPr>
        <p:spPr>
          <a:xfrm>
            <a:off x="6155559" y="4542659"/>
            <a:ext cx="57160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012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</a:t>
            </a:r>
            <a:r>
              <a:rPr lang="ko-KR" altLang="en-US" dirty="0"/>
              <a:t>의 </a:t>
            </a:r>
            <a:r>
              <a:rPr lang="en-US" altLang="ko-KR" dirty="0"/>
              <a:t>Headers (3/4)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05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웹페이지 분석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699" y="2058989"/>
            <a:ext cx="7245170" cy="777137"/>
          </a:xfrm>
          <a:noFill/>
        </p:spPr>
        <p:txBody>
          <a:bodyPr>
            <a:noAutofit/>
          </a:bodyPr>
          <a:lstStyle/>
          <a:p>
            <a:r>
              <a:rPr lang="en-US" altLang="ko-KR" dirty="0"/>
              <a:t>Get Method</a:t>
            </a:r>
            <a:r>
              <a:rPr lang="ko-KR" altLang="en-US" dirty="0"/>
              <a:t>와 파이썬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75BABA-5F7D-40BF-89DC-88480A5EED1E}"/>
              </a:ext>
            </a:extLst>
          </p:cNvPr>
          <p:cNvSpPr/>
          <p:nvPr/>
        </p:nvSpPr>
        <p:spPr>
          <a:xfrm>
            <a:off x="6864352" y="1559337"/>
            <a:ext cx="5141199" cy="33239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url</a:t>
            </a:r>
            <a:r>
              <a:rPr lang="en-US" altLang="ko-KR" sz="1400" dirty="0"/>
              <a:t> = "https://</a:t>
            </a:r>
            <a:r>
              <a:rPr lang="en-US" altLang="ko-KR" sz="1400" dirty="0" err="1"/>
              <a:t>finance.daum.net</a:t>
            </a:r>
            <a:r>
              <a:rPr lang="en-US" altLang="ko-KR" sz="1400" dirty="0"/>
              <a:t>/</a:t>
            </a:r>
            <a:r>
              <a:rPr lang="en-US" altLang="ko-KR" sz="1400" dirty="0" err="1"/>
              <a:t>api</a:t>
            </a:r>
            <a:r>
              <a:rPr lang="en-US" altLang="ko-KR" sz="1400" dirty="0"/>
              <a:t>/sectors"</a:t>
            </a:r>
          </a:p>
          <a:p>
            <a:endParaRPr lang="en-US" altLang="ko-KR" sz="1400" dirty="0"/>
          </a:p>
          <a:p>
            <a:r>
              <a:rPr lang="en-US" altLang="ko-KR" sz="1400" dirty="0"/>
              <a:t>headers = {</a:t>
            </a:r>
          </a:p>
          <a:p>
            <a:r>
              <a:rPr lang="en-US" altLang="ko-KR" sz="1400" dirty="0"/>
              <a:t>    "accept" : "text/</a:t>
            </a:r>
            <a:r>
              <a:rPr lang="en-US" altLang="ko-KR" sz="1400" dirty="0" err="1"/>
              <a:t>html,application</a:t>
            </a:r>
            <a:r>
              <a:rPr lang="en-US" altLang="ko-KR" sz="1400" dirty="0"/>
              <a:t>",</a:t>
            </a:r>
          </a:p>
          <a:p>
            <a:r>
              <a:rPr lang="en-US" altLang="ko-KR" sz="1400" dirty="0"/>
              <a:t>    # </a:t>
            </a:r>
            <a:r>
              <a:rPr lang="ko-KR" altLang="en-US" sz="1400" dirty="0"/>
              <a:t>생략</a:t>
            </a:r>
            <a:endParaRPr lang="en-US" altLang="ko-KR" sz="1400" dirty="0"/>
          </a:p>
          <a:p>
            <a:r>
              <a:rPr lang="en-US" altLang="ko-KR" sz="1400" dirty="0"/>
              <a:t>}</a:t>
            </a:r>
          </a:p>
          <a:p>
            <a:endParaRPr lang="en-US" altLang="ko-KR" sz="1400" dirty="0">
              <a:highlight>
                <a:srgbClr val="FFFF00"/>
              </a:highlight>
            </a:endParaRPr>
          </a:p>
          <a:p>
            <a:r>
              <a:rPr lang="en-US" altLang="ko-KR" sz="1400" dirty="0"/>
              <a:t>params = {</a:t>
            </a:r>
          </a:p>
          <a:p>
            <a:r>
              <a:rPr lang="en-US" altLang="ko-KR" sz="1400" dirty="0"/>
              <a:t>    "market" : "KOSDAQ",</a:t>
            </a:r>
          </a:p>
          <a:p>
            <a:r>
              <a:rPr lang="en-US" altLang="ko-KR" sz="1400" dirty="0"/>
              <a:t>    "change" : "RISE",</a:t>
            </a:r>
          </a:p>
          <a:p>
            <a:r>
              <a:rPr lang="en-US" altLang="ko-KR" sz="1400" dirty="0"/>
              <a:t>   # </a:t>
            </a:r>
            <a:r>
              <a:rPr lang="ko-KR" altLang="en-US" sz="1400" dirty="0"/>
              <a:t>생략</a:t>
            </a:r>
            <a:endParaRPr lang="en-US" altLang="ko-KR" sz="1400" dirty="0"/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/>
              <a:t>resp = </a:t>
            </a:r>
            <a:r>
              <a:rPr lang="en-US" altLang="ko-KR" sz="1400" dirty="0" err="1"/>
              <a:t>requests.get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url</a:t>
            </a:r>
            <a:r>
              <a:rPr lang="en-US" altLang="ko-KR" sz="1400" dirty="0"/>
              <a:t>, headers=headers, </a:t>
            </a:r>
            <a:r>
              <a:rPr lang="en-US" altLang="ko-KR" sz="1400" dirty="0">
                <a:highlight>
                  <a:srgbClr val="FFFF00"/>
                </a:highlight>
              </a:rPr>
              <a:t>params= params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print(resp)</a:t>
            </a:r>
            <a:endParaRPr lang="ko-KR" altLang="en-US" sz="1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ADEF000-DCF5-462B-9777-BC8260591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0" y="2506956"/>
            <a:ext cx="5981700" cy="14287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505C1C9-845A-4779-AACF-62EC86404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50" y="4195762"/>
            <a:ext cx="2165350" cy="1517868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63216AA-C6B0-4243-9B51-8110C0452940}"/>
              </a:ext>
            </a:extLst>
          </p:cNvPr>
          <p:cNvSpPr/>
          <p:nvPr/>
        </p:nvSpPr>
        <p:spPr>
          <a:xfrm>
            <a:off x="3859631" y="4976674"/>
            <a:ext cx="8145920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dirty="0" err="1"/>
              <a:t>url</a:t>
            </a:r>
            <a:r>
              <a:rPr lang="en-US" altLang="ko-KR" sz="1200" dirty="0"/>
              <a:t> = "https://</a:t>
            </a:r>
            <a:r>
              <a:rPr lang="en-US" altLang="ko-KR" sz="1200" dirty="0" err="1"/>
              <a:t>finance.daum.net</a:t>
            </a:r>
            <a:r>
              <a:rPr lang="en-US" altLang="ko-KR" sz="1200" dirty="0"/>
              <a:t>/</a:t>
            </a:r>
            <a:r>
              <a:rPr lang="en-US" altLang="ko-KR" sz="1200" dirty="0" err="1"/>
              <a:t>api</a:t>
            </a:r>
            <a:r>
              <a:rPr lang="en-US" altLang="ko-KR" sz="1200" dirty="0"/>
              <a:t>/</a:t>
            </a:r>
            <a:r>
              <a:rPr lang="en-US" altLang="ko-KR" sz="1200" dirty="0" err="1"/>
              <a:t>sectors?market</a:t>
            </a:r>
            <a:r>
              <a:rPr lang="en-US" altLang="ko-KR" sz="1200" dirty="0"/>
              <a:t>=</a:t>
            </a:r>
            <a:r>
              <a:rPr lang="en-US" altLang="ko-KR" sz="1200" dirty="0" err="1"/>
              <a:t>KOSDAQ&amp;change</a:t>
            </a:r>
            <a:r>
              <a:rPr lang="en-US" altLang="ko-KR" sz="1200" dirty="0"/>
              <a:t>=</a:t>
            </a:r>
            <a:r>
              <a:rPr lang="en-US" altLang="ko-KR" sz="1200" dirty="0" err="1"/>
              <a:t>RISE&amp;includedStockLimit</a:t>
            </a:r>
            <a:r>
              <a:rPr lang="en-US" altLang="ko-KR" sz="1200" dirty="0"/>
              <a:t>=</a:t>
            </a:r>
            <a:r>
              <a:rPr lang="en-US" altLang="ko-KR" sz="1200" dirty="0" err="1"/>
              <a:t>1&amp;perPage</a:t>
            </a:r>
            <a:r>
              <a:rPr lang="en-US" altLang="ko-KR" sz="1200" dirty="0"/>
              <a:t>=5"</a:t>
            </a:r>
          </a:p>
          <a:p>
            <a:endParaRPr lang="en-US" altLang="ko-KR" sz="1200" dirty="0"/>
          </a:p>
          <a:p>
            <a:r>
              <a:rPr lang="en-US" altLang="ko-KR" sz="1200" dirty="0"/>
              <a:t>headers = {</a:t>
            </a:r>
          </a:p>
          <a:p>
            <a:r>
              <a:rPr lang="en-US" altLang="ko-KR" sz="1200" dirty="0"/>
              <a:t>    "accept" : "text/</a:t>
            </a:r>
            <a:r>
              <a:rPr lang="en-US" altLang="ko-KR" sz="1200" dirty="0" err="1"/>
              <a:t>html,application</a:t>
            </a:r>
            <a:r>
              <a:rPr lang="en-US" altLang="ko-KR" sz="1200" dirty="0"/>
              <a:t>",</a:t>
            </a:r>
          </a:p>
          <a:p>
            <a:r>
              <a:rPr lang="en-US" altLang="ko-KR" sz="1200" dirty="0"/>
              <a:t>    # </a:t>
            </a:r>
            <a:r>
              <a:rPr lang="ko-KR" altLang="en-US" sz="1200" dirty="0"/>
              <a:t>생략</a:t>
            </a:r>
            <a:endParaRPr lang="en-US" altLang="ko-KR" sz="1200" dirty="0"/>
          </a:p>
          <a:p>
            <a:r>
              <a:rPr lang="en-US" altLang="ko-KR" sz="1200" dirty="0"/>
              <a:t>}</a:t>
            </a:r>
          </a:p>
          <a:p>
            <a:endParaRPr lang="en-US" altLang="ko-KR" sz="1200" dirty="0"/>
          </a:p>
          <a:p>
            <a:r>
              <a:rPr lang="en-US" altLang="ko-KR" sz="1200" dirty="0"/>
              <a:t>resp = </a:t>
            </a:r>
            <a:r>
              <a:rPr lang="en-US" altLang="ko-KR" sz="1200" dirty="0" err="1"/>
              <a:t>requests.get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url</a:t>
            </a:r>
            <a:r>
              <a:rPr lang="en-US" altLang="ko-KR" sz="1200" dirty="0"/>
              <a:t>, headers=headers)</a:t>
            </a:r>
          </a:p>
          <a:p>
            <a:r>
              <a:rPr lang="en-US" altLang="ko-KR" sz="1200" dirty="0"/>
              <a:t>print(resp)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243705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</a:t>
            </a:r>
            <a:r>
              <a:rPr lang="ko-KR" altLang="en-US" dirty="0"/>
              <a:t>의 </a:t>
            </a:r>
            <a:r>
              <a:rPr lang="en-US" altLang="ko-KR" dirty="0"/>
              <a:t>Headers (4/4)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05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웹페이지 분석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699" y="2058989"/>
            <a:ext cx="7245170" cy="777137"/>
          </a:xfrm>
          <a:noFill/>
        </p:spPr>
        <p:txBody>
          <a:bodyPr>
            <a:noAutofit/>
          </a:bodyPr>
          <a:lstStyle/>
          <a:p>
            <a:r>
              <a:rPr lang="en-US" altLang="ko-KR" dirty="0"/>
              <a:t>Post Method</a:t>
            </a:r>
            <a:r>
              <a:rPr lang="ko-KR" altLang="en-US" dirty="0"/>
              <a:t>와 파이썬</a:t>
            </a:r>
            <a:endParaRPr lang="en-US" altLang="ko-KR" dirty="0"/>
          </a:p>
          <a:p>
            <a:pPr lvl="1"/>
            <a:r>
              <a:rPr lang="en-US" altLang="ko-KR" dirty="0"/>
              <a:t>From Data : </a:t>
            </a:r>
            <a:r>
              <a:rPr lang="ko-KR" altLang="en-US" dirty="0"/>
              <a:t>서버로 전송하는 데이터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5778C4D-516E-408E-9E34-6ECF4EE24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247" y="3429000"/>
            <a:ext cx="3857625" cy="28575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875BABA-5F7D-40BF-89DC-88480A5EED1E}"/>
              </a:ext>
            </a:extLst>
          </p:cNvPr>
          <p:cNvSpPr/>
          <p:nvPr/>
        </p:nvSpPr>
        <p:spPr>
          <a:xfrm>
            <a:off x="5682481" y="3177957"/>
            <a:ext cx="4731411" cy="31085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url</a:t>
            </a:r>
            <a:r>
              <a:rPr lang="en-US" altLang="ko-KR" sz="1400" dirty="0"/>
              <a:t> = "</a:t>
            </a:r>
            <a:r>
              <a:rPr lang="en-US" altLang="ko-KR" sz="1400" dirty="0">
                <a:hlinkClick r:id="rId3"/>
              </a:rPr>
              <a:t>https://</a:t>
            </a:r>
            <a:r>
              <a:rPr lang="en-US" altLang="ko-KR" sz="1400" dirty="0" err="1">
                <a:hlinkClick r:id="rId3"/>
              </a:rPr>
              <a:t>finance.daum.net</a:t>
            </a:r>
            <a:r>
              <a:rPr lang="en-US" altLang="ko-KR" sz="1400" dirty="0">
                <a:hlinkClick r:id="rId3"/>
              </a:rPr>
              <a:t>/quotes/</a:t>
            </a:r>
            <a:r>
              <a:rPr lang="en-US" altLang="ko-KR" sz="1400" dirty="0" err="1">
                <a:hlinkClick r:id="rId3"/>
              </a:rPr>
              <a:t>A005930</a:t>
            </a:r>
            <a:r>
              <a:rPr lang="en-US" altLang="ko-KR" sz="1400" dirty="0"/>
              <a:t>"</a:t>
            </a:r>
          </a:p>
          <a:p>
            <a:endParaRPr lang="en-US" altLang="ko-KR" sz="1400" dirty="0"/>
          </a:p>
          <a:p>
            <a:r>
              <a:rPr lang="en-US" altLang="ko-KR" sz="1400" dirty="0"/>
              <a:t>headers = {</a:t>
            </a:r>
          </a:p>
          <a:p>
            <a:r>
              <a:rPr lang="en-US" altLang="ko-KR" sz="1400" dirty="0"/>
              <a:t>    "accept" : "text/</a:t>
            </a:r>
            <a:r>
              <a:rPr lang="en-US" altLang="ko-KR" sz="1400" dirty="0" err="1"/>
              <a:t>html,application</a:t>
            </a:r>
            <a:r>
              <a:rPr lang="en-US" altLang="ko-KR" sz="1400" dirty="0"/>
              <a:t>",</a:t>
            </a:r>
          </a:p>
          <a:p>
            <a:r>
              <a:rPr lang="en-US" altLang="ko-KR" sz="1400" dirty="0"/>
              <a:t>    # </a:t>
            </a:r>
            <a:r>
              <a:rPr lang="ko-KR" altLang="en-US" sz="1400" dirty="0"/>
              <a:t>생략</a:t>
            </a:r>
            <a:endParaRPr lang="en-US" altLang="ko-KR" sz="1400" dirty="0"/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/>
              <a:t>data = {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idx_ind_cd</a:t>
            </a:r>
            <a:r>
              <a:rPr lang="en-US" altLang="ko-KR" sz="1400" dirty="0"/>
              <a:t> = "ALL",</a:t>
            </a:r>
          </a:p>
          <a:p>
            <a:r>
              <a:rPr lang="en-US" altLang="ko-KR" sz="1400" dirty="0"/>
              <a:t>    # </a:t>
            </a:r>
            <a:r>
              <a:rPr lang="ko-KR" altLang="en-US" sz="1400" dirty="0"/>
              <a:t>생략</a:t>
            </a:r>
            <a:endParaRPr lang="en-US" altLang="ko-KR" sz="1400" dirty="0"/>
          </a:p>
          <a:p>
            <a:r>
              <a:rPr lang="en-US" altLang="ko-KR" sz="1400" dirty="0"/>
              <a:t>}</a:t>
            </a:r>
          </a:p>
          <a:p>
            <a:endParaRPr lang="en-US" altLang="ko-KR" sz="1400" dirty="0"/>
          </a:p>
          <a:p>
            <a:r>
              <a:rPr lang="en-US" altLang="ko-KR" sz="1400" dirty="0"/>
              <a:t>resp = </a:t>
            </a:r>
            <a:r>
              <a:rPr lang="en-US" altLang="ko-KR" sz="1400" dirty="0" err="1"/>
              <a:t>requests.post</a:t>
            </a:r>
            <a:r>
              <a:rPr lang="en-US" altLang="ko-KR" sz="1400" dirty="0"/>
              <a:t>(</a:t>
            </a:r>
            <a:r>
              <a:rPr lang="en-US" altLang="ko-KR" sz="1400" dirty="0" err="1"/>
              <a:t>url</a:t>
            </a:r>
            <a:r>
              <a:rPr lang="en-US" altLang="ko-KR" sz="1400" dirty="0"/>
              <a:t>, headers=headers, </a:t>
            </a:r>
            <a:r>
              <a:rPr lang="en-US" altLang="ko-KR" sz="1400" dirty="0">
                <a:highlight>
                  <a:srgbClr val="00FF00"/>
                </a:highlight>
              </a:rPr>
              <a:t>data</a:t>
            </a:r>
            <a:r>
              <a:rPr lang="en-US" altLang="ko-KR" sz="1400" dirty="0">
                <a:highlight>
                  <a:srgbClr val="FFFF00"/>
                </a:highlight>
              </a:rPr>
              <a:t>=data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print(resp)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47816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69F64-F510-492A-BAD9-081F5111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Network</a:t>
            </a:r>
            <a:r>
              <a:rPr lang="ko-KR" altLang="en-US" dirty="0"/>
              <a:t>의 </a:t>
            </a:r>
            <a:r>
              <a:rPr lang="en-US" altLang="ko-KR" dirty="0"/>
              <a:t>Response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1C7C1F-A43E-44B4-87A2-7FF34B782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Unit 05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8C5A6C-909A-48DF-A469-FC73377508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웹페이지 분석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FBC023E-5D69-44AC-9A88-C9CCE4BFD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699" y="2058989"/>
            <a:ext cx="6384533" cy="1006428"/>
          </a:xfrm>
        </p:spPr>
        <p:txBody>
          <a:bodyPr>
            <a:noAutofit/>
          </a:bodyPr>
          <a:lstStyle/>
          <a:p>
            <a:r>
              <a:rPr lang="ko-KR" altLang="en-US" dirty="0"/>
              <a:t>서버가 전송하는 데이터가 표시됨</a:t>
            </a:r>
            <a:endParaRPr lang="en-US" altLang="ko-KR" dirty="0"/>
          </a:p>
          <a:p>
            <a:pPr lvl="1"/>
            <a:r>
              <a:rPr lang="ko-KR" altLang="en-US" dirty="0"/>
              <a:t>전달하는 형식 및 내용은 웹 서버마다 다름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59960F-CEA8-4506-BCC6-D481AD7EE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347" y="2886015"/>
            <a:ext cx="3864156" cy="309285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631BAD9-C458-4413-958E-9BCC8F04B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359" y="2886015"/>
            <a:ext cx="5314950" cy="77152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7B1EBF5-6125-4584-88F6-DAD366732A41}"/>
              </a:ext>
            </a:extLst>
          </p:cNvPr>
          <p:cNvSpPr/>
          <p:nvPr/>
        </p:nvSpPr>
        <p:spPr>
          <a:xfrm>
            <a:off x="5181359" y="3892443"/>
            <a:ext cx="3864156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/>
              <a:t>data = </a:t>
            </a:r>
            <a:r>
              <a:rPr lang="en-US" altLang="ko-KR" sz="1400" dirty="0" err="1">
                <a:highlight>
                  <a:srgbClr val="FFFF00"/>
                </a:highlight>
              </a:rPr>
              <a:t>resp.json</a:t>
            </a:r>
            <a:r>
              <a:rPr lang="en-US" altLang="ko-KR" sz="1400" dirty="0"/>
              <a:t>()</a:t>
            </a:r>
          </a:p>
          <a:p>
            <a:r>
              <a:rPr lang="en-US" altLang="ko-KR" sz="1400" dirty="0"/>
              <a:t>for item in data['result'] :</a:t>
            </a:r>
          </a:p>
          <a:p>
            <a:r>
              <a:rPr lang="ko-KR" altLang="en-US" sz="1400" dirty="0"/>
              <a:t>     </a:t>
            </a:r>
            <a:r>
              <a:rPr lang="en-US" altLang="ko-KR" sz="1400" dirty="0"/>
              <a:t>print(item['</a:t>
            </a:r>
            <a:r>
              <a:rPr lang="en-US" altLang="ko-KR" sz="1400" dirty="0" err="1"/>
              <a:t>isu_nm</a:t>
            </a:r>
            <a:r>
              <a:rPr lang="en-US" altLang="ko-KR" sz="1400" dirty="0"/>
              <a:t>'])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C7C30B-D892-4F5E-A803-7CD033FD18EC}"/>
              </a:ext>
            </a:extLst>
          </p:cNvPr>
          <p:cNvSpPr/>
          <p:nvPr/>
        </p:nvSpPr>
        <p:spPr>
          <a:xfrm>
            <a:off x="5181359" y="4866010"/>
            <a:ext cx="3864156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400" dirty="0"/>
              <a:t>soup = </a:t>
            </a:r>
            <a:r>
              <a:rPr lang="en-US" altLang="ko-KR" sz="1400" dirty="0" err="1"/>
              <a:t>BeautifulSoup</a:t>
            </a:r>
            <a:r>
              <a:rPr lang="en-US" altLang="ko-KR" sz="1400" dirty="0"/>
              <a:t>(</a:t>
            </a:r>
            <a:r>
              <a:rPr lang="en-US" altLang="ko-KR" sz="1400" dirty="0" err="1"/>
              <a:t>resp.text</a:t>
            </a:r>
            <a:r>
              <a:rPr lang="en-US" altLang="ko-KR" sz="1400" dirty="0"/>
              <a:t>, '</a:t>
            </a:r>
            <a:r>
              <a:rPr lang="en-US" altLang="ko-KR" sz="1400" dirty="0" err="1"/>
              <a:t>html5lib</a:t>
            </a:r>
            <a:r>
              <a:rPr lang="en-US" altLang="ko-KR" sz="1400" dirty="0"/>
              <a:t>')</a:t>
            </a:r>
          </a:p>
          <a:p>
            <a:r>
              <a:rPr lang="en-US" altLang="ko-KR" sz="1400" dirty="0"/>
              <a:t>result = </a:t>
            </a:r>
            <a:r>
              <a:rPr lang="en-US" altLang="ko-KR" sz="1400" dirty="0" err="1"/>
              <a:t>soup.select</a:t>
            </a:r>
            <a:r>
              <a:rPr lang="en-US" altLang="ko-KR" sz="1400" dirty="0"/>
              <a:t>("td")</a:t>
            </a:r>
          </a:p>
          <a:p>
            <a:r>
              <a:rPr lang="en-US" altLang="ko-KR" sz="1400" dirty="0"/>
              <a:t>for item in result:</a:t>
            </a:r>
          </a:p>
          <a:p>
            <a:r>
              <a:rPr lang="en-US" altLang="ko-KR" sz="1400" dirty="0"/>
              <a:t>    print(</a:t>
            </a:r>
            <a:r>
              <a:rPr lang="en-US" altLang="ko-KR" sz="1400" dirty="0" err="1"/>
              <a:t>item.text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72918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프레젠테이션2" id="{780941D4-9DBB-4370-A7FA-43508034FCAF}" vid="{894E0C44-085B-40F6-A7AD-B112E7C0B6AE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템플릿</Template>
  <TotalTime>2156</TotalTime>
  <Words>520</Words>
  <Application>Microsoft Office PowerPoint</Application>
  <PresentationFormat>와이드스크린</PresentationFormat>
  <Paragraphs>100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Arial</vt:lpstr>
      <vt:lpstr>Gothic A1 SemiBold</vt:lpstr>
      <vt:lpstr>Gothic A1 ExtraLight</vt:lpstr>
      <vt:lpstr>맑은 고딕</vt:lpstr>
      <vt:lpstr>Gothic A1 thin</vt:lpstr>
      <vt:lpstr>나눔바른고딕 Light</vt:lpstr>
      <vt:lpstr>나눔바른고딕</vt:lpstr>
      <vt:lpstr>Office 테마</vt:lpstr>
      <vt:lpstr>웹페이지 분석</vt:lpstr>
      <vt:lpstr>개발자 도구 Network</vt:lpstr>
      <vt:lpstr>개발자 도구 Network</vt:lpstr>
      <vt:lpstr>Network의 Headers (1/4)</vt:lpstr>
      <vt:lpstr>Network의 Headers (2/4)</vt:lpstr>
      <vt:lpstr>Network의 Headers (3/4)</vt:lpstr>
      <vt:lpstr>Network의 Headers (4/4)</vt:lpstr>
      <vt:lpstr>Network의 Response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기초</dc:title>
  <dc:creator>Yoo Jonghun</dc:creator>
  <cp:lastModifiedBy>Yoo Jonghun</cp:lastModifiedBy>
  <cp:revision>4</cp:revision>
  <dcterms:created xsi:type="dcterms:W3CDTF">2020-03-19T09:32:37Z</dcterms:created>
  <dcterms:modified xsi:type="dcterms:W3CDTF">2020-06-19T17:14:24Z</dcterms:modified>
</cp:coreProperties>
</file>