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70" r:id="rId4"/>
    <p:sldId id="269" r:id="rId5"/>
  </p:sldIdLst>
  <p:sldSz cx="12192000" cy="6858000"/>
  <p:notesSz cx="6858000" cy="9144000"/>
  <p:embeddedFontLst>
    <p:embeddedFont>
      <p:font typeface="Gothic A1 ExtraLight" panose="020B0600000101010101" charset="-127"/>
      <p:regular r:id="rId7"/>
    </p:embeddedFont>
    <p:embeddedFont>
      <p:font typeface="Gothic A1 SemiBold" panose="020B0600000101010101" charset="-127"/>
      <p:bold r:id="rId8"/>
    </p:embeddedFont>
    <p:embeddedFont>
      <p:font typeface="Gothic A1 thin" panose="020B0600000101010101" charset="-127"/>
      <p:regular r:id="rId9"/>
    </p:embeddedFont>
    <p:embeddedFont>
      <p:font typeface="나눔바른고딕" panose="020B0603020101020101" pitchFamily="50" charset="-127"/>
      <p:regular r:id="rId10"/>
      <p:bold r:id="rId11"/>
    </p:embeddedFont>
    <p:embeddedFont>
      <p:font typeface="나눔바른고딕 Light" panose="020B0603020101020101" pitchFamily="50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EE650-A66D-443A-8994-5B6995203C40}" v="2" dt="2020-06-19T17:29:39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4T19:09:18.659" v="734" actId="47"/>
      <pc:docMkLst>
        <pc:docMk/>
      </pc:docMkLst>
      <pc:sldChg chg="modSp mod">
        <pc:chgData name="Yoo Jonghun" userId="7af2938a2fa79179" providerId="LiveId" clId="{E04DA0A6-7DA4-4AB9-8650-8F91C2C42EE0}" dt="2020-05-03T15:31:46.799" v="41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3T14:22:48.209" v="37" actId="6549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4T19:06:51.553" v="698" actId="21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03:41.814" v="570" actId="20577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4T19:06:48.411" v="697" actId="20577"/>
          <ac:spMkLst>
            <pc:docMk/>
            <pc:sldMk cId="3331657119" sldId="268"/>
            <ac:spMk id="7" creationId="{6340DD00-65ED-4A25-9B70-3210C960512A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</pc:sldChg>
      <pc:sldChg chg="addSp delSp modSp mod">
        <pc:chgData name="Yoo Jonghun" userId="7af2938a2fa79179" providerId="LiveId" clId="{E04DA0A6-7DA4-4AB9-8650-8F91C2C42EE0}" dt="2020-05-04T18:57:15.566" v="283" actId="20577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4T18:57:15.566" v="283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4T18:54:42.652" v="245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4T18:56:20.063" v="269" actId="20577"/>
          <ac:spMkLst>
            <pc:docMk/>
            <pc:sldMk cId="3204519156" sldId="276"/>
            <ac:spMk id="32" creationId="{9F85C218-E6EC-4BBA-A232-26F8B498A519}"/>
          </ac:spMkLst>
        </pc:spChg>
        <pc:grpChg chg="add mod">
          <ac:chgData name="Yoo Jonghun" userId="7af2938a2fa79179" providerId="LiveId" clId="{E04DA0A6-7DA4-4AB9-8650-8F91C2C42EE0}" dt="2020-05-04T18:51:37.405" v="199" actId="164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4T18:54:45.714" v="246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4T18:54:37.202" v="243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4T18:54:38.916" v="244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4T18:54:45.714" v="246" actId="1076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">
        <pc:chgData name="Yoo Jonghun" userId="7af2938a2fa79179" providerId="LiveId" clId="{E04DA0A6-7DA4-4AB9-8650-8F91C2C42EE0}" dt="2020-05-03T15:32:24.103" v="45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</pc:sldChg>
      <pc:sldChg chg="addSp delSp modSp add mod">
        <pc:chgData name="Yoo Jonghun" userId="7af2938a2fa79179" providerId="LiveId" clId="{E04DA0A6-7DA4-4AB9-8650-8F91C2C42EE0}" dt="2020-05-04T19:01:47.419" v="486" actId="571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4T18:57:30.251" v="285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4T18:58:11.127" v="358" actId="2085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mod">
          <ac:chgData name="Yoo Jonghun" userId="7af2938a2fa79179" providerId="LiveId" clId="{E04DA0A6-7DA4-4AB9-8650-8F91C2C42EE0}" dt="2020-05-04T18:58:22.295" v="362" actId="14100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mod">
          <ac:chgData name="Yoo Jonghun" userId="7af2938a2fa79179" providerId="LiveId" clId="{E04DA0A6-7DA4-4AB9-8650-8F91C2C42EE0}" dt="2020-05-04T18:59:13.425" v="431" actId="1037"/>
          <ac:spMkLst>
            <pc:docMk/>
            <pc:sldMk cId="3603047529" sldId="279"/>
            <ac:spMk id="22" creationId="{A0174C72-C428-4077-BF4D-8D41BD1BF01E}"/>
          </ac:spMkLst>
        </pc:spChg>
        <pc:spChg chg="add mod">
          <ac:chgData name="Yoo Jonghun" userId="7af2938a2fa79179" providerId="LiveId" clId="{E04DA0A6-7DA4-4AB9-8650-8F91C2C42EE0}" dt="2020-05-04T18:59:24.141" v="434" actId="1076"/>
          <ac:spMkLst>
            <pc:docMk/>
            <pc:sldMk cId="3603047529" sldId="279"/>
            <ac:spMk id="23" creationId="{D835AC33-8630-4B47-8115-F3BA4AEEA4B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4T19:01:40.544" v="476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mod">
          <ac:chgData name="Yoo Jonghun" userId="7af2938a2fa79179" providerId="LiveId" clId="{E04DA0A6-7DA4-4AB9-8650-8F91C2C42EE0}" dt="2020-05-04T19:01:47.419" v="486" actId="571"/>
          <ac:grpSpMkLst>
            <pc:docMk/>
            <pc:sldMk cId="3603047529" sldId="279"/>
            <ac:grpSpMk id="33" creationId="{063BBED5-EF1A-42BD-82AF-752A31E3150D}"/>
          </ac:grpSpMkLst>
        </pc:grpChg>
        <pc:picChg chg="mod topLvl">
          <ac:chgData name="Yoo Jonghun" userId="7af2938a2fa79179" providerId="LiveId" clId="{E04DA0A6-7DA4-4AB9-8650-8F91C2C42EE0}" dt="2020-05-04T18:57:57.831" v="353" actId="1076"/>
          <ac:picMkLst>
            <pc:docMk/>
            <pc:sldMk cId="3603047529" sldId="279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mod">
          <ac:chgData name="Yoo Jonghun" userId="7af2938a2fa79179" providerId="LiveId" clId="{E04DA0A6-7DA4-4AB9-8650-8F91C2C42EE0}" dt="2020-05-04T18:58:51.386" v="421" actId="571"/>
          <ac:picMkLst>
            <pc:docMk/>
            <pc:sldMk cId="3603047529" sldId="279"/>
            <ac:picMk id="18" creationId="{E20E3604-DD5F-448C-8B69-A8F88ED45A90}"/>
          </ac:picMkLst>
        </pc:picChg>
        <pc:cxnChg chg="add mod">
          <ac:chgData name="Yoo Jonghun" userId="7af2938a2fa79179" providerId="LiveId" clId="{E04DA0A6-7DA4-4AB9-8650-8F91C2C42EE0}" dt="2020-05-04T19:01:03.582" v="466" actId="13822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4T19:07:46.015" v="733" actId="1076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07:37.971" v="732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picChg chg="add mod">
          <ac:chgData name="Yoo Jonghun" userId="7af2938a2fa79179" providerId="LiveId" clId="{E04DA0A6-7DA4-4AB9-8650-8F91C2C42EE0}" dt="2020-05-04T19:07:32.824" v="718" actId="1076"/>
          <ac:picMkLst>
            <pc:docMk/>
            <pc:sldMk cId="2028146023" sldId="280"/>
            <ac:picMk id="8" creationId="{F202EB45-F668-47ED-B901-B2255D96D47F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09C0D21C-285C-4DEC-BF88-854FBB42EA1C}"/>
    <pc:docChg chg="modSld">
      <pc:chgData name="Yoo Jonghun" userId="7af2938a2fa79179" providerId="LiveId" clId="{09C0D21C-285C-4DEC-BF88-854FBB42EA1C}" dt="2020-05-24T06:48:02.457" v="53"/>
      <pc:docMkLst>
        <pc:docMk/>
      </pc:docMkLst>
      <pc:sldChg chg="modSp mod">
        <pc:chgData name="Yoo Jonghun" userId="7af2938a2fa79179" providerId="LiveId" clId="{09C0D21C-285C-4DEC-BF88-854FBB42EA1C}" dt="2020-05-24T06:48:02.457" v="53"/>
        <pc:sldMkLst>
          <pc:docMk/>
          <pc:sldMk cId="3331657119" sldId="268"/>
        </pc:sldMkLst>
        <pc:spChg chg="mod">
          <ac:chgData name="Yoo Jonghun" userId="7af2938a2fa79179" providerId="LiveId" clId="{09C0D21C-285C-4DEC-BF88-854FBB42EA1C}" dt="2020-05-20T15:07:31.619" v="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09C0D21C-285C-4DEC-BF88-854FBB42EA1C}" dt="2020-05-20T15:08:26.337" v="2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09C0D21C-285C-4DEC-BF88-854FBB42EA1C}" dt="2020-05-24T06:48:02.457" v="53"/>
          <ac:spMkLst>
            <pc:docMk/>
            <pc:sldMk cId="3331657119" sldId="268"/>
            <ac:spMk id="5" creationId="{7FBC023E-5D69-44AC-9A88-C9CCE4BFD6A0}"/>
          </ac:spMkLst>
        </pc:spChg>
      </pc:sldChg>
      <pc:sldChg chg="modSp mod">
        <pc:chgData name="Yoo Jonghun" userId="7af2938a2fa79179" providerId="LiveId" clId="{09C0D21C-285C-4DEC-BF88-854FBB42EA1C}" dt="2020-05-20T15:08:34.026" v="50"/>
        <pc:sldMkLst>
          <pc:docMk/>
          <pc:sldMk cId="2499360295" sldId="269"/>
        </pc:sldMkLst>
        <pc:spChg chg="mod">
          <ac:chgData name="Yoo Jonghun" userId="7af2938a2fa79179" providerId="LiveId" clId="{09C0D21C-285C-4DEC-BF88-854FBB42EA1C}" dt="2020-05-20T15:07:36.963" v="5" actId="20577"/>
          <ac:spMkLst>
            <pc:docMk/>
            <pc:sldMk cId="2499360295" sldId="269"/>
            <ac:spMk id="3" creationId="{911C7C1F-A43E-44B4-87A2-7FF34B782E4F}"/>
          </ac:spMkLst>
        </pc:spChg>
        <pc:spChg chg="mod">
          <ac:chgData name="Yoo Jonghun" userId="7af2938a2fa79179" providerId="LiveId" clId="{09C0D21C-285C-4DEC-BF88-854FBB42EA1C}" dt="2020-05-20T15:08:34.026" v="50"/>
          <ac:spMkLst>
            <pc:docMk/>
            <pc:sldMk cId="2499360295" sldId="269"/>
            <ac:spMk id="4" creationId="{068C5A6C-909A-48DF-A469-FC73377508FD}"/>
          </ac:spMkLst>
        </pc:spChg>
      </pc:sldChg>
      <pc:sldChg chg="modSp mod">
        <pc:chgData name="Yoo Jonghun" userId="7af2938a2fa79179" providerId="LiveId" clId="{09C0D21C-285C-4DEC-BF88-854FBB42EA1C}" dt="2020-05-20T15:08:30.906" v="35"/>
        <pc:sldMkLst>
          <pc:docMk/>
          <pc:sldMk cId="3562732063" sldId="270"/>
        </pc:sldMkLst>
        <pc:spChg chg="mod">
          <ac:chgData name="Yoo Jonghun" userId="7af2938a2fa79179" providerId="LiveId" clId="{09C0D21C-285C-4DEC-BF88-854FBB42EA1C}" dt="2020-05-20T15:07:34.282" v="3" actId="20577"/>
          <ac:spMkLst>
            <pc:docMk/>
            <pc:sldMk cId="3562732063" sldId="270"/>
            <ac:spMk id="3" creationId="{911C7C1F-A43E-44B4-87A2-7FF34B782E4F}"/>
          </ac:spMkLst>
        </pc:spChg>
        <pc:spChg chg="mod">
          <ac:chgData name="Yoo Jonghun" userId="7af2938a2fa79179" providerId="LiveId" clId="{09C0D21C-285C-4DEC-BF88-854FBB42EA1C}" dt="2020-05-20T15:08:30.906" v="35"/>
          <ac:spMkLst>
            <pc:docMk/>
            <pc:sldMk cId="3562732063" sldId="270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F5778CDD-A89B-4FE6-92E1-CB5B19EE27E3}"/>
    <pc:docChg chg="custSel addSld delSld modSld">
      <pc:chgData name="Yoo Jonghun" userId="7af2938a2fa79179" providerId="LiveId" clId="{F5778CDD-A89B-4FE6-92E1-CB5B19EE27E3}" dt="2020-05-05T07:15:10.753" v="434" actId="2696"/>
      <pc:docMkLst>
        <pc:docMk/>
      </pc:docMkLst>
      <pc:sldChg chg="modSp mod">
        <pc:chgData name="Yoo Jonghun" userId="7af2938a2fa79179" providerId="LiveId" clId="{F5778CDD-A89B-4FE6-92E1-CB5B19EE27E3}" dt="2020-05-05T07:12:14.128" v="418"/>
        <pc:sldMkLst>
          <pc:docMk/>
          <pc:sldMk cId="1738146401" sldId="256"/>
        </pc:sldMkLst>
        <pc:spChg chg="mod">
          <ac:chgData name="Yoo Jonghun" userId="7af2938a2fa79179" providerId="LiveId" clId="{F5778CDD-A89B-4FE6-92E1-CB5B19EE27E3}" dt="2020-05-05T07:12:14.128" v="418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F5778CDD-A89B-4FE6-92E1-CB5B19EE27E3}" dt="2020-05-05T07:13:11.858" v="433"/>
        <pc:sldMkLst>
          <pc:docMk/>
          <pc:sldMk cId="3331657119" sldId="268"/>
        </pc:sldMkLst>
        <pc:spChg chg="mod">
          <ac:chgData name="Yoo Jonghun" userId="7af2938a2fa79179" providerId="LiveId" clId="{F5778CDD-A89B-4FE6-92E1-CB5B19EE27E3}" dt="2020-05-05T06:53:42.665" v="29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14.113" v="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3:11.858" v="43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4:00.618" v="298" actId="14100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F5778CDD-A89B-4FE6-92E1-CB5B19EE27E3}" dt="2020-05-05T06:53:51.355" v="296" actId="1076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F5778CDD-A89B-4FE6-92E1-CB5B19EE27E3}" dt="2020-05-05T06:51:09.358" v="116" actId="478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F5778CDD-A89B-4FE6-92E1-CB5B19EE27E3}" dt="2020-05-05T06:53:18.885" v="206" actId="1035"/>
          <ac:spMkLst>
            <pc:docMk/>
            <pc:sldMk cId="3331657119" sldId="268"/>
            <ac:spMk id="10" creationId="{0E5AA9CC-982F-4991-BCA0-4213F66BAA3B}"/>
          </ac:spMkLst>
        </pc:spChg>
        <pc:picChg chg="add del mod">
          <ac:chgData name="Yoo Jonghun" userId="7af2938a2fa79179" providerId="LiveId" clId="{F5778CDD-A89B-4FE6-92E1-CB5B19EE27E3}" dt="2020-05-05T06:52:43.560" v="181" actId="478"/>
          <ac:picMkLst>
            <pc:docMk/>
            <pc:sldMk cId="3331657119" sldId="268"/>
            <ac:picMk id="8" creationId="{AE2CC5CC-09EF-4463-9C78-01390F4DD8CB}"/>
          </ac:picMkLst>
        </pc:picChg>
        <pc:picChg chg="add mod">
          <ac:chgData name="Yoo Jonghun" userId="7af2938a2fa79179" providerId="LiveId" clId="{F5778CDD-A89B-4FE6-92E1-CB5B19EE27E3}" dt="2020-05-05T06:53:11.877" v="201" actId="1076"/>
          <ac:picMkLst>
            <pc:docMk/>
            <pc:sldMk cId="3331657119" sldId="268"/>
            <ac:picMk id="9" creationId="{043EFA10-8898-494A-8A07-E3F2DA456869}"/>
          </ac:picMkLst>
        </pc:picChg>
      </pc:sldChg>
      <pc:sldChg chg="modSp add del">
        <pc:chgData name="Yoo Jonghun" userId="7af2938a2fa79179" providerId="LiveId" clId="{F5778CDD-A89B-4FE6-92E1-CB5B19EE27E3}" dt="2020-05-05T07:12:44.030" v="428"/>
        <pc:sldMkLst>
          <pc:docMk/>
          <pc:sldMk cId="3204519156" sldId="276"/>
        </pc:sldMkLst>
        <pc:spChg chg="mod">
          <ac:chgData name="Yoo Jonghun" userId="7af2938a2fa79179" providerId="LiveId" clId="{F5778CDD-A89B-4FE6-92E1-CB5B19EE27E3}" dt="2020-05-05T07:12:28.177" v="424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4.030" v="428"/>
          <ac:spMkLst>
            <pc:docMk/>
            <pc:sldMk cId="3204519156" sldId="276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9.846" v="431"/>
        <pc:sldMkLst>
          <pc:docMk/>
          <pc:sldMk cId="375253895" sldId="277"/>
        </pc:sldMkLst>
        <pc:spChg chg="mod">
          <ac:chgData name="Yoo Jonghun" userId="7af2938a2fa79179" providerId="LiveId" clId="{F5778CDD-A89B-4FE6-92E1-CB5B19EE27E3}" dt="2020-05-05T07:12:33.662" v="427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9.846" v="431"/>
          <ac:spMkLst>
            <pc:docMk/>
            <pc:sldMk cId="375253895" sldId="277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6.205" v="429"/>
        <pc:sldMkLst>
          <pc:docMk/>
          <pc:sldMk cId="3603047529" sldId="279"/>
        </pc:sldMkLst>
        <pc:spChg chg="mod">
          <ac:chgData name="Yoo Jonghun" userId="7af2938a2fa79179" providerId="LiveId" clId="{F5778CDD-A89B-4FE6-92E1-CB5B19EE27E3}" dt="2020-05-05T07:12:30.060" v="425"/>
          <ac:spMkLst>
            <pc:docMk/>
            <pc:sldMk cId="3603047529" sldId="279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6.205" v="429"/>
          <ac:spMkLst>
            <pc:docMk/>
            <pc:sldMk cId="3603047529" sldId="279"/>
            <ac:spMk id="4" creationId="{068C5A6C-909A-48DF-A469-FC73377508FD}"/>
          </ac:spMkLst>
        </pc:spChg>
      </pc:sldChg>
      <pc:sldChg chg="delSp modSp del mod">
        <pc:chgData name="Yoo Jonghun" userId="7af2938a2fa79179" providerId="LiveId" clId="{F5778CDD-A89B-4FE6-92E1-CB5B19EE27E3}" dt="2020-05-05T07:15:10.753" v="434" actId="2696"/>
        <pc:sldMkLst>
          <pc:docMk/>
          <pc:sldMk cId="2028146023" sldId="280"/>
        </pc:sldMkLst>
        <pc:spChg chg="mod">
          <ac:chgData name="Yoo Jonghun" userId="7af2938a2fa79179" providerId="LiveId" clId="{F5778CDD-A89B-4FE6-92E1-CB5B19EE27E3}" dt="2020-05-05T06:54:16.184" v="334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25.604" v="5" actId="20577"/>
          <ac:spMkLst>
            <pc:docMk/>
            <pc:sldMk cId="2028146023" sldId="280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4T19:10:36.967" v="17" actId="6549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5:13.606" v="368" actId="2057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F5778CDD-A89B-4FE6-92E1-CB5B19EE27E3}" dt="2020-05-05T06:54:33.244" v="338" actId="478"/>
          <ac:spMkLst>
            <pc:docMk/>
            <pc:sldMk cId="2028146023" sldId="280"/>
            <ac:spMk id="13" creationId="{7710E152-D539-41F0-B6E6-A35D9B91390A}"/>
          </ac:spMkLst>
        </pc:spChg>
        <pc:cxnChg chg="del">
          <ac:chgData name="Yoo Jonghun" userId="7af2938a2fa79179" providerId="LiveId" clId="{F5778CDD-A89B-4FE6-92E1-CB5B19EE27E3}" dt="2020-05-05T06:54:33.244" v="338" actId="478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 mod">
        <pc:chgData name="Yoo Jonghun" userId="7af2938a2fa79179" providerId="LiveId" clId="{F5778CDD-A89B-4FE6-92E1-CB5B19EE27E3}" dt="2020-05-05T07:12:24.611" v="423" actId="20577"/>
        <pc:sldMkLst>
          <pc:docMk/>
          <pc:sldMk cId="3092967632" sldId="281"/>
        </pc:sldMkLst>
        <pc:spChg chg="mod">
          <ac:chgData name="Yoo Jonghun" userId="7af2938a2fa79179" providerId="LiveId" clId="{F5778CDD-A89B-4FE6-92E1-CB5B19EE27E3}" dt="2020-05-05T07:12:24.611" v="423" actId="20577"/>
          <ac:spMkLst>
            <pc:docMk/>
            <pc:sldMk cId="3092967632" sldId="281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19.888" v="421" actId="6549"/>
          <ac:spMkLst>
            <pc:docMk/>
            <pc:sldMk cId="3092967632" sldId="281"/>
            <ac:spMk id="4" creationId="{068C5A6C-909A-48DF-A469-FC73377508FD}"/>
          </ac:spMkLst>
        </pc:spChg>
      </pc:sldChg>
      <pc:sldChg chg="modSp add mod">
        <pc:chgData name="Yoo Jonghun" userId="7af2938a2fa79179" providerId="LiveId" clId="{F5778CDD-A89B-4FE6-92E1-CB5B19EE27E3}" dt="2020-05-05T07:13:05.516" v="432" actId="20577"/>
        <pc:sldMkLst>
          <pc:docMk/>
          <pc:sldMk cId="1400668368" sldId="282"/>
        </pc:sldMkLst>
        <pc:spChg chg="mod">
          <ac:chgData name="Yoo Jonghun" userId="7af2938a2fa79179" providerId="LiveId" clId="{F5778CDD-A89B-4FE6-92E1-CB5B19EE27E3}" dt="2020-05-05T07:13:05.516" v="432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5T07:12:31.805" v="426"/>
          <ac:spMkLst>
            <pc:docMk/>
            <pc:sldMk cId="1400668368" sldId="282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8.410" v="430"/>
          <ac:spMkLst>
            <pc:docMk/>
            <pc:sldMk cId="1400668368" sldId="282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D954B05F-DEF9-44A4-93D0-2200A286289D}"/>
    <pc:docChg chg="undo custSel addSld delSld modSld">
      <pc:chgData name="Yoo Jonghun" userId="7af2938a2fa79179" providerId="LiveId" clId="{D954B05F-DEF9-44A4-93D0-2200A286289D}" dt="2020-05-05T12:17:49.739" v="317" actId="1037"/>
      <pc:docMkLst>
        <pc:docMk/>
      </pc:docMkLst>
      <pc:sldChg chg="modSp mod">
        <pc:chgData name="Yoo Jonghun" userId="7af2938a2fa79179" providerId="LiveId" clId="{D954B05F-DEF9-44A4-93D0-2200A286289D}" dt="2020-05-05T12:06:26.625" v="55"/>
        <pc:sldMkLst>
          <pc:docMk/>
          <pc:sldMk cId="1738146401" sldId="256"/>
        </pc:sldMkLst>
        <pc:spChg chg="mod">
          <ac:chgData name="Yoo Jonghun" userId="7af2938a2fa79179" providerId="LiveId" clId="{D954B05F-DEF9-44A4-93D0-2200A286289D}" dt="2020-05-05T12:06:26.625" v="55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 mod">
        <pc:chgData name="Yoo Jonghun" userId="7af2938a2fa79179" providerId="LiveId" clId="{D954B05F-DEF9-44A4-93D0-2200A286289D}" dt="2020-05-05T07:26:50.652" v="40" actId="20577"/>
        <pc:sldMkLst>
          <pc:docMk/>
          <pc:sldMk cId="3331657119" sldId="268"/>
        </pc:sldMkLst>
        <pc:spChg chg="mod">
          <ac:chgData name="Yoo Jonghun" userId="7af2938a2fa79179" providerId="LiveId" clId="{D954B05F-DEF9-44A4-93D0-2200A286289D}" dt="2020-05-05T07:26:50.652" v="40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07:26:18.768" v="14" actId="14100"/>
          <ac:spMkLst>
            <pc:docMk/>
            <pc:sldMk cId="3331657119" sldId="268"/>
            <ac:spMk id="5" creationId="{7FBC023E-5D69-44AC-9A88-C9CCE4BFD6A0}"/>
          </ac:spMkLst>
        </pc:spChg>
        <pc:spChg chg="del mod">
          <ac:chgData name="Yoo Jonghun" userId="7af2938a2fa79179" providerId="LiveId" clId="{D954B05F-DEF9-44A4-93D0-2200A286289D}" dt="2020-05-05T07:26:05.431" v="6" actId="478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D954B05F-DEF9-44A4-93D0-2200A286289D}" dt="2020-05-05T07:26:45.351" v="21" actId="14100"/>
          <ac:spMkLst>
            <pc:docMk/>
            <pc:sldMk cId="3331657119" sldId="268"/>
            <ac:spMk id="10" creationId="{0E5AA9CC-982F-4991-BCA0-4213F66BAA3B}"/>
          </ac:spMkLst>
        </pc:spChg>
        <pc:picChg chg="mod">
          <ac:chgData name="Yoo Jonghun" userId="7af2938a2fa79179" providerId="LiveId" clId="{D954B05F-DEF9-44A4-93D0-2200A286289D}" dt="2020-05-05T07:26:37.722" v="20" actId="1076"/>
          <ac:picMkLst>
            <pc:docMk/>
            <pc:sldMk cId="3331657119" sldId="268"/>
            <ac:picMk id="9" creationId="{043EFA10-8898-494A-8A07-E3F2DA456869}"/>
          </ac:picMkLst>
        </pc:picChg>
      </pc:sldChg>
      <pc:sldChg chg="addSp delSp modSp add mod">
        <pc:chgData name="Yoo Jonghun" userId="7af2938a2fa79179" providerId="LiveId" clId="{D954B05F-DEF9-44A4-93D0-2200A286289D}" dt="2020-05-05T12:15:31.511" v="166" actId="20577"/>
        <pc:sldMkLst>
          <pc:docMk/>
          <pc:sldMk cId="2499360295" sldId="269"/>
        </pc:sldMkLst>
        <pc:spChg chg="mod">
          <ac:chgData name="Yoo Jonghun" userId="7af2938a2fa79179" providerId="LiveId" clId="{D954B05F-DEF9-44A4-93D0-2200A286289D}" dt="2020-05-05T12:15:31.511" v="166" actId="20577"/>
          <ac:spMkLst>
            <pc:docMk/>
            <pc:sldMk cId="2499360295" sldId="269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12:14:48.955" v="158"/>
          <ac:spMkLst>
            <pc:docMk/>
            <pc:sldMk cId="2499360295" sldId="269"/>
            <ac:spMk id="5" creationId="{7FBC023E-5D69-44AC-9A88-C9CCE4BFD6A0}"/>
          </ac:spMkLst>
        </pc:spChg>
        <pc:spChg chg="mod">
          <ac:chgData name="Yoo Jonghun" userId="7af2938a2fa79179" providerId="LiveId" clId="{D954B05F-DEF9-44A4-93D0-2200A286289D}" dt="2020-05-05T12:15:27.536" v="165" actId="14100"/>
          <ac:spMkLst>
            <pc:docMk/>
            <pc:sldMk cId="2499360295" sldId="269"/>
            <ac:spMk id="10" creationId="{0E5AA9CC-982F-4991-BCA0-4213F66BAA3B}"/>
          </ac:spMkLst>
        </pc:spChg>
        <pc:picChg chg="add mod ord">
          <ac:chgData name="Yoo Jonghun" userId="7af2938a2fa79179" providerId="LiveId" clId="{D954B05F-DEF9-44A4-93D0-2200A286289D}" dt="2020-05-05T12:15:12.132" v="161" actId="1076"/>
          <ac:picMkLst>
            <pc:docMk/>
            <pc:sldMk cId="2499360295" sldId="269"/>
            <ac:picMk id="6" creationId="{09A31574-6080-4124-B8CC-D1D54865813D}"/>
          </ac:picMkLst>
        </pc:picChg>
        <pc:picChg chg="del">
          <ac:chgData name="Yoo Jonghun" userId="7af2938a2fa79179" providerId="LiveId" clId="{D954B05F-DEF9-44A4-93D0-2200A286289D}" dt="2020-05-05T12:14:39.875" v="138" actId="478"/>
          <ac:picMkLst>
            <pc:docMk/>
            <pc:sldMk cId="2499360295" sldId="269"/>
            <ac:picMk id="9" creationId="{043EFA10-8898-494A-8A07-E3F2DA456869}"/>
          </ac:picMkLst>
        </pc:picChg>
      </pc:sldChg>
      <pc:sldChg chg="addSp delSp modSp add mod">
        <pc:chgData name="Yoo Jonghun" userId="7af2938a2fa79179" providerId="LiveId" clId="{D954B05F-DEF9-44A4-93D0-2200A286289D}" dt="2020-05-05T12:17:49.739" v="317" actId="1037"/>
        <pc:sldMkLst>
          <pc:docMk/>
          <pc:sldMk cId="3562732063" sldId="270"/>
        </pc:sldMkLst>
        <pc:spChg chg="mod">
          <ac:chgData name="Yoo Jonghun" userId="7af2938a2fa79179" providerId="LiveId" clId="{D954B05F-DEF9-44A4-93D0-2200A286289D}" dt="2020-05-05T12:15:48.286" v="168" actId="20577"/>
          <ac:spMkLst>
            <pc:docMk/>
            <pc:sldMk cId="3562732063" sldId="270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12:17:02.684" v="298" actId="14100"/>
          <ac:spMkLst>
            <pc:docMk/>
            <pc:sldMk cId="3562732063" sldId="270"/>
            <ac:spMk id="5" creationId="{7FBC023E-5D69-44AC-9A88-C9CCE4BFD6A0}"/>
          </ac:spMkLst>
        </pc:spChg>
        <pc:spChg chg="mod ord">
          <ac:chgData name="Yoo Jonghun" userId="7af2938a2fa79179" providerId="LiveId" clId="{D954B05F-DEF9-44A4-93D0-2200A286289D}" dt="2020-05-05T12:17:49.739" v="317" actId="1037"/>
          <ac:spMkLst>
            <pc:docMk/>
            <pc:sldMk cId="3562732063" sldId="270"/>
            <ac:spMk id="10" creationId="{0E5AA9CC-982F-4991-BCA0-4213F66BAA3B}"/>
          </ac:spMkLst>
        </pc:spChg>
        <pc:picChg chg="add mod">
          <ac:chgData name="Yoo Jonghun" userId="7af2938a2fa79179" providerId="LiveId" clId="{D954B05F-DEF9-44A4-93D0-2200A286289D}" dt="2020-05-05T12:17:49.739" v="317" actId="1037"/>
          <ac:picMkLst>
            <pc:docMk/>
            <pc:sldMk cId="3562732063" sldId="270"/>
            <ac:picMk id="6" creationId="{C7C81F2F-5BFE-4070-B630-6C7DB711E059}"/>
          </ac:picMkLst>
        </pc:picChg>
        <pc:picChg chg="del mod">
          <ac:chgData name="Yoo Jonghun" userId="7af2938a2fa79179" providerId="LiveId" clId="{D954B05F-DEF9-44A4-93D0-2200A286289D}" dt="2020-05-05T12:17:41.868" v="308" actId="478"/>
          <ac:picMkLst>
            <pc:docMk/>
            <pc:sldMk cId="3562732063" sldId="270"/>
            <ac:picMk id="9" creationId="{043EFA10-8898-494A-8A07-E3F2DA456869}"/>
          </ac:picMkLst>
        </pc:picChg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204519156" sldId="276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75253895" sldId="277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603047529" sldId="279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092967632" sldId="281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1400668368" sldId="282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0DC52BE-941B-47E5-8CE4-52EB0522648B}"/>
    <pc:docChg chg="modSld">
      <pc:chgData name="Yoo Jonghun" userId="7af2938a2fa79179" providerId="LiveId" clId="{60DC52BE-941B-47E5-8CE4-52EB0522648B}" dt="2020-05-05T07:25:12.448" v="11" actId="20577"/>
      <pc:docMkLst>
        <pc:docMk/>
      </pc:docMkLst>
      <pc:sldChg chg="modSp mod">
        <pc:chgData name="Yoo Jonghun" userId="7af2938a2fa79179" providerId="LiveId" clId="{60DC52BE-941B-47E5-8CE4-52EB0522648B}" dt="2020-05-05T07:25:12.448" v="11" actId="20577"/>
        <pc:sldMkLst>
          <pc:docMk/>
          <pc:sldMk cId="3331657119" sldId="268"/>
        </pc:sldMkLst>
        <pc:spChg chg="mod">
          <ac:chgData name="Yoo Jonghun" userId="7af2938a2fa79179" providerId="LiveId" clId="{60DC52BE-941B-47E5-8CE4-52EB0522648B}" dt="2020-05-05T07:25:12.448" v="11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5.601" v="3" actId="20577"/>
        <pc:sldMkLst>
          <pc:docMk/>
          <pc:sldMk cId="3204519156" sldId="276"/>
        </pc:sldMkLst>
        <pc:spChg chg="mod">
          <ac:chgData name="Yoo Jonghun" userId="7af2938a2fa79179" providerId="LiveId" clId="{60DC52BE-941B-47E5-8CE4-52EB0522648B}" dt="2020-05-05T07:25:05.601" v="3" actId="20577"/>
          <ac:spMkLst>
            <pc:docMk/>
            <pc:sldMk cId="3204519156" sldId="276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10.771" v="9" actId="20577"/>
        <pc:sldMkLst>
          <pc:docMk/>
          <pc:sldMk cId="375253895" sldId="277"/>
        </pc:sldMkLst>
        <pc:spChg chg="mod">
          <ac:chgData name="Yoo Jonghun" userId="7af2938a2fa79179" providerId="LiveId" clId="{60DC52BE-941B-47E5-8CE4-52EB0522648B}" dt="2020-05-05T07:25:10.771" v="9" actId="20577"/>
          <ac:spMkLst>
            <pc:docMk/>
            <pc:sldMk cId="375253895" sldId="277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7.380" v="5" actId="20577"/>
        <pc:sldMkLst>
          <pc:docMk/>
          <pc:sldMk cId="3603047529" sldId="279"/>
        </pc:sldMkLst>
        <pc:spChg chg="mod">
          <ac:chgData name="Yoo Jonghun" userId="7af2938a2fa79179" providerId="LiveId" clId="{60DC52BE-941B-47E5-8CE4-52EB0522648B}" dt="2020-05-05T07:25:07.380" v="5" actId="20577"/>
          <ac:spMkLst>
            <pc:docMk/>
            <pc:sldMk cId="3603047529" sldId="279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3.432" v="1" actId="20577"/>
        <pc:sldMkLst>
          <pc:docMk/>
          <pc:sldMk cId="3092967632" sldId="281"/>
        </pc:sldMkLst>
        <pc:spChg chg="mod">
          <ac:chgData name="Yoo Jonghun" userId="7af2938a2fa79179" providerId="LiveId" clId="{60DC52BE-941B-47E5-8CE4-52EB0522648B}" dt="2020-05-05T07:25:03.432" v="1" actId="20577"/>
          <ac:spMkLst>
            <pc:docMk/>
            <pc:sldMk cId="3092967632" sldId="281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9.148" v="7" actId="20577"/>
        <pc:sldMkLst>
          <pc:docMk/>
          <pc:sldMk cId="1400668368" sldId="282"/>
        </pc:sldMkLst>
        <pc:spChg chg="mod">
          <ac:chgData name="Yoo Jonghun" userId="7af2938a2fa79179" providerId="LiveId" clId="{60DC52BE-941B-47E5-8CE4-52EB0522648B}" dt="2020-05-05T07:25:09.148" v="7" actId="20577"/>
          <ac:spMkLst>
            <pc:docMk/>
            <pc:sldMk cId="1400668368" sldId="282"/>
            <ac:spMk id="3" creationId="{911C7C1F-A43E-44B4-87A2-7FF34B782E4F}"/>
          </ac:spMkLst>
        </pc:spChg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hoppinghow.kakao.com/siso/p/hotdeal/list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anslate.kakao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daum.net/quotes/A005930#hom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8551455" cy="1076098"/>
          </a:xfrm>
        </p:spPr>
        <p:txBody>
          <a:bodyPr>
            <a:noAutofit/>
          </a:bodyPr>
          <a:lstStyle/>
          <a:p>
            <a:r>
              <a:rPr lang="ko-KR" altLang="en-US" dirty="0"/>
              <a:t>카카오</a:t>
            </a:r>
            <a:r>
              <a:rPr lang="en-US" altLang="ko-KR" dirty="0"/>
              <a:t>-</a:t>
            </a:r>
            <a:r>
              <a:rPr lang="ko-KR" altLang="en-US" dirty="0"/>
              <a:t>쇼핑하기의 </a:t>
            </a:r>
            <a:r>
              <a:rPr lang="ko-KR" altLang="en-US" dirty="0" err="1"/>
              <a:t>핫딜</a:t>
            </a:r>
            <a:endParaRPr lang="en-US" altLang="ko-KR" dirty="0"/>
          </a:p>
          <a:p>
            <a:pPr lvl="1"/>
            <a:r>
              <a:rPr lang="ko-KR" altLang="en-US" dirty="0"/>
              <a:t>최저가 품목의 이름과 가격 </a:t>
            </a:r>
            <a:r>
              <a:rPr lang="ko-KR" altLang="en-US" dirty="0" err="1"/>
              <a:t>스크래핑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shoppinghow.kakao.com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siso</a:t>
            </a:r>
            <a:r>
              <a:rPr lang="en-US" altLang="ko-KR" dirty="0">
                <a:hlinkClick r:id="rId2"/>
              </a:rPr>
              <a:t>/p/</a:t>
            </a:r>
            <a:r>
              <a:rPr lang="en-US" altLang="ko-KR" dirty="0" err="1">
                <a:hlinkClick r:id="rId2"/>
              </a:rPr>
              <a:t>hotdeal</a:t>
            </a:r>
            <a:r>
              <a:rPr lang="en-US" altLang="ko-KR" dirty="0">
                <a:hlinkClick r:id="rId2"/>
              </a:rPr>
              <a:t>/list/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3EFA10-8898-494A-8A07-E3F2DA456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24" y="3271779"/>
            <a:ext cx="6102924" cy="322711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AA9CC-982F-4991-BCA0-4213F66BAA3B}"/>
              </a:ext>
            </a:extLst>
          </p:cNvPr>
          <p:cNvSpPr/>
          <p:nvPr/>
        </p:nvSpPr>
        <p:spPr>
          <a:xfrm>
            <a:off x="3413759" y="4801449"/>
            <a:ext cx="2952206" cy="1163922"/>
          </a:xfrm>
          <a:prstGeom prst="rect">
            <a:avLst/>
          </a:prstGeom>
          <a:noFill/>
          <a:ln w="793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8551455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카카오 번역 페이지에서 한글을 영어로 번역하라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translate.kakao.com</a:t>
            </a:r>
            <a:r>
              <a:rPr lang="en-US" altLang="ko-KR" dirty="0">
                <a:hlinkClick r:id="rId2"/>
              </a:rPr>
              <a:t>/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C81F2F-5BFE-4070-B630-6C7DB711E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00" y="2995634"/>
            <a:ext cx="6601097" cy="29321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AA9CC-982F-4991-BCA0-4213F66BAA3B}"/>
              </a:ext>
            </a:extLst>
          </p:cNvPr>
          <p:cNvSpPr/>
          <p:nvPr/>
        </p:nvSpPr>
        <p:spPr>
          <a:xfrm>
            <a:off x="4179348" y="3359330"/>
            <a:ext cx="793246" cy="292221"/>
          </a:xfrm>
          <a:prstGeom prst="rect">
            <a:avLst/>
          </a:prstGeom>
          <a:noFill/>
          <a:ln w="793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3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9A31574-6080-4124-B8CC-D1D548658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54" y="2876686"/>
            <a:ext cx="5800725" cy="3438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Unit 06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연습 문제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8551455" cy="1076098"/>
          </a:xfrm>
        </p:spPr>
        <p:txBody>
          <a:bodyPr>
            <a:noAutofit/>
          </a:bodyPr>
          <a:lstStyle/>
          <a:p>
            <a:r>
              <a:rPr lang="ko-KR" altLang="en-US" dirty="0"/>
              <a:t>다음 금융에서 </a:t>
            </a:r>
            <a:r>
              <a:rPr lang="en-US" altLang="ko-KR" dirty="0"/>
              <a:t>"</a:t>
            </a:r>
            <a:r>
              <a:rPr lang="ko-KR" altLang="en-US" dirty="0"/>
              <a:t>삼성전자</a:t>
            </a:r>
            <a:r>
              <a:rPr lang="en-US" altLang="ko-KR" dirty="0"/>
              <a:t>"</a:t>
            </a:r>
            <a:r>
              <a:rPr lang="ko-KR" altLang="en-US" dirty="0"/>
              <a:t>의 </a:t>
            </a:r>
            <a:r>
              <a:rPr lang="ko-KR" altLang="en-US" dirty="0" err="1"/>
              <a:t>일봉</a:t>
            </a:r>
            <a:r>
              <a:rPr lang="ko-KR" altLang="en-US" dirty="0"/>
              <a:t> 데이터를 </a:t>
            </a:r>
            <a:r>
              <a:rPr lang="ko-KR" altLang="en-US" dirty="0" err="1"/>
              <a:t>스크래핑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finance.daum.net</a:t>
            </a:r>
            <a:r>
              <a:rPr lang="en-US" altLang="ko-KR" dirty="0">
                <a:hlinkClick r:id="rId3"/>
              </a:rPr>
              <a:t>/quotes/</a:t>
            </a:r>
            <a:r>
              <a:rPr lang="en-US" altLang="ko-KR" dirty="0" err="1">
                <a:hlinkClick r:id="rId3"/>
              </a:rPr>
              <a:t>A005930#home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AA9CC-982F-4991-BCA0-4213F66BAA3B}"/>
              </a:ext>
            </a:extLst>
          </p:cNvPr>
          <p:cNvSpPr/>
          <p:nvPr/>
        </p:nvSpPr>
        <p:spPr>
          <a:xfrm>
            <a:off x="1254033" y="4319451"/>
            <a:ext cx="4981303" cy="1297578"/>
          </a:xfrm>
          <a:prstGeom prst="rect">
            <a:avLst/>
          </a:prstGeom>
          <a:noFill/>
          <a:ln w="793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6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1826</TotalTime>
  <Words>92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Arial</vt:lpstr>
      <vt:lpstr>Gothic A1 SemiBold</vt:lpstr>
      <vt:lpstr>Gothic A1 ExtraLight</vt:lpstr>
      <vt:lpstr>나눔바른고딕 Light</vt:lpstr>
      <vt:lpstr>Gothic A1 thin</vt:lpstr>
      <vt:lpstr>나눔바른고딕</vt:lpstr>
      <vt:lpstr>맑은 고딕</vt:lpstr>
      <vt:lpstr>Office 테마</vt:lpstr>
      <vt:lpstr>연습 문제</vt:lpstr>
      <vt:lpstr>연습 문제 - 1</vt:lpstr>
      <vt:lpstr>연습 문제 - 2</vt:lpstr>
      <vt:lpstr>연습 문제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2020-06-19T17:30:13Z</dcterms:modified>
</cp:coreProperties>
</file>