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1" r:id="rId6"/>
    <p:sldId id="268" r:id="rId7"/>
    <p:sldId id="270" r:id="rId8"/>
    <p:sldId id="269" r:id="rId9"/>
    <p:sldId id="272" r:id="rId10"/>
  </p:sldIdLst>
  <p:sldSz cx="12192000" cy="6858000"/>
  <p:notesSz cx="6858000" cy="9144000"/>
  <p:embeddedFontLst>
    <p:embeddedFont>
      <p:font typeface="Gothic A1 ExtraLight" panose="020B0600000101010101" charset="-127"/>
      <p:regular r:id="rId12"/>
    </p:embeddedFont>
    <p:embeddedFont>
      <p:font typeface="Gothic A1 SemiBold" panose="020B0600000101010101" charset="-127"/>
      <p:bold r:id="rId13"/>
    </p:embeddedFont>
    <p:embeddedFont>
      <p:font typeface="Gothic A1 thin" panose="020B0600000101010101" charset="-127"/>
      <p:regular r:id="rId14"/>
    </p:embeddedFont>
    <p:embeddedFont>
      <p:font typeface="나눔바른고딕" panose="020B0603020101020101" pitchFamily="50" charset="-127"/>
      <p:regular r:id="rId15"/>
      <p:bold r:id="rId16"/>
    </p:embeddedFont>
    <p:embeddedFont>
      <p:font typeface="나눔바른고딕 Light" panose="020B060302010102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39586-1B4F-47A4-BD1F-8C5F2D3740FB}" v="201" dt="2020-05-30T08:46:53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4T19:09:18.659" v="734" actId="47"/>
      <pc:docMkLst>
        <pc:docMk/>
      </pc:docMkLst>
      <pc:sldChg chg="modSp mod">
        <pc:chgData name="Yoo Jonghun" userId="7af2938a2fa79179" providerId="LiveId" clId="{E04DA0A6-7DA4-4AB9-8650-8F91C2C42EE0}" dt="2020-05-03T15:31:46.799" v="41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3T14:22:48.209" v="37" actId="654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4T19:06:51.553" v="698" actId="21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03:41.814" v="570" actId="20577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4T19:06:48.411" v="697" actId="20577"/>
          <ac:spMkLst>
            <pc:docMk/>
            <pc:sldMk cId="3331657119" sldId="268"/>
            <ac:spMk id="7" creationId="{6340DD00-65ED-4A25-9B70-3210C960512A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</pc:sldChg>
      <pc:sldChg chg="addSp delSp modSp mod">
        <pc:chgData name="Yoo Jonghun" userId="7af2938a2fa79179" providerId="LiveId" clId="{E04DA0A6-7DA4-4AB9-8650-8F91C2C42EE0}" dt="2020-05-04T18:57:15.566" v="283" actId="20577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4T18:57:15.566" v="283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4T18:54:42.652" v="245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4T18:56:20.063" v="269" actId="20577"/>
          <ac:spMkLst>
            <pc:docMk/>
            <pc:sldMk cId="3204519156" sldId="276"/>
            <ac:spMk id="32" creationId="{9F85C218-E6EC-4BBA-A232-26F8B498A519}"/>
          </ac:spMkLst>
        </pc:spChg>
        <pc:grpChg chg="add mod">
          <ac:chgData name="Yoo Jonghun" userId="7af2938a2fa79179" providerId="LiveId" clId="{E04DA0A6-7DA4-4AB9-8650-8F91C2C42EE0}" dt="2020-05-04T18:51:37.405" v="199" actId="164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4T18:54:45.714" v="246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4T18:54:37.202" v="243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4T18:54:38.916" v="244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4T18:54:45.714" v="246" actId="1076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">
        <pc:chgData name="Yoo Jonghun" userId="7af2938a2fa79179" providerId="LiveId" clId="{E04DA0A6-7DA4-4AB9-8650-8F91C2C42EE0}" dt="2020-05-03T15:32:24.103" v="45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</pc:sldChg>
      <pc:sldChg chg="addSp delSp modSp add mod">
        <pc:chgData name="Yoo Jonghun" userId="7af2938a2fa79179" providerId="LiveId" clId="{E04DA0A6-7DA4-4AB9-8650-8F91C2C42EE0}" dt="2020-05-04T19:01:47.419" v="486" actId="571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4T18:57:30.251" v="285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4T18:58:11.127" v="358" actId="2085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mod">
          <ac:chgData name="Yoo Jonghun" userId="7af2938a2fa79179" providerId="LiveId" clId="{E04DA0A6-7DA4-4AB9-8650-8F91C2C42EE0}" dt="2020-05-04T18:58:22.295" v="362" actId="14100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mod">
          <ac:chgData name="Yoo Jonghun" userId="7af2938a2fa79179" providerId="LiveId" clId="{E04DA0A6-7DA4-4AB9-8650-8F91C2C42EE0}" dt="2020-05-04T18:59:13.425" v="431" actId="1037"/>
          <ac:spMkLst>
            <pc:docMk/>
            <pc:sldMk cId="3603047529" sldId="279"/>
            <ac:spMk id="22" creationId="{A0174C72-C428-4077-BF4D-8D41BD1BF01E}"/>
          </ac:spMkLst>
        </pc:spChg>
        <pc:spChg chg="add mod">
          <ac:chgData name="Yoo Jonghun" userId="7af2938a2fa79179" providerId="LiveId" clId="{E04DA0A6-7DA4-4AB9-8650-8F91C2C42EE0}" dt="2020-05-04T18:59:24.141" v="434" actId="1076"/>
          <ac:spMkLst>
            <pc:docMk/>
            <pc:sldMk cId="3603047529" sldId="279"/>
            <ac:spMk id="23" creationId="{D835AC33-8630-4B47-8115-F3BA4AEEA4B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4T19:01:40.544" v="476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mod">
          <ac:chgData name="Yoo Jonghun" userId="7af2938a2fa79179" providerId="LiveId" clId="{E04DA0A6-7DA4-4AB9-8650-8F91C2C42EE0}" dt="2020-05-04T19:01:47.419" v="486" actId="571"/>
          <ac:grpSpMkLst>
            <pc:docMk/>
            <pc:sldMk cId="3603047529" sldId="279"/>
            <ac:grpSpMk id="33" creationId="{063BBED5-EF1A-42BD-82AF-752A31E3150D}"/>
          </ac:grpSpMkLst>
        </pc:grpChg>
        <pc:picChg chg="mod topLvl">
          <ac:chgData name="Yoo Jonghun" userId="7af2938a2fa79179" providerId="LiveId" clId="{E04DA0A6-7DA4-4AB9-8650-8F91C2C42EE0}" dt="2020-05-04T18:57:57.831" v="353" actId="1076"/>
          <ac:picMkLst>
            <pc:docMk/>
            <pc:sldMk cId="3603047529" sldId="279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mod">
          <ac:chgData name="Yoo Jonghun" userId="7af2938a2fa79179" providerId="LiveId" clId="{E04DA0A6-7DA4-4AB9-8650-8F91C2C42EE0}" dt="2020-05-04T18:58:51.386" v="421" actId="571"/>
          <ac:picMkLst>
            <pc:docMk/>
            <pc:sldMk cId="3603047529" sldId="279"/>
            <ac:picMk id="18" creationId="{E20E3604-DD5F-448C-8B69-A8F88ED45A90}"/>
          </ac:picMkLst>
        </pc:picChg>
        <pc:cxnChg chg="add mod">
          <ac:chgData name="Yoo Jonghun" userId="7af2938a2fa79179" providerId="LiveId" clId="{E04DA0A6-7DA4-4AB9-8650-8F91C2C42EE0}" dt="2020-05-04T19:01:03.582" v="466" actId="13822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4T19:07:46.015" v="733" actId="1076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07:37.971" v="732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picChg chg="add mod">
          <ac:chgData name="Yoo Jonghun" userId="7af2938a2fa79179" providerId="LiveId" clId="{E04DA0A6-7DA4-4AB9-8650-8F91C2C42EE0}" dt="2020-05-04T19:07:32.824" v="718" actId="1076"/>
          <ac:picMkLst>
            <pc:docMk/>
            <pc:sldMk cId="2028146023" sldId="280"/>
            <ac:picMk id="8" creationId="{F202EB45-F668-47ED-B901-B2255D96D47F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09C0D21C-285C-4DEC-BF88-854FBB42EA1C}"/>
    <pc:docChg chg="modSld">
      <pc:chgData name="Yoo Jonghun" userId="7af2938a2fa79179" providerId="LiveId" clId="{09C0D21C-285C-4DEC-BF88-854FBB42EA1C}" dt="2020-05-20T15:08:34.026" v="50"/>
      <pc:docMkLst>
        <pc:docMk/>
      </pc:docMkLst>
      <pc:sldChg chg="modSp mod">
        <pc:chgData name="Yoo Jonghun" userId="7af2938a2fa79179" providerId="LiveId" clId="{09C0D21C-285C-4DEC-BF88-854FBB42EA1C}" dt="2020-05-20T15:08:26.337" v="20"/>
        <pc:sldMkLst>
          <pc:docMk/>
          <pc:sldMk cId="3331657119" sldId="268"/>
        </pc:sldMkLst>
        <pc:spChg chg="mod">
          <ac:chgData name="Yoo Jonghun" userId="7af2938a2fa79179" providerId="LiveId" clId="{09C0D21C-285C-4DEC-BF88-854FBB42EA1C}" dt="2020-05-20T15:07:31.619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09C0D21C-285C-4DEC-BF88-854FBB42EA1C}" dt="2020-05-20T15:08:26.337" v="20"/>
          <ac:spMkLst>
            <pc:docMk/>
            <pc:sldMk cId="3331657119" sldId="268"/>
            <ac:spMk id="4" creationId="{068C5A6C-909A-48DF-A469-FC73377508FD}"/>
          </ac:spMkLst>
        </pc:spChg>
      </pc:sldChg>
      <pc:sldChg chg="modSp mod">
        <pc:chgData name="Yoo Jonghun" userId="7af2938a2fa79179" providerId="LiveId" clId="{09C0D21C-285C-4DEC-BF88-854FBB42EA1C}" dt="2020-05-20T15:08:34.026" v="50"/>
        <pc:sldMkLst>
          <pc:docMk/>
          <pc:sldMk cId="2499360295" sldId="269"/>
        </pc:sldMkLst>
        <pc:spChg chg="mod">
          <ac:chgData name="Yoo Jonghun" userId="7af2938a2fa79179" providerId="LiveId" clId="{09C0D21C-285C-4DEC-BF88-854FBB42EA1C}" dt="2020-05-20T15:07:36.963" v="5" actId="20577"/>
          <ac:spMkLst>
            <pc:docMk/>
            <pc:sldMk cId="2499360295" sldId="269"/>
            <ac:spMk id="3" creationId="{911C7C1F-A43E-44B4-87A2-7FF34B782E4F}"/>
          </ac:spMkLst>
        </pc:spChg>
        <pc:spChg chg="mod">
          <ac:chgData name="Yoo Jonghun" userId="7af2938a2fa79179" providerId="LiveId" clId="{09C0D21C-285C-4DEC-BF88-854FBB42EA1C}" dt="2020-05-20T15:08:34.026" v="50"/>
          <ac:spMkLst>
            <pc:docMk/>
            <pc:sldMk cId="2499360295" sldId="269"/>
            <ac:spMk id="4" creationId="{068C5A6C-909A-48DF-A469-FC73377508FD}"/>
          </ac:spMkLst>
        </pc:spChg>
      </pc:sldChg>
      <pc:sldChg chg="modSp mod">
        <pc:chgData name="Yoo Jonghun" userId="7af2938a2fa79179" providerId="LiveId" clId="{09C0D21C-285C-4DEC-BF88-854FBB42EA1C}" dt="2020-05-20T15:08:30.906" v="35"/>
        <pc:sldMkLst>
          <pc:docMk/>
          <pc:sldMk cId="3562732063" sldId="270"/>
        </pc:sldMkLst>
        <pc:spChg chg="mod">
          <ac:chgData name="Yoo Jonghun" userId="7af2938a2fa79179" providerId="LiveId" clId="{09C0D21C-285C-4DEC-BF88-854FBB42EA1C}" dt="2020-05-20T15:07:34.282" v="3" actId="20577"/>
          <ac:spMkLst>
            <pc:docMk/>
            <pc:sldMk cId="3562732063" sldId="270"/>
            <ac:spMk id="3" creationId="{911C7C1F-A43E-44B4-87A2-7FF34B782E4F}"/>
          </ac:spMkLst>
        </pc:spChg>
        <pc:spChg chg="mod">
          <ac:chgData name="Yoo Jonghun" userId="7af2938a2fa79179" providerId="LiveId" clId="{09C0D21C-285C-4DEC-BF88-854FBB42EA1C}" dt="2020-05-20T15:08:30.906" v="35"/>
          <ac:spMkLst>
            <pc:docMk/>
            <pc:sldMk cId="3562732063" sldId="270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F5778CDD-A89B-4FE6-92E1-CB5B19EE27E3}"/>
    <pc:docChg chg="custSel addSld delSld modSld">
      <pc:chgData name="Yoo Jonghun" userId="7af2938a2fa79179" providerId="LiveId" clId="{F5778CDD-A89B-4FE6-92E1-CB5B19EE27E3}" dt="2020-05-05T07:15:10.753" v="434" actId="2696"/>
      <pc:docMkLst>
        <pc:docMk/>
      </pc:docMkLst>
      <pc:sldChg chg="modSp mod">
        <pc:chgData name="Yoo Jonghun" userId="7af2938a2fa79179" providerId="LiveId" clId="{F5778CDD-A89B-4FE6-92E1-CB5B19EE27E3}" dt="2020-05-05T07:12:14.128" v="418"/>
        <pc:sldMkLst>
          <pc:docMk/>
          <pc:sldMk cId="1738146401" sldId="256"/>
        </pc:sldMkLst>
        <pc:spChg chg="mod">
          <ac:chgData name="Yoo Jonghun" userId="7af2938a2fa79179" providerId="LiveId" clId="{F5778CDD-A89B-4FE6-92E1-CB5B19EE27E3}" dt="2020-05-05T07:12:14.128" v="418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F5778CDD-A89B-4FE6-92E1-CB5B19EE27E3}" dt="2020-05-05T07:13:11.858" v="433"/>
        <pc:sldMkLst>
          <pc:docMk/>
          <pc:sldMk cId="3331657119" sldId="268"/>
        </pc:sldMkLst>
        <pc:spChg chg="mod">
          <ac:chgData name="Yoo Jonghun" userId="7af2938a2fa79179" providerId="LiveId" clId="{F5778CDD-A89B-4FE6-92E1-CB5B19EE27E3}" dt="2020-05-05T06:53:42.665" v="29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14.113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3:11.858" v="43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4:00.618" v="298" actId="14100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F5778CDD-A89B-4FE6-92E1-CB5B19EE27E3}" dt="2020-05-05T06:53:51.355" v="296" actId="1076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F5778CDD-A89B-4FE6-92E1-CB5B19EE27E3}" dt="2020-05-05T06:51:09.358" v="116" actId="478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F5778CDD-A89B-4FE6-92E1-CB5B19EE27E3}" dt="2020-05-05T06:53:18.885" v="206" actId="1035"/>
          <ac:spMkLst>
            <pc:docMk/>
            <pc:sldMk cId="3331657119" sldId="268"/>
            <ac:spMk id="10" creationId="{0E5AA9CC-982F-4991-BCA0-4213F66BAA3B}"/>
          </ac:spMkLst>
        </pc:spChg>
        <pc:picChg chg="add del mod">
          <ac:chgData name="Yoo Jonghun" userId="7af2938a2fa79179" providerId="LiveId" clId="{F5778CDD-A89B-4FE6-92E1-CB5B19EE27E3}" dt="2020-05-05T06:52:43.560" v="181" actId="478"/>
          <ac:picMkLst>
            <pc:docMk/>
            <pc:sldMk cId="3331657119" sldId="268"/>
            <ac:picMk id="8" creationId="{AE2CC5CC-09EF-4463-9C78-01390F4DD8CB}"/>
          </ac:picMkLst>
        </pc:picChg>
        <pc:picChg chg="add mod">
          <ac:chgData name="Yoo Jonghun" userId="7af2938a2fa79179" providerId="LiveId" clId="{F5778CDD-A89B-4FE6-92E1-CB5B19EE27E3}" dt="2020-05-05T06:53:11.877" v="201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modSp add del">
        <pc:chgData name="Yoo Jonghun" userId="7af2938a2fa79179" providerId="LiveId" clId="{F5778CDD-A89B-4FE6-92E1-CB5B19EE27E3}" dt="2020-05-05T07:12:44.030" v="428"/>
        <pc:sldMkLst>
          <pc:docMk/>
          <pc:sldMk cId="3204519156" sldId="276"/>
        </pc:sldMkLst>
        <pc:spChg chg="mod">
          <ac:chgData name="Yoo Jonghun" userId="7af2938a2fa79179" providerId="LiveId" clId="{F5778CDD-A89B-4FE6-92E1-CB5B19EE27E3}" dt="2020-05-05T07:12:28.177" v="424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4.030" v="428"/>
          <ac:spMkLst>
            <pc:docMk/>
            <pc:sldMk cId="3204519156" sldId="276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9.846" v="431"/>
        <pc:sldMkLst>
          <pc:docMk/>
          <pc:sldMk cId="375253895" sldId="277"/>
        </pc:sldMkLst>
        <pc:spChg chg="mod">
          <ac:chgData name="Yoo Jonghun" userId="7af2938a2fa79179" providerId="LiveId" clId="{F5778CDD-A89B-4FE6-92E1-CB5B19EE27E3}" dt="2020-05-05T07:12:33.662" v="427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9.846" v="431"/>
          <ac:spMkLst>
            <pc:docMk/>
            <pc:sldMk cId="375253895" sldId="277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6.205" v="429"/>
        <pc:sldMkLst>
          <pc:docMk/>
          <pc:sldMk cId="3603047529" sldId="279"/>
        </pc:sldMkLst>
        <pc:spChg chg="mod">
          <ac:chgData name="Yoo Jonghun" userId="7af2938a2fa79179" providerId="LiveId" clId="{F5778CDD-A89B-4FE6-92E1-CB5B19EE27E3}" dt="2020-05-05T07:12:30.060" v="425"/>
          <ac:spMkLst>
            <pc:docMk/>
            <pc:sldMk cId="3603047529" sldId="279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6.205" v="429"/>
          <ac:spMkLst>
            <pc:docMk/>
            <pc:sldMk cId="3603047529" sldId="279"/>
            <ac:spMk id="4" creationId="{068C5A6C-909A-48DF-A469-FC73377508FD}"/>
          </ac:spMkLst>
        </pc:spChg>
      </pc:sldChg>
      <pc:sldChg chg="delSp modSp del mod">
        <pc:chgData name="Yoo Jonghun" userId="7af2938a2fa79179" providerId="LiveId" clId="{F5778CDD-A89B-4FE6-92E1-CB5B19EE27E3}" dt="2020-05-05T07:15:10.753" v="434" actId="2696"/>
        <pc:sldMkLst>
          <pc:docMk/>
          <pc:sldMk cId="2028146023" sldId="280"/>
        </pc:sldMkLst>
        <pc:spChg chg="mod">
          <ac:chgData name="Yoo Jonghun" userId="7af2938a2fa79179" providerId="LiveId" clId="{F5778CDD-A89B-4FE6-92E1-CB5B19EE27E3}" dt="2020-05-05T06:54:16.184" v="334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25.604" v="5" actId="20577"/>
          <ac:spMkLst>
            <pc:docMk/>
            <pc:sldMk cId="2028146023" sldId="280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4T19:10:36.967" v="17" actId="6549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5:13.606" v="368" actId="2057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F5778CDD-A89B-4FE6-92E1-CB5B19EE27E3}" dt="2020-05-05T06:54:33.244" v="338" actId="478"/>
          <ac:spMkLst>
            <pc:docMk/>
            <pc:sldMk cId="2028146023" sldId="280"/>
            <ac:spMk id="13" creationId="{7710E152-D539-41F0-B6E6-A35D9B91390A}"/>
          </ac:spMkLst>
        </pc:spChg>
        <pc:cxnChg chg="del">
          <ac:chgData name="Yoo Jonghun" userId="7af2938a2fa79179" providerId="LiveId" clId="{F5778CDD-A89B-4FE6-92E1-CB5B19EE27E3}" dt="2020-05-05T06:54:33.244" v="338" actId="478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 mod">
        <pc:chgData name="Yoo Jonghun" userId="7af2938a2fa79179" providerId="LiveId" clId="{F5778CDD-A89B-4FE6-92E1-CB5B19EE27E3}" dt="2020-05-05T07:12:24.611" v="423" actId="20577"/>
        <pc:sldMkLst>
          <pc:docMk/>
          <pc:sldMk cId="3092967632" sldId="281"/>
        </pc:sldMkLst>
        <pc:spChg chg="mod">
          <ac:chgData name="Yoo Jonghun" userId="7af2938a2fa79179" providerId="LiveId" clId="{F5778CDD-A89B-4FE6-92E1-CB5B19EE27E3}" dt="2020-05-05T07:12:24.611" v="423" actId="20577"/>
          <ac:spMkLst>
            <pc:docMk/>
            <pc:sldMk cId="3092967632" sldId="281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19.888" v="421" actId="6549"/>
          <ac:spMkLst>
            <pc:docMk/>
            <pc:sldMk cId="3092967632" sldId="281"/>
            <ac:spMk id="4" creationId="{068C5A6C-909A-48DF-A469-FC73377508FD}"/>
          </ac:spMkLst>
        </pc:spChg>
      </pc:sldChg>
      <pc:sldChg chg="modSp add mod">
        <pc:chgData name="Yoo Jonghun" userId="7af2938a2fa79179" providerId="LiveId" clId="{F5778CDD-A89B-4FE6-92E1-CB5B19EE27E3}" dt="2020-05-05T07:13:05.516" v="432" actId="20577"/>
        <pc:sldMkLst>
          <pc:docMk/>
          <pc:sldMk cId="1400668368" sldId="282"/>
        </pc:sldMkLst>
        <pc:spChg chg="mod">
          <ac:chgData name="Yoo Jonghun" userId="7af2938a2fa79179" providerId="LiveId" clId="{F5778CDD-A89B-4FE6-92E1-CB5B19EE27E3}" dt="2020-05-05T07:13:05.516" v="432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5T07:12:31.805" v="426"/>
          <ac:spMkLst>
            <pc:docMk/>
            <pc:sldMk cId="1400668368" sldId="282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8.410" v="430"/>
          <ac:spMkLst>
            <pc:docMk/>
            <pc:sldMk cId="1400668368" sldId="282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A9E39586-1B4F-47A4-BD1F-8C5F2D3740FB}"/>
    <pc:docChg chg="undo custSel addSld modSld">
      <pc:chgData name="Yoo Jonghun" userId="7af2938a2fa79179" providerId="LiveId" clId="{A9E39586-1B4F-47A4-BD1F-8C5F2D3740FB}" dt="2020-05-30T09:06:09.563" v="2276" actId="20577"/>
      <pc:docMkLst>
        <pc:docMk/>
      </pc:docMkLst>
      <pc:sldChg chg="modSp mod">
        <pc:chgData name="Yoo Jonghun" userId="7af2938a2fa79179" providerId="LiveId" clId="{A9E39586-1B4F-47A4-BD1F-8C5F2D3740FB}" dt="2020-05-24T06:34:02" v="1018" actId="21"/>
        <pc:sldMkLst>
          <pc:docMk/>
          <pc:sldMk cId="1738146401" sldId="256"/>
        </pc:sldMkLst>
        <pc:spChg chg="mod">
          <ac:chgData name="Yoo Jonghun" userId="7af2938a2fa79179" providerId="LiveId" clId="{A9E39586-1B4F-47A4-BD1F-8C5F2D3740FB}" dt="2020-05-24T06:34:02" v="1018" actId="21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A9E39586-1B4F-47A4-BD1F-8C5F2D3740FB}" dt="2020-05-30T09:06:09.563" v="2276" actId="20577"/>
        <pc:sldMkLst>
          <pc:docMk/>
          <pc:sldMk cId="3331657119" sldId="268"/>
        </pc:sldMkLst>
        <pc:spChg chg="mod">
          <ac:chgData name="Yoo Jonghun" userId="7af2938a2fa79179" providerId="LiveId" clId="{A9E39586-1B4F-47A4-BD1F-8C5F2D3740FB}" dt="2020-05-24T06:33:48.035" v="99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A9E39586-1B4F-47A4-BD1F-8C5F2D3740FB}" dt="2020-05-30T09:06:09.563" v="2276" actId="20577"/>
          <ac:spMkLst>
            <pc:docMk/>
            <pc:sldMk cId="3331657119" sldId="268"/>
            <ac:spMk id="5" creationId="{7FBC023E-5D69-44AC-9A88-C9CCE4BFD6A0}"/>
          </ac:spMkLst>
        </pc:spChg>
        <pc:spChg chg="mod ord">
          <ac:chgData name="Yoo Jonghun" userId="7af2938a2fa79179" providerId="LiveId" clId="{A9E39586-1B4F-47A4-BD1F-8C5F2D3740FB}" dt="2020-05-30T08:47:25.552" v="2272" actId="14100"/>
          <ac:spMkLst>
            <pc:docMk/>
            <pc:sldMk cId="3331657119" sldId="268"/>
            <ac:spMk id="10" creationId="{0E5AA9CC-982F-4991-BCA0-4213F66BAA3B}"/>
          </ac:spMkLst>
        </pc:spChg>
        <pc:picChg chg="add mod ord">
          <ac:chgData name="Yoo Jonghun" userId="7af2938a2fa79179" providerId="LiveId" clId="{A9E39586-1B4F-47A4-BD1F-8C5F2D3740FB}" dt="2020-05-30T08:47:07.317" v="2268" actId="1076"/>
          <ac:picMkLst>
            <pc:docMk/>
            <pc:sldMk cId="3331657119" sldId="268"/>
            <ac:picMk id="6" creationId="{CBBFA499-5799-43CF-B215-B4514152CEFC}"/>
          </ac:picMkLst>
        </pc:picChg>
        <pc:picChg chg="add del mod">
          <ac:chgData name="Yoo Jonghun" userId="7af2938a2fa79179" providerId="LiveId" clId="{A9E39586-1B4F-47A4-BD1F-8C5F2D3740FB}" dt="2020-05-23T07:46:56.859" v="10" actId="478"/>
          <ac:picMkLst>
            <pc:docMk/>
            <pc:sldMk cId="3331657119" sldId="268"/>
            <ac:picMk id="6" creationId="{F133DDC0-AA69-4063-B2F4-83F6E9CDCB4E}"/>
          </ac:picMkLst>
        </pc:picChg>
        <pc:picChg chg="add del mod ord modCrop">
          <ac:chgData name="Yoo Jonghun" userId="7af2938a2fa79179" providerId="LiveId" clId="{A9E39586-1B4F-47A4-BD1F-8C5F2D3740FB}" dt="2020-05-23T10:38:12.676" v="134" actId="478"/>
          <ac:picMkLst>
            <pc:docMk/>
            <pc:sldMk cId="3331657119" sldId="268"/>
            <ac:picMk id="7" creationId="{C09AB3ED-F39F-4ED3-82FE-2CCD5DB8A9DE}"/>
          </ac:picMkLst>
        </pc:picChg>
        <pc:picChg chg="add del mod ord modCrop">
          <ac:chgData name="Yoo Jonghun" userId="7af2938a2fa79179" providerId="LiveId" clId="{A9E39586-1B4F-47A4-BD1F-8C5F2D3740FB}" dt="2020-05-30T08:46:53.395" v="2263" actId="478"/>
          <ac:picMkLst>
            <pc:docMk/>
            <pc:sldMk cId="3331657119" sldId="268"/>
            <ac:picMk id="8" creationId="{0C248FE7-976B-49D6-B4F0-0E738F5CE1FE}"/>
          </ac:picMkLst>
        </pc:picChg>
        <pc:picChg chg="del">
          <ac:chgData name="Yoo Jonghun" userId="7af2938a2fa79179" providerId="LiveId" clId="{A9E39586-1B4F-47A4-BD1F-8C5F2D3740FB}" dt="2020-05-23T05:54:23.860" v="0" actId="478"/>
          <ac:picMkLst>
            <pc:docMk/>
            <pc:sldMk cId="3331657119" sldId="268"/>
            <ac:picMk id="9" creationId="{043EFA10-8898-494A-8A07-E3F2DA456869}"/>
          </ac:picMkLst>
        </pc:picChg>
        <pc:picChg chg="add mod modCrop">
          <ac:chgData name="Yoo Jonghun" userId="7af2938a2fa79179" providerId="LiveId" clId="{A9E39586-1B4F-47A4-BD1F-8C5F2D3740FB}" dt="2020-05-30T08:47:01.096" v="2267" actId="1076"/>
          <ac:picMkLst>
            <pc:docMk/>
            <pc:sldMk cId="3331657119" sldId="268"/>
            <ac:picMk id="11" creationId="{856AF305-49D6-4F74-83E0-7A1570B26441}"/>
          </ac:picMkLst>
        </pc:picChg>
      </pc:sldChg>
      <pc:sldChg chg="addSp delSp modSp mod">
        <pc:chgData name="Yoo Jonghun" userId="7af2938a2fa79179" providerId="LiveId" clId="{A9E39586-1B4F-47A4-BD1F-8C5F2D3740FB}" dt="2020-05-24T06:33:44.591" v="987" actId="20577"/>
        <pc:sldMkLst>
          <pc:docMk/>
          <pc:sldMk cId="2499360295" sldId="269"/>
        </pc:sldMkLst>
        <pc:spChg chg="mod">
          <ac:chgData name="Yoo Jonghun" userId="7af2938a2fa79179" providerId="LiveId" clId="{A9E39586-1B4F-47A4-BD1F-8C5F2D3740FB}" dt="2020-05-24T06:33:44.591" v="987" actId="20577"/>
          <ac:spMkLst>
            <pc:docMk/>
            <pc:sldMk cId="2499360295" sldId="269"/>
            <ac:spMk id="3" creationId="{911C7C1F-A43E-44B4-87A2-7FF34B782E4F}"/>
          </ac:spMkLst>
        </pc:spChg>
        <pc:spChg chg="mod">
          <ac:chgData name="Yoo Jonghun" userId="7af2938a2fa79179" providerId="LiveId" clId="{A9E39586-1B4F-47A4-BD1F-8C5F2D3740FB}" dt="2020-05-24T06:22:22.683" v="935"/>
          <ac:spMkLst>
            <pc:docMk/>
            <pc:sldMk cId="2499360295" sldId="269"/>
            <ac:spMk id="5" creationId="{7FBC023E-5D69-44AC-9A88-C9CCE4BFD6A0}"/>
          </ac:spMkLst>
        </pc:spChg>
        <pc:spChg chg="mod ord">
          <ac:chgData name="Yoo Jonghun" userId="7af2938a2fa79179" providerId="LiveId" clId="{A9E39586-1B4F-47A4-BD1F-8C5F2D3740FB}" dt="2020-05-24T06:22:42.784" v="940" actId="1076"/>
          <ac:spMkLst>
            <pc:docMk/>
            <pc:sldMk cId="2499360295" sldId="269"/>
            <ac:spMk id="10" creationId="{0E5AA9CC-982F-4991-BCA0-4213F66BAA3B}"/>
          </ac:spMkLst>
        </pc:spChg>
        <pc:picChg chg="del">
          <ac:chgData name="Yoo Jonghun" userId="7af2938a2fa79179" providerId="LiveId" clId="{A9E39586-1B4F-47A4-BD1F-8C5F2D3740FB}" dt="2020-05-24T06:21:39.501" v="890" actId="478"/>
          <ac:picMkLst>
            <pc:docMk/>
            <pc:sldMk cId="2499360295" sldId="269"/>
            <ac:picMk id="6" creationId="{09A31574-6080-4124-B8CC-D1D54865813D}"/>
          </ac:picMkLst>
        </pc:picChg>
        <pc:picChg chg="add mod">
          <ac:chgData name="Yoo Jonghun" userId="7af2938a2fa79179" providerId="LiveId" clId="{A9E39586-1B4F-47A4-BD1F-8C5F2D3740FB}" dt="2020-05-24T06:22:42.784" v="940" actId="1076"/>
          <ac:picMkLst>
            <pc:docMk/>
            <pc:sldMk cId="2499360295" sldId="269"/>
            <ac:picMk id="7" creationId="{F0A6EBA5-4CD2-4A5C-82BD-8BB1B7DB92D4}"/>
          </ac:picMkLst>
        </pc:picChg>
      </pc:sldChg>
      <pc:sldChg chg="addSp delSp modSp mod">
        <pc:chgData name="Yoo Jonghun" userId="7af2938a2fa79179" providerId="LiveId" clId="{A9E39586-1B4F-47A4-BD1F-8C5F2D3740FB}" dt="2020-05-24T06:33:46.422" v="989" actId="20577"/>
        <pc:sldMkLst>
          <pc:docMk/>
          <pc:sldMk cId="3562732063" sldId="270"/>
        </pc:sldMkLst>
        <pc:spChg chg="mod">
          <ac:chgData name="Yoo Jonghun" userId="7af2938a2fa79179" providerId="LiveId" clId="{A9E39586-1B4F-47A4-BD1F-8C5F2D3740FB}" dt="2020-05-24T06:33:46.422" v="989" actId="20577"/>
          <ac:spMkLst>
            <pc:docMk/>
            <pc:sldMk cId="3562732063" sldId="270"/>
            <ac:spMk id="3" creationId="{911C7C1F-A43E-44B4-87A2-7FF34B782E4F}"/>
          </ac:spMkLst>
        </pc:spChg>
        <pc:spChg chg="mod">
          <ac:chgData name="Yoo Jonghun" userId="7af2938a2fa79179" providerId="LiveId" clId="{A9E39586-1B4F-47A4-BD1F-8C5F2D3740FB}" dt="2020-05-24T03:57:55.638" v="631" actId="14100"/>
          <ac:spMkLst>
            <pc:docMk/>
            <pc:sldMk cId="3562732063" sldId="270"/>
            <ac:spMk id="5" creationId="{7FBC023E-5D69-44AC-9A88-C9CCE4BFD6A0}"/>
          </ac:spMkLst>
        </pc:spChg>
        <pc:spChg chg="add mod">
          <ac:chgData name="Yoo Jonghun" userId="7af2938a2fa79179" providerId="LiveId" clId="{A9E39586-1B4F-47A4-BD1F-8C5F2D3740FB}" dt="2020-05-24T04:25:33.541" v="644" actId="13926"/>
          <ac:spMkLst>
            <pc:docMk/>
            <pc:sldMk cId="3562732063" sldId="270"/>
            <ac:spMk id="9" creationId="{0BA516A9-A625-405E-8771-AEBD82D996B3}"/>
          </ac:spMkLst>
        </pc:spChg>
        <pc:spChg chg="del mod">
          <ac:chgData name="Yoo Jonghun" userId="7af2938a2fa79179" providerId="LiveId" clId="{A9E39586-1B4F-47A4-BD1F-8C5F2D3740FB}" dt="2020-05-24T04:24:58.952" v="639" actId="478"/>
          <ac:spMkLst>
            <pc:docMk/>
            <pc:sldMk cId="3562732063" sldId="270"/>
            <ac:spMk id="10" creationId="{0E5AA9CC-982F-4991-BCA0-4213F66BAA3B}"/>
          </ac:spMkLst>
        </pc:spChg>
        <pc:picChg chg="del mod">
          <ac:chgData name="Yoo Jonghun" userId="7af2938a2fa79179" providerId="LiveId" clId="{A9E39586-1B4F-47A4-BD1F-8C5F2D3740FB}" dt="2020-05-24T03:55:50.107" v="314" actId="478"/>
          <ac:picMkLst>
            <pc:docMk/>
            <pc:sldMk cId="3562732063" sldId="270"/>
            <ac:picMk id="6" creationId="{C7C81F2F-5BFE-4070-B630-6C7DB711E059}"/>
          </ac:picMkLst>
        </pc:picChg>
        <pc:picChg chg="add del mod">
          <ac:chgData name="Yoo Jonghun" userId="7af2938a2fa79179" providerId="LiveId" clId="{A9E39586-1B4F-47A4-BD1F-8C5F2D3740FB}" dt="2020-05-24T04:17:21.010" v="635" actId="478"/>
          <ac:picMkLst>
            <pc:docMk/>
            <pc:sldMk cId="3562732063" sldId="270"/>
            <ac:picMk id="7" creationId="{3084B5D5-ECC1-456D-AF10-08741C4E8AE3}"/>
          </ac:picMkLst>
        </pc:picChg>
        <pc:picChg chg="add mod">
          <ac:chgData name="Yoo Jonghun" userId="7af2938a2fa79179" providerId="LiveId" clId="{A9E39586-1B4F-47A4-BD1F-8C5F2D3740FB}" dt="2020-05-24T04:25:44.786" v="645" actId="1076"/>
          <ac:picMkLst>
            <pc:docMk/>
            <pc:sldMk cId="3562732063" sldId="270"/>
            <ac:picMk id="8" creationId="{5C9E312E-7680-4DE9-8E0E-2874EA2D2AC9}"/>
          </ac:picMkLst>
        </pc:picChg>
      </pc:sldChg>
      <pc:sldChg chg="addSp delSp modSp add mod">
        <pc:chgData name="Yoo Jonghun" userId="7af2938a2fa79179" providerId="LiveId" clId="{A9E39586-1B4F-47A4-BD1F-8C5F2D3740FB}" dt="2020-05-30T08:46:38.009" v="2262" actId="14100"/>
        <pc:sldMkLst>
          <pc:docMk/>
          <pc:sldMk cId="3551696858" sldId="271"/>
        </pc:sldMkLst>
        <pc:spChg chg="mod">
          <ac:chgData name="Yoo Jonghun" userId="7af2938a2fa79179" providerId="LiveId" clId="{A9E39586-1B4F-47A4-BD1F-8C5F2D3740FB}" dt="2020-05-24T05:56:29.617" v="672" actId="20577"/>
          <ac:spMkLst>
            <pc:docMk/>
            <pc:sldMk cId="3551696858" sldId="271"/>
            <ac:spMk id="2" creationId="{C1C69F64-F510-492A-BAD9-081F5111B6AE}"/>
          </ac:spMkLst>
        </pc:spChg>
        <pc:spChg chg="mod">
          <ac:chgData name="Yoo Jonghun" userId="7af2938a2fa79179" providerId="LiveId" clId="{A9E39586-1B4F-47A4-BD1F-8C5F2D3740FB}" dt="2020-05-24T06:33:49.706" v="993" actId="20577"/>
          <ac:spMkLst>
            <pc:docMk/>
            <pc:sldMk cId="3551696858" sldId="271"/>
            <ac:spMk id="3" creationId="{911C7C1F-A43E-44B4-87A2-7FF34B782E4F}"/>
          </ac:spMkLst>
        </pc:spChg>
        <pc:spChg chg="mod">
          <ac:chgData name="Yoo Jonghun" userId="7af2938a2fa79179" providerId="LiveId" clId="{A9E39586-1B4F-47A4-BD1F-8C5F2D3740FB}" dt="2020-05-24T06:34:13.638" v="1038" actId="6549"/>
          <ac:spMkLst>
            <pc:docMk/>
            <pc:sldMk cId="3551696858" sldId="271"/>
            <ac:spMk id="4" creationId="{068C5A6C-909A-48DF-A469-FC73377508FD}"/>
          </ac:spMkLst>
        </pc:spChg>
        <pc:spChg chg="mod">
          <ac:chgData name="Yoo Jonghun" userId="7af2938a2fa79179" providerId="LiveId" clId="{A9E39586-1B4F-47A4-BD1F-8C5F2D3740FB}" dt="2020-05-24T05:57:44.786" v="881"/>
          <ac:spMkLst>
            <pc:docMk/>
            <pc:sldMk cId="3551696858" sldId="271"/>
            <ac:spMk id="5" creationId="{7FBC023E-5D69-44AC-9A88-C9CCE4BFD6A0}"/>
          </ac:spMkLst>
        </pc:spChg>
        <pc:spChg chg="del">
          <ac:chgData name="Yoo Jonghun" userId="7af2938a2fa79179" providerId="LiveId" clId="{A9E39586-1B4F-47A4-BD1F-8C5F2D3740FB}" dt="2020-05-24T05:57:18.884" v="783" actId="478"/>
          <ac:spMkLst>
            <pc:docMk/>
            <pc:sldMk cId="3551696858" sldId="271"/>
            <ac:spMk id="10" creationId="{0E5AA9CC-982F-4991-BCA0-4213F66BAA3B}"/>
          </ac:spMkLst>
        </pc:spChg>
        <pc:spChg chg="add mod">
          <ac:chgData name="Yoo Jonghun" userId="7af2938a2fa79179" providerId="LiveId" clId="{A9E39586-1B4F-47A4-BD1F-8C5F2D3740FB}" dt="2020-05-30T08:46:38.009" v="2262" actId="14100"/>
          <ac:spMkLst>
            <pc:docMk/>
            <pc:sldMk cId="3551696858" sldId="271"/>
            <ac:spMk id="12" creationId="{6A854F29-4A4B-479A-AA5E-B6F35A79272F}"/>
          </ac:spMkLst>
        </pc:spChg>
        <pc:picChg chg="add del mod">
          <ac:chgData name="Yoo Jonghun" userId="7af2938a2fa79179" providerId="LiveId" clId="{A9E39586-1B4F-47A4-BD1F-8C5F2D3740FB}" dt="2020-05-30T08:46:22.890" v="2254" actId="478"/>
          <ac:picMkLst>
            <pc:docMk/>
            <pc:sldMk cId="3551696858" sldId="271"/>
            <ac:picMk id="6" creationId="{854DDAB1-6772-4CD1-93B2-DC90F9E8BC66}"/>
          </ac:picMkLst>
        </pc:picChg>
        <pc:picChg chg="add mod ord">
          <ac:chgData name="Yoo Jonghun" userId="7af2938a2fa79179" providerId="LiveId" clId="{A9E39586-1B4F-47A4-BD1F-8C5F2D3740FB}" dt="2020-05-30T08:46:29.718" v="2260" actId="1076"/>
          <ac:picMkLst>
            <pc:docMk/>
            <pc:sldMk cId="3551696858" sldId="271"/>
            <ac:picMk id="7" creationId="{9BBE6921-52F5-44B1-90D8-D818B4661370}"/>
          </ac:picMkLst>
        </pc:picChg>
        <pc:picChg chg="del">
          <ac:chgData name="Yoo Jonghun" userId="7af2938a2fa79179" providerId="LiveId" clId="{A9E39586-1B4F-47A4-BD1F-8C5F2D3740FB}" dt="2020-05-24T05:57:18.884" v="783" actId="478"/>
          <ac:picMkLst>
            <pc:docMk/>
            <pc:sldMk cId="3551696858" sldId="271"/>
            <ac:picMk id="8" creationId="{0C248FE7-976B-49D6-B4F0-0E738F5CE1FE}"/>
          </ac:picMkLst>
        </pc:picChg>
        <pc:picChg chg="del">
          <ac:chgData name="Yoo Jonghun" userId="7af2938a2fa79179" providerId="LiveId" clId="{A9E39586-1B4F-47A4-BD1F-8C5F2D3740FB}" dt="2020-05-24T05:57:18.884" v="783" actId="478"/>
          <ac:picMkLst>
            <pc:docMk/>
            <pc:sldMk cId="3551696858" sldId="271"/>
            <ac:picMk id="11" creationId="{856AF305-49D6-4F74-83E0-7A1570B26441}"/>
          </ac:picMkLst>
        </pc:picChg>
      </pc:sldChg>
      <pc:sldChg chg="addSp delSp modSp add mod">
        <pc:chgData name="Yoo Jonghun" userId="7af2938a2fa79179" providerId="LiveId" clId="{A9E39586-1B4F-47A4-BD1F-8C5F2D3740FB}" dt="2020-05-30T03:33:43.084" v="2233"/>
        <pc:sldMkLst>
          <pc:docMk/>
          <pc:sldMk cId="2101658701" sldId="272"/>
        </pc:sldMkLst>
        <pc:spChg chg="mod">
          <ac:chgData name="Yoo Jonghun" userId="7af2938a2fa79179" providerId="LiveId" clId="{A9E39586-1B4F-47A4-BD1F-8C5F2D3740FB}" dt="2020-05-24T06:22:49.052" v="942" actId="20577"/>
          <ac:spMkLst>
            <pc:docMk/>
            <pc:sldMk cId="2101658701" sldId="272"/>
            <ac:spMk id="2" creationId="{C1C69F64-F510-492A-BAD9-081F5111B6AE}"/>
          </ac:spMkLst>
        </pc:spChg>
        <pc:spChg chg="mod">
          <ac:chgData name="Yoo Jonghun" userId="7af2938a2fa79179" providerId="LiveId" clId="{A9E39586-1B4F-47A4-BD1F-8C5F2D3740FB}" dt="2020-05-24T06:33:41.426" v="985" actId="20577"/>
          <ac:spMkLst>
            <pc:docMk/>
            <pc:sldMk cId="2101658701" sldId="272"/>
            <ac:spMk id="3" creationId="{911C7C1F-A43E-44B4-87A2-7FF34B782E4F}"/>
          </ac:spMkLst>
        </pc:spChg>
        <pc:spChg chg="mod">
          <ac:chgData name="Yoo Jonghun" userId="7af2938a2fa79179" providerId="LiveId" clId="{A9E39586-1B4F-47A4-BD1F-8C5F2D3740FB}" dt="2020-05-24T06:22:58.057" v="966" actId="20577"/>
          <ac:spMkLst>
            <pc:docMk/>
            <pc:sldMk cId="2101658701" sldId="272"/>
            <ac:spMk id="5" creationId="{7FBC023E-5D69-44AC-9A88-C9CCE4BFD6A0}"/>
          </ac:spMkLst>
        </pc:spChg>
        <pc:spChg chg="add mod">
          <ac:chgData name="Yoo Jonghun" userId="7af2938a2fa79179" providerId="LiveId" clId="{A9E39586-1B4F-47A4-BD1F-8C5F2D3740FB}" dt="2020-05-30T03:33:43.084" v="2233"/>
          <ac:spMkLst>
            <pc:docMk/>
            <pc:sldMk cId="2101658701" sldId="272"/>
            <ac:spMk id="7" creationId="{DD8042F6-F252-4065-8E73-CCED2B2B3609}"/>
          </ac:spMkLst>
        </pc:spChg>
        <pc:spChg chg="add del mod">
          <ac:chgData name="Yoo Jonghun" userId="7af2938a2fa79179" providerId="LiveId" clId="{A9E39586-1B4F-47A4-BD1F-8C5F2D3740FB}" dt="2020-05-24T06:33:01.428" v="969" actId="478"/>
          <ac:spMkLst>
            <pc:docMk/>
            <pc:sldMk cId="2101658701" sldId="272"/>
            <ac:spMk id="9" creationId="{EBB7FCA9-A4CE-4540-B9D3-DDC01320AC90}"/>
          </ac:spMkLst>
        </pc:spChg>
        <pc:spChg chg="del">
          <ac:chgData name="Yoo Jonghun" userId="7af2938a2fa79179" providerId="LiveId" clId="{A9E39586-1B4F-47A4-BD1F-8C5F2D3740FB}" dt="2020-05-24T06:23:01.334" v="967" actId="478"/>
          <ac:spMkLst>
            <pc:docMk/>
            <pc:sldMk cId="2101658701" sldId="272"/>
            <ac:spMk id="10" creationId="{0E5AA9CC-982F-4991-BCA0-4213F66BAA3B}"/>
          </ac:spMkLst>
        </pc:spChg>
        <pc:spChg chg="add mod">
          <ac:chgData name="Yoo Jonghun" userId="7af2938a2fa79179" providerId="LiveId" clId="{A9E39586-1B4F-47A4-BD1F-8C5F2D3740FB}" dt="2020-05-24T06:33:28.678" v="982" actId="1076"/>
          <ac:spMkLst>
            <pc:docMk/>
            <pc:sldMk cId="2101658701" sldId="272"/>
            <ac:spMk id="11" creationId="{10147A18-0EF8-4C0D-971E-E42A648C2712}"/>
          </ac:spMkLst>
        </pc:spChg>
        <pc:picChg chg="add mod">
          <ac:chgData name="Yoo Jonghun" userId="7af2938a2fa79179" providerId="LiveId" clId="{A9E39586-1B4F-47A4-BD1F-8C5F2D3740FB}" dt="2020-05-24T06:33:30.187" v="983" actId="1076"/>
          <ac:picMkLst>
            <pc:docMk/>
            <pc:sldMk cId="2101658701" sldId="272"/>
            <ac:picMk id="6" creationId="{2130229E-67CC-4896-81CA-495549DEDFE6}"/>
          </ac:picMkLst>
        </pc:picChg>
        <pc:picChg chg="del">
          <ac:chgData name="Yoo Jonghun" userId="7af2938a2fa79179" providerId="LiveId" clId="{A9E39586-1B4F-47A4-BD1F-8C5F2D3740FB}" dt="2020-05-24T06:23:01.334" v="967" actId="478"/>
          <ac:picMkLst>
            <pc:docMk/>
            <pc:sldMk cId="2101658701" sldId="272"/>
            <ac:picMk id="7" creationId="{F0A6EBA5-4CD2-4A5C-82BD-8BB1B7DB92D4}"/>
          </ac:picMkLst>
        </pc:picChg>
        <pc:picChg chg="add del mod">
          <ac:chgData name="Yoo Jonghun" userId="7af2938a2fa79179" providerId="LiveId" clId="{A9E39586-1B4F-47A4-BD1F-8C5F2D3740FB}" dt="2020-05-24T06:33:01.428" v="969" actId="478"/>
          <ac:picMkLst>
            <pc:docMk/>
            <pc:sldMk cId="2101658701" sldId="272"/>
            <ac:picMk id="8" creationId="{708E3A1D-67D2-472B-9C9A-BF2830F432D5}"/>
          </ac:picMkLst>
        </pc:picChg>
      </pc:sldChg>
      <pc:sldChg chg="addSp delSp modSp add mod">
        <pc:chgData name="Yoo Jonghun" userId="7af2938a2fa79179" providerId="LiveId" clId="{A9E39586-1B4F-47A4-BD1F-8C5F2D3740FB}" dt="2020-05-30T03:39:48.741" v="2253" actId="1076"/>
        <pc:sldMkLst>
          <pc:docMk/>
          <pc:sldMk cId="2966306588" sldId="273"/>
        </pc:sldMkLst>
        <pc:spChg chg="mod">
          <ac:chgData name="Yoo Jonghun" userId="7af2938a2fa79179" providerId="LiveId" clId="{A9E39586-1B4F-47A4-BD1F-8C5F2D3740FB}" dt="2020-05-30T03:37:35.979" v="2252"/>
          <ac:spMkLst>
            <pc:docMk/>
            <pc:sldMk cId="2966306588" sldId="273"/>
            <ac:spMk id="2" creationId="{C1C69F64-F510-492A-BAD9-081F5111B6AE}"/>
          </ac:spMkLst>
        </pc:spChg>
        <pc:spChg chg="mod">
          <ac:chgData name="Yoo Jonghun" userId="7af2938a2fa79179" providerId="LiveId" clId="{A9E39586-1B4F-47A4-BD1F-8C5F2D3740FB}" dt="2020-05-30T02:14:36.748" v="1360" actId="6549"/>
          <ac:spMkLst>
            <pc:docMk/>
            <pc:sldMk cId="2966306588" sldId="273"/>
            <ac:spMk id="5" creationId="{7FBC023E-5D69-44AC-9A88-C9CCE4BFD6A0}"/>
          </ac:spMkLst>
        </pc:spChg>
        <pc:spChg chg="add mod">
          <ac:chgData name="Yoo Jonghun" userId="7af2938a2fa79179" providerId="LiveId" clId="{A9E39586-1B4F-47A4-BD1F-8C5F2D3740FB}" dt="2020-05-30T02:15:55.066" v="1390" actId="1076"/>
          <ac:spMkLst>
            <pc:docMk/>
            <pc:sldMk cId="2966306588" sldId="273"/>
            <ac:spMk id="7" creationId="{1A0D5625-DBF0-4B56-ABA3-A4A34A404F44}"/>
          </ac:spMkLst>
        </pc:spChg>
        <pc:spChg chg="add mod ord">
          <ac:chgData name="Yoo Jonghun" userId="7af2938a2fa79179" providerId="LiveId" clId="{A9E39586-1B4F-47A4-BD1F-8C5F2D3740FB}" dt="2020-05-30T02:16:18.161" v="1396" actId="1582"/>
          <ac:spMkLst>
            <pc:docMk/>
            <pc:sldMk cId="2966306588" sldId="273"/>
            <ac:spMk id="8" creationId="{8BBE5F77-E4CB-4FAD-BA14-E9F8C35F8888}"/>
          </ac:spMkLst>
        </pc:spChg>
        <pc:spChg chg="add mod">
          <ac:chgData name="Yoo Jonghun" userId="7af2938a2fa79179" providerId="LiveId" clId="{A9E39586-1B4F-47A4-BD1F-8C5F2D3740FB}" dt="2020-05-30T02:15:55.066" v="1390" actId="1076"/>
          <ac:spMkLst>
            <pc:docMk/>
            <pc:sldMk cId="2966306588" sldId="273"/>
            <ac:spMk id="9" creationId="{536C3EB0-8FF1-48FF-A418-85B28030E111}"/>
          </ac:spMkLst>
        </pc:spChg>
        <pc:spChg chg="add mod">
          <ac:chgData name="Yoo Jonghun" userId="7af2938a2fa79179" providerId="LiveId" clId="{A9E39586-1B4F-47A4-BD1F-8C5F2D3740FB}" dt="2020-05-30T02:15:55.066" v="1390" actId="1076"/>
          <ac:spMkLst>
            <pc:docMk/>
            <pc:sldMk cId="2966306588" sldId="273"/>
            <ac:spMk id="10" creationId="{E4D8DE49-C88B-40AF-BC4B-B50BFEDBEC95}"/>
          </ac:spMkLst>
        </pc:spChg>
        <pc:spChg chg="add mod">
          <ac:chgData name="Yoo Jonghun" userId="7af2938a2fa79179" providerId="LiveId" clId="{A9E39586-1B4F-47A4-BD1F-8C5F2D3740FB}" dt="2020-05-30T02:15:55.066" v="1390" actId="1076"/>
          <ac:spMkLst>
            <pc:docMk/>
            <pc:sldMk cId="2966306588" sldId="273"/>
            <ac:spMk id="11" creationId="{73EF1D8E-31C5-4A37-9CF3-035D5B9F0EFA}"/>
          </ac:spMkLst>
        </pc:spChg>
        <pc:spChg chg="del">
          <ac:chgData name="Yoo Jonghun" userId="7af2938a2fa79179" providerId="LiveId" clId="{A9E39586-1B4F-47A4-BD1F-8C5F2D3740FB}" dt="2020-05-29T10:50:17.532" v="1052" actId="478"/>
          <ac:spMkLst>
            <pc:docMk/>
            <pc:sldMk cId="2966306588" sldId="273"/>
            <ac:spMk id="12" creationId="{6A854F29-4A4B-479A-AA5E-B6F35A79272F}"/>
          </ac:spMkLst>
        </pc:spChg>
        <pc:spChg chg="add mod">
          <ac:chgData name="Yoo Jonghun" userId="7af2938a2fa79179" providerId="LiveId" clId="{A9E39586-1B4F-47A4-BD1F-8C5F2D3740FB}" dt="2020-05-30T03:39:48.741" v="2253" actId="1076"/>
          <ac:spMkLst>
            <pc:docMk/>
            <pc:sldMk cId="2966306588" sldId="273"/>
            <ac:spMk id="13" creationId="{484FBF39-0A41-4106-9BD5-98753BF777CD}"/>
          </ac:spMkLst>
        </pc:spChg>
        <pc:spChg chg="add mod">
          <ac:chgData name="Yoo Jonghun" userId="7af2938a2fa79179" providerId="LiveId" clId="{A9E39586-1B4F-47A4-BD1F-8C5F2D3740FB}" dt="2020-05-30T03:39:48.741" v="2253" actId="1076"/>
          <ac:spMkLst>
            <pc:docMk/>
            <pc:sldMk cId="2966306588" sldId="273"/>
            <ac:spMk id="16" creationId="{3196F0CB-F7BF-4224-A515-8DDE433A73B4}"/>
          </ac:spMkLst>
        </pc:spChg>
        <pc:spChg chg="add mod">
          <ac:chgData name="Yoo Jonghun" userId="7af2938a2fa79179" providerId="LiveId" clId="{A9E39586-1B4F-47A4-BD1F-8C5F2D3740FB}" dt="2020-05-30T03:39:48.741" v="2253" actId="1076"/>
          <ac:spMkLst>
            <pc:docMk/>
            <pc:sldMk cId="2966306588" sldId="273"/>
            <ac:spMk id="17" creationId="{EC4D51A5-E760-4B63-B6DC-232A7A291B75}"/>
          </ac:spMkLst>
        </pc:spChg>
        <pc:spChg chg="add mod">
          <ac:chgData name="Yoo Jonghun" userId="7af2938a2fa79179" providerId="LiveId" clId="{A9E39586-1B4F-47A4-BD1F-8C5F2D3740FB}" dt="2020-05-30T03:39:48.741" v="2253" actId="1076"/>
          <ac:spMkLst>
            <pc:docMk/>
            <pc:sldMk cId="2966306588" sldId="273"/>
            <ac:spMk id="21" creationId="{F33B6367-E45E-4B67-B71F-E6BC28AFBFEF}"/>
          </ac:spMkLst>
        </pc:spChg>
        <pc:picChg chg="del">
          <ac:chgData name="Yoo Jonghun" userId="7af2938a2fa79179" providerId="LiveId" clId="{A9E39586-1B4F-47A4-BD1F-8C5F2D3740FB}" dt="2020-05-29T10:50:20.794" v="1053" actId="478"/>
          <ac:picMkLst>
            <pc:docMk/>
            <pc:sldMk cId="2966306588" sldId="273"/>
            <ac:picMk id="6" creationId="{854DDAB1-6772-4CD1-93B2-DC90F9E8BC66}"/>
          </ac:picMkLst>
        </pc:picChg>
        <pc:cxnChg chg="add mod">
          <ac:chgData name="Yoo Jonghun" userId="7af2938a2fa79179" providerId="LiveId" clId="{A9E39586-1B4F-47A4-BD1F-8C5F2D3740FB}" dt="2020-05-30T03:39:48.741" v="2253" actId="1076"/>
          <ac:cxnSpMkLst>
            <pc:docMk/>
            <pc:sldMk cId="2966306588" sldId="273"/>
            <ac:cxnSpMk id="15" creationId="{DE5801DD-3B89-4BD2-99E8-9CF197DC620E}"/>
          </ac:cxnSpMkLst>
        </pc:cxnChg>
        <pc:cxnChg chg="add mod">
          <ac:chgData name="Yoo Jonghun" userId="7af2938a2fa79179" providerId="LiveId" clId="{A9E39586-1B4F-47A4-BD1F-8C5F2D3740FB}" dt="2020-05-30T03:39:48.741" v="2253" actId="1076"/>
          <ac:cxnSpMkLst>
            <pc:docMk/>
            <pc:sldMk cId="2966306588" sldId="273"/>
            <ac:cxnSpMk id="20" creationId="{9651CB24-1FDC-435D-A99B-B2F596DCEFE7}"/>
          </ac:cxnSpMkLst>
        </pc:cxnChg>
      </pc:sldChg>
      <pc:sldChg chg="modSp add mod">
        <pc:chgData name="Yoo Jonghun" userId="7af2938a2fa79179" providerId="LiveId" clId="{A9E39586-1B4F-47A4-BD1F-8C5F2D3740FB}" dt="2020-05-30T03:18:01.843" v="1889" actId="20577"/>
        <pc:sldMkLst>
          <pc:docMk/>
          <pc:sldMk cId="2952658028" sldId="274"/>
        </pc:sldMkLst>
        <pc:spChg chg="mod">
          <ac:chgData name="Yoo Jonghun" userId="7af2938a2fa79179" providerId="LiveId" clId="{A9E39586-1B4F-47A4-BD1F-8C5F2D3740FB}" dt="2020-05-30T02:21:30.140" v="1549"/>
          <ac:spMkLst>
            <pc:docMk/>
            <pc:sldMk cId="2952658028" sldId="274"/>
            <ac:spMk id="2" creationId="{C1C69F64-F510-492A-BAD9-081F5111B6AE}"/>
          </ac:spMkLst>
        </pc:spChg>
        <pc:spChg chg="mod">
          <ac:chgData name="Yoo Jonghun" userId="7af2938a2fa79179" providerId="LiveId" clId="{A9E39586-1B4F-47A4-BD1F-8C5F2D3740FB}" dt="2020-05-30T03:18:01.843" v="1889" actId="20577"/>
          <ac:spMkLst>
            <pc:docMk/>
            <pc:sldMk cId="2952658028" sldId="274"/>
            <ac:spMk id="5" creationId="{7FBC023E-5D69-44AC-9A88-C9CCE4BFD6A0}"/>
          </ac:spMkLst>
        </pc:spChg>
      </pc:sldChg>
      <pc:sldChg chg="addSp delSp modSp add mod">
        <pc:chgData name="Yoo Jonghun" userId="7af2938a2fa79179" providerId="LiveId" clId="{A9E39586-1B4F-47A4-BD1F-8C5F2D3740FB}" dt="2020-05-30T03:31:19.412" v="1994" actId="478"/>
        <pc:sldMkLst>
          <pc:docMk/>
          <pc:sldMk cId="3139124438" sldId="275"/>
        </pc:sldMkLst>
        <pc:spChg chg="mod">
          <ac:chgData name="Yoo Jonghun" userId="7af2938a2fa79179" providerId="LiveId" clId="{A9E39586-1B4F-47A4-BD1F-8C5F2D3740FB}" dt="2020-05-30T03:01:53.254" v="1865"/>
          <ac:spMkLst>
            <pc:docMk/>
            <pc:sldMk cId="3139124438" sldId="275"/>
            <ac:spMk id="2" creationId="{C1C69F64-F510-492A-BAD9-081F5111B6AE}"/>
          </ac:spMkLst>
        </pc:spChg>
        <pc:spChg chg="del mod">
          <ac:chgData name="Yoo Jonghun" userId="7af2938a2fa79179" providerId="LiveId" clId="{A9E39586-1B4F-47A4-BD1F-8C5F2D3740FB}" dt="2020-05-30T03:31:19.412" v="1994" actId="478"/>
          <ac:spMkLst>
            <pc:docMk/>
            <pc:sldMk cId="3139124438" sldId="275"/>
            <ac:spMk id="5" creationId="{7FBC023E-5D69-44AC-9A88-C9CCE4BFD6A0}"/>
          </ac:spMkLst>
        </pc:spChg>
        <pc:spChg chg="add mod">
          <ac:chgData name="Yoo Jonghun" userId="7af2938a2fa79179" providerId="LiveId" clId="{A9E39586-1B4F-47A4-BD1F-8C5F2D3740FB}" dt="2020-05-30T03:31:02.575" v="1990" actId="20577"/>
          <ac:spMkLst>
            <pc:docMk/>
            <pc:sldMk cId="3139124438" sldId="275"/>
            <ac:spMk id="6" creationId="{BCEA2857-460F-4A60-BE87-E70AE8CC6200}"/>
          </ac:spMkLst>
        </pc:spChg>
        <pc:spChg chg="add mod">
          <ac:chgData name="Yoo Jonghun" userId="7af2938a2fa79179" providerId="LiveId" clId="{A9E39586-1B4F-47A4-BD1F-8C5F2D3740FB}" dt="2020-05-30T03:31:15.620" v="1993" actId="20577"/>
          <ac:spMkLst>
            <pc:docMk/>
            <pc:sldMk cId="3139124438" sldId="275"/>
            <ac:spMk id="7" creationId="{646B4C7A-CFBF-43CE-B7F6-A07F528B5653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D954B05F-DEF9-44A4-93D0-2200A286289D}"/>
    <pc:docChg chg="undo custSel addSld delSld modSld">
      <pc:chgData name="Yoo Jonghun" userId="7af2938a2fa79179" providerId="LiveId" clId="{D954B05F-DEF9-44A4-93D0-2200A286289D}" dt="2020-05-05T12:17:49.739" v="317" actId="1037"/>
      <pc:docMkLst>
        <pc:docMk/>
      </pc:docMkLst>
      <pc:sldChg chg="modSp mod">
        <pc:chgData name="Yoo Jonghun" userId="7af2938a2fa79179" providerId="LiveId" clId="{D954B05F-DEF9-44A4-93D0-2200A286289D}" dt="2020-05-05T12:06:26.625" v="55"/>
        <pc:sldMkLst>
          <pc:docMk/>
          <pc:sldMk cId="1738146401" sldId="256"/>
        </pc:sldMkLst>
        <pc:spChg chg="mod">
          <ac:chgData name="Yoo Jonghun" userId="7af2938a2fa79179" providerId="LiveId" clId="{D954B05F-DEF9-44A4-93D0-2200A286289D}" dt="2020-05-05T12:06:26.625" v="55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 mod">
        <pc:chgData name="Yoo Jonghun" userId="7af2938a2fa79179" providerId="LiveId" clId="{D954B05F-DEF9-44A4-93D0-2200A286289D}" dt="2020-05-05T07:26:50.652" v="40" actId="20577"/>
        <pc:sldMkLst>
          <pc:docMk/>
          <pc:sldMk cId="3331657119" sldId="268"/>
        </pc:sldMkLst>
        <pc:spChg chg="mod">
          <ac:chgData name="Yoo Jonghun" userId="7af2938a2fa79179" providerId="LiveId" clId="{D954B05F-DEF9-44A4-93D0-2200A286289D}" dt="2020-05-05T07:26:50.652" v="40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07:26:18.768" v="14" actId="14100"/>
          <ac:spMkLst>
            <pc:docMk/>
            <pc:sldMk cId="3331657119" sldId="268"/>
            <ac:spMk id="5" creationId="{7FBC023E-5D69-44AC-9A88-C9CCE4BFD6A0}"/>
          </ac:spMkLst>
        </pc:spChg>
        <pc:spChg chg="del mod">
          <ac:chgData name="Yoo Jonghun" userId="7af2938a2fa79179" providerId="LiveId" clId="{D954B05F-DEF9-44A4-93D0-2200A286289D}" dt="2020-05-05T07:26:05.431" v="6" actId="478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D954B05F-DEF9-44A4-93D0-2200A286289D}" dt="2020-05-05T07:26:45.351" v="21" actId="14100"/>
          <ac:spMkLst>
            <pc:docMk/>
            <pc:sldMk cId="3331657119" sldId="268"/>
            <ac:spMk id="10" creationId="{0E5AA9CC-982F-4991-BCA0-4213F66BAA3B}"/>
          </ac:spMkLst>
        </pc:spChg>
        <pc:picChg chg="mod">
          <ac:chgData name="Yoo Jonghun" userId="7af2938a2fa79179" providerId="LiveId" clId="{D954B05F-DEF9-44A4-93D0-2200A286289D}" dt="2020-05-05T07:26:37.722" v="20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D954B05F-DEF9-44A4-93D0-2200A286289D}" dt="2020-05-05T12:15:31.511" v="166" actId="20577"/>
        <pc:sldMkLst>
          <pc:docMk/>
          <pc:sldMk cId="2499360295" sldId="269"/>
        </pc:sldMkLst>
        <pc:spChg chg="mod">
          <ac:chgData name="Yoo Jonghun" userId="7af2938a2fa79179" providerId="LiveId" clId="{D954B05F-DEF9-44A4-93D0-2200A286289D}" dt="2020-05-05T12:15:31.511" v="166" actId="20577"/>
          <ac:spMkLst>
            <pc:docMk/>
            <pc:sldMk cId="2499360295" sldId="269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12:14:48.955" v="158"/>
          <ac:spMkLst>
            <pc:docMk/>
            <pc:sldMk cId="2499360295" sldId="269"/>
            <ac:spMk id="5" creationId="{7FBC023E-5D69-44AC-9A88-C9CCE4BFD6A0}"/>
          </ac:spMkLst>
        </pc:spChg>
        <pc:spChg chg="mod">
          <ac:chgData name="Yoo Jonghun" userId="7af2938a2fa79179" providerId="LiveId" clId="{D954B05F-DEF9-44A4-93D0-2200A286289D}" dt="2020-05-05T12:15:27.536" v="165" actId="14100"/>
          <ac:spMkLst>
            <pc:docMk/>
            <pc:sldMk cId="2499360295" sldId="269"/>
            <ac:spMk id="10" creationId="{0E5AA9CC-982F-4991-BCA0-4213F66BAA3B}"/>
          </ac:spMkLst>
        </pc:spChg>
        <pc:picChg chg="add mod ord">
          <ac:chgData name="Yoo Jonghun" userId="7af2938a2fa79179" providerId="LiveId" clId="{D954B05F-DEF9-44A4-93D0-2200A286289D}" dt="2020-05-05T12:15:12.132" v="161" actId="1076"/>
          <ac:picMkLst>
            <pc:docMk/>
            <pc:sldMk cId="2499360295" sldId="269"/>
            <ac:picMk id="6" creationId="{09A31574-6080-4124-B8CC-D1D54865813D}"/>
          </ac:picMkLst>
        </pc:picChg>
        <pc:picChg chg="del">
          <ac:chgData name="Yoo Jonghun" userId="7af2938a2fa79179" providerId="LiveId" clId="{D954B05F-DEF9-44A4-93D0-2200A286289D}" dt="2020-05-05T12:14:39.875" v="138" actId="478"/>
          <ac:picMkLst>
            <pc:docMk/>
            <pc:sldMk cId="2499360295" sldId="269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D954B05F-DEF9-44A4-93D0-2200A286289D}" dt="2020-05-05T12:17:49.739" v="317" actId="1037"/>
        <pc:sldMkLst>
          <pc:docMk/>
          <pc:sldMk cId="3562732063" sldId="270"/>
        </pc:sldMkLst>
        <pc:spChg chg="mod">
          <ac:chgData name="Yoo Jonghun" userId="7af2938a2fa79179" providerId="LiveId" clId="{D954B05F-DEF9-44A4-93D0-2200A286289D}" dt="2020-05-05T12:15:48.286" v="168" actId="20577"/>
          <ac:spMkLst>
            <pc:docMk/>
            <pc:sldMk cId="3562732063" sldId="270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12:17:02.684" v="298" actId="14100"/>
          <ac:spMkLst>
            <pc:docMk/>
            <pc:sldMk cId="3562732063" sldId="270"/>
            <ac:spMk id="5" creationId="{7FBC023E-5D69-44AC-9A88-C9CCE4BFD6A0}"/>
          </ac:spMkLst>
        </pc:spChg>
        <pc:spChg chg="mod ord">
          <ac:chgData name="Yoo Jonghun" userId="7af2938a2fa79179" providerId="LiveId" clId="{D954B05F-DEF9-44A4-93D0-2200A286289D}" dt="2020-05-05T12:17:49.739" v="317" actId="1037"/>
          <ac:spMkLst>
            <pc:docMk/>
            <pc:sldMk cId="3562732063" sldId="270"/>
            <ac:spMk id="10" creationId="{0E5AA9CC-982F-4991-BCA0-4213F66BAA3B}"/>
          </ac:spMkLst>
        </pc:spChg>
        <pc:picChg chg="add mod">
          <ac:chgData name="Yoo Jonghun" userId="7af2938a2fa79179" providerId="LiveId" clId="{D954B05F-DEF9-44A4-93D0-2200A286289D}" dt="2020-05-05T12:17:49.739" v="317" actId="1037"/>
          <ac:picMkLst>
            <pc:docMk/>
            <pc:sldMk cId="3562732063" sldId="270"/>
            <ac:picMk id="6" creationId="{C7C81F2F-5BFE-4070-B630-6C7DB711E059}"/>
          </ac:picMkLst>
        </pc:picChg>
        <pc:picChg chg="del mod">
          <ac:chgData name="Yoo Jonghun" userId="7af2938a2fa79179" providerId="LiveId" clId="{D954B05F-DEF9-44A4-93D0-2200A286289D}" dt="2020-05-05T12:17:41.868" v="308" actId="478"/>
          <ac:picMkLst>
            <pc:docMk/>
            <pc:sldMk cId="3562732063" sldId="270"/>
            <ac:picMk id="9" creationId="{043EFA10-8898-494A-8A07-E3F2DA456869}"/>
          </ac:picMkLst>
        </pc:picChg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204519156" sldId="276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75253895" sldId="277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603047529" sldId="279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092967632" sldId="281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1400668368" sldId="282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0DC52BE-941B-47E5-8CE4-52EB0522648B}"/>
    <pc:docChg chg="modSld">
      <pc:chgData name="Yoo Jonghun" userId="7af2938a2fa79179" providerId="LiveId" clId="{60DC52BE-941B-47E5-8CE4-52EB0522648B}" dt="2020-05-05T07:25:12.448" v="11" actId="20577"/>
      <pc:docMkLst>
        <pc:docMk/>
      </pc:docMkLst>
      <pc:sldChg chg="modSp mod">
        <pc:chgData name="Yoo Jonghun" userId="7af2938a2fa79179" providerId="LiveId" clId="{60DC52BE-941B-47E5-8CE4-52EB0522648B}" dt="2020-05-05T07:25:12.448" v="11" actId="20577"/>
        <pc:sldMkLst>
          <pc:docMk/>
          <pc:sldMk cId="3331657119" sldId="268"/>
        </pc:sldMkLst>
        <pc:spChg chg="mod">
          <ac:chgData name="Yoo Jonghun" userId="7af2938a2fa79179" providerId="LiveId" clId="{60DC52BE-941B-47E5-8CE4-52EB0522648B}" dt="2020-05-05T07:25:12.448" v="1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5.601" v="3" actId="20577"/>
        <pc:sldMkLst>
          <pc:docMk/>
          <pc:sldMk cId="3204519156" sldId="276"/>
        </pc:sldMkLst>
        <pc:spChg chg="mod">
          <ac:chgData name="Yoo Jonghun" userId="7af2938a2fa79179" providerId="LiveId" clId="{60DC52BE-941B-47E5-8CE4-52EB0522648B}" dt="2020-05-05T07:25:05.601" v="3" actId="20577"/>
          <ac:spMkLst>
            <pc:docMk/>
            <pc:sldMk cId="3204519156" sldId="276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10.771" v="9" actId="20577"/>
        <pc:sldMkLst>
          <pc:docMk/>
          <pc:sldMk cId="375253895" sldId="277"/>
        </pc:sldMkLst>
        <pc:spChg chg="mod">
          <ac:chgData name="Yoo Jonghun" userId="7af2938a2fa79179" providerId="LiveId" clId="{60DC52BE-941B-47E5-8CE4-52EB0522648B}" dt="2020-05-05T07:25:10.771" v="9" actId="20577"/>
          <ac:spMkLst>
            <pc:docMk/>
            <pc:sldMk cId="375253895" sldId="277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7.380" v="5" actId="20577"/>
        <pc:sldMkLst>
          <pc:docMk/>
          <pc:sldMk cId="3603047529" sldId="279"/>
        </pc:sldMkLst>
        <pc:spChg chg="mod">
          <ac:chgData name="Yoo Jonghun" userId="7af2938a2fa79179" providerId="LiveId" clId="{60DC52BE-941B-47E5-8CE4-52EB0522648B}" dt="2020-05-05T07:25:07.380" v="5" actId="20577"/>
          <ac:spMkLst>
            <pc:docMk/>
            <pc:sldMk cId="3603047529" sldId="279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3.432" v="1" actId="20577"/>
        <pc:sldMkLst>
          <pc:docMk/>
          <pc:sldMk cId="3092967632" sldId="281"/>
        </pc:sldMkLst>
        <pc:spChg chg="mod">
          <ac:chgData name="Yoo Jonghun" userId="7af2938a2fa79179" providerId="LiveId" clId="{60DC52BE-941B-47E5-8CE4-52EB0522648B}" dt="2020-05-05T07:25:03.432" v="1" actId="20577"/>
          <ac:spMkLst>
            <pc:docMk/>
            <pc:sldMk cId="3092967632" sldId="281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9.148" v="7" actId="20577"/>
        <pc:sldMkLst>
          <pc:docMk/>
          <pc:sldMk cId="1400668368" sldId="282"/>
        </pc:sldMkLst>
        <pc:spChg chg="mod">
          <ac:chgData name="Yoo Jonghun" userId="7af2938a2fa79179" providerId="LiveId" clId="{60DC52BE-941B-47E5-8CE4-52EB0522648B}" dt="2020-05-05T07:25:09.148" v="7" actId="20577"/>
          <ac:spMkLst>
            <pc:docMk/>
            <pc:sldMk cId="1400668368" sldId="282"/>
            <ac:spMk id="3" creationId="{911C7C1F-A43E-44B4-87A2-7FF34B782E4F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sensus.hankyung.com/apps.analysis/analysis.list?&amp;skinType=busines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ko-KR" altLang="en-US" dirty="0" err="1"/>
              <a:t>한경컨센서스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BBE5F77-E4CB-4FAD-BA14-E9F8C35F8888}"/>
              </a:ext>
            </a:extLst>
          </p:cNvPr>
          <p:cNvSpPr/>
          <p:nvPr/>
        </p:nvSpPr>
        <p:spPr>
          <a:xfrm>
            <a:off x="1155032" y="3272589"/>
            <a:ext cx="1479884" cy="21777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인코딩</a:t>
            </a:r>
            <a:r>
              <a:rPr lang="en-US" altLang="ko-KR" dirty="0"/>
              <a:t>/</a:t>
            </a:r>
            <a:r>
              <a:rPr lang="ko-KR" altLang="en-US" dirty="0"/>
              <a:t>디코딩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미니프로젝트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9817101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컴퓨터는 문자 그 자체를 저장할 수 없음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인식할 수 있는 숫자 형태 </a:t>
            </a:r>
            <a:r>
              <a:rPr lang="en-US" altLang="ko-KR" dirty="0"/>
              <a:t>(</a:t>
            </a:r>
            <a:r>
              <a:rPr lang="ko-KR" altLang="en-US" dirty="0"/>
              <a:t>이진수</a:t>
            </a:r>
            <a:r>
              <a:rPr lang="en-US" altLang="ko-KR" dirty="0"/>
              <a:t>)</a:t>
            </a:r>
            <a:r>
              <a:rPr lang="ko-KR" altLang="en-US" dirty="0"/>
              <a:t>로 변환해서 저장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D5625-DBF0-4B56-ABA3-A4A34A404F44}"/>
              </a:ext>
            </a:extLst>
          </p:cNvPr>
          <p:cNvSpPr txBox="1"/>
          <p:nvPr/>
        </p:nvSpPr>
        <p:spPr>
          <a:xfrm>
            <a:off x="1407693" y="34290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-&gt; 65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C3EB0-8FF1-48FF-A418-85B28030E111}"/>
              </a:ext>
            </a:extLst>
          </p:cNvPr>
          <p:cNvSpPr txBox="1"/>
          <p:nvPr/>
        </p:nvSpPr>
        <p:spPr>
          <a:xfrm>
            <a:off x="1407693" y="39298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-&gt; 66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DE49-C88B-40AF-BC4B-B50BFEDBEC95}"/>
              </a:ext>
            </a:extLst>
          </p:cNvPr>
          <p:cNvSpPr txBox="1"/>
          <p:nvPr/>
        </p:nvSpPr>
        <p:spPr>
          <a:xfrm>
            <a:off x="1407693" y="443395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-&gt; 67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F1D8E-31C5-4A37-9CF3-035D5B9F0EFA}"/>
              </a:ext>
            </a:extLst>
          </p:cNvPr>
          <p:cNvSpPr txBox="1"/>
          <p:nvPr/>
        </p:nvSpPr>
        <p:spPr>
          <a:xfrm>
            <a:off x="1407693" y="493476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 -&gt; 68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FBF39-0A41-4106-9BD5-98753BF777CD}"/>
              </a:ext>
            </a:extLst>
          </p:cNvPr>
          <p:cNvSpPr txBox="1"/>
          <p:nvPr/>
        </p:nvSpPr>
        <p:spPr>
          <a:xfrm>
            <a:off x="3969778" y="408503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ABCD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5801DD-3B89-4BD2-99E8-9CF197DC620E}"/>
              </a:ext>
            </a:extLst>
          </p:cNvPr>
          <p:cNvCxnSpPr>
            <a:cxnSpLocks/>
          </p:cNvCxnSpPr>
          <p:nvPr/>
        </p:nvCxnSpPr>
        <p:spPr>
          <a:xfrm>
            <a:off x="4987009" y="4133482"/>
            <a:ext cx="195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96F0CB-F7BF-4224-A515-8DDE433A73B4}"/>
              </a:ext>
            </a:extLst>
          </p:cNvPr>
          <p:cNvSpPr txBox="1"/>
          <p:nvPr/>
        </p:nvSpPr>
        <p:spPr>
          <a:xfrm>
            <a:off x="7178381" y="406462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65 66 67 68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D51A5-E760-4B63-B6DC-232A7A291B75}"/>
              </a:ext>
            </a:extLst>
          </p:cNvPr>
          <p:cNvSpPr txBox="1"/>
          <p:nvPr/>
        </p:nvSpPr>
        <p:spPr>
          <a:xfrm>
            <a:off x="5266254" y="3402107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인코딩 </a:t>
            </a:r>
            <a:endParaRPr lang="en-US" altLang="ko-KR" dirty="0"/>
          </a:p>
          <a:p>
            <a:pPr algn="ctr"/>
            <a:r>
              <a:rPr lang="en-US" altLang="ko-KR" dirty="0"/>
              <a:t>(Encoding)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51CB24-1FDC-435D-A99B-B2F596DCEFE7}"/>
              </a:ext>
            </a:extLst>
          </p:cNvPr>
          <p:cNvCxnSpPr>
            <a:cxnSpLocks/>
          </p:cNvCxnSpPr>
          <p:nvPr/>
        </p:nvCxnSpPr>
        <p:spPr>
          <a:xfrm flipH="1">
            <a:off x="4987009" y="4426435"/>
            <a:ext cx="195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3B6367-E45E-4B67-B71F-E6BC28AFBFEF}"/>
              </a:ext>
            </a:extLst>
          </p:cNvPr>
          <p:cNvSpPr txBox="1"/>
          <p:nvPr/>
        </p:nvSpPr>
        <p:spPr>
          <a:xfrm>
            <a:off x="5247819" y="4508332"/>
            <a:ext cx="132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디코딩 </a:t>
            </a:r>
            <a:endParaRPr lang="en-US" altLang="ko-KR" dirty="0"/>
          </a:p>
          <a:p>
            <a:pPr algn="ctr"/>
            <a:r>
              <a:rPr lang="en-US" altLang="ko-KR" dirty="0"/>
              <a:t>(Decoding)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0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문자열 코딩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미니프로젝트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9817101" cy="777137"/>
          </a:xfrm>
        </p:spPr>
        <p:txBody>
          <a:bodyPr>
            <a:noAutofit/>
          </a:bodyPr>
          <a:lstStyle/>
          <a:p>
            <a:r>
              <a:rPr lang="en-US" altLang="ko-KR" dirty="0"/>
              <a:t>ASCII (American Standard Code for Information Interchange)</a:t>
            </a:r>
          </a:p>
          <a:p>
            <a:pPr lvl="1"/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 등 </a:t>
            </a:r>
            <a:r>
              <a:rPr lang="en-US" altLang="ko-KR" dirty="0"/>
              <a:t>128</a:t>
            </a:r>
            <a:r>
              <a:rPr lang="ko-KR" altLang="en-US" dirty="0"/>
              <a:t>개의 문자를 표현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EUC</a:t>
            </a:r>
            <a:r>
              <a:rPr lang="en-US" altLang="ko-KR" dirty="0"/>
              <a:t>-KR</a:t>
            </a:r>
          </a:p>
          <a:p>
            <a:pPr lvl="1"/>
            <a:r>
              <a:rPr lang="en-US" altLang="ko-KR" dirty="0"/>
              <a:t>2,350 </a:t>
            </a:r>
            <a:r>
              <a:rPr lang="ko-KR" altLang="en-US" dirty="0"/>
              <a:t>글자의 한글을 표현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CP949</a:t>
            </a:r>
            <a:endParaRPr lang="en-US" altLang="ko-KR" dirty="0"/>
          </a:p>
          <a:p>
            <a:pPr lvl="1"/>
            <a:r>
              <a:rPr lang="en-US" altLang="ko-KR" dirty="0"/>
              <a:t>11,172 </a:t>
            </a:r>
            <a:r>
              <a:rPr lang="ko-KR" altLang="en-US" dirty="0"/>
              <a:t>글자의 한글을 표현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유니코드</a:t>
            </a:r>
            <a:endParaRPr lang="en-US" altLang="ko-KR" dirty="0"/>
          </a:p>
          <a:p>
            <a:pPr lvl="1"/>
            <a:r>
              <a:rPr lang="ko-KR" altLang="en-US" dirty="0"/>
              <a:t>한글 </a:t>
            </a:r>
            <a:r>
              <a:rPr lang="en-US" altLang="ko-KR" dirty="0"/>
              <a:t>11,172 </a:t>
            </a:r>
            <a:r>
              <a:rPr lang="ko-KR" altLang="en-US" dirty="0"/>
              <a:t>글자 뿐만 아니라 유럽</a:t>
            </a:r>
            <a:r>
              <a:rPr lang="en-US" altLang="ko-KR" dirty="0"/>
              <a:t>, </a:t>
            </a:r>
            <a:r>
              <a:rPr lang="ko-KR" altLang="en-US" dirty="0"/>
              <a:t>일본 등의 전 세계 모든 문자를 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265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인코딩</a:t>
            </a:r>
            <a:r>
              <a:rPr lang="en-US" altLang="ko-KR" dirty="0"/>
              <a:t>/</a:t>
            </a:r>
            <a:r>
              <a:rPr lang="ko-KR" altLang="en-US" dirty="0"/>
              <a:t>디코딩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미니프로젝트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EA2857-460F-4A60-BE87-E70AE8CC6200}"/>
              </a:ext>
            </a:extLst>
          </p:cNvPr>
          <p:cNvSpPr/>
          <p:nvPr/>
        </p:nvSpPr>
        <p:spPr>
          <a:xfrm>
            <a:off x="677274" y="2329027"/>
            <a:ext cx="3269084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r = '</a:t>
            </a:r>
            <a:r>
              <a:rPr lang="ko-KR" altLang="en-US" dirty="0"/>
              <a:t>안녕</a:t>
            </a:r>
            <a:r>
              <a:rPr lang="en-US" altLang="ko-KR" dirty="0"/>
              <a:t>'.encode('</a:t>
            </a:r>
            <a:r>
              <a:rPr lang="en-US" altLang="ko-KR" dirty="0" err="1"/>
              <a:t>euc-kr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print(r)</a:t>
            </a:r>
          </a:p>
          <a:p>
            <a:r>
              <a:rPr lang="en-US" altLang="ko-KR" dirty="0"/>
              <a:t>r = </a:t>
            </a:r>
            <a:r>
              <a:rPr lang="en-US" altLang="ko-KR" dirty="0" err="1"/>
              <a:t>r.decode</a:t>
            </a:r>
            <a:r>
              <a:rPr lang="en-US" altLang="ko-KR" dirty="0"/>
              <a:t>('</a:t>
            </a:r>
            <a:r>
              <a:rPr lang="en-US" altLang="ko-KR" dirty="0" err="1"/>
              <a:t>euc-kr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print(r)</a:t>
            </a:r>
          </a:p>
          <a:p>
            <a:endParaRPr lang="en-US" altLang="ko-KR" dirty="0"/>
          </a:p>
          <a:p>
            <a:r>
              <a:rPr lang="en-US" altLang="ko-KR" dirty="0"/>
              <a:t>r = '</a:t>
            </a:r>
            <a:r>
              <a:rPr lang="ko-KR" altLang="en-US" dirty="0"/>
              <a:t>안녕</a:t>
            </a:r>
            <a:r>
              <a:rPr lang="en-US" altLang="ko-KR" dirty="0"/>
              <a:t>'.encode('</a:t>
            </a:r>
            <a:r>
              <a:rPr lang="en-US" altLang="ko-KR" dirty="0" err="1"/>
              <a:t>cp949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print(r)</a:t>
            </a:r>
          </a:p>
          <a:p>
            <a:r>
              <a:rPr lang="en-US" altLang="ko-KR" dirty="0"/>
              <a:t>r = </a:t>
            </a:r>
            <a:r>
              <a:rPr lang="en-US" altLang="ko-KR" dirty="0" err="1"/>
              <a:t>r.decode</a:t>
            </a:r>
            <a:r>
              <a:rPr lang="en-US" altLang="ko-KR" dirty="0"/>
              <a:t>('</a:t>
            </a:r>
            <a:r>
              <a:rPr lang="en-US" altLang="ko-KR" dirty="0" err="1"/>
              <a:t>cp949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print(r)</a:t>
            </a:r>
          </a:p>
          <a:p>
            <a:endParaRPr lang="en-US" altLang="ko-KR" dirty="0"/>
          </a:p>
          <a:p>
            <a:r>
              <a:rPr lang="en-US" altLang="ko-KR" dirty="0"/>
              <a:t>r = '</a:t>
            </a:r>
            <a:r>
              <a:rPr lang="ko-KR" altLang="en-US" dirty="0"/>
              <a:t>안녕</a:t>
            </a:r>
            <a:r>
              <a:rPr lang="en-US" altLang="ko-KR" dirty="0"/>
              <a:t>'.encode('</a:t>
            </a:r>
            <a:r>
              <a:rPr lang="en-US" altLang="ko-KR" dirty="0" err="1"/>
              <a:t>utf</a:t>
            </a:r>
            <a:r>
              <a:rPr lang="en-US" altLang="ko-KR" dirty="0"/>
              <a:t>-8')</a:t>
            </a:r>
          </a:p>
          <a:p>
            <a:r>
              <a:rPr lang="en-US" altLang="ko-KR" dirty="0"/>
              <a:t>print(r)</a:t>
            </a:r>
          </a:p>
          <a:p>
            <a:r>
              <a:rPr lang="en-US" altLang="ko-KR" dirty="0"/>
              <a:t>r = </a:t>
            </a:r>
            <a:r>
              <a:rPr lang="en-US" altLang="ko-KR" dirty="0" err="1"/>
              <a:t>r.decode</a:t>
            </a:r>
            <a:r>
              <a:rPr lang="en-US" altLang="ko-KR" dirty="0"/>
              <a:t>('</a:t>
            </a:r>
            <a:r>
              <a:rPr lang="en-US" altLang="ko-KR" dirty="0" err="1"/>
              <a:t>utf</a:t>
            </a:r>
            <a:r>
              <a:rPr lang="en-US" altLang="ko-KR" dirty="0"/>
              <a:t>-8')</a:t>
            </a:r>
          </a:p>
          <a:p>
            <a:r>
              <a:rPr lang="en-US" altLang="ko-KR" dirty="0"/>
              <a:t>print(r)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6B4C7A-CFBF-43CE-B7F6-A07F528B5653}"/>
              </a:ext>
            </a:extLst>
          </p:cNvPr>
          <p:cNvSpPr/>
          <p:nvPr/>
        </p:nvSpPr>
        <p:spPr>
          <a:xfrm>
            <a:off x="4435139" y="2329027"/>
            <a:ext cx="486527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b'\</a:t>
            </a:r>
            <a:r>
              <a:rPr lang="en-US" altLang="ko-KR" dirty="0" err="1"/>
              <a:t>xbe</a:t>
            </a:r>
            <a:r>
              <a:rPr lang="en-US" altLang="ko-KR" dirty="0"/>
              <a:t>\</a:t>
            </a:r>
            <a:r>
              <a:rPr lang="en-US" altLang="ko-KR" dirty="0" err="1"/>
              <a:t>xc8</a:t>
            </a:r>
            <a:r>
              <a:rPr lang="en-US" altLang="ko-KR" dirty="0"/>
              <a:t>\</a:t>
            </a:r>
            <a:r>
              <a:rPr lang="en-US" altLang="ko-KR" dirty="0" err="1"/>
              <a:t>xb3</a:t>
            </a:r>
            <a:r>
              <a:rPr lang="en-US" altLang="ko-KR" dirty="0"/>
              <a:t>\</a:t>
            </a:r>
            <a:r>
              <a:rPr lang="en-US" altLang="ko-KR" dirty="0" err="1"/>
              <a:t>xe7</a:t>
            </a:r>
            <a:r>
              <a:rPr lang="en-US" altLang="ko-KR" dirty="0"/>
              <a:t>'</a:t>
            </a:r>
          </a:p>
          <a:p>
            <a:r>
              <a:rPr lang="ko-KR" altLang="en-US" dirty="0"/>
              <a:t>안녕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b'\</a:t>
            </a:r>
            <a:r>
              <a:rPr lang="en-US" altLang="ko-KR" dirty="0" err="1"/>
              <a:t>xbe</a:t>
            </a:r>
            <a:r>
              <a:rPr lang="en-US" altLang="ko-KR" dirty="0"/>
              <a:t>\</a:t>
            </a:r>
            <a:r>
              <a:rPr lang="en-US" altLang="ko-KR" dirty="0" err="1"/>
              <a:t>xc8</a:t>
            </a:r>
            <a:r>
              <a:rPr lang="en-US" altLang="ko-KR" dirty="0"/>
              <a:t>\</a:t>
            </a:r>
            <a:r>
              <a:rPr lang="en-US" altLang="ko-KR" dirty="0" err="1"/>
              <a:t>xb3</a:t>
            </a:r>
            <a:r>
              <a:rPr lang="en-US" altLang="ko-KR" dirty="0"/>
              <a:t>\</a:t>
            </a:r>
            <a:r>
              <a:rPr lang="en-US" altLang="ko-KR" dirty="0" err="1"/>
              <a:t>xe7</a:t>
            </a:r>
            <a:r>
              <a:rPr lang="en-US" altLang="ko-KR" dirty="0"/>
              <a:t>'</a:t>
            </a:r>
          </a:p>
          <a:p>
            <a:r>
              <a:rPr lang="ko-KR" altLang="en-US" dirty="0"/>
              <a:t>안녕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b'\</a:t>
            </a:r>
            <a:r>
              <a:rPr lang="en-US" altLang="ko-KR" dirty="0" err="1"/>
              <a:t>xec</a:t>
            </a:r>
            <a:r>
              <a:rPr lang="en-US" altLang="ko-KR" dirty="0"/>
              <a:t>\</a:t>
            </a:r>
            <a:r>
              <a:rPr lang="en-US" altLang="ko-KR" dirty="0" err="1"/>
              <a:t>x95</a:t>
            </a:r>
            <a:r>
              <a:rPr lang="en-US" altLang="ko-KR" dirty="0"/>
              <a:t>\</a:t>
            </a:r>
            <a:r>
              <a:rPr lang="en-US" altLang="ko-KR" dirty="0" err="1"/>
              <a:t>x88</a:t>
            </a:r>
            <a:r>
              <a:rPr lang="en-US" altLang="ko-KR" dirty="0"/>
              <a:t>\</a:t>
            </a:r>
            <a:r>
              <a:rPr lang="en-US" altLang="ko-KR" dirty="0" err="1"/>
              <a:t>xeb</a:t>
            </a:r>
            <a:r>
              <a:rPr lang="en-US" altLang="ko-KR" dirty="0"/>
              <a:t>\</a:t>
            </a:r>
            <a:r>
              <a:rPr lang="en-US" altLang="ko-KR" dirty="0" err="1"/>
              <a:t>x85</a:t>
            </a:r>
            <a:r>
              <a:rPr lang="en-US" altLang="ko-KR" dirty="0"/>
              <a:t>\</a:t>
            </a:r>
            <a:r>
              <a:rPr lang="en-US" altLang="ko-KR" dirty="0" err="1"/>
              <a:t>x95</a:t>
            </a:r>
            <a:r>
              <a:rPr lang="en-US" altLang="ko-KR" dirty="0"/>
              <a:t>'</a:t>
            </a:r>
          </a:p>
          <a:p>
            <a:r>
              <a:rPr lang="ko-KR" altLang="en-US" dirty="0"/>
              <a:t>안녕</a:t>
            </a:r>
          </a:p>
        </p:txBody>
      </p:sp>
    </p:spTree>
    <p:extLst>
      <p:ext uri="{BB962C8B-B14F-4D97-AF65-F5344CB8AC3E}">
        <p14:creationId xmlns:p14="http://schemas.microsoft.com/office/powerpoint/2010/main" val="313912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BBE6921-52F5-44B1-90D8-D818B466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82" y="3328815"/>
            <a:ext cx="11250434" cy="20867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 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미니프로젝트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9817101" cy="1076098"/>
          </a:xfrm>
        </p:spPr>
        <p:txBody>
          <a:bodyPr>
            <a:noAutofit/>
          </a:bodyPr>
          <a:lstStyle/>
          <a:p>
            <a:r>
              <a:rPr lang="ko-KR" altLang="en-US" dirty="0"/>
              <a:t>애널리스트의 수익률 평가</a:t>
            </a:r>
            <a:endParaRPr lang="en-US" altLang="ko-KR" dirty="0"/>
          </a:p>
          <a:p>
            <a:pPr lvl="1"/>
            <a:r>
              <a:rPr lang="ko-KR" altLang="en-US" dirty="0"/>
              <a:t>한경 컨센서스의 기업정보를 </a:t>
            </a:r>
            <a:r>
              <a:rPr lang="ko-KR" altLang="en-US" dirty="0" err="1"/>
              <a:t>스크래핑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매수 추천한 종목의 수익률을 계산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854F29-4A4B-479A-AA5E-B6F35A79272F}"/>
              </a:ext>
            </a:extLst>
          </p:cNvPr>
          <p:cNvSpPr/>
          <p:nvPr/>
        </p:nvSpPr>
        <p:spPr>
          <a:xfrm>
            <a:off x="698500" y="4724401"/>
            <a:ext cx="6159500" cy="691188"/>
          </a:xfrm>
          <a:prstGeom prst="rect">
            <a:avLst/>
          </a:prstGeom>
          <a:noFill/>
          <a:ln w="793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9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BFA499-5799-43CF-B215-B4514152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71779"/>
            <a:ext cx="6629400" cy="2324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9817101" cy="1076098"/>
          </a:xfrm>
        </p:spPr>
        <p:txBody>
          <a:bodyPr>
            <a:noAutofit/>
          </a:bodyPr>
          <a:lstStyle/>
          <a:p>
            <a:r>
              <a:rPr lang="ko-KR" altLang="en-US" dirty="0"/>
              <a:t>기업의 </a:t>
            </a:r>
            <a:r>
              <a:rPr lang="en-US" altLang="ko-KR" dirty="0"/>
              <a:t>report </a:t>
            </a:r>
            <a:r>
              <a:rPr lang="ko-KR" altLang="en-US" dirty="0"/>
              <a:t>제목</a:t>
            </a:r>
            <a:r>
              <a:rPr lang="en-US" altLang="ko-KR" dirty="0"/>
              <a:t>/</a:t>
            </a:r>
            <a:r>
              <a:rPr lang="ko-KR" altLang="en-US" dirty="0"/>
              <a:t>적정가격</a:t>
            </a:r>
            <a:r>
              <a:rPr lang="en-US" altLang="ko-KR" dirty="0"/>
              <a:t>/</a:t>
            </a:r>
            <a:r>
              <a:rPr lang="ko-KR" altLang="en-US" dirty="0"/>
              <a:t>투자의견을 출력하라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20200101 ~ 20200120</a:t>
            </a:r>
            <a:r>
              <a:rPr lang="ko-KR" altLang="en-US" dirty="0"/>
              <a:t>의 최준영의 </a:t>
            </a:r>
            <a:r>
              <a:rPr lang="en-US" altLang="ko-KR" dirty="0"/>
              <a:t>report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consensus.hankyung.com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apps.analysis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analysis.list</a:t>
            </a:r>
            <a:r>
              <a:rPr lang="en-US" altLang="ko-KR" dirty="0">
                <a:hlinkClick r:id="rId3"/>
              </a:rPr>
              <a:t>?&amp;</a:t>
            </a:r>
            <a:r>
              <a:rPr lang="en-US" altLang="ko-KR" dirty="0" err="1">
                <a:hlinkClick r:id="rId3"/>
              </a:rPr>
              <a:t>skinType</a:t>
            </a:r>
            <a:r>
              <a:rPr lang="en-US" altLang="ko-KR" dirty="0">
                <a:hlinkClick r:id="rId3"/>
              </a:rPr>
              <a:t>=business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AA9CC-982F-4991-BCA0-4213F66BAA3B}"/>
              </a:ext>
            </a:extLst>
          </p:cNvPr>
          <p:cNvSpPr/>
          <p:nvPr/>
        </p:nvSpPr>
        <p:spPr>
          <a:xfrm>
            <a:off x="469900" y="4998813"/>
            <a:ext cx="5245100" cy="597066"/>
          </a:xfrm>
          <a:prstGeom prst="rect">
            <a:avLst/>
          </a:prstGeom>
          <a:noFill/>
          <a:ln w="793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6AF305-49D6-4F74-83E0-7A1570B26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86"/>
          <a:stretch/>
        </p:blipFill>
        <p:spPr>
          <a:xfrm>
            <a:off x="7073900" y="3285492"/>
            <a:ext cx="5068578" cy="10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10795001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기업의 </a:t>
            </a:r>
            <a:r>
              <a:rPr lang="en-US" altLang="ko-KR" dirty="0"/>
              <a:t>report </a:t>
            </a:r>
            <a:r>
              <a:rPr lang="ko-KR" altLang="en-US" dirty="0"/>
              <a:t>제목</a:t>
            </a:r>
            <a:r>
              <a:rPr lang="en-US" altLang="ko-KR" dirty="0"/>
              <a:t>/</a:t>
            </a:r>
            <a:r>
              <a:rPr lang="ko-KR" altLang="en-US" dirty="0"/>
              <a:t>적적가격</a:t>
            </a:r>
            <a:r>
              <a:rPr lang="en-US" altLang="ko-KR" dirty="0"/>
              <a:t>/</a:t>
            </a:r>
            <a:r>
              <a:rPr lang="ko-KR" altLang="en-US" dirty="0"/>
              <a:t>투자의견을 출력하는 함수를 작성하라</a:t>
            </a:r>
            <a:endParaRPr lang="en-US" altLang="ko-KR" dirty="0"/>
          </a:p>
          <a:p>
            <a:pPr lvl="1"/>
            <a:r>
              <a:rPr lang="ko-KR" altLang="en-US" dirty="0"/>
              <a:t>함수는 제목</a:t>
            </a:r>
            <a:r>
              <a:rPr lang="en-US" altLang="ko-KR" dirty="0"/>
              <a:t>/</a:t>
            </a:r>
            <a:r>
              <a:rPr lang="ko-KR" altLang="en-US" dirty="0"/>
              <a:t>가격</a:t>
            </a:r>
            <a:r>
              <a:rPr lang="en-US" altLang="ko-KR" dirty="0"/>
              <a:t>/</a:t>
            </a:r>
            <a:r>
              <a:rPr lang="ko-KR" altLang="en-US" dirty="0"/>
              <a:t>투자의견을 </a:t>
            </a:r>
            <a:r>
              <a:rPr lang="en-US" altLang="ko-KR" dirty="0"/>
              <a:t>2</a:t>
            </a:r>
            <a:r>
              <a:rPr lang="ko-KR" altLang="en-US" dirty="0"/>
              <a:t>차원 형태의 리스트로 구성하여 반환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9E312E-7680-4DE9-8E0E-2874EA2D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38" y="4485815"/>
            <a:ext cx="10004762" cy="6478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A516A9-A625-405E-8771-AEBD82D996B3}"/>
              </a:ext>
            </a:extLst>
          </p:cNvPr>
          <p:cNvSpPr/>
          <p:nvPr/>
        </p:nvSpPr>
        <p:spPr>
          <a:xfrm>
            <a:off x="929938" y="3429000"/>
            <a:ext cx="71755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>
                <a:highlight>
                  <a:srgbClr val="FFFF00"/>
                </a:highlight>
              </a:rPr>
              <a:t>get_report_info</a:t>
            </a:r>
            <a:r>
              <a:rPr lang="ko-KR" altLang="en-US" dirty="0"/>
              <a:t>("2020-01-01", "2020-01-20", "최준영")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result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273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연습 문제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8551455" cy="1076098"/>
          </a:xfrm>
        </p:spPr>
        <p:txBody>
          <a:bodyPr>
            <a:noAutofit/>
          </a:bodyPr>
          <a:lstStyle/>
          <a:p>
            <a:r>
              <a:rPr lang="ko-KR" altLang="en-US" dirty="0"/>
              <a:t>한경 차트 데이터 </a:t>
            </a:r>
            <a:r>
              <a:rPr lang="ko-KR" altLang="en-US" dirty="0" err="1"/>
              <a:t>스크래핑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A6EBA5-4CD2-4A5C-82BD-8BB1B7DB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04" y="2657179"/>
            <a:ext cx="9474200" cy="34294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AA9CC-982F-4991-BCA0-4213F66BAA3B}"/>
              </a:ext>
            </a:extLst>
          </p:cNvPr>
          <p:cNvSpPr/>
          <p:nvPr/>
        </p:nvSpPr>
        <p:spPr>
          <a:xfrm>
            <a:off x="8193689" y="3869969"/>
            <a:ext cx="2460993" cy="2338571"/>
          </a:xfrm>
          <a:prstGeom prst="rect">
            <a:avLst/>
          </a:prstGeom>
          <a:noFill/>
          <a:ln w="793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6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연습 문제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8551455" cy="1076098"/>
          </a:xfrm>
        </p:spPr>
        <p:txBody>
          <a:bodyPr>
            <a:noAutofit/>
          </a:bodyPr>
          <a:lstStyle/>
          <a:p>
            <a:r>
              <a:rPr lang="ko-KR" altLang="en-US" dirty="0"/>
              <a:t>함수로 코드 정리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30229E-67CC-4896-81CA-495549DED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795" y="2587151"/>
            <a:ext cx="3018248" cy="281781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147A18-0EF8-4C0D-971E-E42A648C2712}"/>
              </a:ext>
            </a:extLst>
          </p:cNvPr>
          <p:cNvSpPr/>
          <p:nvPr/>
        </p:nvSpPr>
        <p:spPr>
          <a:xfrm>
            <a:off x="374066" y="2587151"/>
            <a:ext cx="71755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print_earning_rate</a:t>
            </a:r>
            <a:r>
              <a:rPr lang="en-US" altLang="ko-KR" dirty="0"/>
              <a:t>("2020-01-01", "2020-01-15", "</a:t>
            </a:r>
            <a:r>
              <a:rPr lang="ko-KR" altLang="en-US" dirty="0"/>
              <a:t>최준영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print_earning_rate</a:t>
            </a:r>
            <a:r>
              <a:rPr lang="en-US" altLang="ko-KR" dirty="0"/>
              <a:t>("2020-01-01", "2020-01-15", "</a:t>
            </a:r>
            <a:r>
              <a:rPr lang="ko-KR" altLang="en-US" dirty="0"/>
              <a:t>박은경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print_earning_rate</a:t>
            </a:r>
            <a:r>
              <a:rPr lang="en-US" altLang="ko-KR" dirty="0"/>
              <a:t>("2020-01-01", "2020-01-15", "</a:t>
            </a:r>
            <a:r>
              <a:rPr lang="ko-KR" altLang="en-US" dirty="0"/>
              <a:t>조상훈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042F6-F252-4065-8E73-CCED2B2B3609}"/>
              </a:ext>
            </a:extLst>
          </p:cNvPr>
          <p:cNvSpPr txBox="1"/>
          <p:nvPr/>
        </p:nvSpPr>
        <p:spPr>
          <a:xfrm>
            <a:off x="457199" y="6090779"/>
            <a:ext cx="814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수익률은 애널리스트의 </a:t>
            </a:r>
            <a:r>
              <a:rPr lang="en-US" altLang="ko-KR" sz="1400" dirty="0"/>
              <a:t>report</a:t>
            </a:r>
            <a:r>
              <a:rPr lang="ko-KR" altLang="en-US" sz="1400" dirty="0"/>
              <a:t>를 읽지 않고 단순 매수 추천가격 만으로 도출한 얕은 결론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65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4638</TotalTime>
  <Words>420</Words>
  <Application>Microsoft Office PowerPoint</Application>
  <PresentationFormat>와이드스크린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Gothic A1 SemiBold</vt:lpstr>
      <vt:lpstr>Gothic A1 ExtraLight</vt:lpstr>
      <vt:lpstr>맑은 고딕</vt:lpstr>
      <vt:lpstr>Gothic A1 thin</vt:lpstr>
      <vt:lpstr>나눔바른고딕 Light</vt:lpstr>
      <vt:lpstr>나눔바른고딕</vt:lpstr>
      <vt:lpstr>Arial</vt:lpstr>
      <vt:lpstr>Office 테마</vt:lpstr>
      <vt:lpstr>한경컨센서스</vt:lpstr>
      <vt:lpstr>문자열 인코딩/디코딩</vt:lpstr>
      <vt:lpstr>다양한 문자열 코딩 방법</vt:lpstr>
      <vt:lpstr>파이썬에서의 인코딩/디코딩</vt:lpstr>
      <vt:lpstr>미니 프로젝트 개요</vt:lpstr>
      <vt:lpstr>연습 문제 - 1</vt:lpstr>
      <vt:lpstr>연습 문제 - 2</vt:lpstr>
      <vt:lpstr>연습 문제 - 3</vt:lpstr>
      <vt:lpstr>연습 문제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2020-05-30T09:06:39Z</dcterms:modified>
</cp:coreProperties>
</file>