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68" r:id="rId3"/>
    <p:sldId id="269" r:id="rId4"/>
    <p:sldId id="270" r:id="rId5"/>
  </p:sldIdLst>
  <p:sldSz cx="12192000" cy="6858000"/>
  <p:notesSz cx="6858000" cy="9144000"/>
  <p:embeddedFontLst>
    <p:embeddedFont>
      <p:font typeface="Gothic A1 ExtraLight" panose="020B0600000101010101" charset="-127"/>
      <p:regular r:id="rId7"/>
    </p:embeddedFont>
    <p:embeddedFont>
      <p:font typeface="Gothic A1 SemiBold" panose="020B0600000101010101" charset="-127"/>
      <p:bold r:id="rId8"/>
    </p:embeddedFont>
    <p:embeddedFont>
      <p:font typeface="Gothic A1 thin" panose="020B0600000101010101" charset="-127"/>
      <p:regular r:id="rId9"/>
    </p:embeddedFont>
    <p:embeddedFont>
      <p:font typeface="나눔바른고딕" panose="020B0603020101020101" pitchFamily="50" charset="-127"/>
      <p:regular r:id="rId10"/>
      <p:bold r:id="rId11"/>
    </p:embeddedFont>
    <p:embeddedFont>
      <p:font typeface="나눔바른고딕 Light" panose="020B0603020101020101" pitchFamily="50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D9A15B-1FC0-48D8-BBBF-7B48C85C524D}" v="54" dt="2020-05-20T15:37:36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2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CCD9A15B-1FC0-48D8-BBBF-7B48C85C524D}"/>
    <pc:docChg chg="undo custSel addSld delSld modSld">
      <pc:chgData name="Yoo Jonghun" userId="7af2938a2fa79179" providerId="LiveId" clId="{CCD9A15B-1FC0-48D8-BBBF-7B48C85C524D}" dt="2020-05-20T15:37:53.082" v="556" actId="2696"/>
      <pc:docMkLst>
        <pc:docMk/>
      </pc:docMkLst>
      <pc:sldChg chg="modSp mod">
        <pc:chgData name="Yoo Jonghun" userId="7af2938a2fa79179" providerId="LiveId" clId="{CCD9A15B-1FC0-48D8-BBBF-7B48C85C524D}" dt="2020-05-20T15:23:53.887" v="243" actId="20577"/>
        <pc:sldMkLst>
          <pc:docMk/>
          <pc:sldMk cId="1738146401" sldId="256"/>
        </pc:sldMkLst>
        <pc:spChg chg="mod">
          <ac:chgData name="Yoo Jonghun" userId="7af2938a2fa79179" providerId="LiveId" clId="{CCD9A15B-1FC0-48D8-BBBF-7B48C85C524D}" dt="2020-05-20T15:23:53.887" v="24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 mod">
        <pc:chgData name="Yoo Jonghun" userId="7af2938a2fa79179" providerId="LiveId" clId="{CCD9A15B-1FC0-48D8-BBBF-7B48C85C524D}" dt="2020-05-20T15:27:04.463" v="454" actId="14100"/>
        <pc:sldMkLst>
          <pc:docMk/>
          <pc:sldMk cId="3331657119" sldId="268"/>
        </pc:sldMkLst>
        <pc:spChg chg="mod">
          <ac:chgData name="Yoo Jonghun" userId="7af2938a2fa79179" providerId="LiveId" clId="{CCD9A15B-1FC0-48D8-BBBF-7B48C85C524D}" dt="2020-05-20T15:23:40.342" v="233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CD9A15B-1FC0-48D8-BBBF-7B48C85C524D}" dt="2020-05-20T15:07:04.559" v="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CD9A15B-1FC0-48D8-BBBF-7B48C85C524D}" dt="2020-05-20T15:24:04.863" v="254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CD9A15B-1FC0-48D8-BBBF-7B48C85C524D}" dt="2020-05-20T15:27:04.463" v="454" actId="14100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CCD9A15B-1FC0-48D8-BBBF-7B48C85C524D}" dt="2020-05-20T15:19:52.367" v="97"/>
          <ac:spMkLst>
            <pc:docMk/>
            <pc:sldMk cId="3331657119" sldId="268"/>
            <ac:spMk id="6" creationId="{CF753EFD-23E6-4934-B1B8-9169945ED50E}"/>
          </ac:spMkLst>
        </pc:spChg>
        <pc:spChg chg="del">
          <ac:chgData name="Yoo Jonghun" userId="7af2938a2fa79179" providerId="LiveId" clId="{CCD9A15B-1FC0-48D8-BBBF-7B48C85C524D}" dt="2020-05-20T15:10:21.886" v="90" actId="478"/>
          <ac:spMkLst>
            <pc:docMk/>
            <pc:sldMk cId="3331657119" sldId="268"/>
            <ac:spMk id="10" creationId="{0E5AA9CC-982F-4991-BCA0-4213F66BAA3B}"/>
          </ac:spMkLst>
        </pc:spChg>
        <pc:picChg chg="del">
          <ac:chgData name="Yoo Jonghun" userId="7af2938a2fa79179" providerId="LiveId" clId="{CCD9A15B-1FC0-48D8-BBBF-7B48C85C524D}" dt="2020-05-20T15:10:19.997" v="89" actId="478"/>
          <ac:picMkLst>
            <pc:docMk/>
            <pc:sldMk cId="3331657119" sldId="268"/>
            <ac:picMk id="9" creationId="{043EFA10-8898-494A-8A07-E3F2DA456869}"/>
          </ac:picMkLst>
        </pc:picChg>
      </pc:sldChg>
      <pc:sldChg chg="add del">
        <pc:chgData name="Yoo Jonghun" userId="7af2938a2fa79179" providerId="LiveId" clId="{CCD9A15B-1FC0-48D8-BBBF-7B48C85C524D}" dt="2020-05-20T15:23:57.613" v="244" actId="2696"/>
        <pc:sldMkLst>
          <pc:docMk/>
          <pc:sldMk cId="1693495491" sldId="269"/>
        </pc:sldMkLst>
      </pc:sldChg>
      <pc:sldChg chg="addSp delSp modSp add mod">
        <pc:chgData name="Yoo Jonghun" userId="7af2938a2fa79179" providerId="LiveId" clId="{CCD9A15B-1FC0-48D8-BBBF-7B48C85C524D}" dt="2020-05-20T15:30:32.036" v="495" actId="1076"/>
        <pc:sldMkLst>
          <pc:docMk/>
          <pc:sldMk cId="1764701318" sldId="269"/>
        </pc:sldMkLst>
        <pc:spChg chg="mod">
          <ac:chgData name="Yoo Jonghun" userId="7af2938a2fa79179" providerId="LiveId" clId="{CCD9A15B-1FC0-48D8-BBBF-7B48C85C524D}" dt="2020-05-20T15:28:09.728" v="487" actId="20577"/>
          <ac:spMkLst>
            <pc:docMk/>
            <pc:sldMk cId="1764701318" sldId="269"/>
            <ac:spMk id="2" creationId="{C1C69F64-F510-492A-BAD9-081F5111B6AE}"/>
          </ac:spMkLst>
        </pc:spChg>
        <pc:spChg chg="del mod">
          <ac:chgData name="Yoo Jonghun" userId="7af2938a2fa79179" providerId="LiveId" clId="{CCD9A15B-1FC0-48D8-BBBF-7B48C85C524D}" dt="2020-05-20T15:30:28.659" v="494" actId="478"/>
          <ac:spMkLst>
            <pc:docMk/>
            <pc:sldMk cId="1764701318" sldId="269"/>
            <ac:spMk id="5" creationId="{7FBC023E-5D69-44AC-9A88-C9CCE4BFD6A0}"/>
          </ac:spMkLst>
        </pc:spChg>
        <pc:picChg chg="add mod">
          <ac:chgData name="Yoo Jonghun" userId="7af2938a2fa79179" providerId="LiveId" clId="{CCD9A15B-1FC0-48D8-BBBF-7B48C85C524D}" dt="2020-05-20T15:30:32.036" v="495" actId="1076"/>
          <ac:picMkLst>
            <pc:docMk/>
            <pc:sldMk cId="1764701318" sldId="269"/>
            <ac:picMk id="6" creationId="{EE8D7BB4-C537-494A-BB5E-FC6F82AD28CF}"/>
          </ac:picMkLst>
        </pc:picChg>
      </pc:sldChg>
      <pc:sldChg chg="del">
        <pc:chgData name="Yoo Jonghun" userId="7af2938a2fa79179" providerId="LiveId" clId="{CCD9A15B-1FC0-48D8-BBBF-7B48C85C524D}" dt="2020-05-20T15:07:18.100" v="8" actId="2696"/>
        <pc:sldMkLst>
          <pc:docMk/>
          <pc:sldMk cId="2499360295" sldId="269"/>
        </pc:sldMkLst>
      </pc:sldChg>
      <pc:sldChg chg="new del">
        <pc:chgData name="Yoo Jonghun" userId="7af2938a2fa79179" providerId="LiveId" clId="{CCD9A15B-1FC0-48D8-BBBF-7B48C85C524D}" dt="2020-05-20T15:27:40.417" v="456" actId="2696"/>
        <pc:sldMkLst>
          <pc:docMk/>
          <pc:sldMk cId="2782093859" sldId="269"/>
        </pc:sldMkLst>
      </pc:sldChg>
      <pc:sldChg chg="addSp delSp modSp add mod">
        <pc:chgData name="Yoo Jonghun" userId="7af2938a2fa79179" providerId="LiveId" clId="{CCD9A15B-1FC0-48D8-BBBF-7B48C85C524D}" dt="2020-05-20T15:37:23.463" v="550" actId="1076"/>
        <pc:sldMkLst>
          <pc:docMk/>
          <pc:sldMk cId="782157950" sldId="270"/>
        </pc:sldMkLst>
        <pc:spChg chg="mod">
          <ac:chgData name="Yoo Jonghun" userId="7af2938a2fa79179" providerId="LiveId" clId="{CCD9A15B-1FC0-48D8-BBBF-7B48C85C524D}" dt="2020-05-20T15:37:06.641" v="544"/>
          <ac:spMkLst>
            <pc:docMk/>
            <pc:sldMk cId="782157950" sldId="270"/>
            <ac:spMk id="2" creationId="{C1C69F64-F510-492A-BAD9-081F5111B6AE}"/>
          </ac:spMkLst>
        </pc:spChg>
        <pc:spChg chg="add del mod">
          <ac:chgData name="Yoo Jonghun" userId="7af2938a2fa79179" providerId="LiveId" clId="{CCD9A15B-1FC0-48D8-BBBF-7B48C85C524D}" dt="2020-05-20T15:37:12.287" v="546" actId="478"/>
          <ac:spMkLst>
            <pc:docMk/>
            <pc:sldMk cId="782157950" sldId="270"/>
            <ac:spMk id="7" creationId="{488B78D4-D15F-486E-A63E-4233D32C3534}"/>
          </ac:spMkLst>
        </pc:spChg>
        <pc:picChg chg="add mod">
          <ac:chgData name="Yoo Jonghun" userId="7af2938a2fa79179" providerId="LiveId" clId="{CCD9A15B-1FC0-48D8-BBBF-7B48C85C524D}" dt="2020-05-20T15:37:23.463" v="550" actId="1076"/>
          <ac:picMkLst>
            <pc:docMk/>
            <pc:sldMk cId="782157950" sldId="270"/>
            <ac:picMk id="5" creationId="{662F4A11-359F-4BC5-BCA7-65CBCEAC466E}"/>
          </ac:picMkLst>
        </pc:picChg>
        <pc:picChg chg="del">
          <ac:chgData name="Yoo Jonghun" userId="7af2938a2fa79179" providerId="LiveId" clId="{CCD9A15B-1FC0-48D8-BBBF-7B48C85C524D}" dt="2020-05-20T15:30:58.933" v="497" actId="478"/>
          <ac:picMkLst>
            <pc:docMk/>
            <pc:sldMk cId="782157950" sldId="270"/>
            <ac:picMk id="6" creationId="{EE8D7BB4-C537-494A-BB5E-FC6F82AD28CF}"/>
          </ac:picMkLst>
        </pc:picChg>
        <pc:picChg chg="add mod modCrop">
          <ac:chgData name="Yoo Jonghun" userId="7af2938a2fa79179" providerId="LiveId" clId="{CCD9A15B-1FC0-48D8-BBBF-7B48C85C524D}" dt="2020-05-20T15:37:20.933" v="549" actId="1076"/>
          <ac:picMkLst>
            <pc:docMk/>
            <pc:sldMk cId="782157950" sldId="270"/>
            <ac:picMk id="8" creationId="{050C48EC-C773-4D00-B7A8-B2C2EB06D788}"/>
          </ac:picMkLst>
        </pc:picChg>
      </pc:sldChg>
      <pc:sldChg chg="add del">
        <pc:chgData name="Yoo Jonghun" userId="7af2938a2fa79179" providerId="LiveId" clId="{CCD9A15B-1FC0-48D8-BBBF-7B48C85C524D}" dt="2020-05-20T15:19:48.240" v="95"/>
        <pc:sldMkLst>
          <pc:docMk/>
          <pc:sldMk cId="3042528525" sldId="270"/>
        </pc:sldMkLst>
      </pc:sldChg>
      <pc:sldChg chg="del">
        <pc:chgData name="Yoo Jonghun" userId="7af2938a2fa79179" providerId="LiveId" clId="{CCD9A15B-1FC0-48D8-BBBF-7B48C85C524D}" dt="2020-05-20T15:07:18.100" v="8" actId="2696"/>
        <pc:sldMkLst>
          <pc:docMk/>
          <pc:sldMk cId="3562732063" sldId="270"/>
        </pc:sldMkLst>
      </pc:sldChg>
      <pc:sldChg chg="modSp add del mod">
        <pc:chgData name="Yoo Jonghun" userId="7af2938a2fa79179" providerId="LiveId" clId="{CCD9A15B-1FC0-48D8-BBBF-7B48C85C524D}" dt="2020-05-20T15:37:53.082" v="556" actId="2696"/>
        <pc:sldMkLst>
          <pc:docMk/>
          <pc:sldMk cId="1594721699" sldId="271"/>
        </pc:sldMkLst>
        <pc:spChg chg="mod">
          <ac:chgData name="Yoo Jonghun" userId="7af2938a2fa79179" providerId="LiveId" clId="{CCD9A15B-1FC0-48D8-BBBF-7B48C85C524D}" dt="2020-05-20T15:37:44.136" v="555" actId="20577"/>
          <ac:spMkLst>
            <pc:docMk/>
            <pc:sldMk cId="1594721699" sldId="271"/>
            <ac:spMk id="2" creationId="{C1C69F64-F510-492A-BAD9-081F5111B6AE}"/>
          </ac:spMkLst>
        </pc:spChg>
      </pc:sldChg>
    </pc:docChg>
  </pc:docChgLst>
  <pc:docChgLst>
    <pc:chgData name="Yoo Jonghun" userId="7af2938a2fa79179" providerId="LiveId" clId="{487B0559-F5D2-47FB-A369-E2F487B688A9}"/>
    <pc:docChg chg="undo custSel addSld delSld modSld">
      <pc:chgData name="Yoo Jonghun" userId="7af2938a2fa79179" providerId="LiveId" clId="{487B0559-F5D2-47FB-A369-E2F487B688A9}" dt="2020-04-26T09:17:37.319" v="1096"/>
      <pc:docMkLst>
        <pc:docMk/>
      </pc:docMkLst>
      <pc:sldChg chg="modSp">
        <pc:chgData name="Yoo Jonghun" userId="7af2938a2fa79179" providerId="LiveId" clId="{487B0559-F5D2-47FB-A369-E2F487B688A9}" dt="2020-04-26T08:42:29.786" v="15"/>
        <pc:sldMkLst>
          <pc:docMk/>
          <pc:sldMk cId="1738146401" sldId="256"/>
        </pc:sldMkLst>
        <pc:spChg chg="mod">
          <ac:chgData name="Yoo Jonghun" userId="7af2938a2fa79179" providerId="LiveId" clId="{487B0559-F5D2-47FB-A369-E2F487B688A9}" dt="2020-04-26T08:42:29.786" v="15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487B0559-F5D2-47FB-A369-E2F487B688A9}" dt="2020-04-26T09:17:17.813" v="1053"/>
        <pc:sldMkLst>
          <pc:docMk/>
          <pc:sldMk cId="3331657119" sldId="268"/>
        </pc:sldMkLst>
        <pc:spChg chg="mod">
          <ac:chgData name="Yoo Jonghun" userId="7af2938a2fa79179" providerId="LiveId" clId="{487B0559-F5D2-47FB-A369-E2F487B688A9}" dt="2020-04-26T08:47:57.516" v="49" actId="6549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6.889" v="338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17.813" v="105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1:01.479" v="126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487B0559-F5D2-47FB-A369-E2F487B688A9}" dt="2020-04-26T08:51:52.263" v="133" actId="1076"/>
          <ac:spMkLst>
            <pc:docMk/>
            <pc:sldMk cId="3331657119" sldId="268"/>
            <ac:spMk id="10" creationId="{EBADFE35-0C62-4F2D-AF02-7D4C2EF103D6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13" creationId="{1D0EC04D-5777-4F2C-A67D-0FB2D2C61822}"/>
          </ac:spMkLst>
        </pc:spChg>
        <pc:spChg chg="add mod">
          <ac:chgData name="Yoo Jonghun" userId="7af2938a2fa79179" providerId="LiveId" clId="{487B0559-F5D2-47FB-A369-E2F487B688A9}" dt="2020-04-26T08:52:46.433" v="143" actId="1076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487B0559-F5D2-47FB-A369-E2F487B688A9}" dt="2020-04-26T08:51:52.263" v="133" actId="1076"/>
          <ac:picMkLst>
            <pc:docMk/>
            <pc:sldMk cId="3331657119" sldId="268"/>
            <ac:picMk id="7" creationId="{8E23BD02-B3F0-480B-A22D-0DCB4B2B4B66}"/>
          </ac:picMkLst>
        </pc:pic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8" creationId="{5B2F383C-9896-4489-A25E-C1EFABF5F1DA}"/>
          </ac:picMkLst>
        </pc:picChg>
        <pc:cxnChg chg="del">
          <ac:chgData name="Yoo Jonghun" userId="7af2938a2fa79179" providerId="LiveId" clId="{487B0559-F5D2-47FB-A369-E2F487B688A9}" dt="2020-04-26T08:48:04.920" v="50" actId="478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487B0559-F5D2-47FB-A369-E2F487B688A9}" dt="2020-04-26T09:17:21.249" v="1062" actId="20577"/>
        <pc:sldMkLst>
          <pc:docMk/>
          <pc:sldMk cId="3716856889" sldId="1047"/>
        </pc:sldMkLst>
        <pc:spChg chg="mod">
          <ac:chgData name="Yoo Jonghun" userId="7af2938a2fa79179" providerId="LiveId" clId="{487B0559-F5D2-47FB-A369-E2F487B688A9}" dt="2020-04-26T08:59:12.161" v="286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9.237" v="340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1.249" v="1062" actId="2057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9:37.542" v="336" actId="14100"/>
          <ac:spMkLst>
            <pc:docMk/>
            <pc:sldMk cId="3716856889" sldId="1047"/>
            <ac:spMk id="5" creationId="{7FBC023E-5D69-44AC-9A88-C9CCE4BFD6A0}"/>
          </ac:spMkLst>
        </pc:spChg>
        <pc:spChg chg="del mod">
          <ac:chgData name="Yoo Jonghun" userId="7af2938a2fa79179" providerId="LiveId" clId="{487B0559-F5D2-47FB-A369-E2F487B688A9}" dt="2020-04-26T08:58:08.447" v="219" actId="478"/>
          <ac:spMkLst>
            <pc:docMk/>
            <pc:sldMk cId="3716856889" sldId="1047"/>
            <ac:spMk id="7" creationId="{5FBD29EB-181D-48F4-8B6D-CE74E5E50A9A}"/>
          </ac:spMkLst>
        </pc:spChg>
        <pc:spChg chg="add mod">
          <ac:chgData name="Yoo Jonghun" userId="7af2938a2fa79179" providerId="LiveId" clId="{487B0559-F5D2-47FB-A369-E2F487B688A9}" dt="2020-04-26T08:58:42.534" v="243" actId="692"/>
          <ac:spMkLst>
            <pc:docMk/>
            <pc:sldMk cId="3716856889" sldId="1047"/>
            <ac:spMk id="9" creationId="{94A8A66E-F73B-4CC1-B509-8610DE959421}"/>
          </ac:spMkLst>
        </pc:spChg>
        <pc:picChg chg="add mod">
          <ac:chgData name="Yoo Jonghun" userId="7af2938a2fa79179" providerId="LiveId" clId="{487B0559-F5D2-47FB-A369-E2F487B688A9}" dt="2020-04-26T08:58:11.190" v="220" actId="1076"/>
          <ac:picMkLst>
            <pc:docMk/>
            <pc:sldMk cId="3716856889" sldId="1047"/>
            <ac:picMk id="6" creationId="{08017430-4466-4199-8F45-DEA3A7D11600}"/>
          </ac:picMkLst>
        </pc:picChg>
        <pc:picChg chg="del">
          <ac:chgData name="Yoo Jonghun" userId="7af2938a2fa79179" providerId="LiveId" clId="{487B0559-F5D2-47FB-A369-E2F487B688A9}" dt="2020-04-26T08:57:31.308" v="208" actId="478"/>
          <ac:picMkLst>
            <pc:docMk/>
            <pc:sldMk cId="3716856889" sldId="1047"/>
            <ac:picMk id="8" creationId="{45D89142-B2FD-4731-9699-0D27152E4291}"/>
          </ac:picMkLst>
        </pc:picChg>
      </pc:sldChg>
      <pc:sldChg chg="addSp delSp modSp">
        <pc:chgData name="Yoo Jonghun" userId="7af2938a2fa79179" providerId="LiveId" clId="{487B0559-F5D2-47FB-A369-E2F487B688A9}" dt="2020-04-26T09:17:24.521" v="1071" actId="20577"/>
        <pc:sldMkLst>
          <pc:docMk/>
          <pc:sldMk cId="1354783239" sldId="1048"/>
        </pc:sldMkLst>
        <pc:spChg chg="mod">
          <ac:chgData name="Yoo Jonghun" userId="7af2938a2fa79179" providerId="LiveId" clId="{487B0559-F5D2-47FB-A369-E2F487B688A9}" dt="2020-04-26T09:08:38.487" v="565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26.096" v="342" actId="20577"/>
          <ac:spMkLst>
            <pc:docMk/>
            <pc:sldMk cId="1354783239" sldId="104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4.521" v="1071" actId="20577"/>
          <ac:spMkLst>
            <pc:docMk/>
            <pc:sldMk cId="1354783239" sldId="104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05:37.073" v="542"/>
          <ac:spMkLst>
            <pc:docMk/>
            <pc:sldMk cId="1354783239" sldId="1048"/>
            <ac:spMk id="5" creationId="{7FBC023E-5D69-44AC-9A88-C9CCE4BFD6A0}"/>
          </ac:spMkLst>
        </pc:spChg>
        <pc:spChg chg="add mod">
          <ac:chgData name="Yoo Jonghun" userId="7af2938a2fa79179" providerId="LiveId" clId="{487B0559-F5D2-47FB-A369-E2F487B688A9}" dt="2020-04-26T09:04:20.895" v="397" actId="1076"/>
          <ac:spMkLst>
            <pc:docMk/>
            <pc:sldMk cId="1354783239" sldId="1048"/>
            <ac:spMk id="6" creationId="{6DF6DF9F-773E-45B6-AF65-89091822685E}"/>
          </ac:spMkLst>
        </pc:spChg>
        <pc:spChg chg="add mod">
          <ac:chgData name="Yoo Jonghun" userId="7af2938a2fa79179" providerId="LiveId" clId="{487B0559-F5D2-47FB-A369-E2F487B688A9}" dt="2020-04-26T09:04:38.323" v="403" actId="13926"/>
          <ac:spMkLst>
            <pc:docMk/>
            <pc:sldMk cId="1354783239" sldId="1048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2:25.121" v="361" actId="478"/>
          <ac:spMkLst>
            <pc:docMk/>
            <pc:sldMk cId="1354783239" sldId="1048"/>
            <ac:spMk id="10" creationId="{3CE4A13A-6F76-488D-BCBA-107C5F9FBFA2}"/>
          </ac:spMkLst>
        </pc:spChg>
        <pc:spChg chg="add del">
          <ac:chgData name="Yoo Jonghun" userId="7af2938a2fa79179" providerId="LiveId" clId="{487B0559-F5D2-47FB-A369-E2F487B688A9}" dt="2020-04-26T09:03:11.277" v="365"/>
          <ac:spMkLst>
            <pc:docMk/>
            <pc:sldMk cId="1354783239" sldId="1048"/>
            <ac:spMk id="11" creationId="{D3919153-3A54-44E6-B6A4-ADF9DAC5E226}"/>
          </ac:spMkLst>
        </pc:spChg>
        <pc:spChg chg="add mod">
          <ac:chgData name="Yoo Jonghun" userId="7af2938a2fa79179" providerId="LiveId" clId="{487B0559-F5D2-47FB-A369-E2F487B688A9}" dt="2020-04-26T09:04:34.990" v="402" actId="13926"/>
          <ac:spMkLst>
            <pc:docMk/>
            <pc:sldMk cId="1354783239" sldId="1048"/>
            <ac:spMk id="12" creationId="{978A4EA6-B45B-4158-B3E8-229B23541E88}"/>
          </ac:spMkLst>
        </pc:spChg>
        <pc:spChg chg="add mod">
          <ac:chgData name="Yoo Jonghun" userId="7af2938a2fa79179" providerId="LiveId" clId="{487B0559-F5D2-47FB-A369-E2F487B688A9}" dt="2020-04-26T09:04:30.596" v="401" actId="13926"/>
          <ac:spMkLst>
            <pc:docMk/>
            <pc:sldMk cId="1354783239" sldId="1048"/>
            <ac:spMk id="13" creationId="{78672573-E912-4228-B2F4-945E6E7EE27E}"/>
          </ac:spMkLst>
        </pc:spChg>
        <pc:spChg chg="add del mod">
          <ac:chgData name="Yoo Jonghun" userId="7af2938a2fa79179" providerId="LiveId" clId="{487B0559-F5D2-47FB-A369-E2F487B688A9}" dt="2020-04-26T09:04:06.028" v="395" actId="478"/>
          <ac:spMkLst>
            <pc:docMk/>
            <pc:sldMk cId="1354783239" sldId="1048"/>
            <ac:spMk id="14" creationId="{44B70189-80D6-483B-8272-D405A4FFDC42}"/>
          </ac:spMkLst>
        </pc:spChg>
        <pc:spChg chg="add mod">
          <ac:chgData name="Yoo Jonghun" userId="7af2938a2fa79179" providerId="LiveId" clId="{487B0559-F5D2-47FB-A369-E2F487B688A9}" dt="2020-04-26T09:04:22.888" v="398" actId="571"/>
          <ac:spMkLst>
            <pc:docMk/>
            <pc:sldMk cId="1354783239" sldId="1048"/>
            <ac:spMk id="15" creationId="{CA1E8AE9-11CA-4209-89F6-0E8853FD1B3E}"/>
          </ac:spMkLst>
        </pc:spChg>
        <pc:picChg chg="del">
          <ac:chgData name="Yoo Jonghun" userId="7af2938a2fa79179" providerId="LiveId" clId="{487B0559-F5D2-47FB-A369-E2F487B688A9}" dt="2020-04-26T09:02:23.428" v="360" actId="478"/>
          <ac:picMkLst>
            <pc:docMk/>
            <pc:sldMk cId="1354783239" sldId="1048"/>
            <ac:picMk id="9" creationId="{65C9D536-0749-4F0E-87ED-03B5DCD840CE}"/>
          </ac:picMkLst>
        </pc:picChg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32040119" sldId="1049"/>
        </pc:sldMkLst>
      </pc:sldChg>
      <pc:sldChg chg="new del">
        <pc:chgData name="Yoo Jonghun" userId="7af2938a2fa79179" providerId="LiveId" clId="{487B0559-F5D2-47FB-A369-E2F487B688A9}" dt="2020-04-26T09:06:42.604" v="544" actId="2696"/>
        <pc:sldMkLst>
          <pc:docMk/>
          <pc:sldMk cId="1230480824" sldId="1049"/>
        </pc:sldMkLst>
      </pc:sldChg>
      <pc:sldChg chg="addSp delSp modSp add">
        <pc:chgData name="Yoo Jonghun" userId="7af2938a2fa79179" providerId="LiveId" clId="{487B0559-F5D2-47FB-A369-E2F487B688A9}" dt="2020-04-26T09:17:31.095" v="1086" actId="20577"/>
        <pc:sldMkLst>
          <pc:docMk/>
          <pc:sldMk cId="1766354201" sldId="1049"/>
        </pc:sldMkLst>
        <pc:spChg chg="mod">
          <ac:chgData name="Yoo Jonghun" userId="7af2938a2fa79179" providerId="LiveId" clId="{487B0559-F5D2-47FB-A369-E2F487B688A9}" dt="2020-04-26T09:10:30.584" v="767" actId="20577"/>
          <ac:spMkLst>
            <pc:docMk/>
            <pc:sldMk cId="1766354201" sldId="1049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17:31.095" v="1086" actId="20577"/>
          <ac:spMkLst>
            <pc:docMk/>
            <pc:sldMk cId="1766354201" sldId="1049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6:34.004" v="1002" actId="6549"/>
          <ac:spMkLst>
            <pc:docMk/>
            <pc:sldMk cId="1766354201" sldId="1049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6" creationId="{6DF6DF9F-773E-45B6-AF65-89091822685E}"/>
          </ac:spMkLst>
        </pc:spChg>
        <pc:spChg chg="del mod">
          <ac:chgData name="Yoo Jonghun" userId="7af2938a2fa79179" providerId="LiveId" clId="{487B0559-F5D2-47FB-A369-E2F487B688A9}" dt="2020-04-26T09:14:22.546" v="768" actId="21"/>
          <ac:spMkLst>
            <pc:docMk/>
            <pc:sldMk cId="1766354201" sldId="1049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2" creationId="{978A4EA6-B45B-4158-B3E8-229B23541E8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3" creationId="{78672573-E912-4228-B2F4-945E6E7EE27E}"/>
          </ac:spMkLst>
        </pc:spChg>
        <pc:spChg chg="add mod">
          <ac:chgData name="Yoo Jonghun" userId="7af2938a2fa79179" providerId="LiveId" clId="{487B0559-F5D2-47FB-A369-E2F487B688A9}" dt="2020-04-26T09:16:52.464" v="1043" actId="1037"/>
          <ac:spMkLst>
            <pc:docMk/>
            <pc:sldMk cId="1766354201" sldId="1049"/>
            <ac:spMk id="14" creationId="{83897B39-F4D1-48EB-93D8-D60F2D5B4D3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5" creationId="{CA1E8AE9-11CA-4209-89F6-0E8853FD1B3E}"/>
          </ac:spMkLst>
        </pc:spChg>
        <pc:picChg chg="add mod">
          <ac:chgData name="Yoo Jonghun" userId="7af2938a2fa79179" providerId="LiveId" clId="{487B0559-F5D2-47FB-A369-E2F487B688A9}" dt="2020-04-26T09:14:41.684" v="772" actId="1076"/>
          <ac:picMkLst>
            <pc:docMk/>
            <pc:sldMk cId="1766354201" sldId="1049"/>
            <ac:picMk id="7" creationId="{86533080-D2E9-450F-86DF-4A1D987BAB75}"/>
          </ac:picMkLst>
        </pc:picChg>
      </pc:sldChg>
      <pc:sldChg chg="new del">
        <pc:chgData name="Yoo Jonghun" userId="7af2938a2fa79179" providerId="LiveId" clId="{487B0559-F5D2-47FB-A369-E2F487B688A9}" dt="2020-04-26T09:10:09.147" v="734" actId="2696"/>
        <pc:sldMkLst>
          <pc:docMk/>
          <pc:sldMk cId="497836972" sldId="1050"/>
        </pc:sldMkLst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73889327" sldId="1050"/>
        </pc:sldMkLst>
      </pc:sldChg>
      <pc:sldChg chg="addSp delSp modSp add">
        <pc:chgData name="Yoo Jonghun" userId="7af2938a2fa79179" providerId="LiveId" clId="{487B0559-F5D2-47FB-A369-E2F487B688A9}" dt="2020-04-26T09:17:37.319" v="1096"/>
        <pc:sldMkLst>
          <pc:docMk/>
          <pc:sldMk cId="1288402547" sldId="1050"/>
        </pc:sldMkLst>
        <pc:spChg chg="mod">
          <ac:chgData name="Yoo Jonghun" userId="7af2938a2fa79179" providerId="LiveId" clId="{487B0559-F5D2-47FB-A369-E2F487B688A9}" dt="2020-04-26T09:17:37.319" v="1096"/>
          <ac:spMkLst>
            <pc:docMk/>
            <pc:sldMk cId="1288402547" sldId="1050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4:44.385" v="773" actId="21"/>
          <ac:spMkLst>
            <pc:docMk/>
            <pc:sldMk cId="1288402547" sldId="1050"/>
            <ac:spMk id="5" creationId="{7FBC023E-5D69-44AC-9A88-C9CCE4BFD6A0}"/>
          </ac:spMkLst>
        </pc:spChg>
        <pc:spChg chg="add del mod">
          <ac:chgData name="Yoo Jonghun" userId="7af2938a2fa79179" providerId="LiveId" clId="{487B0559-F5D2-47FB-A369-E2F487B688A9}" dt="2020-04-26T09:10:18.803" v="739" actId="478"/>
          <ac:spMkLst>
            <pc:docMk/>
            <pc:sldMk cId="1288402547" sldId="1050"/>
            <ac:spMk id="6" creationId="{F744EEF1-7D61-40F1-97A8-824A3AB1A107}"/>
          </ac:spMkLst>
        </pc:spChg>
        <pc:spChg chg="add del mod">
          <ac:chgData name="Yoo Jonghun" userId="7af2938a2fa79179" providerId="LiveId" clId="{487B0559-F5D2-47FB-A369-E2F487B688A9}" dt="2020-04-26T09:15:07.418" v="782" actId="478"/>
          <ac:spMkLst>
            <pc:docMk/>
            <pc:sldMk cId="1288402547" sldId="1050"/>
            <ac:spMk id="7" creationId="{BEE4FFEC-3974-4CD0-A01D-0D31553B0B13}"/>
          </ac:spMkLst>
        </pc:spChg>
        <pc:spChg chg="del">
          <ac:chgData name="Yoo Jonghun" userId="7af2938a2fa79179" providerId="LiveId" clId="{487B0559-F5D2-47FB-A369-E2F487B688A9}" dt="2020-04-26T09:10:15.227" v="736" actId="478"/>
          <ac:spMkLst>
            <pc:docMk/>
            <pc:sldMk cId="1288402547" sldId="1050"/>
            <ac:spMk id="8" creationId="{8F748B3E-7143-4916-B7BC-CBC19A78C8C3}"/>
          </ac:spMkLst>
        </pc:spChg>
        <pc:spChg chg="add mod">
          <ac:chgData name="Yoo Jonghun" userId="7af2938a2fa79179" providerId="LiveId" clId="{487B0559-F5D2-47FB-A369-E2F487B688A9}" dt="2020-04-26T09:16:00.364" v="915" actId="1035"/>
          <ac:spMkLst>
            <pc:docMk/>
            <pc:sldMk cId="1288402547" sldId="1050"/>
            <ac:spMk id="9" creationId="{5BCA78C9-53E6-4FDE-9E1C-10121ED6E868}"/>
          </ac:spMkLst>
        </pc:spChg>
        <pc:spChg chg="add mod">
          <ac:chgData name="Yoo Jonghun" userId="7af2938a2fa79179" providerId="LiveId" clId="{487B0559-F5D2-47FB-A369-E2F487B688A9}" dt="2020-04-26T09:15:53.427" v="905" actId="14100"/>
          <ac:spMkLst>
            <pc:docMk/>
            <pc:sldMk cId="1288402547" sldId="1050"/>
            <ac:spMk id="10" creationId="{96A87720-7CB7-4672-8015-91EEFBFDB230}"/>
          </ac:spMkLst>
        </pc:spChg>
        <pc:spChg chg="add mod">
          <ac:chgData name="Yoo Jonghun" userId="7af2938a2fa79179" providerId="LiveId" clId="{487B0559-F5D2-47FB-A369-E2F487B688A9}" dt="2020-04-26T09:16:04.709" v="916" actId="1076"/>
          <ac:spMkLst>
            <pc:docMk/>
            <pc:sldMk cId="1288402547" sldId="1050"/>
            <ac:spMk id="11" creationId="{7AABE3C6-64C3-4571-8A72-7DF70F8D253F}"/>
          </ac:spMkLst>
        </pc:spChg>
      </pc:sldChg>
    </pc:docChg>
  </pc:docChgLst>
  <pc:docChgLst>
    <pc:chgData name="Yoo Jonghun" userId="7af2938a2fa79179" providerId="LiveId" clId="{D954B05F-DEF9-44A4-93D0-2200A286289D}"/>
    <pc:docChg chg="undo custSel addSld delSld modSld">
      <pc:chgData name="Yoo Jonghun" userId="7af2938a2fa79179" providerId="LiveId" clId="{D954B05F-DEF9-44A4-93D0-2200A286289D}" dt="2020-05-05T12:17:49.739" v="317" actId="1037"/>
      <pc:docMkLst>
        <pc:docMk/>
      </pc:docMkLst>
      <pc:sldChg chg="modSp mod">
        <pc:chgData name="Yoo Jonghun" userId="7af2938a2fa79179" providerId="LiveId" clId="{D954B05F-DEF9-44A4-93D0-2200A286289D}" dt="2020-05-05T12:06:26.625" v="55"/>
        <pc:sldMkLst>
          <pc:docMk/>
          <pc:sldMk cId="1738146401" sldId="256"/>
        </pc:sldMkLst>
        <pc:spChg chg="mod">
          <ac:chgData name="Yoo Jonghun" userId="7af2938a2fa79179" providerId="LiveId" clId="{D954B05F-DEF9-44A4-93D0-2200A286289D}" dt="2020-05-05T12:06:26.625" v="55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 mod">
        <pc:chgData name="Yoo Jonghun" userId="7af2938a2fa79179" providerId="LiveId" clId="{D954B05F-DEF9-44A4-93D0-2200A286289D}" dt="2020-05-05T07:26:50.652" v="40" actId="20577"/>
        <pc:sldMkLst>
          <pc:docMk/>
          <pc:sldMk cId="3331657119" sldId="268"/>
        </pc:sldMkLst>
        <pc:spChg chg="mod">
          <ac:chgData name="Yoo Jonghun" userId="7af2938a2fa79179" providerId="LiveId" clId="{D954B05F-DEF9-44A4-93D0-2200A286289D}" dt="2020-05-05T07:26:50.652" v="40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954B05F-DEF9-44A4-93D0-2200A286289D}" dt="2020-05-05T07:26:18.768" v="14" actId="14100"/>
          <ac:spMkLst>
            <pc:docMk/>
            <pc:sldMk cId="3331657119" sldId="268"/>
            <ac:spMk id="5" creationId="{7FBC023E-5D69-44AC-9A88-C9CCE4BFD6A0}"/>
          </ac:spMkLst>
        </pc:spChg>
        <pc:spChg chg="del mod">
          <ac:chgData name="Yoo Jonghun" userId="7af2938a2fa79179" providerId="LiveId" clId="{D954B05F-DEF9-44A4-93D0-2200A286289D}" dt="2020-05-05T07:26:05.431" v="6" actId="478"/>
          <ac:spMkLst>
            <pc:docMk/>
            <pc:sldMk cId="3331657119" sldId="268"/>
            <ac:spMk id="6" creationId="{26A855A8-22F6-4266-A50C-4B78E3D43B1B}"/>
          </ac:spMkLst>
        </pc:spChg>
        <pc:spChg chg="mod">
          <ac:chgData name="Yoo Jonghun" userId="7af2938a2fa79179" providerId="LiveId" clId="{D954B05F-DEF9-44A4-93D0-2200A286289D}" dt="2020-05-05T07:26:45.351" v="21" actId="14100"/>
          <ac:spMkLst>
            <pc:docMk/>
            <pc:sldMk cId="3331657119" sldId="268"/>
            <ac:spMk id="10" creationId="{0E5AA9CC-982F-4991-BCA0-4213F66BAA3B}"/>
          </ac:spMkLst>
        </pc:spChg>
        <pc:picChg chg="mod">
          <ac:chgData name="Yoo Jonghun" userId="7af2938a2fa79179" providerId="LiveId" clId="{D954B05F-DEF9-44A4-93D0-2200A286289D}" dt="2020-05-05T07:26:37.722" v="20" actId="1076"/>
          <ac:picMkLst>
            <pc:docMk/>
            <pc:sldMk cId="3331657119" sldId="268"/>
            <ac:picMk id="9" creationId="{043EFA10-8898-494A-8A07-E3F2DA456869}"/>
          </ac:picMkLst>
        </pc:picChg>
      </pc:sldChg>
      <pc:sldChg chg="addSp delSp modSp add mod">
        <pc:chgData name="Yoo Jonghun" userId="7af2938a2fa79179" providerId="LiveId" clId="{D954B05F-DEF9-44A4-93D0-2200A286289D}" dt="2020-05-05T12:15:31.511" v="166" actId="20577"/>
        <pc:sldMkLst>
          <pc:docMk/>
          <pc:sldMk cId="2499360295" sldId="269"/>
        </pc:sldMkLst>
        <pc:spChg chg="mod">
          <ac:chgData name="Yoo Jonghun" userId="7af2938a2fa79179" providerId="LiveId" clId="{D954B05F-DEF9-44A4-93D0-2200A286289D}" dt="2020-05-05T12:15:31.511" v="166" actId="20577"/>
          <ac:spMkLst>
            <pc:docMk/>
            <pc:sldMk cId="2499360295" sldId="269"/>
            <ac:spMk id="2" creationId="{C1C69F64-F510-492A-BAD9-081F5111B6AE}"/>
          </ac:spMkLst>
        </pc:spChg>
        <pc:spChg chg="mod">
          <ac:chgData name="Yoo Jonghun" userId="7af2938a2fa79179" providerId="LiveId" clId="{D954B05F-DEF9-44A4-93D0-2200A286289D}" dt="2020-05-05T12:14:48.955" v="158"/>
          <ac:spMkLst>
            <pc:docMk/>
            <pc:sldMk cId="2499360295" sldId="269"/>
            <ac:spMk id="5" creationId="{7FBC023E-5D69-44AC-9A88-C9CCE4BFD6A0}"/>
          </ac:spMkLst>
        </pc:spChg>
        <pc:spChg chg="mod">
          <ac:chgData name="Yoo Jonghun" userId="7af2938a2fa79179" providerId="LiveId" clId="{D954B05F-DEF9-44A4-93D0-2200A286289D}" dt="2020-05-05T12:15:27.536" v="165" actId="14100"/>
          <ac:spMkLst>
            <pc:docMk/>
            <pc:sldMk cId="2499360295" sldId="269"/>
            <ac:spMk id="10" creationId="{0E5AA9CC-982F-4991-BCA0-4213F66BAA3B}"/>
          </ac:spMkLst>
        </pc:spChg>
        <pc:picChg chg="add mod ord">
          <ac:chgData name="Yoo Jonghun" userId="7af2938a2fa79179" providerId="LiveId" clId="{D954B05F-DEF9-44A4-93D0-2200A286289D}" dt="2020-05-05T12:15:12.132" v="161" actId="1076"/>
          <ac:picMkLst>
            <pc:docMk/>
            <pc:sldMk cId="2499360295" sldId="269"/>
            <ac:picMk id="6" creationId="{09A31574-6080-4124-B8CC-D1D54865813D}"/>
          </ac:picMkLst>
        </pc:picChg>
        <pc:picChg chg="del">
          <ac:chgData name="Yoo Jonghun" userId="7af2938a2fa79179" providerId="LiveId" clId="{D954B05F-DEF9-44A4-93D0-2200A286289D}" dt="2020-05-05T12:14:39.875" v="138" actId="478"/>
          <ac:picMkLst>
            <pc:docMk/>
            <pc:sldMk cId="2499360295" sldId="269"/>
            <ac:picMk id="9" creationId="{043EFA10-8898-494A-8A07-E3F2DA456869}"/>
          </ac:picMkLst>
        </pc:picChg>
      </pc:sldChg>
      <pc:sldChg chg="addSp delSp modSp add mod">
        <pc:chgData name="Yoo Jonghun" userId="7af2938a2fa79179" providerId="LiveId" clId="{D954B05F-DEF9-44A4-93D0-2200A286289D}" dt="2020-05-05T12:17:49.739" v="317" actId="1037"/>
        <pc:sldMkLst>
          <pc:docMk/>
          <pc:sldMk cId="3562732063" sldId="270"/>
        </pc:sldMkLst>
        <pc:spChg chg="mod">
          <ac:chgData name="Yoo Jonghun" userId="7af2938a2fa79179" providerId="LiveId" clId="{D954B05F-DEF9-44A4-93D0-2200A286289D}" dt="2020-05-05T12:15:48.286" v="168" actId="20577"/>
          <ac:spMkLst>
            <pc:docMk/>
            <pc:sldMk cId="3562732063" sldId="270"/>
            <ac:spMk id="2" creationId="{C1C69F64-F510-492A-BAD9-081F5111B6AE}"/>
          </ac:spMkLst>
        </pc:spChg>
        <pc:spChg chg="mod">
          <ac:chgData name="Yoo Jonghun" userId="7af2938a2fa79179" providerId="LiveId" clId="{D954B05F-DEF9-44A4-93D0-2200A286289D}" dt="2020-05-05T12:17:02.684" v="298" actId="14100"/>
          <ac:spMkLst>
            <pc:docMk/>
            <pc:sldMk cId="3562732063" sldId="270"/>
            <ac:spMk id="5" creationId="{7FBC023E-5D69-44AC-9A88-C9CCE4BFD6A0}"/>
          </ac:spMkLst>
        </pc:spChg>
        <pc:spChg chg="mod ord">
          <ac:chgData name="Yoo Jonghun" userId="7af2938a2fa79179" providerId="LiveId" clId="{D954B05F-DEF9-44A4-93D0-2200A286289D}" dt="2020-05-05T12:17:49.739" v="317" actId="1037"/>
          <ac:spMkLst>
            <pc:docMk/>
            <pc:sldMk cId="3562732063" sldId="270"/>
            <ac:spMk id="10" creationId="{0E5AA9CC-982F-4991-BCA0-4213F66BAA3B}"/>
          </ac:spMkLst>
        </pc:spChg>
        <pc:picChg chg="add mod">
          <ac:chgData name="Yoo Jonghun" userId="7af2938a2fa79179" providerId="LiveId" clId="{D954B05F-DEF9-44A4-93D0-2200A286289D}" dt="2020-05-05T12:17:49.739" v="317" actId="1037"/>
          <ac:picMkLst>
            <pc:docMk/>
            <pc:sldMk cId="3562732063" sldId="270"/>
            <ac:picMk id="6" creationId="{C7C81F2F-5BFE-4070-B630-6C7DB711E059}"/>
          </ac:picMkLst>
        </pc:picChg>
        <pc:picChg chg="del mod">
          <ac:chgData name="Yoo Jonghun" userId="7af2938a2fa79179" providerId="LiveId" clId="{D954B05F-DEF9-44A4-93D0-2200A286289D}" dt="2020-05-05T12:17:41.868" v="308" actId="478"/>
          <ac:picMkLst>
            <pc:docMk/>
            <pc:sldMk cId="3562732063" sldId="270"/>
            <ac:picMk id="9" creationId="{043EFA10-8898-494A-8A07-E3F2DA456869}"/>
          </ac:picMkLst>
        </pc:picChg>
      </pc:sldChg>
      <pc:sldChg chg="del">
        <pc:chgData name="Yoo Jonghun" userId="7af2938a2fa79179" providerId="LiveId" clId="{D954B05F-DEF9-44A4-93D0-2200A286289D}" dt="2020-05-05T07:25:57.328" v="0" actId="47"/>
        <pc:sldMkLst>
          <pc:docMk/>
          <pc:sldMk cId="3204519156" sldId="276"/>
        </pc:sldMkLst>
      </pc:sldChg>
      <pc:sldChg chg="del">
        <pc:chgData name="Yoo Jonghun" userId="7af2938a2fa79179" providerId="LiveId" clId="{D954B05F-DEF9-44A4-93D0-2200A286289D}" dt="2020-05-05T07:25:57.328" v="0" actId="47"/>
        <pc:sldMkLst>
          <pc:docMk/>
          <pc:sldMk cId="375253895" sldId="277"/>
        </pc:sldMkLst>
      </pc:sldChg>
      <pc:sldChg chg="del">
        <pc:chgData name="Yoo Jonghun" userId="7af2938a2fa79179" providerId="LiveId" clId="{D954B05F-DEF9-44A4-93D0-2200A286289D}" dt="2020-05-05T07:25:57.328" v="0" actId="47"/>
        <pc:sldMkLst>
          <pc:docMk/>
          <pc:sldMk cId="3603047529" sldId="279"/>
        </pc:sldMkLst>
      </pc:sldChg>
      <pc:sldChg chg="del">
        <pc:chgData name="Yoo Jonghun" userId="7af2938a2fa79179" providerId="LiveId" clId="{D954B05F-DEF9-44A4-93D0-2200A286289D}" dt="2020-05-05T07:25:57.328" v="0" actId="47"/>
        <pc:sldMkLst>
          <pc:docMk/>
          <pc:sldMk cId="3092967632" sldId="281"/>
        </pc:sldMkLst>
      </pc:sldChg>
      <pc:sldChg chg="del">
        <pc:chgData name="Yoo Jonghun" userId="7af2938a2fa79179" providerId="LiveId" clId="{D954B05F-DEF9-44A4-93D0-2200A286289D}" dt="2020-05-05T07:25:57.328" v="0" actId="47"/>
        <pc:sldMkLst>
          <pc:docMk/>
          <pc:sldMk cId="1400668368" sldId="282"/>
        </pc:sldMkLst>
      </pc:sldChg>
    </pc:docChg>
  </pc:docChgLst>
  <pc:docChgLst>
    <pc:chgData name="Yoo Jonghun" userId="7af2938a2fa79179" providerId="LiveId" clId="{E04DA0A6-7DA4-4AB9-8650-8F91C2C42EE0}"/>
    <pc:docChg chg="undo custSel addSld delSld modSld sldOrd">
      <pc:chgData name="Yoo Jonghun" userId="7af2938a2fa79179" providerId="LiveId" clId="{E04DA0A6-7DA4-4AB9-8650-8F91C2C42EE0}" dt="2020-05-04T19:09:18.659" v="734" actId="47"/>
      <pc:docMkLst>
        <pc:docMk/>
      </pc:docMkLst>
      <pc:sldChg chg="modSp mod">
        <pc:chgData name="Yoo Jonghun" userId="7af2938a2fa79179" providerId="LiveId" clId="{E04DA0A6-7DA4-4AB9-8650-8F91C2C42EE0}" dt="2020-05-03T15:31:46.799" v="41" actId="20577"/>
        <pc:sldMkLst>
          <pc:docMk/>
          <pc:sldMk cId="1738146401" sldId="256"/>
        </pc:sldMkLst>
        <pc:spChg chg="mod">
          <ac:chgData name="Yoo Jonghun" userId="7af2938a2fa79179" providerId="LiveId" clId="{E04DA0A6-7DA4-4AB9-8650-8F91C2C42EE0}" dt="2020-05-03T14:22:48.209" v="37" actId="6549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E04DA0A6-7DA4-4AB9-8650-8F91C2C42EE0}" dt="2020-05-03T15:31:46.799" v="41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Sp delSp modSp mod ord">
        <pc:chgData name="Yoo Jonghun" userId="7af2938a2fa79179" providerId="LiveId" clId="{E04DA0A6-7DA4-4AB9-8650-8F91C2C42EE0}" dt="2020-05-04T19:06:51.553" v="698" actId="21"/>
        <pc:sldMkLst>
          <pc:docMk/>
          <pc:sldMk cId="3331657119" sldId="268"/>
        </pc:sldMkLst>
        <pc:spChg chg="mod">
          <ac:chgData name="Yoo Jonghun" userId="7af2938a2fa79179" providerId="LiveId" clId="{E04DA0A6-7DA4-4AB9-8650-8F91C2C42EE0}" dt="2020-05-04T19:05:56.123" v="657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0.080" v="44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9:03:41.814" v="570" actId="20577"/>
          <ac:spMkLst>
            <pc:docMk/>
            <pc:sldMk cId="3331657119" sldId="268"/>
            <ac:spMk id="5" creationId="{7FBC023E-5D69-44AC-9A88-C9CCE4BFD6A0}"/>
          </ac:spMkLst>
        </pc:spChg>
        <pc:spChg chg="mod">
          <ac:chgData name="Yoo Jonghun" userId="7af2938a2fa79179" providerId="LiveId" clId="{E04DA0A6-7DA4-4AB9-8650-8F91C2C42EE0}" dt="2020-05-04T19:03:49.208" v="587" actId="1037"/>
          <ac:spMkLst>
            <pc:docMk/>
            <pc:sldMk cId="3331657119" sldId="268"/>
            <ac:spMk id="6" creationId="{26A855A8-22F6-4266-A50C-4B78E3D43B1B}"/>
          </ac:spMkLst>
        </pc:spChg>
        <pc:spChg chg="mod">
          <ac:chgData name="Yoo Jonghun" userId="7af2938a2fa79179" providerId="LiveId" clId="{E04DA0A6-7DA4-4AB9-8650-8F91C2C42EE0}" dt="2020-05-04T19:06:48.411" v="697" actId="20577"/>
          <ac:spMkLst>
            <pc:docMk/>
            <pc:sldMk cId="3331657119" sldId="268"/>
            <ac:spMk id="7" creationId="{6340DD00-65ED-4A25-9B70-3210C960512A}"/>
          </ac:spMkLst>
        </pc:spChg>
        <pc:spChg chg="add del mod">
          <ac:chgData name="Yoo Jonghun" userId="7af2938a2fa79179" providerId="LiveId" clId="{E04DA0A6-7DA4-4AB9-8650-8F91C2C42EE0}" dt="2020-05-04T19:06:51.553" v="698" actId="21"/>
          <ac:spMkLst>
            <pc:docMk/>
            <pc:sldMk cId="3331657119" sldId="268"/>
            <ac:spMk id="11" creationId="{EAF08DB9-3D49-457E-AE96-125B86D20890}"/>
          </ac:spMkLst>
        </pc:spChg>
        <pc:picChg chg="del">
          <ac:chgData name="Yoo Jonghun" userId="7af2938a2fa79179" providerId="LiveId" clId="{E04DA0A6-7DA4-4AB9-8650-8F91C2C42EE0}" dt="2020-05-04T19:04:48.076" v="639" actId="478"/>
          <ac:picMkLst>
            <pc:docMk/>
            <pc:sldMk cId="3331657119" sldId="268"/>
            <ac:picMk id="8" creationId="{DBAE8D92-A4C3-4608-A36A-A3FADE614954}"/>
          </ac:picMkLst>
        </pc:picChg>
        <pc:picChg chg="add del mod">
          <ac:chgData name="Yoo Jonghun" userId="7af2938a2fa79179" providerId="LiveId" clId="{E04DA0A6-7DA4-4AB9-8650-8F91C2C42EE0}" dt="2020-05-04T19:05:10.290" v="644" actId="478"/>
          <ac:picMkLst>
            <pc:docMk/>
            <pc:sldMk cId="3331657119" sldId="268"/>
            <ac:picMk id="12" creationId="{02B0113E-34E5-4792-9D63-E16837D4434E}"/>
          </ac:picMkLst>
        </pc:picChg>
        <pc:cxnChg chg="add del mod">
          <ac:chgData name="Yoo Jonghun" userId="7af2938a2fa79179" providerId="LiveId" clId="{E04DA0A6-7DA4-4AB9-8650-8F91C2C42EE0}" dt="2020-05-04T19:06:51.553" v="698" actId="21"/>
          <ac:cxnSpMkLst>
            <pc:docMk/>
            <pc:sldMk cId="3331657119" sldId="268"/>
            <ac:cxnSpMk id="10" creationId="{725B9313-E2E0-418E-A64C-0B611FD294B6}"/>
          </ac:cxnSpMkLst>
        </pc:cxn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4088173812" sldId="273"/>
        </pc:sldMkLst>
        <pc:spChg chg="mod">
          <ac:chgData name="Yoo Jonghun" userId="7af2938a2fa79179" providerId="LiveId" clId="{E04DA0A6-7DA4-4AB9-8650-8F91C2C42EE0}" dt="2020-05-03T15:32:27.462" v="46"/>
          <ac:spMkLst>
            <pc:docMk/>
            <pc:sldMk cId="4088173812" sldId="273"/>
            <ac:spMk id="3" creationId="{911C7C1F-A43E-44B4-87A2-7FF34B782E4F}"/>
          </ac:spMkLst>
        </pc:sp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3395435310" sldId="274"/>
        </pc:sldMkLst>
        <pc:spChg chg="mod">
          <ac:chgData name="Yoo Jonghun" userId="7af2938a2fa79179" providerId="LiveId" clId="{E04DA0A6-7DA4-4AB9-8650-8F91C2C42EE0}" dt="2020-05-03T15:32:31.330" v="47"/>
          <ac:spMkLst>
            <pc:docMk/>
            <pc:sldMk cId="3395435310" sldId="274"/>
            <ac:spMk id="3" creationId="{911C7C1F-A43E-44B4-87A2-7FF34B782E4F}"/>
          </ac:spMkLst>
        </pc:sp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3494297706" sldId="275"/>
        </pc:sldMkLst>
        <pc:spChg chg="mod">
          <ac:chgData name="Yoo Jonghun" userId="7af2938a2fa79179" providerId="LiveId" clId="{E04DA0A6-7DA4-4AB9-8650-8F91C2C42EE0}" dt="2020-05-03T15:32:34.123" v="48"/>
          <ac:spMkLst>
            <pc:docMk/>
            <pc:sldMk cId="3494297706" sldId="275"/>
            <ac:spMk id="3" creationId="{911C7C1F-A43E-44B4-87A2-7FF34B782E4F}"/>
          </ac:spMkLst>
        </pc:spChg>
      </pc:sldChg>
      <pc:sldChg chg="addSp delSp modSp mod">
        <pc:chgData name="Yoo Jonghun" userId="7af2938a2fa79179" providerId="LiveId" clId="{E04DA0A6-7DA4-4AB9-8650-8F91C2C42EE0}" dt="2020-05-04T18:57:15.566" v="283" actId="20577"/>
        <pc:sldMkLst>
          <pc:docMk/>
          <pc:sldMk cId="3204519156" sldId="276"/>
        </pc:sldMkLst>
        <pc:spChg chg="mod">
          <ac:chgData name="Yoo Jonghun" userId="7af2938a2fa79179" providerId="LiveId" clId="{E04DA0A6-7DA4-4AB9-8650-8F91C2C42EE0}" dt="2020-05-04T18:57:15.566" v="283" actId="20577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1:52.036" v="43" actId="20577"/>
          <ac:spMkLst>
            <pc:docMk/>
            <pc:sldMk cId="3204519156" sldId="276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8:48:07.400" v="181" actId="14100"/>
          <ac:spMkLst>
            <pc:docMk/>
            <pc:sldMk cId="3204519156" sldId="276"/>
            <ac:spMk id="5" creationId="{7FBC023E-5D69-44AC-9A88-C9CCE4BFD6A0}"/>
          </ac:spMkLst>
        </pc:spChg>
        <pc:spChg chg="add mod">
          <ac:chgData name="Yoo Jonghun" userId="7af2938a2fa79179" providerId="LiveId" clId="{E04DA0A6-7DA4-4AB9-8650-8F91C2C42EE0}" dt="2020-05-04T18:52:30.102" v="203" actId="14100"/>
          <ac:spMkLst>
            <pc:docMk/>
            <pc:sldMk cId="3204519156" sldId="276"/>
            <ac:spMk id="7" creationId="{AFE6481F-C1C1-4213-BF19-34C17035F131}"/>
          </ac:spMkLst>
        </pc:spChg>
        <pc:spChg chg="del mod">
          <ac:chgData name="Yoo Jonghun" userId="7af2938a2fa79179" providerId="LiveId" clId="{E04DA0A6-7DA4-4AB9-8650-8F91C2C42EE0}" dt="2020-05-04T18:45:36.220" v="80" actId="478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E04DA0A6-7DA4-4AB9-8650-8F91C2C42EE0}" dt="2020-05-04T18:53:05.887" v="211" actId="208"/>
          <ac:spMkLst>
            <pc:docMk/>
            <pc:sldMk cId="3204519156" sldId="276"/>
            <ac:spMk id="10" creationId="{281FB8EA-D629-4ED6-8E69-FE61FCB63FE2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2" creationId="{F83D4D40-A480-42EC-B5FD-FFB284113575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3" creationId="{1D319D5B-AE74-44FA-B2BB-55137ED0D541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4" creationId="{67639CF3-3E32-4F1B-9E31-E2EC1C37E4A0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5" creationId="{B83F492D-0066-4123-B589-D0C91C00F6B6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7" creationId="{620ED7C6-CC2B-428C-99A6-C9939BE5A29C}"/>
          </ac:spMkLst>
        </pc:spChg>
        <pc:spChg chg="add del mod">
          <ac:chgData name="Yoo Jonghun" userId="7af2938a2fa79179" providerId="LiveId" clId="{E04DA0A6-7DA4-4AB9-8650-8F91C2C42EE0}" dt="2020-05-04T18:54:49.232" v="247" actId="478"/>
          <ac:spMkLst>
            <pc:docMk/>
            <pc:sldMk cId="3204519156" sldId="276"/>
            <ac:spMk id="25" creationId="{FB5DB38A-CCDA-49DB-99EA-87C90D79B28B}"/>
          </ac:spMkLst>
        </pc:spChg>
        <pc:spChg chg="add mod">
          <ac:chgData name="Yoo Jonghun" userId="7af2938a2fa79179" providerId="LiveId" clId="{E04DA0A6-7DA4-4AB9-8650-8F91C2C42EE0}" dt="2020-05-04T18:54:42.652" v="245" actId="1076"/>
          <ac:spMkLst>
            <pc:docMk/>
            <pc:sldMk cId="3204519156" sldId="276"/>
            <ac:spMk id="29" creationId="{C570DA14-3001-4EE4-A0DB-2CAA12D95D84}"/>
          </ac:spMkLst>
        </pc:spChg>
        <pc:spChg chg="add mod">
          <ac:chgData name="Yoo Jonghun" userId="7af2938a2fa79179" providerId="LiveId" clId="{E04DA0A6-7DA4-4AB9-8650-8F91C2C42EE0}" dt="2020-05-04T18:56:20.063" v="269" actId="20577"/>
          <ac:spMkLst>
            <pc:docMk/>
            <pc:sldMk cId="3204519156" sldId="276"/>
            <ac:spMk id="32" creationId="{9F85C218-E6EC-4BBA-A232-26F8B498A519}"/>
          </ac:spMkLst>
        </pc:spChg>
        <pc:grpChg chg="add mod">
          <ac:chgData name="Yoo Jonghun" userId="7af2938a2fa79179" providerId="LiveId" clId="{E04DA0A6-7DA4-4AB9-8650-8F91C2C42EE0}" dt="2020-05-04T18:51:37.405" v="199" actId="164"/>
          <ac:grpSpMkLst>
            <pc:docMk/>
            <pc:sldMk cId="3204519156" sldId="276"/>
            <ac:grpSpMk id="19" creationId="{DC2FCE2B-4447-4680-8ECB-EABF574A8483}"/>
          </ac:grpSpMkLst>
        </pc:grpChg>
        <pc:picChg chg="add mod">
          <ac:chgData name="Yoo Jonghun" userId="7af2938a2fa79179" providerId="LiveId" clId="{E04DA0A6-7DA4-4AB9-8650-8F91C2C42EE0}" dt="2020-05-04T18:51:37.405" v="199" actId="164"/>
          <ac:picMkLst>
            <pc:docMk/>
            <pc:sldMk cId="3204519156" sldId="276"/>
            <ac:picMk id="6" creationId="{1447146F-7C2B-4463-8FE8-9AC01C1F1335}"/>
          </ac:picMkLst>
        </pc:picChg>
        <pc:picChg chg="del">
          <ac:chgData name="Yoo Jonghun" userId="7af2938a2fa79179" providerId="LiveId" clId="{E04DA0A6-7DA4-4AB9-8650-8F91C2C42EE0}" dt="2020-05-03T15:33:18.794" v="78" actId="478"/>
          <ac:picMkLst>
            <pc:docMk/>
            <pc:sldMk cId="3204519156" sldId="276"/>
            <ac:picMk id="10" creationId="{3FFB8CDC-C0D8-490E-A74A-A8E299E6B93D}"/>
          </ac:picMkLst>
        </pc:picChg>
        <pc:picChg chg="add mod">
          <ac:chgData name="Yoo Jonghun" userId="7af2938a2fa79179" providerId="LiveId" clId="{E04DA0A6-7DA4-4AB9-8650-8F91C2C42EE0}" dt="2020-05-04T18:54:45.714" v="246" actId="1076"/>
          <ac:picMkLst>
            <pc:docMk/>
            <pc:sldMk cId="3204519156" sldId="276"/>
            <ac:picMk id="11" creationId="{853C10CF-2718-4C70-9A2C-05497E249B49}"/>
          </ac:picMkLst>
        </pc:picChg>
        <pc:picChg chg="add mod">
          <ac:chgData name="Yoo Jonghun" userId="7af2938a2fa79179" providerId="LiveId" clId="{E04DA0A6-7DA4-4AB9-8650-8F91C2C42EE0}" dt="2020-05-04T18:54:37.202" v="243" actId="1076"/>
          <ac:picMkLst>
            <pc:docMk/>
            <pc:sldMk cId="3204519156" sldId="276"/>
            <ac:picMk id="13" creationId="{6DAD0F60-CA2E-46CF-9AC4-C2965920BE28}"/>
          </ac:picMkLst>
        </pc:pic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E04DA0A6-7DA4-4AB9-8650-8F91C2C42EE0}" dt="2020-05-04T18:54:38.916" v="244" actId="14100"/>
          <ac:cxnSpMkLst>
            <pc:docMk/>
            <pc:sldMk cId="3204519156" sldId="276"/>
            <ac:cxnSpMk id="15" creationId="{62D33365-1AD3-498B-A535-82D8A199A4E3}"/>
          </ac:cxnSpMkLst>
        </pc:cxn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6" creationId="{2FFA3B91-F88D-401A-AB68-BBC3A1B78ED3}"/>
          </ac:cxnSpMkLst>
        </pc:cxnChg>
        <pc:cxnChg chg="add mod">
          <ac:chgData name="Yoo Jonghun" userId="7af2938a2fa79179" providerId="LiveId" clId="{E04DA0A6-7DA4-4AB9-8650-8F91C2C42EE0}" dt="2020-05-04T18:54:45.714" v="246" actId="1076"/>
          <ac:cxnSpMkLst>
            <pc:docMk/>
            <pc:sldMk cId="3204519156" sldId="276"/>
            <ac:cxnSpMk id="16" creationId="{D31921EA-DA21-4B7E-9687-330BB4EEE799}"/>
          </ac:cxnSpMkLst>
        </pc:cxnChg>
      </pc:sldChg>
      <pc:sldChg chg="modSp">
        <pc:chgData name="Yoo Jonghun" userId="7af2938a2fa79179" providerId="LiveId" clId="{E04DA0A6-7DA4-4AB9-8650-8F91C2C42EE0}" dt="2020-05-03T15:32:24.103" v="45"/>
        <pc:sldMkLst>
          <pc:docMk/>
          <pc:sldMk cId="375253895" sldId="277"/>
        </pc:sldMkLst>
        <pc:spChg chg="mod">
          <ac:chgData name="Yoo Jonghun" userId="7af2938a2fa79179" providerId="LiveId" clId="{E04DA0A6-7DA4-4AB9-8650-8F91C2C42EE0}" dt="2020-05-03T15:32:24.103" v="45"/>
          <ac:spMkLst>
            <pc:docMk/>
            <pc:sldMk cId="375253895" sldId="277"/>
            <ac:spMk id="3" creationId="{911C7C1F-A43E-44B4-87A2-7FF34B782E4F}"/>
          </ac:spMkLst>
        </pc:sp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3058233661" sldId="278"/>
        </pc:sldMkLst>
        <pc:spChg chg="mod">
          <ac:chgData name="Yoo Jonghun" userId="7af2938a2fa79179" providerId="LiveId" clId="{E04DA0A6-7DA4-4AB9-8650-8F91C2C42EE0}" dt="2020-05-03T15:32:36.502" v="49"/>
          <ac:spMkLst>
            <pc:docMk/>
            <pc:sldMk cId="3058233661" sldId="278"/>
            <ac:spMk id="3" creationId="{911C7C1F-A43E-44B4-87A2-7FF34B782E4F}"/>
          </ac:spMkLst>
        </pc:spChg>
      </pc:sldChg>
      <pc:sldChg chg="addSp delSp modSp add mod">
        <pc:chgData name="Yoo Jonghun" userId="7af2938a2fa79179" providerId="LiveId" clId="{E04DA0A6-7DA4-4AB9-8650-8F91C2C42EE0}" dt="2020-05-04T19:01:47.419" v="486" actId="571"/>
        <pc:sldMkLst>
          <pc:docMk/>
          <pc:sldMk cId="3603047529" sldId="279"/>
        </pc:sldMkLst>
        <pc:spChg chg="mod">
          <ac:chgData name="Yoo Jonghun" userId="7af2938a2fa79179" providerId="LiveId" clId="{E04DA0A6-7DA4-4AB9-8650-8F91C2C42EE0}" dt="2020-05-04T18:57:30.251" v="285" actId="20577"/>
          <ac:spMkLst>
            <pc:docMk/>
            <pc:sldMk cId="3603047529" sldId="279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4T18:58:37.713" v="420"/>
          <ac:spMkLst>
            <pc:docMk/>
            <pc:sldMk cId="3603047529" sldId="279"/>
            <ac:spMk id="5" creationId="{7FBC023E-5D69-44AC-9A88-C9CCE4BFD6A0}"/>
          </ac:spMkLst>
        </pc:spChg>
        <pc:spChg chg="mod topLvl">
          <ac:chgData name="Yoo Jonghun" userId="7af2938a2fa79179" providerId="LiveId" clId="{E04DA0A6-7DA4-4AB9-8650-8F91C2C42EE0}" dt="2020-05-04T18:58:11.127" v="358" actId="2085"/>
          <ac:spMkLst>
            <pc:docMk/>
            <pc:sldMk cId="3603047529" sldId="279"/>
            <ac:spMk id="7" creationId="{AFE6481F-C1C1-4213-BF19-34C17035F131}"/>
          </ac:spMkLst>
        </pc:spChg>
        <pc:spChg chg="add del mod">
          <ac:chgData name="Yoo Jonghun" userId="7af2938a2fa79179" providerId="LiveId" clId="{E04DA0A6-7DA4-4AB9-8650-8F91C2C42EE0}" dt="2020-05-04T19:00:00.271" v="446" actId="478"/>
          <ac:spMkLst>
            <pc:docMk/>
            <pc:sldMk cId="3603047529" sldId="279"/>
            <ac:spMk id="8" creationId="{D03D828E-26E7-45A7-A897-3AB5C6F713F7}"/>
          </ac:spMkLst>
        </pc:spChg>
        <pc:spChg chg="del mod topLvl">
          <ac:chgData name="Yoo Jonghun" userId="7af2938a2fa79179" providerId="LiveId" clId="{E04DA0A6-7DA4-4AB9-8650-8F91C2C42EE0}" dt="2020-05-04T18:58:14.227" v="359" actId="478"/>
          <ac:spMkLst>
            <pc:docMk/>
            <pc:sldMk cId="3603047529" sldId="279"/>
            <ac:spMk id="10" creationId="{281FB8EA-D629-4ED6-8E69-FE61FCB63FE2}"/>
          </ac:spMkLst>
        </pc:spChg>
        <pc:spChg chg="add mod">
          <ac:chgData name="Yoo Jonghun" userId="7af2938a2fa79179" providerId="LiveId" clId="{E04DA0A6-7DA4-4AB9-8650-8F91C2C42EE0}" dt="2020-05-04T18:58:22.295" v="362" actId="14100"/>
          <ac:spMkLst>
            <pc:docMk/>
            <pc:sldMk cId="3603047529" sldId="279"/>
            <ac:spMk id="17" creationId="{6E488279-4124-4291-B36E-FB94BF739058}"/>
          </ac:spMkLst>
        </pc:spChg>
        <pc:spChg chg="add del mod">
          <ac:chgData name="Yoo Jonghun" userId="7af2938a2fa79179" providerId="LiveId" clId="{E04DA0A6-7DA4-4AB9-8650-8F91C2C42EE0}" dt="2020-05-04T18:59:11.388" v="426" actId="478"/>
          <ac:spMkLst>
            <pc:docMk/>
            <pc:sldMk cId="3603047529" sldId="279"/>
            <ac:spMk id="20" creationId="{7EE5049C-5956-400E-A7EE-8B81017398F8}"/>
          </ac:spMkLst>
        </pc:spChg>
        <pc:spChg chg="add del mod">
          <ac:chgData name="Yoo Jonghun" userId="7af2938a2fa79179" providerId="LiveId" clId="{E04DA0A6-7DA4-4AB9-8650-8F91C2C42EE0}" dt="2020-05-04T18:59:18.765" v="433" actId="478"/>
          <ac:spMkLst>
            <pc:docMk/>
            <pc:sldMk cId="3603047529" sldId="279"/>
            <ac:spMk id="21" creationId="{0532B640-38E5-401C-8138-397BC14FD88D}"/>
          </ac:spMkLst>
        </pc:spChg>
        <pc:spChg chg="add mod">
          <ac:chgData name="Yoo Jonghun" userId="7af2938a2fa79179" providerId="LiveId" clId="{E04DA0A6-7DA4-4AB9-8650-8F91C2C42EE0}" dt="2020-05-04T18:59:13.425" v="431" actId="1037"/>
          <ac:spMkLst>
            <pc:docMk/>
            <pc:sldMk cId="3603047529" sldId="279"/>
            <ac:spMk id="22" creationId="{A0174C72-C428-4077-BF4D-8D41BD1BF01E}"/>
          </ac:spMkLst>
        </pc:spChg>
        <pc:spChg chg="add mod">
          <ac:chgData name="Yoo Jonghun" userId="7af2938a2fa79179" providerId="LiveId" clId="{E04DA0A6-7DA4-4AB9-8650-8F91C2C42EE0}" dt="2020-05-04T18:59:24.141" v="434" actId="1076"/>
          <ac:spMkLst>
            <pc:docMk/>
            <pc:sldMk cId="3603047529" sldId="279"/>
            <ac:spMk id="23" creationId="{D835AC33-8630-4B47-8115-F3BA4AEEA4B4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29" creationId="{C570DA14-3001-4EE4-A0DB-2CAA12D95D84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32" creationId="{9F85C218-E6EC-4BBA-A232-26F8B498A519}"/>
          </ac:spMkLst>
        </pc:spChg>
        <pc:grpChg chg="del">
          <ac:chgData name="Yoo Jonghun" userId="7af2938a2fa79179" providerId="LiveId" clId="{E04DA0A6-7DA4-4AB9-8650-8F91C2C42EE0}" dt="2020-05-04T18:57:50.628" v="350" actId="165"/>
          <ac:grpSpMkLst>
            <pc:docMk/>
            <pc:sldMk cId="3603047529" sldId="279"/>
            <ac:grpSpMk id="19" creationId="{DC2FCE2B-4447-4680-8ECB-EABF574A8483}"/>
          </ac:grpSpMkLst>
        </pc:grpChg>
        <pc:grpChg chg="add mod">
          <ac:chgData name="Yoo Jonghun" userId="7af2938a2fa79179" providerId="LiveId" clId="{E04DA0A6-7DA4-4AB9-8650-8F91C2C42EE0}" dt="2020-05-04T19:01:40.544" v="476" actId="1076"/>
          <ac:grpSpMkLst>
            <pc:docMk/>
            <pc:sldMk cId="3603047529" sldId="279"/>
            <ac:grpSpMk id="28" creationId="{72E3E64E-540F-42CE-9C7E-A917F17DCCAD}"/>
          </ac:grpSpMkLst>
        </pc:grpChg>
        <pc:grpChg chg="add mod">
          <ac:chgData name="Yoo Jonghun" userId="7af2938a2fa79179" providerId="LiveId" clId="{E04DA0A6-7DA4-4AB9-8650-8F91C2C42EE0}" dt="2020-05-04T19:01:47.419" v="486" actId="571"/>
          <ac:grpSpMkLst>
            <pc:docMk/>
            <pc:sldMk cId="3603047529" sldId="279"/>
            <ac:grpSpMk id="33" creationId="{063BBED5-EF1A-42BD-82AF-752A31E3150D}"/>
          </ac:grpSpMkLst>
        </pc:grpChg>
        <pc:picChg chg="mod topLvl">
          <ac:chgData name="Yoo Jonghun" userId="7af2938a2fa79179" providerId="LiveId" clId="{E04DA0A6-7DA4-4AB9-8650-8F91C2C42EE0}" dt="2020-05-04T18:57:57.831" v="353" actId="1076"/>
          <ac:picMkLst>
            <pc:docMk/>
            <pc:sldMk cId="3603047529" sldId="279"/>
            <ac:picMk id="6" creationId="{1447146F-7C2B-4463-8FE8-9AC01C1F1335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1" creationId="{853C10CF-2718-4C70-9A2C-05497E249B49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3" creationId="{6DAD0F60-CA2E-46CF-9AC4-C2965920BE28}"/>
          </ac:picMkLst>
        </pc:picChg>
        <pc:picChg chg="add mod">
          <ac:chgData name="Yoo Jonghun" userId="7af2938a2fa79179" providerId="LiveId" clId="{E04DA0A6-7DA4-4AB9-8650-8F91C2C42EE0}" dt="2020-05-04T18:58:51.386" v="421" actId="571"/>
          <ac:picMkLst>
            <pc:docMk/>
            <pc:sldMk cId="3603047529" sldId="279"/>
            <ac:picMk id="18" creationId="{E20E3604-DD5F-448C-8B69-A8F88ED45A90}"/>
          </ac:picMkLst>
        </pc:picChg>
        <pc:cxnChg chg="add mod">
          <ac:chgData name="Yoo Jonghun" userId="7af2938a2fa79179" providerId="LiveId" clId="{E04DA0A6-7DA4-4AB9-8650-8F91C2C42EE0}" dt="2020-05-04T19:01:03.582" v="466" actId="13822"/>
          <ac:cxnSpMkLst>
            <pc:docMk/>
            <pc:sldMk cId="3603047529" sldId="279"/>
            <ac:cxnSpMk id="12" creationId="{F9BA4E9E-1777-4F5E-961C-B5F27C82CBE0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5" creationId="{62D33365-1AD3-498B-A535-82D8A199A4E3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6" creationId="{D31921EA-DA21-4B7E-9687-330BB4EEE799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27" creationId="{EC7E9D21-A733-4DB6-B3A0-C92967F9AD6A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30" creationId="{728E1376-59D6-4348-93EF-BF72B2CF97AE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4" creationId="{F21296EB-D8AB-4EE8-A69B-EC3DC03B3A63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5" creationId="{79D3AC12-62E4-4DA7-BA95-67E680209885}"/>
          </ac:cxnSpMkLst>
        </pc:cxnChg>
      </pc:sldChg>
      <pc:sldChg chg="modSp add del mod">
        <pc:chgData name="Yoo Jonghun" userId="7af2938a2fa79179" providerId="LiveId" clId="{E04DA0A6-7DA4-4AB9-8650-8F91C2C42EE0}" dt="2020-05-04T18:57:12.559" v="277" actId="2696"/>
        <pc:sldMkLst>
          <pc:docMk/>
          <pc:sldMk cId="3943390130" sldId="279"/>
        </pc:sldMkLst>
        <pc:spChg chg="mod">
          <ac:chgData name="Yoo Jonghun" userId="7af2938a2fa79179" providerId="LiveId" clId="{E04DA0A6-7DA4-4AB9-8650-8F91C2C42EE0}" dt="2020-05-04T18:57:02.509" v="276" actId="20577"/>
          <ac:spMkLst>
            <pc:docMk/>
            <pc:sldMk cId="3943390130" sldId="279"/>
            <ac:spMk id="2" creationId="{C1C69F64-F510-492A-BAD9-081F5111B6AE}"/>
          </ac:spMkLst>
        </pc:spChg>
      </pc:sldChg>
      <pc:sldChg chg="addSp delSp modSp add mod">
        <pc:chgData name="Yoo Jonghun" userId="7af2938a2fa79179" providerId="LiveId" clId="{E04DA0A6-7DA4-4AB9-8650-8F91C2C42EE0}" dt="2020-05-04T19:07:46.015" v="733" actId="1076"/>
        <pc:sldMkLst>
          <pc:docMk/>
          <pc:sldMk cId="2028146023" sldId="280"/>
        </pc:sldMkLst>
        <pc:spChg chg="mod">
          <ac:chgData name="Yoo Jonghun" userId="7af2938a2fa79179" providerId="LiveId" clId="{E04DA0A6-7DA4-4AB9-8650-8F91C2C42EE0}" dt="2020-05-04T19:06:02.933" v="660" actId="20577"/>
          <ac:spMkLst>
            <pc:docMk/>
            <pc:sldMk cId="2028146023" sldId="280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4T19:07:37.971" v="732"/>
          <ac:spMkLst>
            <pc:docMk/>
            <pc:sldMk cId="2028146023" sldId="280"/>
            <ac:spMk id="7" creationId="{6340DD00-65ED-4A25-9B70-3210C960512A}"/>
          </ac:spMkLst>
        </pc:spChg>
        <pc:spChg chg="del">
          <ac:chgData name="Yoo Jonghun" userId="7af2938a2fa79179" providerId="LiveId" clId="{E04DA0A6-7DA4-4AB9-8650-8F91C2C42EE0}" dt="2020-05-04T19:06:29.523" v="690" actId="478"/>
          <ac:spMkLst>
            <pc:docMk/>
            <pc:sldMk cId="2028146023" sldId="280"/>
            <ac:spMk id="11" creationId="{EAF08DB9-3D49-457E-AE96-125B86D20890}"/>
          </ac:spMkLst>
        </pc:spChg>
        <pc:spChg chg="add mod">
          <ac:chgData name="Yoo Jonghun" userId="7af2938a2fa79179" providerId="LiveId" clId="{E04DA0A6-7DA4-4AB9-8650-8F91C2C42EE0}" dt="2020-05-04T19:07:46.015" v="733" actId="1076"/>
          <ac:spMkLst>
            <pc:docMk/>
            <pc:sldMk cId="2028146023" sldId="280"/>
            <ac:spMk id="13" creationId="{7710E152-D539-41F0-B6E6-A35D9B91390A}"/>
          </ac:spMkLst>
        </pc:spChg>
        <pc:picChg chg="add mod">
          <ac:chgData name="Yoo Jonghun" userId="7af2938a2fa79179" providerId="LiveId" clId="{E04DA0A6-7DA4-4AB9-8650-8F91C2C42EE0}" dt="2020-05-04T19:07:32.824" v="718" actId="1076"/>
          <ac:picMkLst>
            <pc:docMk/>
            <pc:sldMk cId="2028146023" sldId="280"/>
            <ac:picMk id="8" creationId="{F202EB45-F668-47ED-B901-B2255D96D47F}"/>
          </ac:picMkLst>
        </pc:picChg>
        <pc:cxnChg chg="del">
          <ac:chgData name="Yoo Jonghun" userId="7af2938a2fa79179" providerId="LiveId" clId="{E04DA0A6-7DA4-4AB9-8650-8F91C2C42EE0}" dt="2020-05-04T19:06:29.523" v="690" actId="478"/>
          <ac:cxnSpMkLst>
            <pc:docMk/>
            <pc:sldMk cId="2028146023" sldId="280"/>
            <ac:cxnSpMk id="10" creationId="{725B9313-E2E0-418E-A64C-0B611FD294B6}"/>
          </ac:cxnSpMkLst>
        </pc:cxnChg>
        <pc:cxnChg chg="add mod">
          <ac:chgData name="Yoo Jonghun" userId="7af2938a2fa79179" providerId="LiveId" clId="{E04DA0A6-7DA4-4AB9-8650-8F91C2C42EE0}" dt="2020-05-04T19:07:46.015" v="733" actId="1076"/>
          <ac:cxnSpMkLst>
            <pc:docMk/>
            <pc:sldMk cId="2028146023" sldId="280"/>
            <ac:cxnSpMk id="12" creationId="{7A2C3F99-ED25-43A4-97FF-076F5DE8518B}"/>
          </ac:cxnSpMkLst>
        </pc:cxnChg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6CDECB5C-DEC3-4066-810E-93F9889FCA8A}"/>
    <pc:docChg chg="undo custSel addSld delSld modSld sldOrd">
      <pc:chgData name="Yoo Jonghun" userId="7af2938a2fa79179" providerId="LiveId" clId="{6CDECB5C-DEC3-4066-810E-93F9889FCA8A}" dt="2020-03-21T07:26:56.629" v="1845" actId="115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1T06:00:09.716" v="231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1T05:57:24.811" v="2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5:59:59.233" v="22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3-21T06:55:11.833" v="838" actId="20577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3-21T06:01:01.219" v="23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6:55:11.833" v="838" actId="20577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3-21T06:50:50.629" v="527" actId="1076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3-21T06:51:20.947" v="615" actId="1392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3-21T07:17:54.849" v="1425" actId="14100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3-21T06:53:54.623" v="751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4.849" v="1425" actId="14100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3-21T07:17:50.705" v="1424" actId="14100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3-21T06:54:45.199" v="832" actId="20577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08:44.407" v="922" actId="404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0.705" v="1424" actId="14100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modSp add">
        <pc:chgData name="Yoo Jonghun" userId="7af2938a2fa79179" providerId="LiveId" clId="{6CDECB5C-DEC3-4066-810E-93F9889FCA8A}" dt="2020-03-21T07:17:43.850" v="1423" actId="14100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14.372" v="1060" actId="6549"/>
          <ac:spMkLst>
            <pc:docMk/>
            <pc:sldMk cId="2831980800" sldId="1041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43.850" v="1423" actId="14100"/>
          <ac:spMkLst>
            <pc:docMk/>
            <pc:sldMk cId="2831980800" sldId="1041"/>
            <ac:spMk id="7" creationId="{703A7812-445D-4EF8-839D-8F81C7EFEF10}"/>
          </ac:spMkLst>
        </pc:spChg>
      </pc:sldChg>
      <pc:sldChg chg="addSp modSp add">
        <pc:chgData name="Yoo Jonghun" userId="7af2938a2fa79179" providerId="LiveId" clId="{6CDECB5C-DEC3-4066-810E-93F9889FCA8A}" dt="2020-03-21T07:16:56.505" v="1421" actId="14100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09.850" v="1059" actId="6549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56.505" v="1421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2:48.979" v="1065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3-21T07:19:32.571" v="1438" actId="1076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6:03.306" v="1366" actId="14100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8:37.201" v="1429" actId="13926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3-21T07:22:22.232" v="1606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2:03.866" v="1596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  <pc:docChgLst>
    <pc:chgData name="Yoo Jonghun" userId="7af2938a2fa79179" providerId="LiveId" clId="{D42EF457-FE90-4E66-AD1F-31DCFF0F2C44}"/>
    <pc:docChg chg="custSel addSld delSld modSld">
      <pc:chgData name="Yoo Jonghun" userId="7af2938a2fa79179" providerId="LiveId" clId="{D42EF457-FE90-4E66-AD1F-31DCFF0F2C44}" dt="2020-04-26T08:39:14.819" v="633" actId="14100"/>
      <pc:docMkLst>
        <pc:docMk/>
      </pc:docMkLst>
      <pc:sldChg chg="modSp">
        <pc:chgData name="Yoo Jonghun" userId="7af2938a2fa79179" providerId="LiveId" clId="{D42EF457-FE90-4E66-AD1F-31DCFF0F2C44}" dt="2020-04-26T08:26:57.237" v="84" actId="6549"/>
        <pc:sldMkLst>
          <pc:docMk/>
          <pc:sldMk cId="1738146401" sldId="256"/>
        </pc:sldMkLst>
        <pc:spChg chg="mod">
          <ac:chgData name="Yoo Jonghun" userId="7af2938a2fa79179" providerId="LiveId" clId="{D42EF457-FE90-4E66-AD1F-31DCFF0F2C44}" dt="2020-04-26T08:26:57.237" v="84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D42EF457-FE90-4E66-AD1F-31DCFF0F2C44}" dt="2020-04-26T08:29:44.662" v="213" actId="20577"/>
        <pc:sldMkLst>
          <pc:docMk/>
          <pc:sldMk cId="3331657119" sldId="268"/>
        </pc:sldMkLst>
        <pc:spChg chg="mod">
          <ac:chgData name="Yoo Jonghun" userId="7af2938a2fa79179" providerId="LiveId" clId="{D42EF457-FE90-4E66-AD1F-31DCFF0F2C44}" dt="2020-04-26T08:29:44.662" v="213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34.354" v="86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44.402" v="111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28:16.526" v="133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28:35.190" v="136" actId="478"/>
          <ac:spMkLst>
            <pc:docMk/>
            <pc:sldMk cId="3331657119" sldId="268"/>
            <ac:spMk id="7" creationId="{E445A2E7-8A3E-4997-9251-58C9A1BB89ED}"/>
          </ac:spMkLst>
        </pc:spChg>
        <pc:spChg chg="add mod">
          <ac:chgData name="Yoo Jonghun" userId="7af2938a2fa79179" providerId="LiveId" clId="{D42EF457-FE90-4E66-AD1F-31DCFF0F2C44}" dt="2020-04-26T08:28:37.630" v="138" actId="1076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D42EF457-FE90-4E66-AD1F-31DCFF0F2C44}" dt="2020-04-26T08:29:40.525" v="207" actId="1037"/>
          <ac:spMkLst>
            <pc:docMk/>
            <pc:sldMk cId="3331657119" sldId="268"/>
            <ac:spMk id="13" creationId="{1D0EC04D-5777-4F2C-A67D-0FB2D2C61822}"/>
          </ac:spMkLst>
        </pc:spChg>
        <pc:picChg chg="add mod">
          <ac:chgData name="Yoo Jonghun" userId="7af2938a2fa79179" providerId="LiveId" clId="{D42EF457-FE90-4E66-AD1F-31DCFF0F2C44}" dt="2020-04-26T08:28:42.937" v="140" actId="1076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D42EF457-FE90-4E66-AD1F-31DCFF0F2C44}" dt="2020-04-26T08:28:37.630" v="138" actId="1076"/>
          <ac:picMkLst>
            <pc:docMk/>
            <pc:sldMk cId="3331657119" sldId="268"/>
            <ac:picMk id="8" creationId="{5B2F383C-9896-4489-A25E-C1EFABF5F1DA}"/>
          </ac:picMkLst>
        </pc:picChg>
        <pc:cxnChg chg="add mod">
          <ac:chgData name="Yoo Jonghun" userId="7af2938a2fa79179" providerId="LiveId" clId="{D42EF457-FE90-4E66-AD1F-31DCFF0F2C44}" dt="2020-04-26T08:29:26.474" v="155" actId="1076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D42EF457-FE90-4E66-AD1F-31DCFF0F2C44}" dt="2020-04-26T08:32:02.400" v="278" actId="1076"/>
        <pc:sldMkLst>
          <pc:docMk/>
          <pc:sldMk cId="3716856889" sldId="1047"/>
        </pc:sldMkLst>
        <pc:spChg chg="mod">
          <ac:chgData name="Yoo Jonghun" userId="7af2938a2fa79179" providerId="LiveId" clId="{D42EF457-FE90-4E66-AD1F-31DCFF0F2C44}" dt="2020-04-26T08:30:15.626" v="21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56.320" v="114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54.580" v="112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31:31.772" v="272"/>
          <ac:spMkLst>
            <pc:docMk/>
            <pc:sldMk cId="3716856889" sldId="1047"/>
            <ac:spMk id="5" creationId="{7FBC023E-5D69-44AC-9A88-C9CCE4BFD6A0}"/>
          </ac:spMkLst>
        </pc:spChg>
        <pc:spChg chg="add mod">
          <ac:chgData name="Yoo Jonghun" userId="7af2938a2fa79179" providerId="LiveId" clId="{D42EF457-FE90-4E66-AD1F-31DCFF0F2C44}" dt="2020-04-26T08:31:41.755" v="275" actId="14100"/>
          <ac:spMkLst>
            <pc:docMk/>
            <pc:sldMk cId="3716856889" sldId="1047"/>
            <ac:spMk id="7" creationId="{5FBD29EB-181D-48F4-8B6D-CE74E5E50A9A}"/>
          </ac:spMkLst>
        </pc:spChg>
        <pc:picChg chg="add mod">
          <ac:chgData name="Yoo Jonghun" userId="7af2938a2fa79179" providerId="LiveId" clId="{D42EF457-FE90-4E66-AD1F-31DCFF0F2C44}" dt="2020-04-26T08:32:02.400" v="278" actId="1076"/>
          <ac:picMkLst>
            <pc:docMk/>
            <pc:sldMk cId="3716856889" sldId="1047"/>
            <ac:picMk id="8" creationId="{45D89142-B2FD-4731-9699-0D27152E4291}"/>
          </ac:picMkLst>
        </pc:picChg>
        <pc:picChg chg="del">
          <ac:chgData name="Yoo Jonghun" userId="7af2938a2fa79179" providerId="LiveId" clId="{D42EF457-FE90-4E66-AD1F-31DCFF0F2C44}" dt="2020-04-26T08:28:50.671" v="142" actId="478"/>
          <ac:picMkLst>
            <pc:docMk/>
            <pc:sldMk cId="3716856889" sldId="1047"/>
            <ac:picMk id="9" creationId="{45D33F5B-1262-4781-8CB8-15BBE3D4AD97}"/>
          </ac:picMkLst>
        </pc:picChg>
      </pc:sldChg>
      <pc:sldChg chg="addSp delSp modSp add">
        <pc:chgData name="Yoo Jonghun" userId="7af2938a2fa79179" providerId="LiveId" clId="{D42EF457-FE90-4E66-AD1F-31DCFF0F2C44}" dt="2020-04-26T08:33:21.378" v="389" actId="1076"/>
        <pc:sldMkLst>
          <pc:docMk/>
          <pc:sldMk cId="1354783239" sldId="1048"/>
        </pc:sldMkLst>
        <pc:spChg chg="mod">
          <ac:chgData name="Yoo Jonghun" userId="7af2938a2fa79179" providerId="LiveId" clId="{D42EF457-FE90-4E66-AD1F-31DCFF0F2C44}" dt="2020-04-26T08:32:38.295" v="302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3:17.275" v="388" actId="6549"/>
          <ac:spMkLst>
            <pc:docMk/>
            <pc:sldMk cId="1354783239" sldId="1048"/>
            <ac:spMk id="5" creationId="{7FBC023E-5D69-44AC-9A88-C9CCE4BFD6A0}"/>
          </ac:spMkLst>
        </pc:spChg>
        <pc:spChg chg="del">
          <ac:chgData name="Yoo Jonghun" userId="7af2938a2fa79179" providerId="LiveId" clId="{D42EF457-FE90-4E66-AD1F-31DCFF0F2C44}" dt="2020-04-26T08:32:58.787" v="370" actId="478"/>
          <ac:spMkLst>
            <pc:docMk/>
            <pc:sldMk cId="1354783239" sldId="1048"/>
            <ac:spMk id="7" creationId="{5FBD29EB-181D-48F4-8B6D-CE74E5E50A9A}"/>
          </ac:spMkLst>
        </pc:spChg>
        <pc:spChg chg="add mod">
          <ac:chgData name="Yoo Jonghun" userId="7af2938a2fa79179" providerId="LiveId" clId="{D42EF457-FE90-4E66-AD1F-31DCFF0F2C44}" dt="2020-04-26T08:33:21.378" v="389" actId="1076"/>
          <ac:spMkLst>
            <pc:docMk/>
            <pc:sldMk cId="1354783239" sldId="1048"/>
            <ac:spMk id="10" creationId="{3CE4A13A-6F76-488D-BCBA-107C5F9FBFA2}"/>
          </ac:spMkLst>
        </pc:spChg>
        <pc:picChg chg="del">
          <ac:chgData name="Yoo Jonghun" userId="7af2938a2fa79179" providerId="LiveId" clId="{D42EF457-FE90-4E66-AD1F-31DCFF0F2C44}" dt="2020-04-26T08:32:58.787" v="370" actId="478"/>
          <ac:picMkLst>
            <pc:docMk/>
            <pc:sldMk cId="1354783239" sldId="1048"/>
            <ac:picMk id="8" creationId="{45D89142-B2FD-4731-9699-0D27152E4291}"/>
          </ac:picMkLst>
        </pc:picChg>
        <pc:picChg chg="add mod">
          <ac:chgData name="Yoo Jonghun" userId="7af2938a2fa79179" providerId="LiveId" clId="{D42EF457-FE90-4E66-AD1F-31DCFF0F2C44}" dt="2020-04-26T08:33:21.378" v="389" actId="1076"/>
          <ac:picMkLst>
            <pc:docMk/>
            <pc:sldMk cId="1354783239" sldId="1048"/>
            <ac:picMk id="9" creationId="{65C9D536-0749-4F0E-87ED-03B5DCD840CE}"/>
          </ac:picMkLst>
        </pc:picChg>
      </pc:sldChg>
      <pc:sldChg chg="new del">
        <pc:chgData name="Yoo Jonghun" userId="7af2938a2fa79179" providerId="LiveId" clId="{D42EF457-FE90-4E66-AD1F-31DCFF0F2C44}" dt="2020-04-26T08:32:32.481" v="280" actId="2696"/>
        <pc:sldMkLst>
          <pc:docMk/>
          <pc:sldMk cId="3276291277" sldId="1048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3979272520" sldId="1048"/>
        </pc:sldMkLst>
      </pc:sldChg>
      <pc:sldChg chg="addSp delSp modSp add">
        <pc:chgData name="Yoo Jonghun" userId="7af2938a2fa79179" providerId="LiveId" clId="{D42EF457-FE90-4E66-AD1F-31DCFF0F2C44}" dt="2020-04-26T08:37:44.273" v="528" actId="20577"/>
        <pc:sldMkLst>
          <pc:docMk/>
          <pc:sldMk cId="932040119" sldId="1049"/>
        </pc:sldMkLst>
        <pc:spChg chg="mod">
          <ac:chgData name="Yoo Jonghun" userId="7af2938a2fa79179" providerId="LiveId" clId="{D42EF457-FE90-4E66-AD1F-31DCFF0F2C44}" dt="2020-04-26T08:37:44.273" v="528" actId="20577"/>
          <ac:spMkLst>
            <pc:docMk/>
            <pc:sldMk cId="932040119" sldId="1049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4:24.149" v="450" actId="20577"/>
          <ac:spMkLst>
            <pc:docMk/>
            <pc:sldMk cId="932040119" sldId="1049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34:33.509" v="469" actId="478"/>
          <ac:spMkLst>
            <pc:docMk/>
            <pc:sldMk cId="932040119" sldId="1049"/>
            <ac:spMk id="6" creationId="{3F7231D3-5538-49E2-90EB-AB4ECAE88343}"/>
          </ac:spMkLst>
        </pc:spChg>
        <pc:spChg chg="del">
          <ac:chgData name="Yoo Jonghun" userId="7af2938a2fa79179" providerId="LiveId" clId="{D42EF457-FE90-4E66-AD1F-31DCFF0F2C44}" dt="2020-04-26T08:33:54.455" v="419" actId="478"/>
          <ac:spMkLst>
            <pc:docMk/>
            <pc:sldMk cId="932040119" sldId="1049"/>
            <ac:spMk id="10" creationId="{3CE4A13A-6F76-488D-BCBA-107C5F9FBFA2}"/>
          </ac:spMkLst>
        </pc:spChg>
        <pc:spChg chg="add mod">
          <ac:chgData name="Yoo Jonghun" userId="7af2938a2fa79179" providerId="LiveId" clId="{D42EF457-FE90-4E66-AD1F-31DCFF0F2C44}" dt="2020-04-26T08:36:36.054" v="519" actId="1076"/>
          <ac:spMkLst>
            <pc:docMk/>
            <pc:sldMk cId="932040119" sldId="1049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6:36.054" v="519" actId="1076"/>
          <ac:picMkLst>
            <pc:docMk/>
            <pc:sldMk cId="932040119" sldId="1049"/>
            <ac:picMk id="7" creationId="{59B5D952-3B64-466B-91B8-E47869189CF2}"/>
          </ac:picMkLst>
        </pc:picChg>
        <pc:picChg chg="del">
          <ac:chgData name="Yoo Jonghun" userId="7af2938a2fa79179" providerId="LiveId" clId="{D42EF457-FE90-4E66-AD1F-31DCFF0F2C44}" dt="2020-04-26T08:33:54.455" v="419" actId="478"/>
          <ac:picMkLst>
            <pc:docMk/>
            <pc:sldMk cId="932040119" sldId="1049"/>
            <ac:picMk id="9" creationId="{65C9D536-0749-4F0E-87ED-03B5DCD840CE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012154837" sldId="1049"/>
        </pc:sldMkLst>
      </pc:sldChg>
      <pc:sldChg chg="addSp delSp modSp add">
        <pc:chgData name="Yoo Jonghun" userId="7af2938a2fa79179" providerId="LiveId" clId="{D42EF457-FE90-4E66-AD1F-31DCFF0F2C44}" dt="2020-04-26T08:39:14.819" v="633" actId="14100"/>
        <pc:sldMkLst>
          <pc:docMk/>
          <pc:sldMk cId="973889327" sldId="1050"/>
        </pc:sldMkLst>
        <pc:spChg chg="mod">
          <ac:chgData name="Yoo Jonghun" userId="7af2938a2fa79179" providerId="LiveId" clId="{D42EF457-FE90-4E66-AD1F-31DCFF0F2C44}" dt="2020-04-26T08:37:49.464" v="534" actId="20577"/>
          <ac:spMkLst>
            <pc:docMk/>
            <pc:sldMk cId="973889327" sldId="1050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8:02.940" v="560"/>
          <ac:spMkLst>
            <pc:docMk/>
            <pc:sldMk cId="973889327" sldId="1050"/>
            <ac:spMk id="5" creationId="{7FBC023E-5D69-44AC-9A88-C9CCE4BFD6A0}"/>
          </ac:spMkLst>
        </pc:spChg>
        <pc:spChg chg="mod">
          <ac:chgData name="Yoo Jonghun" userId="7af2938a2fa79179" providerId="LiveId" clId="{D42EF457-FE90-4E66-AD1F-31DCFF0F2C44}" dt="2020-04-26T08:39:11.784" v="631" actId="1076"/>
          <ac:spMkLst>
            <pc:docMk/>
            <pc:sldMk cId="973889327" sldId="1050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9:14.819" v="633" actId="14100"/>
          <ac:picMkLst>
            <pc:docMk/>
            <pc:sldMk cId="973889327" sldId="1050"/>
            <ac:picMk id="6" creationId="{BCAE1D5B-5E50-4881-9D18-A29247A0A1E7}"/>
          </ac:picMkLst>
        </pc:picChg>
        <pc:picChg chg="del">
          <ac:chgData name="Yoo Jonghun" userId="7af2938a2fa79179" providerId="LiveId" clId="{D42EF457-FE90-4E66-AD1F-31DCFF0F2C44}" dt="2020-04-26T08:38:04.828" v="561" actId="478"/>
          <ac:picMkLst>
            <pc:docMk/>
            <pc:sldMk cId="973889327" sldId="1050"/>
            <ac:picMk id="7" creationId="{59B5D952-3B64-466B-91B8-E47869189CF2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765417168" sldId="1050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88670160" sldId="1051"/>
        </pc:sldMkLst>
      </pc:sldChg>
      <pc:sldChg chg="new del">
        <pc:chgData name="Yoo Jonghun" userId="7af2938a2fa79179" providerId="LiveId" clId="{D42EF457-FE90-4E66-AD1F-31DCFF0F2C44}" dt="2020-04-26T08:37:37.115" v="522" actId="2696"/>
        <pc:sldMkLst>
          <pc:docMk/>
          <pc:sldMk cId="1963206846" sldId="1051"/>
        </pc:sldMkLst>
      </pc:sldChg>
    </pc:docChg>
  </pc:docChgLst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CADD6F9D-9F34-4568-9683-8C7F69B9CBEC}"/>
    <pc:docChg chg="custSel addSld delSld modSld">
      <pc:chgData name="Yoo Jonghun" userId="7af2938a2fa79179" providerId="LiveId" clId="{CADD6F9D-9F34-4568-9683-8C7F69B9CBEC}" dt="2020-04-09T16:58:35.840" v="542" actId="208"/>
      <pc:docMkLst>
        <pc:docMk/>
      </pc:docMkLst>
      <pc:sldChg chg="modSp">
        <pc:chgData name="Yoo Jonghun" userId="7af2938a2fa79179" providerId="LiveId" clId="{CADD6F9D-9F34-4568-9683-8C7F69B9CBEC}" dt="2020-04-09T15:50:10.160" v="25" actId="20577"/>
        <pc:sldMkLst>
          <pc:docMk/>
          <pc:sldMk cId="1738146401" sldId="256"/>
        </pc:sldMkLst>
        <pc:spChg chg="mod">
          <ac:chgData name="Yoo Jonghun" userId="7af2938a2fa79179" providerId="LiveId" clId="{CADD6F9D-9F34-4568-9683-8C7F69B9CBEC}" dt="2020-04-09T15:50:10.160" v="2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CADD6F9D-9F34-4568-9683-8C7F69B9CBEC}" dt="2020-04-09T15:51:46.130" v="226" actId="6549"/>
        <pc:sldMkLst>
          <pc:docMk/>
          <pc:sldMk cId="3331657119" sldId="268"/>
        </pc:sldMkLst>
        <pc:spChg chg="mod">
          <ac:chgData name="Yoo Jonghun" userId="7af2938a2fa79179" providerId="LiveId" clId="{CADD6F9D-9F34-4568-9683-8C7F69B9CBEC}" dt="2020-04-09T15:50:51.653" v="8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3.613" v="2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37.628" v="56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5:51:46.130" v="226" actId="6549"/>
          <ac:spMkLst>
            <pc:docMk/>
            <pc:sldMk cId="3331657119" sldId="268"/>
            <ac:spMk id="5" creationId="{7FBC023E-5D69-44AC-9A88-C9CCE4BFD6A0}"/>
          </ac:spMkLst>
        </pc:sp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781005155" sldId="1036"/>
        </pc:sldMkLst>
      </pc:sldChg>
      <pc:sldChg chg="addSp delSp modSp">
        <pc:chgData name="Yoo Jonghun" userId="7af2938a2fa79179" providerId="LiveId" clId="{CADD6F9D-9F34-4568-9683-8C7F69B9CBEC}" dt="2020-04-09T16:27:42.165" v="320" actId="14100"/>
        <pc:sldMkLst>
          <pc:docMk/>
          <pc:sldMk cId="3716856889" sldId="1047"/>
        </pc:sldMkLst>
        <pc:spChg chg="mod">
          <ac:chgData name="Yoo Jonghun" userId="7af2938a2fa79179" providerId="LiveId" clId="{CADD6F9D-9F34-4568-9683-8C7F69B9CBEC}" dt="2020-04-09T16:26:54.474" v="24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8.225" v="28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40.805" v="5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6:27:42.165" v="320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7:16.574" v="249" actId="1076"/>
          <ac:picMkLst>
            <pc:docMk/>
            <pc:sldMk cId="3716856889" sldId="1047"/>
            <ac:picMk id="9" creationId="{45D33F5B-1262-4781-8CB8-15BBE3D4AD97}"/>
          </ac:picMkLst>
        </pc:pic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442763685" sldId="1048"/>
        </pc:sldMkLst>
      </pc:sldChg>
      <pc:sldChg chg="addSp delSp modSp add">
        <pc:chgData name="Yoo Jonghun" userId="7af2938a2fa79179" providerId="LiveId" clId="{CADD6F9D-9F34-4568-9683-8C7F69B9CBEC}" dt="2020-04-09T16:33:41.466" v="437" actId="732"/>
        <pc:sldMkLst>
          <pc:docMk/>
          <pc:sldMk cId="3979272520" sldId="1048"/>
        </pc:sldMkLst>
        <pc:spChg chg="mod">
          <ac:chgData name="Yoo Jonghun" userId="7af2938a2fa79179" providerId="LiveId" clId="{CADD6F9D-9F34-4568-9683-8C7F69B9CBEC}" dt="2020-04-09T16:29:33.901" v="330"/>
          <ac:spMkLst>
            <pc:docMk/>
            <pc:sldMk cId="3979272520" sldId="104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30:44.629" v="409" actId="6549"/>
          <ac:spMkLst>
            <pc:docMk/>
            <pc:sldMk cId="3979272520" sldId="1048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30:18.302" v="334" actId="1076"/>
          <ac:spMkLst>
            <pc:docMk/>
            <pc:sldMk cId="3979272520" sldId="1048"/>
            <ac:spMk id="10" creationId="{C7AFBD58-D957-4FFF-93ED-A2D54E40E05C}"/>
          </ac:spMkLst>
        </pc:spChg>
        <pc:spChg chg="add mod">
          <ac:chgData name="Yoo Jonghun" userId="7af2938a2fa79179" providerId="LiveId" clId="{CADD6F9D-9F34-4568-9683-8C7F69B9CBEC}" dt="2020-04-09T16:33:33.517" v="435" actId="1076"/>
          <ac:spMkLst>
            <pc:docMk/>
            <pc:sldMk cId="3979272520" sldId="1048"/>
            <ac:spMk id="16" creationId="{6717AE66-6FB4-4742-B512-4B4294DDAC0B}"/>
          </ac:spMkLst>
        </pc:spChg>
        <pc:picChg chg="add mod ord modCrop">
          <ac:chgData name="Yoo Jonghun" userId="7af2938a2fa79179" providerId="LiveId" clId="{CADD6F9D-9F34-4568-9683-8C7F69B9CBEC}" dt="2020-04-09T16:33:41.466" v="437" actId="732"/>
          <ac:picMkLst>
            <pc:docMk/>
            <pc:sldMk cId="3979272520" sldId="1048"/>
            <ac:picMk id="6" creationId="{5FA908F6-4B3A-452A-BAE2-FA835AE3DBF9}"/>
          </ac:picMkLst>
        </pc:picChg>
        <pc:picChg chg="del">
          <ac:chgData name="Yoo Jonghun" userId="7af2938a2fa79179" providerId="LiveId" clId="{CADD6F9D-9F34-4568-9683-8C7F69B9CBEC}" dt="2020-04-09T16:29:35.543" v="331" actId="478"/>
          <ac:picMkLst>
            <pc:docMk/>
            <pc:sldMk cId="3979272520" sldId="1048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37.286" v="332" actId="478"/>
          <ac:picMkLst>
            <pc:docMk/>
            <pc:sldMk cId="3979272520" sldId="1048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9" creationId="{4A65C196-C1F1-495B-B58E-86EE9B6C9043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11" creationId="{734E59C7-D756-4BE9-9B8F-715B56494207}"/>
          </ac:picMkLst>
        </pc:picChg>
        <pc:picChg chg="add del mod">
          <ac:chgData name="Yoo Jonghun" userId="7af2938a2fa79179" providerId="LiveId" clId="{CADD6F9D-9F34-4568-9683-8C7F69B9CBEC}" dt="2020-04-09T16:33:19.062" v="410" actId="478"/>
          <ac:picMkLst>
            <pc:docMk/>
            <pc:sldMk cId="3979272520" sldId="1048"/>
            <ac:picMk id="12" creationId="{2B01E46F-6705-4316-B22B-02168DDA9701}"/>
          </ac:picMkLst>
        </pc:pic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3" creationId="{180FB242-97BA-411B-B70E-1E0F988E9D4E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4" creationId="{DE7D6479-39D0-4C73-B1B7-2457F2FCF423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5" creationId="{17D172FE-34AE-40CF-8D8B-9E4B24C06E97}"/>
          </ac:cxnSpMkLst>
        </pc:cxn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189666714" sldId="1049"/>
        </pc:sldMkLst>
      </pc:sldChg>
      <pc:sldChg chg="addSp delSp modSp add">
        <pc:chgData name="Yoo Jonghun" userId="7af2938a2fa79179" providerId="LiveId" clId="{CADD6F9D-9F34-4568-9683-8C7F69B9CBEC}" dt="2020-04-09T16:29:25.178" v="329" actId="1076"/>
        <pc:sldMkLst>
          <pc:docMk/>
          <pc:sldMk cId="1012154837" sldId="1049"/>
        </pc:sldMkLst>
        <pc:spChg chg="mod">
          <ac:chgData name="Yoo Jonghun" userId="7af2938a2fa79179" providerId="LiveId" clId="{CADD6F9D-9F34-4568-9683-8C7F69B9CBEC}" dt="2020-04-09T16:29:01.862" v="321"/>
          <ac:spMkLst>
            <pc:docMk/>
            <pc:sldMk cId="1012154837" sldId="1049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29:20.151" v="327" actId="14100"/>
          <ac:spMkLst>
            <pc:docMk/>
            <pc:sldMk cId="1012154837" sldId="1049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9:25.178" v="329" actId="1076"/>
          <ac:picMkLst>
            <pc:docMk/>
            <pc:sldMk cId="1012154837" sldId="1049"/>
            <ac:picMk id="9" creationId="{3CC16F33-1A83-416F-86B7-7A40AEE6FCED}"/>
          </ac:picMkLst>
        </pc:picChg>
      </pc:sldChg>
      <pc:sldChg chg="addSp delSp modSp add">
        <pc:chgData name="Yoo Jonghun" userId="7af2938a2fa79179" providerId="LiveId" clId="{CADD6F9D-9F34-4568-9683-8C7F69B9CBEC}" dt="2020-04-09T16:56:38.308" v="452" actId="1076"/>
        <pc:sldMkLst>
          <pc:docMk/>
          <pc:sldMk cId="1765417168" sldId="1050"/>
        </pc:sldMkLst>
        <pc:spChg chg="mod">
          <ac:chgData name="Yoo Jonghun" userId="7af2938a2fa79179" providerId="LiveId" clId="{CADD6F9D-9F34-4568-9683-8C7F69B9CBEC}" dt="2020-04-09T16:55:37.968" v="439"/>
          <ac:spMkLst>
            <pc:docMk/>
            <pc:sldMk cId="1765417168" sldId="1050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5:48.567" v="442" actId="14100"/>
          <ac:spMkLst>
            <pc:docMk/>
            <pc:sldMk cId="1765417168" sldId="1050"/>
            <ac:spMk id="5" creationId="{7FBC023E-5D69-44AC-9A88-C9CCE4BFD6A0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0" creationId="{C7AFBD58-D957-4FFF-93ED-A2D54E40E05C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6" creationId="{6717AE66-6FB4-4742-B512-4B4294DDAC0B}"/>
          </ac:spMkLst>
        </pc:spChg>
        <pc:spChg chg="add mod">
          <ac:chgData name="Yoo Jonghun" userId="7af2938a2fa79179" providerId="LiveId" clId="{CADD6F9D-9F34-4568-9683-8C7F69B9CBEC}" dt="2020-04-09T16:56:38.308" v="452" actId="1076"/>
          <ac:spMkLst>
            <pc:docMk/>
            <pc:sldMk cId="1765417168" sldId="1050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6" creationId="{5FA908F6-4B3A-452A-BAE2-FA835AE3DBF9}"/>
          </ac:picMkLst>
        </pc:picChg>
        <pc:picChg chg="add mod ord">
          <ac:chgData name="Yoo Jonghun" userId="7af2938a2fa79179" providerId="LiveId" clId="{CADD6F9D-9F34-4568-9683-8C7F69B9CBEC}" dt="2020-04-09T16:56:34.017" v="451" actId="14100"/>
          <ac:picMkLst>
            <pc:docMk/>
            <pc:sldMk cId="1765417168" sldId="1050"/>
            <ac:picMk id="7" creationId="{C8E7EDEE-DA81-4541-AE9C-EDA2592FC5FD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9" creationId="{4A65C196-C1F1-495B-B58E-86EE9B6C9043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11" creationId="{734E59C7-D756-4BE9-9B8F-715B56494207}"/>
          </ac:picMkLst>
        </pc:pic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3" creationId="{180FB242-97BA-411B-B70E-1E0F988E9D4E}"/>
          </ac:cxnSpMkLst>
        </pc:cxnChg>
        <pc:cxnChg chg="del">
          <ac:chgData name="Yoo Jonghun" userId="7af2938a2fa79179" providerId="LiveId" clId="{CADD6F9D-9F34-4568-9683-8C7F69B9CBEC}" dt="2020-04-09T16:56:04.022" v="444" actId="478"/>
          <ac:cxnSpMkLst>
            <pc:docMk/>
            <pc:sldMk cId="1765417168" sldId="1050"/>
            <ac:cxnSpMk id="14" creationId="{DE7D6479-39D0-4C73-B1B7-2457F2FCF423}"/>
          </ac:cxnSpMkLst>
        </pc:cxn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5" creationId="{17D172FE-34AE-40CF-8D8B-9E4B24C06E97}"/>
          </ac:cxnSpMkLst>
        </pc:cxnChg>
        <pc:cxnChg chg="add mod">
          <ac:chgData name="Yoo Jonghun" userId="7af2938a2fa79179" providerId="LiveId" clId="{CADD6F9D-9F34-4568-9683-8C7F69B9CBEC}" dt="2020-04-09T16:56:38.308" v="452" actId="1076"/>
          <ac:cxnSpMkLst>
            <pc:docMk/>
            <pc:sldMk cId="1765417168" sldId="1050"/>
            <ac:cxnSpMk id="17" creationId="{CEF4D385-9C7D-4E65-80CA-B870955128E6}"/>
          </ac:cxnSpMkLst>
        </pc:cxnChg>
      </pc:sldChg>
      <pc:sldChg chg="addSp delSp modSp add">
        <pc:chgData name="Yoo Jonghun" userId="7af2938a2fa79179" providerId="LiveId" clId="{CADD6F9D-9F34-4568-9683-8C7F69B9CBEC}" dt="2020-04-09T16:58:35.840" v="542" actId="208"/>
        <pc:sldMkLst>
          <pc:docMk/>
          <pc:sldMk cId="188670160" sldId="1051"/>
        </pc:sldMkLst>
        <pc:spChg chg="mod">
          <ac:chgData name="Yoo Jonghun" userId="7af2938a2fa79179" providerId="LiveId" clId="{CADD6F9D-9F34-4568-9683-8C7F69B9CBEC}" dt="2020-04-09T16:57:34.038" v="483"/>
          <ac:spMkLst>
            <pc:docMk/>
            <pc:sldMk cId="188670160" sldId="1051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7:58.179" v="535"/>
          <ac:spMkLst>
            <pc:docMk/>
            <pc:sldMk cId="188670160" sldId="1051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58:17.621" v="539" actId="14100"/>
          <ac:spMkLst>
            <pc:docMk/>
            <pc:sldMk cId="188670160" sldId="1051"/>
            <ac:spMk id="9" creationId="{FA13EA37-5403-4C19-AE2C-1C4951CEEC67}"/>
          </ac:spMkLst>
        </pc:spChg>
        <pc:spChg chg="del">
          <ac:chgData name="Yoo Jonghun" userId="7af2938a2fa79179" providerId="LiveId" clId="{CADD6F9D-9F34-4568-9683-8C7F69B9CBEC}" dt="2020-04-09T16:57:38.836" v="484" actId="478"/>
          <ac:spMkLst>
            <pc:docMk/>
            <pc:sldMk cId="188670160" sldId="1051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7:38.836" v="484" actId="478"/>
          <ac:picMkLst>
            <pc:docMk/>
            <pc:sldMk cId="188670160" sldId="1051"/>
            <ac:picMk id="7" creationId="{C8E7EDEE-DA81-4541-AE9C-EDA2592FC5FD}"/>
          </ac:picMkLst>
        </pc:picChg>
        <pc:picChg chg="add mod">
          <ac:chgData name="Yoo Jonghun" userId="7af2938a2fa79179" providerId="LiveId" clId="{CADD6F9D-9F34-4568-9683-8C7F69B9CBEC}" dt="2020-04-09T16:58:29.494" v="541" actId="1076"/>
          <ac:picMkLst>
            <pc:docMk/>
            <pc:sldMk cId="188670160" sldId="1051"/>
            <ac:picMk id="10" creationId="{F2B00C77-88AB-47B1-A680-D1E66115E73C}"/>
          </ac:picMkLst>
        </pc:picChg>
        <pc:cxnChg chg="add mod">
          <ac:chgData name="Yoo Jonghun" userId="7af2938a2fa79179" providerId="LiveId" clId="{CADD6F9D-9F34-4568-9683-8C7F69B9CBEC}" dt="2020-04-09T16:58:35.840" v="542" actId="208"/>
          <ac:cxnSpMkLst>
            <pc:docMk/>
            <pc:sldMk cId="188670160" sldId="1051"/>
            <ac:cxnSpMk id="11" creationId="{23AF6CC4-DADA-43F9-9A15-712A83167FEC}"/>
          </ac:cxnSpMkLst>
        </pc:cxnChg>
        <pc:cxnChg chg="del">
          <ac:chgData name="Yoo Jonghun" userId="7af2938a2fa79179" providerId="LiveId" clId="{CADD6F9D-9F34-4568-9683-8C7F69B9CBEC}" dt="2020-04-09T16:57:38.836" v="484" actId="478"/>
          <ac:cxnSpMkLst>
            <pc:docMk/>
            <pc:sldMk cId="188670160" sldId="1051"/>
            <ac:cxnSpMk id="17" creationId="{CEF4D385-9C7D-4E65-80CA-B870955128E6}"/>
          </ac:cxnSpMkLst>
        </pc:cxnChg>
      </pc:sldChg>
      <pc:sldChg chg="new del">
        <pc:chgData name="Yoo Jonghun" userId="7af2938a2fa79179" providerId="LiveId" clId="{CADD6F9D-9F34-4568-9683-8C7F69B9CBEC}" dt="2020-04-09T16:57:26.932" v="454" actId="2696"/>
        <pc:sldMkLst>
          <pc:docMk/>
          <pc:sldMk cId="737373902" sldId="1051"/>
        </pc:sldMkLst>
      </pc:sldChg>
    </pc:docChg>
  </pc:docChgLst>
  <pc:docChgLst>
    <pc:chgData name="Yoo Jonghun" userId="7af2938a2fa79179" providerId="LiveId" clId="{464149B3-F49D-4DCC-86E8-A1BA44FF0E22}"/>
    <pc:docChg chg="undo custSel addSld delSld modSld">
      <pc:chgData name="Yoo Jonghun" userId="7af2938a2fa79179" providerId="LiveId" clId="{464149B3-F49D-4DCC-86E8-A1BA44FF0E22}" dt="2020-04-26T14:34:35.844" v="342" actId="20577"/>
      <pc:docMkLst>
        <pc:docMk/>
      </pc:docMkLst>
      <pc:sldChg chg="modSp">
        <pc:chgData name="Yoo Jonghun" userId="7af2938a2fa79179" providerId="LiveId" clId="{464149B3-F49D-4DCC-86E8-A1BA44FF0E22}" dt="2020-04-26T13:06:49.805" v="55" actId="20577"/>
        <pc:sldMkLst>
          <pc:docMk/>
          <pc:sldMk cId="1738146401" sldId="256"/>
        </pc:sldMkLst>
        <pc:spChg chg="mod">
          <ac:chgData name="Yoo Jonghun" userId="7af2938a2fa79179" providerId="LiveId" clId="{464149B3-F49D-4DCC-86E8-A1BA44FF0E22}" dt="2020-04-26T13:06:49.805" v="5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464149B3-F49D-4DCC-86E8-A1BA44FF0E22}" dt="2020-04-26T13:34:37.461" v="75" actId="14100"/>
        <pc:sldMkLst>
          <pc:docMk/>
          <pc:sldMk cId="3331657119" sldId="268"/>
        </pc:sldMkLst>
        <pc:spChg chg="mod">
          <ac:chgData name="Yoo Jonghun" userId="7af2938a2fa79179" providerId="LiveId" clId="{464149B3-F49D-4DCC-86E8-A1BA44FF0E22}" dt="2020-04-26T13:34:02.907" v="6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06:12.491" v="3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06:44.708" v="52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64149B3-F49D-4DCC-86E8-A1BA44FF0E22}" dt="2020-04-26T13:34:37.461" v="75" actId="14100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3:07:04.205" v="59" actId="478"/>
          <ac:spMkLst>
            <pc:docMk/>
            <pc:sldMk cId="3331657119" sldId="268"/>
            <ac:spMk id="10" creationId="{EBADFE35-0C62-4F2D-AF02-7D4C2EF103D6}"/>
          </ac:spMkLst>
        </pc:spChg>
        <pc:spChg chg="del mod">
          <ac:chgData name="Yoo Jonghun" userId="7af2938a2fa79179" providerId="LiveId" clId="{464149B3-F49D-4DCC-86E8-A1BA44FF0E22}" dt="2020-04-26T13:34:12.741" v="70" actId="478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3:07:02.433" v="58" actId="478"/>
          <ac:picMkLst>
            <pc:docMk/>
            <pc:sldMk cId="3331657119" sldId="268"/>
            <ac:picMk id="7" creationId="{8E23BD02-B3F0-480B-A22D-0DCB4B2B4B66}"/>
          </ac:picMkLst>
        </pc:picChg>
      </pc:sldChg>
      <pc:sldChg chg="addSp delSp modSp add">
        <pc:chgData name="Yoo Jonghun" userId="7af2938a2fa79179" providerId="LiveId" clId="{464149B3-F49D-4DCC-86E8-A1BA44FF0E22}" dt="2020-04-26T13:35:28.756" v="108"/>
        <pc:sldMkLst>
          <pc:docMk/>
          <pc:sldMk cId="380886398" sldId="269"/>
        </pc:sldMkLst>
        <pc:spChg chg="mod">
          <ac:chgData name="Yoo Jonghun" userId="7af2938a2fa79179" providerId="LiveId" clId="{464149B3-F49D-4DCC-86E8-A1BA44FF0E22}" dt="2020-04-26T13:34:45.317" v="76"/>
          <ac:spMkLst>
            <pc:docMk/>
            <pc:sldMk cId="380886398" sldId="269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5:04.206" v="81" actId="14100"/>
          <ac:spMkLst>
            <pc:docMk/>
            <pc:sldMk cId="380886398" sldId="269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5:20.735" v="100"/>
          <ac:spMkLst>
            <pc:docMk/>
            <pc:sldMk cId="380886398" sldId="269"/>
            <ac:spMk id="10" creationId="{F1B24102-486A-4209-887C-0B041F998308}"/>
          </ac:spMkLst>
        </pc:spChg>
        <pc:spChg chg="add mod">
          <ac:chgData name="Yoo Jonghun" userId="7af2938a2fa79179" providerId="LiveId" clId="{464149B3-F49D-4DCC-86E8-A1BA44FF0E22}" dt="2020-04-26T13:35:28.756" v="108"/>
          <ac:spMkLst>
            <pc:docMk/>
            <pc:sldMk cId="380886398" sldId="269"/>
            <ac:spMk id="11" creationId="{ECDCF9BE-5F08-4B3A-9D1F-AC90506162BB}"/>
          </ac:spMkLst>
        </pc:spChg>
        <pc:spChg chg="del">
          <ac:chgData name="Yoo Jonghun" userId="7af2938a2fa79179" providerId="LiveId" clId="{464149B3-F49D-4DCC-86E8-A1BA44FF0E22}" dt="2020-04-26T13:34:51.548" v="77" actId="478"/>
          <ac:spMkLst>
            <pc:docMk/>
            <pc:sldMk cId="380886398" sldId="269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7" creationId="{AAA44A65-3DA9-477D-A281-483A6643614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8" creationId="{D1044648-B53B-4FD3-9939-D46A3A85DB6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9" creationId="{019AB565-6F3E-443C-A591-C411C251ABAA}"/>
          </ac:picMkLst>
        </pc:picChg>
      </pc:sldChg>
      <pc:sldChg chg="addSp modSp add del">
        <pc:chgData name="Yoo Jonghun" userId="7af2938a2fa79179" providerId="LiveId" clId="{464149B3-F49D-4DCC-86E8-A1BA44FF0E22}" dt="2020-04-26T14:32:43.476" v="314" actId="2696"/>
        <pc:sldMkLst>
          <pc:docMk/>
          <pc:sldMk cId="3976347451" sldId="270"/>
        </pc:sldMkLst>
        <pc:spChg chg="mod">
          <ac:chgData name="Yoo Jonghun" userId="7af2938a2fa79179" providerId="LiveId" clId="{464149B3-F49D-4DCC-86E8-A1BA44FF0E22}" dt="2020-04-26T13:36:22.252" v="158"/>
          <ac:spMkLst>
            <pc:docMk/>
            <pc:sldMk cId="3976347451" sldId="270"/>
            <ac:spMk id="2" creationId="{C1C69F64-F510-492A-BAD9-081F5111B6AE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8" creationId="{3FFB4B72-6261-4CD0-8845-BE59FB1EB4DD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10" creationId="{061185F2-D62C-4E23-953E-9048EACBC0E7}"/>
          </ac:spMkLst>
        </pc:spChg>
        <pc:spChg chg="mod">
          <ac:chgData name="Yoo Jonghun" userId="7af2938a2fa79179" providerId="LiveId" clId="{464149B3-F49D-4DCC-86E8-A1BA44FF0E22}" dt="2020-04-26T13:35:45.425" v="109"/>
          <ac:spMkLst>
            <pc:docMk/>
            <pc:sldMk cId="3976347451" sldId="270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6:32.254" v="160" actId="1076"/>
          <ac:picMkLst>
            <pc:docMk/>
            <pc:sldMk cId="3976347451" sldId="270"/>
            <ac:picMk id="7" creationId="{D97A8CC0-EFE1-40E5-9460-47F01C7212AC}"/>
          </ac:picMkLst>
        </pc:picChg>
        <pc:cxnChg chg="add mod">
          <ac:chgData name="Yoo Jonghun" userId="7af2938a2fa79179" providerId="LiveId" clId="{464149B3-F49D-4DCC-86E8-A1BA44FF0E22}" dt="2020-04-26T13:36:32.254" v="160" actId="1076"/>
          <ac:cxnSpMkLst>
            <pc:docMk/>
            <pc:sldMk cId="3976347451" sldId="270"/>
            <ac:cxnSpMk id="9" creationId="{7426985A-E367-46BF-9EA1-01831FE925F6}"/>
          </ac:cxnSpMkLst>
        </pc:cxnChg>
      </pc:sldChg>
      <pc:sldChg chg="modSp add del">
        <pc:chgData name="Yoo Jonghun" userId="7af2938a2fa79179" providerId="LiveId" clId="{464149B3-F49D-4DCC-86E8-A1BA44FF0E22}" dt="2020-04-26T14:33:59.362" v="327" actId="2696"/>
        <pc:sldMkLst>
          <pc:docMk/>
          <pc:sldMk cId="740882984" sldId="271"/>
        </pc:sldMkLst>
        <pc:spChg chg="mod">
          <ac:chgData name="Yoo Jonghun" userId="7af2938a2fa79179" providerId="LiveId" clId="{464149B3-F49D-4DCC-86E8-A1BA44FF0E22}" dt="2020-04-26T14:33:57.964" v="326"/>
          <ac:spMkLst>
            <pc:docMk/>
            <pc:sldMk cId="740882984" sldId="271"/>
            <ac:spMk id="2" creationId="{C1C69F64-F510-492A-BAD9-081F5111B6AE}"/>
          </ac:spMkLst>
        </pc:spChg>
      </pc:sldChg>
      <pc:sldChg chg="addSp delSp modSp add">
        <pc:chgData name="Yoo Jonghun" userId="7af2938a2fa79179" providerId="LiveId" clId="{464149B3-F49D-4DCC-86E8-A1BA44FF0E22}" dt="2020-04-26T13:38:44.489" v="230" actId="1076"/>
        <pc:sldMkLst>
          <pc:docMk/>
          <pc:sldMk cId="2489095570" sldId="272"/>
        </pc:sldMkLst>
        <pc:spChg chg="mod">
          <ac:chgData name="Yoo Jonghun" userId="7af2938a2fa79179" providerId="LiveId" clId="{464149B3-F49D-4DCC-86E8-A1BA44FF0E22}" dt="2020-04-26T13:37:11.825" v="196"/>
          <ac:spMkLst>
            <pc:docMk/>
            <pc:sldMk cId="2489095570" sldId="272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7:55.737" v="226"/>
          <ac:spMkLst>
            <pc:docMk/>
            <pc:sldMk cId="2489095570" sldId="272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8:06.897" v="228" actId="1076"/>
          <ac:spMkLst>
            <pc:docMk/>
            <pc:sldMk cId="2489095570" sldId="272"/>
            <ac:spMk id="7" creationId="{BBFED1EF-6C6D-421A-8593-44EB56C773C0}"/>
          </ac:spMkLst>
        </pc:spChg>
        <pc:spChg chg="add del mod">
          <ac:chgData name="Yoo Jonghun" userId="7af2938a2fa79179" providerId="LiveId" clId="{464149B3-F49D-4DCC-86E8-A1BA44FF0E22}" dt="2020-04-26T13:37:46.990" v="224" actId="478"/>
          <ac:spMkLst>
            <pc:docMk/>
            <pc:sldMk cId="2489095570" sldId="272"/>
            <ac:spMk id="9" creationId="{9006ABF2-9DF3-41A2-B91D-62FF6E284DB7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1" creationId="{8BB960CC-8F7A-4D38-A13B-850B9514257C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3" creationId="{88E72382-2CF9-46A9-B627-1AEE11BAA526}"/>
          </ac:spMkLst>
        </pc:spChg>
        <pc:spChg chg="del">
          <ac:chgData name="Yoo Jonghun" userId="7af2938a2fa79179" providerId="LiveId" clId="{464149B3-F49D-4DCC-86E8-A1BA44FF0E22}" dt="2020-04-26T13:37:19.491" v="197" actId="478"/>
          <ac:spMkLst>
            <pc:docMk/>
            <pc:sldMk cId="2489095570" sldId="272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8:44.489" v="230" actId="1076"/>
          <ac:picMkLst>
            <pc:docMk/>
            <pc:sldMk cId="2489095570" sldId="272"/>
            <ac:picMk id="10" creationId="{80637A7D-5177-4BD1-8630-6C5483B2D875}"/>
          </ac:picMkLst>
        </pc:picChg>
        <pc:cxnChg chg="add del">
          <ac:chgData name="Yoo Jonghun" userId="7af2938a2fa79179" providerId="LiveId" clId="{464149B3-F49D-4DCC-86E8-A1BA44FF0E22}" dt="2020-04-26T13:37:49.641" v="225" actId="478"/>
          <ac:cxnSpMkLst>
            <pc:docMk/>
            <pc:sldMk cId="2489095570" sldId="272"/>
            <ac:cxnSpMk id="8" creationId="{9CBF1CF0-CB67-4418-82F8-00273BB5C4F6}"/>
          </ac:cxnSpMkLst>
        </pc:cxnChg>
        <pc:cxnChg chg="add mod">
          <ac:chgData name="Yoo Jonghun" userId="7af2938a2fa79179" providerId="LiveId" clId="{464149B3-F49D-4DCC-86E8-A1BA44FF0E22}" dt="2020-04-26T13:38:44.489" v="230" actId="1076"/>
          <ac:cxnSpMkLst>
            <pc:docMk/>
            <pc:sldMk cId="2489095570" sldId="272"/>
            <ac:cxnSpMk id="12" creationId="{642D615F-D350-4CDF-B781-6B8B28C64491}"/>
          </ac:cxnSpMkLst>
        </pc:cxnChg>
      </pc:sldChg>
      <pc:sldChg chg="addSp modSp add">
        <pc:chgData name="Yoo Jonghun" userId="7af2938a2fa79179" providerId="LiveId" clId="{464149B3-F49D-4DCC-86E8-A1BA44FF0E22}" dt="2020-04-26T13:39:42.641" v="241" actId="1076"/>
        <pc:sldMkLst>
          <pc:docMk/>
          <pc:sldMk cId="3266487447" sldId="273"/>
        </pc:sldMkLst>
        <pc:spChg chg="mod">
          <ac:chgData name="Yoo Jonghun" userId="7af2938a2fa79179" providerId="LiveId" clId="{464149B3-F49D-4DCC-86E8-A1BA44FF0E22}" dt="2020-04-26T13:39:01.207" v="232"/>
          <ac:spMkLst>
            <pc:docMk/>
            <pc:sldMk cId="3266487447" sldId="273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9:06.989" v="233"/>
          <ac:spMkLst>
            <pc:docMk/>
            <pc:sldMk cId="3266487447" sldId="273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7" creationId="{A4F798B3-938D-480E-A418-4CDCF3AB3D2B}"/>
          </ac:spMkLst>
        </pc:spChg>
        <pc:spChg chg="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9:42.641" v="241" actId="1076"/>
          <ac:picMkLst>
            <pc:docMk/>
            <pc:sldMk cId="3266487447" sldId="273"/>
            <ac:picMk id="8" creationId="{4F4E7B0A-C64D-42CC-AA99-F84710C92EFA}"/>
          </ac:picMkLst>
        </pc:picChg>
      </pc:sldChg>
      <pc:sldChg chg="modSp add">
        <pc:chgData name="Yoo Jonghun" userId="7af2938a2fa79179" providerId="LiveId" clId="{464149B3-F49D-4DCC-86E8-A1BA44FF0E22}" dt="2020-04-26T14:30:31.961" v="282" actId="1076"/>
        <pc:sldMkLst>
          <pc:docMk/>
          <pc:sldMk cId="989610959" sldId="274"/>
        </pc:sldMkLst>
        <pc:spChg chg="mod">
          <ac:chgData name="Yoo Jonghun" userId="7af2938a2fa79179" providerId="LiveId" clId="{464149B3-F49D-4DCC-86E8-A1BA44FF0E22}" dt="2020-04-26T13:40:01.338" v="278"/>
          <ac:spMkLst>
            <pc:docMk/>
            <pc:sldMk cId="989610959" sldId="274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40:03.966" v="279"/>
          <ac:spMkLst>
            <pc:docMk/>
            <pc:sldMk cId="989610959" sldId="274"/>
            <ac:spMk id="5" creationId="{7FBC023E-5D69-44AC-9A88-C9CCE4BFD6A0}"/>
          </ac:spMkLst>
        </pc:spChg>
        <pc:spChg chg="mod">
          <ac:chgData name="Yoo Jonghun" userId="7af2938a2fa79179" providerId="LiveId" clId="{464149B3-F49D-4DCC-86E8-A1BA44FF0E22}" dt="2020-04-26T14:30:31.961" v="282" actId="1076"/>
          <ac:spMkLst>
            <pc:docMk/>
            <pc:sldMk cId="989610959" sldId="274"/>
            <ac:spMk id="14" creationId="{24F0FCA5-3307-40CD-87CA-999E11C555C7}"/>
          </ac:spMkLst>
        </pc:spChg>
      </pc:sldChg>
      <pc:sldChg chg="addSp modSp add">
        <pc:chgData name="Yoo Jonghun" userId="7af2938a2fa79179" providerId="LiveId" clId="{464149B3-F49D-4DCC-86E8-A1BA44FF0E22}" dt="2020-04-26T14:32:16.777" v="310" actId="20577"/>
        <pc:sldMkLst>
          <pc:docMk/>
          <pc:sldMk cId="1238280159" sldId="275"/>
        </pc:sldMkLst>
        <pc:spChg chg="mod">
          <ac:chgData name="Yoo Jonghun" userId="7af2938a2fa79179" providerId="LiveId" clId="{464149B3-F49D-4DCC-86E8-A1BA44FF0E22}" dt="2020-04-26T14:31:27.225" v="301" actId="20577"/>
          <ac:spMkLst>
            <pc:docMk/>
            <pc:sldMk cId="1238280159" sldId="275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1:33.216" v="302"/>
          <ac:spMkLst>
            <pc:docMk/>
            <pc:sldMk cId="1238280159" sldId="275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4:32:03.397" v="307" actId="1076"/>
          <ac:spMkLst>
            <pc:docMk/>
            <pc:sldMk cId="1238280159" sldId="275"/>
            <ac:spMk id="8" creationId="{5099CD49-4851-4164-962F-1EA29F102764}"/>
          </ac:spMkLst>
        </pc:spChg>
        <pc:spChg chg="mod">
          <ac:chgData name="Yoo Jonghun" userId="7af2938a2fa79179" providerId="LiveId" clId="{464149B3-F49D-4DCC-86E8-A1BA44FF0E22}" dt="2020-04-26T14:32:16.777" v="310" actId="20577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4:32:03.397" v="307" actId="1076"/>
          <ac:picMkLst>
            <pc:docMk/>
            <pc:sldMk cId="1238280159" sldId="275"/>
            <ac:picMk id="7" creationId="{1303B717-B255-42BF-8BB8-1CDDC12F6364}"/>
          </ac:picMkLst>
        </pc:picChg>
      </pc:sldChg>
      <pc:sldChg chg="new del">
        <pc:chgData name="Yoo Jonghun" userId="7af2938a2fa79179" providerId="LiveId" clId="{464149B3-F49D-4DCC-86E8-A1BA44FF0E22}" dt="2020-04-26T14:32:36.926" v="312" actId="2696"/>
        <pc:sldMkLst>
          <pc:docMk/>
          <pc:sldMk cId="3244432366" sldId="276"/>
        </pc:sldMkLst>
      </pc:sldChg>
      <pc:sldChg chg="addSp delSp modSp add">
        <pc:chgData name="Yoo Jonghun" userId="7af2938a2fa79179" providerId="LiveId" clId="{464149B3-F49D-4DCC-86E8-A1BA44FF0E22}" dt="2020-04-26T14:33:32.207" v="324" actId="1076"/>
        <pc:sldMkLst>
          <pc:docMk/>
          <pc:sldMk cId="3623004298" sldId="276"/>
        </pc:sldMkLst>
        <pc:spChg chg="mod">
          <ac:chgData name="Yoo Jonghun" userId="7af2938a2fa79179" providerId="LiveId" clId="{464149B3-F49D-4DCC-86E8-A1BA44FF0E22}" dt="2020-04-26T14:32:46.546" v="316" actId="20577"/>
          <ac:spMkLst>
            <pc:docMk/>
            <pc:sldMk cId="3623004298" sldId="276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3:13.127" v="321" actId="20577"/>
          <ac:spMkLst>
            <pc:docMk/>
            <pc:sldMk cId="3623004298" sldId="276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8" creationId="{5099CD49-4851-4164-962F-1EA29F102764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4:33:30.235" v="322" actId="478"/>
          <ac:picMkLst>
            <pc:docMk/>
            <pc:sldMk cId="3623004298" sldId="276"/>
            <ac:picMk id="7" creationId="{1303B717-B255-42BF-8BB8-1CDDC12F6364}"/>
          </ac:picMkLst>
        </pc:picChg>
        <pc:picChg chg="add mod">
          <ac:chgData name="Yoo Jonghun" userId="7af2938a2fa79179" providerId="LiveId" clId="{464149B3-F49D-4DCC-86E8-A1BA44FF0E22}" dt="2020-04-26T14:33:32.207" v="324" actId="1076"/>
          <ac:picMkLst>
            <pc:docMk/>
            <pc:sldMk cId="3623004298" sldId="276"/>
            <ac:picMk id="9" creationId="{CA1B1C47-4EA9-4032-BEBD-E248131E380F}"/>
          </ac:picMkLst>
        </pc:picChg>
      </pc:sldChg>
      <pc:sldChg chg="modSp add">
        <pc:chgData name="Yoo Jonghun" userId="7af2938a2fa79179" providerId="LiveId" clId="{464149B3-F49D-4DCC-86E8-A1BA44FF0E22}" dt="2020-04-26T14:34:35.844" v="342" actId="20577"/>
        <pc:sldMkLst>
          <pc:docMk/>
          <pc:sldMk cId="2871164344" sldId="277"/>
        </pc:sldMkLst>
        <pc:spChg chg="mod">
          <ac:chgData name="Yoo Jonghun" userId="7af2938a2fa79179" providerId="LiveId" clId="{464149B3-F49D-4DCC-86E8-A1BA44FF0E22}" dt="2020-04-26T14:34:30.881" v="331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4:35.844" v="342" actId="20577"/>
          <ac:spMkLst>
            <pc:docMk/>
            <pc:sldMk cId="2871164344" sldId="277"/>
            <ac:spMk id="4" creationId="{068C5A6C-909A-48DF-A469-FC73377508FD}"/>
          </ac:spMkLst>
        </pc:spChg>
      </pc:sldChg>
      <pc:sldChg chg="new del">
        <pc:chgData name="Yoo Jonghun" userId="7af2938a2fa79179" providerId="LiveId" clId="{464149B3-F49D-4DCC-86E8-A1BA44FF0E22}" dt="2020-04-26T14:33:04.449" v="318" actId="2696"/>
        <pc:sldMkLst>
          <pc:docMk/>
          <pc:sldMk cId="3884161785" sldId="27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3716856889" sldId="104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354783239" sldId="1048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766354201" sldId="1049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288402547" sldId="1050"/>
        </pc:sldMkLst>
      </pc:sldChg>
    </pc:docChg>
  </pc:docChgLst>
  <pc:docChgLst>
    <pc:chgData name="Yoo Jonghun" userId="7af2938a2fa79179" providerId="LiveId" clId="{139CB189-08C8-462E-A488-835E4F906FFF}"/>
    <pc:docChg chg="undo custSel addSld delSld modSld">
      <pc:chgData name="Yoo Jonghun" userId="7af2938a2fa79179" providerId="LiveId" clId="{139CB189-08C8-462E-A488-835E4F906FFF}" dt="2020-03-21T11:53:15.535" v="918" actId="47"/>
      <pc:docMkLst>
        <pc:docMk/>
      </pc:docMkLst>
      <pc:sldChg chg="modSp">
        <pc:chgData name="Yoo Jonghun" userId="7af2938a2fa79179" providerId="LiveId" clId="{139CB189-08C8-462E-A488-835E4F906FFF}" dt="2020-03-21T07:29:43.413" v="1" actId="20577"/>
        <pc:sldMkLst>
          <pc:docMk/>
          <pc:sldMk cId="1738146401" sldId="256"/>
        </pc:sldMkLst>
        <pc:spChg chg="mod">
          <ac:chgData name="Yoo Jonghun" userId="7af2938a2fa79179" providerId="LiveId" clId="{139CB189-08C8-462E-A488-835E4F906FFF}" dt="2020-03-21T07:29:43.413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139CB189-08C8-462E-A488-835E4F906FFF}" dt="2020-03-21T07:49:58.379" v="144" actId="20577"/>
        <pc:sldMkLst>
          <pc:docMk/>
          <pc:sldMk cId="3331657119" sldId="268"/>
        </pc:sldMkLst>
        <pc:spChg chg="mod">
          <ac:chgData name="Yoo Jonghun" userId="7af2938a2fa79179" providerId="LiveId" clId="{139CB189-08C8-462E-A488-835E4F906FFF}" dt="2020-03-21T07:48:02.408" v="4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49:58.379" v="14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139CB189-08C8-462E-A488-835E4F906FFF}" dt="2020-03-21T07:48:50.128" v="111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139CB189-08C8-462E-A488-835E4F906FFF}" dt="2020-03-21T07:49:30.709" v="120" actId="478"/>
          <ac:spMkLst>
            <pc:docMk/>
            <pc:sldMk cId="3331657119" sldId="268"/>
            <ac:spMk id="7" creationId="{78C46C57-0F27-42A7-9DDE-2200D71A7E8A}"/>
          </ac:spMkLst>
        </pc:spChg>
        <pc:picChg chg="add mod">
          <ac:chgData name="Yoo Jonghun" userId="7af2938a2fa79179" providerId="LiveId" clId="{139CB189-08C8-462E-A488-835E4F906FFF}" dt="2020-03-21T07:49:13.444" v="115" actId="1076"/>
          <ac:picMkLst>
            <pc:docMk/>
            <pc:sldMk cId="3331657119" sldId="268"/>
            <ac:picMk id="6" creationId="{BD7BB740-24DA-4970-8A2E-339DCB2511D1}"/>
          </ac:picMkLst>
        </pc:picChg>
        <pc:cxnChg chg="add mod">
          <ac:chgData name="Yoo Jonghun" userId="7af2938a2fa79179" providerId="LiveId" clId="{139CB189-08C8-462E-A488-835E4F906FFF}" dt="2020-03-21T07:49:44.394" v="142" actId="692"/>
          <ac:cxnSpMkLst>
            <pc:docMk/>
            <pc:sldMk cId="3331657119" sldId="268"/>
            <ac:cxnSpMk id="9" creationId="{3A4CDCA1-68E0-4CE6-A439-E5923B29C7D0}"/>
          </ac:cxnSpMkLst>
        </pc:cxnChg>
      </pc:sldChg>
      <pc:sldChg chg="addSp delSp modSp">
        <pc:chgData name="Yoo Jonghun" userId="7af2938a2fa79179" providerId="LiveId" clId="{139CB189-08C8-462E-A488-835E4F906FFF}" dt="2020-03-21T11:53:03.645" v="917" actId="1035"/>
        <pc:sldMkLst>
          <pc:docMk/>
          <pc:sldMk cId="3781005155" sldId="1036"/>
        </pc:sldMkLst>
        <pc:spChg chg="mod">
          <ac:chgData name="Yoo Jonghun" userId="7af2938a2fa79179" providerId="LiveId" clId="{139CB189-08C8-462E-A488-835E4F906FFF}" dt="2020-03-21T11:51:47.656" v="767" actId="2057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52:55.270" v="911"/>
          <ac:spMkLst>
            <pc:docMk/>
            <pc:sldMk cId="3781005155" sldId="1036"/>
            <ac:spMk id="5" creationId="{7FBC023E-5D69-44AC-9A88-C9CCE4BFD6A0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6" creationId="{14B394B8-C421-4858-BCC3-9311F14A79FB}"/>
          </ac:spMkLst>
        </pc:spChg>
        <pc:spChg chg="add mod">
          <ac:chgData name="Yoo Jonghun" userId="7af2938a2fa79179" providerId="LiveId" clId="{139CB189-08C8-462E-A488-835E4F906FFF}" dt="2020-03-21T11:53:03.645" v="917" actId="1035"/>
          <ac:spMkLst>
            <pc:docMk/>
            <pc:sldMk cId="3781005155" sldId="1036"/>
            <ac:spMk id="8" creationId="{CC98ABB6-AFD1-4626-AE61-8891DECC2038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14" creationId="{FFE9507E-64E0-4220-8BFB-AD961312946A}"/>
          </ac:spMkLst>
        </pc:spChg>
        <pc:picChg chg="add mod">
          <ac:chgData name="Yoo Jonghun" userId="7af2938a2fa79179" providerId="LiveId" clId="{139CB189-08C8-462E-A488-835E4F906FFF}" dt="2020-03-21T11:52:20.026" v="771" actId="14100"/>
          <ac:picMkLst>
            <pc:docMk/>
            <pc:sldMk cId="3781005155" sldId="1036"/>
            <ac:picMk id="7" creationId="{0E683BC7-192F-4FD8-92B7-0D28D217EFAC}"/>
          </ac:picMkLst>
        </pc:picChg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92016447" sldId="1038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167005792" sldId="1039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831980800" sldId="1041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34712766" sldId="1042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471021700" sldId="1043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457226653" sldId="1044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986435104" sldId="1045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637698771" sldId="1046"/>
        </pc:sldMkLst>
      </pc:sldChg>
      <pc:sldChg chg="addSp delSp modSp add">
        <pc:chgData name="Yoo Jonghun" userId="7af2938a2fa79179" providerId="LiveId" clId="{139CB189-08C8-462E-A488-835E4F906FFF}" dt="2020-03-21T08:36:52.980" v="498" actId="20577"/>
        <pc:sldMkLst>
          <pc:docMk/>
          <pc:sldMk cId="3716856889" sldId="1047"/>
        </pc:sldMkLst>
        <pc:spChg chg="mod">
          <ac:chgData name="Yoo Jonghun" userId="7af2938a2fa79179" providerId="LiveId" clId="{139CB189-08C8-462E-A488-835E4F906FFF}" dt="2020-03-21T08:36:52.980" v="498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53:46.538" v="235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139CB189-08C8-462E-A488-835E4F906FFF}" dt="2020-03-21T07:50:32.543" v="212" actId="478"/>
          <ac:picMkLst>
            <pc:docMk/>
            <pc:sldMk cId="3716856889" sldId="1047"/>
            <ac:picMk id="6" creationId="{BD7BB740-24DA-4970-8A2E-339DCB2511D1}"/>
          </ac:picMkLst>
        </pc:picChg>
        <pc:picChg chg="add mod">
          <ac:chgData name="Yoo Jonghun" userId="7af2938a2fa79179" providerId="LiveId" clId="{139CB189-08C8-462E-A488-835E4F906FFF}" dt="2020-03-21T07:51:08.140" v="215" actId="1076"/>
          <ac:picMkLst>
            <pc:docMk/>
            <pc:sldMk cId="3716856889" sldId="1047"/>
            <ac:picMk id="7" creationId="{EB972B84-3842-4D67-B1BB-53338409CF53}"/>
          </ac:picMkLst>
        </pc:picChg>
        <pc:picChg chg="add mod">
          <ac:chgData name="Yoo Jonghun" userId="7af2938a2fa79179" providerId="LiveId" clId="{139CB189-08C8-462E-A488-835E4F906FFF}" dt="2020-03-21T07:51:27.456" v="219" actId="1076"/>
          <ac:picMkLst>
            <pc:docMk/>
            <pc:sldMk cId="3716856889" sldId="1047"/>
            <ac:picMk id="8" creationId="{7EB8C64D-2AF5-4821-A040-68082ED0DD40}"/>
          </ac:picMkLst>
        </pc:picChg>
        <pc:cxnChg chg="del mod">
          <ac:chgData name="Yoo Jonghun" userId="7af2938a2fa79179" providerId="LiveId" clId="{139CB189-08C8-462E-A488-835E4F906FFF}" dt="2020-03-21T07:51:23.182" v="218" actId="478"/>
          <ac:cxnSpMkLst>
            <pc:docMk/>
            <pc:sldMk cId="3716856889" sldId="1047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139CB189-08C8-462E-A488-835E4F906FFF}" dt="2020-03-21T07:51:34.988" v="221" actId="2696"/>
        <pc:sldMkLst>
          <pc:docMk/>
          <pc:sldMk cId="996856949" sldId="1048"/>
        </pc:sldMkLst>
      </pc:sldChg>
      <pc:sldChg chg="addSp delSp modSp add">
        <pc:chgData name="Yoo Jonghun" userId="7af2938a2fa79179" providerId="LiveId" clId="{139CB189-08C8-462E-A488-835E4F906FFF}" dt="2020-03-21T08:36:48.309" v="490" actId="20577"/>
        <pc:sldMkLst>
          <pc:docMk/>
          <pc:sldMk cId="3442763685" sldId="1048"/>
        </pc:sldMkLst>
        <pc:spChg chg="mod">
          <ac:chgData name="Yoo Jonghun" userId="7af2938a2fa79179" providerId="LiveId" clId="{139CB189-08C8-462E-A488-835E4F906FFF}" dt="2020-03-21T08:36:48.309" v="490" actId="20577"/>
          <ac:spMkLst>
            <pc:docMk/>
            <pc:sldMk cId="3442763685" sldId="104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8:36:02.673" v="461" actId="13926"/>
          <ac:spMkLst>
            <pc:docMk/>
            <pc:sldMk cId="3442763685" sldId="1048"/>
            <ac:spMk id="5" creationId="{7FBC023E-5D69-44AC-9A88-C9CCE4BFD6A0}"/>
          </ac:spMkLst>
        </pc:spChg>
        <pc:picChg chg="add mod">
          <ac:chgData name="Yoo Jonghun" userId="7af2938a2fa79179" providerId="LiveId" clId="{139CB189-08C8-462E-A488-835E4F906FFF}" dt="2020-03-21T08:35:24.983" v="414" actId="1076"/>
          <ac:picMkLst>
            <pc:docMk/>
            <pc:sldMk cId="3442763685" sldId="1048"/>
            <ac:picMk id="6" creationId="{9FA759D3-D5E5-4320-BDED-05F47DF9EB70}"/>
          </ac:picMkLst>
        </pc:picChg>
        <pc:picChg chg="del">
          <ac:chgData name="Yoo Jonghun" userId="7af2938a2fa79179" providerId="LiveId" clId="{139CB189-08C8-462E-A488-835E4F906FFF}" dt="2020-03-21T08:31:09.499" v="237" actId="478"/>
          <ac:picMkLst>
            <pc:docMk/>
            <pc:sldMk cId="3442763685" sldId="1048"/>
            <ac:picMk id="7" creationId="{EB972B84-3842-4D67-B1BB-53338409CF53}"/>
          </ac:picMkLst>
        </pc:picChg>
        <pc:picChg chg="del">
          <ac:chgData name="Yoo Jonghun" userId="7af2938a2fa79179" providerId="LiveId" clId="{139CB189-08C8-462E-A488-835E4F906FFF}" dt="2020-03-21T07:54:18.632" v="236" actId="478"/>
          <ac:picMkLst>
            <pc:docMk/>
            <pc:sldMk cId="3442763685" sldId="1048"/>
            <ac:picMk id="8" creationId="{7EB8C64D-2AF5-4821-A040-68082ED0DD40}"/>
          </ac:picMkLst>
        </pc:picChg>
        <pc:cxnChg chg="add mod">
          <ac:chgData name="Yoo Jonghun" userId="7af2938a2fa79179" providerId="LiveId" clId="{139CB189-08C8-462E-A488-835E4F906FFF}" dt="2020-03-21T08:35:40.782" v="434" actId="692"/>
          <ac:cxnSpMkLst>
            <pc:docMk/>
            <pc:sldMk cId="3442763685" sldId="1048"/>
            <ac:cxnSpMk id="10" creationId="{054A8894-43AF-4259-8B41-7DB2152D087C}"/>
          </ac:cxnSpMkLst>
        </pc:cxnChg>
      </pc:sldChg>
      <pc:sldChg chg="addSp delSp modSp add">
        <pc:chgData name="Yoo Jonghun" userId="7af2938a2fa79179" providerId="LiveId" clId="{139CB189-08C8-462E-A488-835E4F906FFF}" dt="2020-03-21T11:49:21.624" v="741" actId="1076"/>
        <pc:sldMkLst>
          <pc:docMk/>
          <pc:sldMk cId="189666714" sldId="1049"/>
        </pc:sldMkLst>
        <pc:spChg chg="mod">
          <ac:chgData name="Yoo Jonghun" userId="7af2938a2fa79179" providerId="LiveId" clId="{139CB189-08C8-462E-A488-835E4F906FFF}" dt="2020-03-21T08:38:41.217" v="539" actId="20577"/>
          <ac:spMkLst>
            <pc:docMk/>
            <pc:sldMk cId="189666714" sldId="1049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47:57.301" v="731" actId="6549"/>
          <ac:spMkLst>
            <pc:docMk/>
            <pc:sldMk cId="189666714" sldId="1049"/>
            <ac:spMk id="5" creationId="{7FBC023E-5D69-44AC-9A88-C9CCE4BFD6A0}"/>
          </ac:spMkLst>
        </pc:spChg>
        <pc:spChg chg="add mod">
          <ac:chgData name="Yoo Jonghun" userId="7af2938a2fa79179" providerId="LiveId" clId="{139CB189-08C8-462E-A488-835E4F906FFF}" dt="2020-03-21T08:40:08.047" v="704" actId="11529"/>
          <ac:spMkLst>
            <pc:docMk/>
            <pc:sldMk cId="189666714" sldId="1049"/>
            <ac:spMk id="8" creationId="{C9EFD2ED-4BF5-40B2-94FB-3F2F702EA5F4}"/>
          </ac:spMkLst>
        </pc:spChg>
        <pc:picChg chg="del">
          <ac:chgData name="Yoo Jonghun" userId="7af2938a2fa79179" providerId="LiveId" clId="{139CB189-08C8-462E-A488-835E4F906FFF}" dt="2020-03-21T08:38:19.472" v="499" actId="478"/>
          <ac:picMkLst>
            <pc:docMk/>
            <pc:sldMk cId="189666714" sldId="1049"/>
            <ac:picMk id="6" creationId="{9FA759D3-D5E5-4320-BDED-05F47DF9EB70}"/>
          </ac:picMkLst>
        </pc:picChg>
        <pc:picChg chg="add mod">
          <ac:chgData name="Yoo Jonghun" userId="7af2938a2fa79179" providerId="LiveId" clId="{139CB189-08C8-462E-A488-835E4F906FFF}" dt="2020-03-21T08:40:00.695" v="703" actId="1076"/>
          <ac:picMkLst>
            <pc:docMk/>
            <pc:sldMk cId="189666714" sldId="1049"/>
            <ac:picMk id="7" creationId="{4322027E-D433-4C28-99F4-8C43D8E81519}"/>
          </ac:picMkLst>
        </pc:picChg>
        <pc:picChg chg="add del mod">
          <ac:chgData name="Yoo Jonghun" userId="7af2938a2fa79179" providerId="LiveId" clId="{139CB189-08C8-462E-A488-835E4F906FFF}" dt="2020-03-21T11:49:14.785" v="737" actId="478"/>
          <ac:picMkLst>
            <pc:docMk/>
            <pc:sldMk cId="189666714" sldId="1049"/>
            <ac:picMk id="12" creationId="{38037756-C89D-400B-950B-C2BD46DD412E}"/>
          </ac:picMkLst>
        </pc:picChg>
        <pc:picChg chg="add mod">
          <ac:chgData name="Yoo Jonghun" userId="7af2938a2fa79179" providerId="LiveId" clId="{139CB189-08C8-462E-A488-835E4F906FFF}" dt="2020-03-21T11:49:18.871" v="740" actId="1076"/>
          <ac:picMkLst>
            <pc:docMk/>
            <pc:sldMk cId="189666714" sldId="1049"/>
            <ac:picMk id="13" creationId="{AD979800-8E99-4CF4-BC9F-58DF71B0CF36}"/>
          </ac:picMkLst>
        </pc:picChg>
        <pc:cxnChg chg="del">
          <ac:chgData name="Yoo Jonghun" userId="7af2938a2fa79179" providerId="LiveId" clId="{139CB189-08C8-462E-A488-835E4F906FFF}" dt="2020-03-21T08:39:55.375" v="701" actId="478"/>
          <ac:cxnSpMkLst>
            <pc:docMk/>
            <pc:sldMk cId="189666714" sldId="1049"/>
            <ac:cxnSpMk id="10" creationId="{054A8894-43AF-4259-8B41-7DB2152D087C}"/>
          </ac:cxnSpMkLst>
        </pc:cxnChg>
        <pc:cxnChg chg="add mod">
          <ac:chgData name="Yoo Jonghun" userId="7af2938a2fa79179" providerId="LiveId" clId="{139CB189-08C8-462E-A488-835E4F906FFF}" dt="2020-03-21T11:49:21.624" v="741" actId="1076"/>
          <ac:cxnSpMkLst>
            <pc:docMk/>
            <pc:sldMk cId="189666714" sldId="1049"/>
            <ac:cxnSpMk id="11" creationId="{5F431283-93A0-44E1-9B40-F08627037840}"/>
          </ac:cxnSpMkLst>
        </pc:cxnChg>
      </pc:sldChg>
      <pc:sldChg chg="add del">
        <pc:chgData name="Yoo Jonghun" userId="7af2938a2fa79179" providerId="LiveId" clId="{139CB189-08C8-462E-A488-835E4F906FFF}" dt="2020-03-21T08:36:17.782" v="463" actId="2696"/>
        <pc:sldMkLst>
          <pc:docMk/>
          <pc:sldMk cId="2116877470" sldId="1049"/>
        </pc:sldMkLst>
      </pc:sldChg>
    </pc:docChg>
  </pc:docChgLst>
  <pc:docChgLst>
    <pc:chgData name="Yoo Jonghun" userId="7af2938a2fa79179" providerId="LiveId" clId="{97D711CB-8143-41A2-B619-BF38A8E50266}"/>
    <pc:docChg chg="custSel addSld delSld modSld modShowInfo">
      <pc:chgData name="Yoo Jonghun" userId="7af2938a2fa79179" providerId="LiveId" clId="{97D711CB-8143-41A2-B619-BF38A8E50266}" dt="2020-04-08T14:53:53.039" v="11" actId="2696"/>
      <pc:docMkLst>
        <pc:docMk/>
      </pc:docMkLst>
      <pc:sldChg chg="modSp add del">
        <pc:chgData name="Yoo Jonghun" userId="7af2938a2fa79179" providerId="LiveId" clId="{97D711CB-8143-41A2-B619-BF38A8E50266}" dt="2020-04-08T14:41:19.126" v="9" actId="2696"/>
        <pc:sldMkLst>
          <pc:docMk/>
          <pc:sldMk cId="197755504" sldId="1050"/>
        </pc:sldMkLst>
        <pc:spChg chg="mod">
          <ac:chgData name="Yoo Jonghun" userId="7af2938a2fa79179" providerId="LiveId" clId="{97D711CB-8143-41A2-B619-BF38A8E50266}" dt="2020-04-08T14:41:18.308" v="8"/>
          <ac:spMkLst>
            <pc:docMk/>
            <pc:sldMk cId="197755504" sldId="1050"/>
            <ac:spMk id="2" creationId="{0A32BCC2-8000-489B-9B60-E3396875B05E}"/>
          </ac:spMkLst>
        </pc:spChg>
      </pc:sldChg>
      <pc:sldChg chg="delSp add del">
        <pc:chgData name="Yoo Jonghun" userId="7af2938a2fa79179" providerId="LiveId" clId="{97D711CB-8143-41A2-B619-BF38A8E50266}" dt="2020-04-04T09:29:54.539" v="3" actId="2696"/>
        <pc:sldMkLst>
          <pc:docMk/>
          <pc:sldMk cId="895217073" sldId="1050"/>
        </pc:sldMkLst>
        <pc:picChg chg="del">
          <ac:chgData name="Yoo Jonghun" userId="7af2938a2fa79179" providerId="LiveId" clId="{97D711CB-8143-41A2-B619-BF38A8E50266}" dt="2020-04-04T09:26:37.986" v="1" actId="478"/>
          <ac:picMkLst>
            <pc:docMk/>
            <pc:sldMk cId="895217073" sldId="1050"/>
            <ac:picMk id="6" creationId="{BD7BB740-24DA-4970-8A2E-339DCB2511D1}"/>
          </ac:picMkLst>
        </pc:picChg>
        <pc:cxnChg chg="del">
          <ac:chgData name="Yoo Jonghun" userId="7af2938a2fa79179" providerId="LiveId" clId="{97D711CB-8143-41A2-B619-BF38A8E50266}" dt="2020-04-04T09:26:40.277" v="2" actId="478"/>
          <ac:cxnSpMkLst>
            <pc:docMk/>
            <pc:sldMk cId="895217073" sldId="1050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97D711CB-8143-41A2-B619-BF38A8E50266}" dt="2020-04-08T14:53:53.039" v="11" actId="2696"/>
        <pc:sldMkLst>
          <pc:docMk/>
          <pc:sldMk cId="2516338492" sldId="1050"/>
        </pc:sldMkLst>
      </pc:sldChg>
    </pc:docChg>
  </pc:docChgLst>
  <pc:docChgLst>
    <pc:chgData name="Yoo Jonghun" userId="7af2938a2fa79179" providerId="LiveId" clId="{01E820C2-12E1-4611-BB67-D8E7795DD3A3}"/>
    <pc:docChg chg="custSel modSld">
      <pc:chgData name="Yoo Jonghun" userId="7af2938a2fa79179" providerId="LiveId" clId="{01E820C2-12E1-4611-BB67-D8E7795DD3A3}" dt="2020-04-09T15:46:06.216" v="85" actId="478"/>
      <pc:docMkLst>
        <pc:docMk/>
      </pc:docMkLst>
      <pc:sldChg chg="modSp">
        <pc:chgData name="Yoo Jonghun" userId="7af2938a2fa79179" providerId="LiveId" clId="{01E820C2-12E1-4611-BB67-D8E7795DD3A3}" dt="2020-04-09T15:44:31.503" v="19" actId="20577"/>
        <pc:sldMkLst>
          <pc:docMk/>
          <pc:sldMk cId="1738146401" sldId="256"/>
        </pc:sldMkLst>
        <pc:spChg chg="mod">
          <ac:chgData name="Yoo Jonghun" userId="7af2938a2fa79179" providerId="LiveId" clId="{01E820C2-12E1-4611-BB67-D8E7795DD3A3}" dt="2020-04-09T15:44:31.503" v="19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01E820C2-12E1-4611-BB67-D8E7795DD3A3}" dt="2020-04-09T15:46:06.216" v="85" actId="478"/>
        <pc:sldMkLst>
          <pc:docMk/>
          <pc:sldMk cId="3331657119" sldId="268"/>
        </pc:sldMkLst>
        <pc:spChg chg="mod">
          <ac:chgData name="Yoo Jonghun" userId="7af2938a2fa79179" providerId="LiveId" clId="{01E820C2-12E1-4611-BB67-D8E7795DD3A3}" dt="2020-04-09T15:44:45.703" v="4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1E820C2-12E1-4611-BB67-D8E7795DD3A3}" dt="2020-04-09T15:46:00.327" v="83" actId="6549"/>
          <ac:spMkLst>
            <pc:docMk/>
            <pc:sldMk cId="3331657119" sldId="268"/>
            <ac:spMk id="5" creationId="{7FBC023E-5D69-44AC-9A88-C9CCE4BFD6A0}"/>
          </ac:spMkLst>
        </pc:spChg>
        <pc:picChg chg="del">
          <ac:chgData name="Yoo Jonghun" userId="7af2938a2fa79179" providerId="LiveId" clId="{01E820C2-12E1-4611-BB67-D8E7795DD3A3}" dt="2020-04-09T15:46:04.247" v="84" actId="478"/>
          <ac:picMkLst>
            <pc:docMk/>
            <pc:sldMk cId="3331657119" sldId="268"/>
            <ac:picMk id="6" creationId="{BD7BB740-24DA-4970-8A2E-339DCB2511D1}"/>
          </ac:picMkLst>
        </pc:picChg>
        <pc:cxnChg chg="del">
          <ac:chgData name="Yoo Jonghun" userId="7af2938a2fa79179" providerId="LiveId" clId="{01E820C2-12E1-4611-BB67-D8E7795DD3A3}" dt="2020-04-09T15:46:06.216" v="85" actId="478"/>
          <ac:cxnSpMkLst>
            <pc:docMk/>
            <pc:sldMk cId="3331657119" sldId="268"/>
            <ac:cxnSpMk id="9" creationId="{3A4CDCA1-68E0-4CE6-A439-E5923B29C7D0}"/>
          </ac:cxnSpMkLst>
        </pc:cxnChg>
      </pc:sldChg>
    </pc:docChg>
  </pc:docChgLst>
  <pc:docChgLst>
    <pc:chgData name="Yoo Jonghun" userId="7af2938a2fa79179" providerId="LiveId" clId="{F5778CDD-A89B-4FE6-92E1-CB5B19EE27E3}"/>
    <pc:docChg chg="custSel addSld delSld modSld">
      <pc:chgData name="Yoo Jonghun" userId="7af2938a2fa79179" providerId="LiveId" clId="{F5778CDD-A89B-4FE6-92E1-CB5B19EE27E3}" dt="2020-05-05T07:15:10.753" v="434" actId="2696"/>
      <pc:docMkLst>
        <pc:docMk/>
      </pc:docMkLst>
      <pc:sldChg chg="modSp mod">
        <pc:chgData name="Yoo Jonghun" userId="7af2938a2fa79179" providerId="LiveId" clId="{F5778CDD-A89B-4FE6-92E1-CB5B19EE27E3}" dt="2020-05-05T07:12:14.128" v="418"/>
        <pc:sldMkLst>
          <pc:docMk/>
          <pc:sldMk cId="1738146401" sldId="256"/>
        </pc:sldMkLst>
        <pc:spChg chg="mod">
          <ac:chgData name="Yoo Jonghun" userId="7af2938a2fa79179" providerId="LiveId" clId="{F5778CDD-A89B-4FE6-92E1-CB5B19EE27E3}" dt="2020-05-05T07:12:14.128" v="418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 mod">
        <pc:chgData name="Yoo Jonghun" userId="7af2938a2fa79179" providerId="LiveId" clId="{F5778CDD-A89B-4FE6-92E1-CB5B19EE27E3}" dt="2020-05-05T07:13:11.858" v="433"/>
        <pc:sldMkLst>
          <pc:docMk/>
          <pc:sldMk cId="3331657119" sldId="268"/>
        </pc:sldMkLst>
        <pc:spChg chg="mod">
          <ac:chgData name="Yoo Jonghun" userId="7af2938a2fa79179" providerId="LiveId" clId="{F5778CDD-A89B-4FE6-92E1-CB5B19EE27E3}" dt="2020-05-05T06:53:42.665" v="29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F5778CDD-A89B-4FE6-92E1-CB5B19EE27E3}" dt="2020-05-04T19:10:14.113" v="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3:11.858" v="43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F5778CDD-A89B-4FE6-92E1-CB5B19EE27E3}" dt="2020-05-05T06:54:00.618" v="298" actId="14100"/>
          <ac:spMkLst>
            <pc:docMk/>
            <pc:sldMk cId="3331657119" sldId="268"/>
            <ac:spMk id="5" creationId="{7FBC023E-5D69-44AC-9A88-C9CCE4BFD6A0}"/>
          </ac:spMkLst>
        </pc:spChg>
        <pc:spChg chg="mod">
          <ac:chgData name="Yoo Jonghun" userId="7af2938a2fa79179" providerId="LiveId" clId="{F5778CDD-A89B-4FE6-92E1-CB5B19EE27E3}" dt="2020-05-05T06:53:51.355" v="296" actId="1076"/>
          <ac:spMkLst>
            <pc:docMk/>
            <pc:sldMk cId="3331657119" sldId="268"/>
            <ac:spMk id="6" creationId="{26A855A8-22F6-4266-A50C-4B78E3D43B1B}"/>
          </ac:spMkLst>
        </pc:spChg>
        <pc:spChg chg="del">
          <ac:chgData name="Yoo Jonghun" userId="7af2938a2fa79179" providerId="LiveId" clId="{F5778CDD-A89B-4FE6-92E1-CB5B19EE27E3}" dt="2020-05-05T06:51:09.358" v="116" actId="478"/>
          <ac:spMkLst>
            <pc:docMk/>
            <pc:sldMk cId="3331657119" sldId="268"/>
            <ac:spMk id="7" creationId="{6340DD00-65ED-4A25-9B70-3210C960512A}"/>
          </ac:spMkLst>
        </pc:spChg>
        <pc:spChg chg="add mod">
          <ac:chgData name="Yoo Jonghun" userId="7af2938a2fa79179" providerId="LiveId" clId="{F5778CDD-A89B-4FE6-92E1-CB5B19EE27E3}" dt="2020-05-05T06:53:18.885" v="206" actId="1035"/>
          <ac:spMkLst>
            <pc:docMk/>
            <pc:sldMk cId="3331657119" sldId="268"/>
            <ac:spMk id="10" creationId="{0E5AA9CC-982F-4991-BCA0-4213F66BAA3B}"/>
          </ac:spMkLst>
        </pc:spChg>
        <pc:picChg chg="add del mod">
          <ac:chgData name="Yoo Jonghun" userId="7af2938a2fa79179" providerId="LiveId" clId="{F5778CDD-A89B-4FE6-92E1-CB5B19EE27E3}" dt="2020-05-05T06:52:43.560" v="181" actId="478"/>
          <ac:picMkLst>
            <pc:docMk/>
            <pc:sldMk cId="3331657119" sldId="268"/>
            <ac:picMk id="8" creationId="{AE2CC5CC-09EF-4463-9C78-01390F4DD8CB}"/>
          </ac:picMkLst>
        </pc:picChg>
        <pc:picChg chg="add mod">
          <ac:chgData name="Yoo Jonghun" userId="7af2938a2fa79179" providerId="LiveId" clId="{F5778CDD-A89B-4FE6-92E1-CB5B19EE27E3}" dt="2020-05-05T06:53:11.877" v="201" actId="1076"/>
          <ac:picMkLst>
            <pc:docMk/>
            <pc:sldMk cId="3331657119" sldId="268"/>
            <ac:picMk id="9" creationId="{043EFA10-8898-494A-8A07-E3F2DA456869}"/>
          </ac:picMkLst>
        </pc:picChg>
      </pc:sldChg>
      <pc:sldChg chg="modSp add del">
        <pc:chgData name="Yoo Jonghun" userId="7af2938a2fa79179" providerId="LiveId" clId="{F5778CDD-A89B-4FE6-92E1-CB5B19EE27E3}" dt="2020-05-05T07:12:44.030" v="428"/>
        <pc:sldMkLst>
          <pc:docMk/>
          <pc:sldMk cId="3204519156" sldId="276"/>
        </pc:sldMkLst>
        <pc:spChg chg="mod">
          <ac:chgData name="Yoo Jonghun" userId="7af2938a2fa79179" providerId="LiveId" clId="{F5778CDD-A89B-4FE6-92E1-CB5B19EE27E3}" dt="2020-05-05T07:12:28.177" v="424"/>
          <ac:spMkLst>
            <pc:docMk/>
            <pc:sldMk cId="3204519156" sldId="276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4.030" v="428"/>
          <ac:spMkLst>
            <pc:docMk/>
            <pc:sldMk cId="3204519156" sldId="276"/>
            <ac:spMk id="4" creationId="{068C5A6C-909A-48DF-A469-FC73377508FD}"/>
          </ac:spMkLst>
        </pc:spChg>
      </pc:sldChg>
      <pc:sldChg chg="modSp add del">
        <pc:chgData name="Yoo Jonghun" userId="7af2938a2fa79179" providerId="LiveId" clId="{F5778CDD-A89B-4FE6-92E1-CB5B19EE27E3}" dt="2020-05-05T07:12:49.846" v="431"/>
        <pc:sldMkLst>
          <pc:docMk/>
          <pc:sldMk cId="375253895" sldId="277"/>
        </pc:sldMkLst>
        <pc:spChg chg="mod">
          <ac:chgData name="Yoo Jonghun" userId="7af2938a2fa79179" providerId="LiveId" clId="{F5778CDD-A89B-4FE6-92E1-CB5B19EE27E3}" dt="2020-05-05T07:12:33.662" v="427"/>
          <ac:spMkLst>
            <pc:docMk/>
            <pc:sldMk cId="375253895" sldId="277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9.846" v="431"/>
          <ac:spMkLst>
            <pc:docMk/>
            <pc:sldMk cId="375253895" sldId="277"/>
            <ac:spMk id="4" creationId="{068C5A6C-909A-48DF-A469-FC73377508FD}"/>
          </ac:spMkLst>
        </pc:spChg>
      </pc:sldChg>
      <pc:sldChg chg="modSp add del">
        <pc:chgData name="Yoo Jonghun" userId="7af2938a2fa79179" providerId="LiveId" clId="{F5778CDD-A89B-4FE6-92E1-CB5B19EE27E3}" dt="2020-05-05T07:12:46.205" v="429"/>
        <pc:sldMkLst>
          <pc:docMk/>
          <pc:sldMk cId="3603047529" sldId="279"/>
        </pc:sldMkLst>
        <pc:spChg chg="mod">
          <ac:chgData name="Yoo Jonghun" userId="7af2938a2fa79179" providerId="LiveId" clId="{F5778CDD-A89B-4FE6-92E1-CB5B19EE27E3}" dt="2020-05-05T07:12:30.060" v="425"/>
          <ac:spMkLst>
            <pc:docMk/>
            <pc:sldMk cId="3603047529" sldId="279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6.205" v="429"/>
          <ac:spMkLst>
            <pc:docMk/>
            <pc:sldMk cId="3603047529" sldId="279"/>
            <ac:spMk id="4" creationId="{068C5A6C-909A-48DF-A469-FC73377508FD}"/>
          </ac:spMkLst>
        </pc:spChg>
      </pc:sldChg>
      <pc:sldChg chg="delSp modSp del mod">
        <pc:chgData name="Yoo Jonghun" userId="7af2938a2fa79179" providerId="LiveId" clId="{F5778CDD-A89B-4FE6-92E1-CB5B19EE27E3}" dt="2020-05-05T07:15:10.753" v="434" actId="2696"/>
        <pc:sldMkLst>
          <pc:docMk/>
          <pc:sldMk cId="2028146023" sldId="280"/>
        </pc:sldMkLst>
        <pc:spChg chg="mod">
          <ac:chgData name="Yoo Jonghun" userId="7af2938a2fa79179" providerId="LiveId" clId="{F5778CDD-A89B-4FE6-92E1-CB5B19EE27E3}" dt="2020-05-05T06:54:16.184" v="334"/>
          <ac:spMkLst>
            <pc:docMk/>
            <pc:sldMk cId="2028146023" sldId="280"/>
            <ac:spMk id="2" creationId="{C1C69F64-F510-492A-BAD9-081F5111B6AE}"/>
          </ac:spMkLst>
        </pc:spChg>
        <pc:spChg chg="mod">
          <ac:chgData name="Yoo Jonghun" userId="7af2938a2fa79179" providerId="LiveId" clId="{F5778CDD-A89B-4FE6-92E1-CB5B19EE27E3}" dt="2020-05-04T19:10:25.604" v="5" actId="20577"/>
          <ac:spMkLst>
            <pc:docMk/>
            <pc:sldMk cId="2028146023" sldId="280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4T19:10:36.967" v="17" actId="6549"/>
          <ac:spMkLst>
            <pc:docMk/>
            <pc:sldMk cId="2028146023" sldId="280"/>
            <ac:spMk id="4" creationId="{068C5A6C-909A-48DF-A469-FC73377508FD}"/>
          </ac:spMkLst>
        </pc:spChg>
        <pc:spChg chg="mod">
          <ac:chgData name="Yoo Jonghun" userId="7af2938a2fa79179" providerId="LiveId" clId="{F5778CDD-A89B-4FE6-92E1-CB5B19EE27E3}" dt="2020-05-05T06:55:13.606" v="368" actId="20577"/>
          <ac:spMkLst>
            <pc:docMk/>
            <pc:sldMk cId="2028146023" sldId="280"/>
            <ac:spMk id="7" creationId="{6340DD00-65ED-4A25-9B70-3210C960512A}"/>
          </ac:spMkLst>
        </pc:spChg>
        <pc:spChg chg="del">
          <ac:chgData name="Yoo Jonghun" userId="7af2938a2fa79179" providerId="LiveId" clId="{F5778CDD-A89B-4FE6-92E1-CB5B19EE27E3}" dt="2020-05-05T06:54:33.244" v="338" actId="478"/>
          <ac:spMkLst>
            <pc:docMk/>
            <pc:sldMk cId="2028146023" sldId="280"/>
            <ac:spMk id="13" creationId="{7710E152-D539-41F0-B6E6-A35D9B91390A}"/>
          </ac:spMkLst>
        </pc:spChg>
        <pc:cxnChg chg="del">
          <ac:chgData name="Yoo Jonghun" userId="7af2938a2fa79179" providerId="LiveId" clId="{F5778CDD-A89B-4FE6-92E1-CB5B19EE27E3}" dt="2020-05-05T06:54:33.244" v="338" actId="478"/>
          <ac:cxnSpMkLst>
            <pc:docMk/>
            <pc:sldMk cId="2028146023" sldId="280"/>
            <ac:cxnSpMk id="12" creationId="{7A2C3F99-ED25-43A4-97FF-076F5DE8518B}"/>
          </ac:cxnSpMkLst>
        </pc:cxnChg>
      </pc:sldChg>
      <pc:sldChg chg="modSp add mod">
        <pc:chgData name="Yoo Jonghun" userId="7af2938a2fa79179" providerId="LiveId" clId="{F5778CDD-A89B-4FE6-92E1-CB5B19EE27E3}" dt="2020-05-05T07:12:24.611" v="423" actId="20577"/>
        <pc:sldMkLst>
          <pc:docMk/>
          <pc:sldMk cId="3092967632" sldId="281"/>
        </pc:sldMkLst>
        <pc:spChg chg="mod">
          <ac:chgData name="Yoo Jonghun" userId="7af2938a2fa79179" providerId="LiveId" clId="{F5778CDD-A89B-4FE6-92E1-CB5B19EE27E3}" dt="2020-05-05T07:12:24.611" v="423" actId="20577"/>
          <ac:spMkLst>
            <pc:docMk/>
            <pc:sldMk cId="3092967632" sldId="281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19.888" v="421" actId="6549"/>
          <ac:spMkLst>
            <pc:docMk/>
            <pc:sldMk cId="3092967632" sldId="281"/>
            <ac:spMk id="4" creationId="{068C5A6C-909A-48DF-A469-FC73377508FD}"/>
          </ac:spMkLst>
        </pc:spChg>
      </pc:sldChg>
      <pc:sldChg chg="modSp add mod">
        <pc:chgData name="Yoo Jonghun" userId="7af2938a2fa79179" providerId="LiveId" clId="{F5778CDD-A89B-4FE6-92E1-CB5B19EE27E3}" dt="2020-05-05T07:13:05.516" v="432" actId="20577"/>
        <pc:sldMkLst>
          <pc:docMk/>
          <pc:sldMk cId="1400668368" sldId="282"/>
        </pc:sldMkLst>
        <pc:spChg chg="mod">
          <ac:chgData name="Yoo Jonghun" userId="7af2938a2fa79179" providerId="LiveId" clId="{F5778CDD-A89B-4FE6-92E1-CB5B19EE27E3}" dt="2020-05-05T07:13:05.516" v="432" actId="20577"/>
          <ac:spMkLst>
            <pc:docMk/>
            <pc:sldMk cId="1400668368" sldId="282"/>
            <ac:spMk id="2" creationId="{C1C69F64-F510-492A-BAD9-081F5111B6AE}"/>
          </ac:spMkLst>
        </pc:spChg>
        <pc:spChg chg="mod">
          <ac:chgData name="Yoo Jonghun" userId="7af2938a2fa79179" providerId="LiveId" clId="{F5778CDD-A89B-4FE6-92E1-CB5B19EE27E3}" dt="2020-05-05T07:12:31.805" v="426"/>
          <ac:spMkLst>
            <pc:docMk/>
            <pc:sldMk cId="1400668368" sldId="282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8.410" v="430"/>
          <ac:spMkLst>
            <pc:docMk/>
            <pc:sldMk cId="1400668368" sldId="282"/>
            <ac:spMk id="4" creationId="{068C5A6C-909A-48DF-A469-FC73377508FD}"/>
          </ac:spMkLst>
        </pc:spChg>
      </pc:sldChg>
    </pc:docChg>
  </pc:docChgLst>
  <pc:docChgLst>
    <pc:chgData name="Yoo Jonghun" userId="7af2938a2fa79179" providerId="LiveId" clId="{60DC52BE-941B-47E5-8CE4-52EB0522648B}"/>
    <pc:docChg chg="modSld">
      <pc:chgData name="Yoo Jonghun" userId="7af2938a2fa79179" providerId="LiveId" clId="{60DC52BE-941B-47E5-8CE4-52EB0522648B}" dt="2020-05-05T07:25:12.448" v="11" actId="20577"/>
      <pc:docMkLst>
        <pc:docMk/>
      </pc:docMkLst>
      <pc:sldChg chg="modSp mod">
        <pc:chgData name="Yoo Jonghun" userId="7af2938a2fa79179" providerId="LiveId" clId="{60DC52BE-941B-47E5-8CE4-52EB0522648B}" dt="2020-05-05T07:25:12.448" v="11" actId="20577"/>
        <pc:sldMkLst>
          <pc:docMk/>
          <pc:sldMk cId="3331657119" sldId="268"/>
        </pc:sldMkLst>
        <pc:spChg chg="mod">
          <ac:chgData name="Yoo Jonghun" userId="7af2938a2fa79179" providerId="LiveId" clId="{60DC52BE-941B-47E5-8CE4-52EB0522648B}" dt="2020-05-05T07:25:12.448" v="11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05.601" v="3" actId="20577"/>
        <pc:sldMkLst>
          <pc:docMk/>
          <pc:sldMk cId="3204519156" sldId="276"/>
        </pc:sldMkLst>
        <pc:spChg chg="mod">
          <ac:chgData name="Yoo Jonghun" userId="7af2938a2fa79179" providerId="LiveId" clId="{60DC52BE-941B-47E5-8CE4-52EB0522648B}" dt="2020-05-05T07:25:05.601" v="3" actId="20577"/>
          <ac:spMkLst>
            <pc:docMk/>
            <pc:sldMk cId="3204519156" sldId="276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10.771" v="9" actId="20577"/>
        <pc:sldMkLst>
          <pc:docMk/>
          <pc:sldMk cId="375253895" sldId="277"/>
        </pc:sldMkLst>
        <pc:spChg chg="mod">
          <ac:chgData name="Yoo Jonghun" userId="7af2938a2fa79179" providerId="LiveId" clId="{60DC52BE-941B-47E5-8CE4-52EB0522648B}" dt="2020-05-05T07:25:10.771" v="9" actId="20577"/>
          <ac:spMkLst>
            <pc:docMk/>
            <pc:sldMk cId="375253895" sldId="277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07.380" v="5" actId="20577"/>
        <pc:sldMkLst>
          <pc:docMk/>
          <pc:sldMk cId="3603047529" sldId="279"/>
        </pc:sldMkLst>
        <pc:spChg chg="mod">
          <ac:chgData name="Yoo Jonghun" userId="7af2938a2fa79179" providerId="LiveId" clId="{60DC52BE-941B-47E5-8CE4-52EB0522648B}" dt="2020-05-05T07:25:07.380" v="5" actId="20577"/>
          <ac:spMkLst>
            <pc:docMk/>
            <pc:sldMk cId="3603047529" sldId="279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03.432" v="1" actId="20577"/>
        <pc:sldMkLst>
          <pc:docMk/>
          <pc:sldMk cId="3092967632" sldId="281"/>
        </pc:sldMkLst>
        <pc:spChg chg="mod">
          <ac:chgData name="Yoo Jonghun" userId="7af2938a2fa79179" providerId="LiveId" clId="{60DC52BE-941B-47E5-8CE4-52EB0522648B}" dt="2020-05-05T07:25:03.432" v="1" actId="20577"/>
          <ac:spMkLst>
            <pc:docMk/>
            <pc:sldMk cId="3092967632" sldId="281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09.148" v="7" actId="20577"/>
        <pc:sldMkLst>
          <pc:docMk/>
          <pc:sldMk cId="1400668368" sldId="282"/>
        </pc:sldMkLst>
        <pc:spChg chg="mod">
          <ac:chgData name="Yoo Jonghun" userId="7af2938a2fa79179" providerId="LiveId" clId="{60DC52BE-941B-47E5-8CE4-52EB0522648B}" dt="2020-05-05T07:25:09.148" v="7" actId="20577"/>
          <ac:spMkLst>
            <pc:docMk/>
            <pc:sldMk cId="1400668368" sldId="282"/>
            <ac:spMk id="3" creationId="{911C7C1F-A43E-44B4-87A2-7FF34B782E4F}"/>
          </ac:spMkLst>
        </pc:spChg>
      </pc:sldChg>
    </pc:docChg>
  </pc:docChgLst>
  <pc:docChgLst>
    <pc:chgData name="Yoo Jonghun" userId="7af2938a2fa79179" providerId="LiveId" clId="{6550C72B-72AB-4208-9A97-C993A0152A18}"/>
    <pc:docChg chg="undo custSel addSld delSld modSld">
      <pc:chgData name="Yoo Jonghun" userId="7af2938a2fa79179" providerId="LiveId" clId="{6550C72B-72AB-4208-9A97-C993A0152A18}" dt="2020-04-27T15:43:40.287" v="766" actId="1076"/>
      <pc:docMkLst>
        <pc:docMk/>
      </pc:docMkLst>
      <pc:sldChg chg="modSp">
        <pc:chgData name="Yoo Jonghun" userId="7af2938a2fa79179" providerId="LiveId" clId="{6550C72B-72AB-4208-9A97-C993A0152A18}" dt="2020-04-27T15:11:25.658" v="175" actId="14100"/>
        <pc:sldMkLst>
          <pc:docMk/>
          <pc:sldMk cId="1738146401" sldId="256"/>
        </pc:sldMkLst>
        <pc:spChg chg="mod">
          <ac:chgData name="Yoo Jonghun" userId="7af2938a2fa79179" providerId="LiveId" clId="{6550C72B-72AB-4208-9A97-C993A0152A18}" dt="2020-04-27T15:11:25.658" v="175" actId="14100"/>
          <ac:spMkLst>
            <pc:docMk/>
            <pc:sldMk cId="1738146401" sldId="256"/>
            <ac:spMk id="2" creationId="{73D99809-75F1-4753-A079-DD696462E092}"/>
          </ac:spMkLst>
        </pc:spChg>
      </pc:sldChg>
      <pc:sldChg chg="addSp modSp">
        <pc:chgData name="Yoo Jonghun" userId="7af2938a2fa79179" providerId="LiveId" clId="{6550C72B-72AB-4208-9A97-C993A0152A18}" dt="2020-04-27T15:23:39.538" v="472" actId="20577"/>
        <pc:sldMkLst>
          <pc:docMk/>
          <pc:sldMk cId="3331657119" sldId="268"/>
        </pc:sldMkLst>
        <pc:spChg chg="mod">
          <ac:chgData name="Yoo Jonghun" userId="7af2938a2fa79179" providerId="LiveId" clId="{6550C72B-72AB-4208-9A97-C993A0152A18}" dt="2020-04-27T15:23:39.538" v="47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04:48.755" v="22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550C72B-72AB-4208-9A97-C993A0152A18}" dt="2020-04-27T15:11:16.995" v="173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6550C72B-72AB-4208-9A97-C993A0152A18}" dt="2020-04-27T15:05:55.708" v="137" actId="14100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6550C72B-72AB-4208-9A97-C993A0152A18}" dt="2020-04-27T15:06:05.044" v="139" actId="1076"/>
          <ac:spMkLst>
            <pc:docMk/>
            <pc:sldMk cId="3331657119" sldId="268"/>
            <ac:spMk id="6" creationId="{26A855A8-22F6-4266-A50C-4B78E3D43B1B}"/>
          </ac:spMkLst>
        </pc:spChg>
        <pc:spChg chg="add mod">
          <ac:chgData name="Yoo Jonghun" userId="7af2938a2fa79179" providerId="LiveId" clId="{6550C72B-72AB-4208-9A97-C993A0152A18}" dt="2020-04-27T15:06:59.910" v="150" actId="1076"/>
          <ac:spMkLst>
            <pc:docMk/>
            <pc:sldMk cId="3331657119" sldId="268"/>
            <ac:spMk id="7" creationId="{6340DD00-65ED-4A25-9B70-3210C960512A}"/>
          </ac:spMkLst>
        </pc:spChg>
        <pc:picChg chg="add mod">
          <ac:chgData name="Yoo Jonghun" userId="7af2938a2fa79179" providerId="LiveId" clId="{6550C72B-72AB-4208-9A97-C993A0152A18}" dt="2020-04-27T15:06:59.910" v="150" actId="1076"/>
          <ac:picMkLst>
            <pc:docMk/>
            <pc:sldMk cId="3331657119" sldId="268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1.948" v="23" actId="47"/>
        <pc:sldMkLst>
          <pc:docMk/>
          <pc:sldMk cId="380886398" sldId="269"/>
        </pc:sldMkLst>
      </pc:sldChg>
      <pc:sldChg chg="del">
        <pc:chgData name="Yoo Jonghun" userId="7af2938a2fa79179" providerId="LiveId" clId="{6550C72B-72AB-4208-9A97-C993A0152A18}" dt="2020-04-27T15:11:48.852" v="177" actId="2696"/>
        <pc:sldMkLst>
          <pc:docMk/>
          <pc:sldMk cId="2489095570" sldId="272"/>
        </pc:sldMkLst>
      </pc:sldChg>
      <pc:sldChg chg="del">
        <pc:chgData name="Yoo Jonghun" userId="7af2938a2fa79179" providerId="LiveId" clId="{6550C72B-72AB-4208-9A97-C993A0152A18}" dt="2020-04-27T15:11:02.232" v="151" actId="2696"/>
        <pc:sldMkLst>
          <pc:docMk/>
          <pc:sldMk cId="3266487447" sldId="273"/>
        </pc:sldMkLst>
      </pc:sldChg>
      <pc:sldChg chg="addSp delSp modSp add">
        <pc:chgData name="Yoo Jonghun" userId="7af2938a2fa79179" providerId="LiveId" clId="{6550C72B-72AB-4208-9A97-C993A0152A18}" dt="2020-04-27T15:14:30.946" v="326" actId="20577"/>
        <pc:sldMkLst>
          <pc:docMk/>
          <pc:sldMk cId="4088173812" sldId="273"/>
        </pc:sldMkLst>
        <pc:spChg chg="mod">
          <ac:chgData name="Yoo Jonghun" userId="7af2938a2fa79179" providerId="LiveId" clId="{6550C72B-72AB-4208-9A97-C993A0152A18}" dt="2020-04-27T15:14:30.946" v="326" actId="20577"/>
          <ac:spMkLst>
            <pc:docMk/>
            <pc:sldMk cId="4088173812" sldId="273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3:37.339" v="318" actId="6549"/>
          <ac:spMkLst>
            <pc:docMk/>
            <pc:sldMk cId="4088173812" sldId="273"/>
            <ac:spMk id="5" creationId="{7FBC023E-5D69-44AC-9A88-C9CCE4BFD6A0}"/>
          </ac:spMkLst>
        </pc:spChg>
        <pc:spChg chg="mod">
          <ac:chgData name="Yoo Jonghun" userId="7af2938a2fa79179" providerId="LiveId" clId="{6550C72B-72AB-4208-9A97-C993A0152A18}" dt="2020-04-27T15:13:46.060" v="319" actId="1076"/>
          <ac:spMkLst>
            <pc:docMk/>
            <pc:sldMk cId="4088173812" sldId="273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2:51.356" v="213" actId="478"/>
          <ac:spMkLst>
            <pc:docMk/>
            <pc:sldMk cId="4088173812" sldId="273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9" creationId="{75F89FDF-FD53-49B8-8A9C-386878C1460F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1" creationId="{E3C8CEEF-FB64-4200-B830-A27127470B20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3" creationId="{56BC187B-79FF-4CEA-B133-694C00D3E6A9}"/>
          </ac:spMkLst>
        </pc:spChg>
        <pc:picChg chg="del">
          <ac:chgData name="Yoo Jonghun" userId="7af2938a2fa79179" providerId="LiveId" clId="{6550C72B-72AB-4208-9A97-C993A0152A18}" dt="2020-04-27T15:12:53.065" v="214" actId="478"/>
          <ac:picMkLst>
            <pc:docMk/>
            <pc:sldMk cId="4088173812" sldId="273"/>
            <ac:picMk id="8" creationId="{DBAE8D92-A4C3-4608-A36A-A3FADE614954}"/>
          </ac:picMkLst>
        </pc:pic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0" creationId="{A79D7777-5B85-4539-A8B0-DE037ED18DEA}"/>
          </ac:cxnSpMkLst>
        </pc:cxn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2" creationId="{FBF539F2-5EAC-4C1F-9D08-2B0F6D780274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989610959" sldId="274"/>
        </pc:sldMkLst>
      </pc:sldChg>
      <pc:sldChg chg="addSp delSp modSp add">
        <pc:chgData name="Yoo Jonghun" userId="7af2938a2fa79179" providerId="LiveId" clId="{6550C72B-72AB-4208-9A97-C993A0152A18}" dt="2020-04-27T15:15:54.396" v="386" actId="14100"/>
        <pc:sldMkLst>
          <pc:docMk/>
          <pc:sldMk cId="3395435310" sldId="274"/>
        </pc:sldMkLst>
        <pc:spChg chg="mod">
          <ac:chgData name="Yoo Jonghun" userId="7af2938a2fa79179" providerId="LiveId" clId="{6550C72B-72AB-4208-9A97-C993A0152A18}" dt="2020-04-27T15:14:38.408" v="328" actId="20577"/>
          <ac:spMkLst>
            <pc:docMk/>
            <pc:sldMk cId="3395435310" sldId="274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5:02.442" v="334" actId="14100"/>
          <ac:spMkLst>
            <pc:docMk/>
            <pc:sldMk cId="3395435310" sldId="274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14:46.867" v="330" actId="478"/>
          <ac:spMkLst>
            <pc:docMk/>
            <pc:sldMk cId="3395435310" sldId="274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9" creationId="{75F89FDF-FD53-49B8-8A9C-386878C1460F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1" creationId="{E3C8CEEF-FB64-4200-B830-A27127470B20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3" creationId="{56BC187B-79FF-4CEA-B133-694C00D3E6A9}"/>
          </ac:spMkLst>
        </pc:spChg>
        <pc:spChg chg="add mod">
          <ac:chgData name="Yoo Jonghun" userId="7af2938a2fa79179" providerId="LiveId" clId="{6550C72B-72AB-4208-9A97-C993A0152A18}" dt="2020-04-27T15:14:58.855" v="333" actId="1076"/>
          <ac:spMkLst>
            <pc:docMk/>
            <pc:sldMk cId="3395435310" sldId="274"/>
            <ac:spMk id="14" creationId="{7C0DEA4D-FE42-4C9C-BAAE-BE2224671F63}"/>
          </ac:spMkLst>
        </pc:spChg>
        <pc:spChg chg="add mod">
          <ac:chgData name="Yoo Jonghun" userId="7af2938a2fa79179" providerId="LiveId" clId="{6550C72B-72AB-4208-9A97-C993A0152A18}" dt="2020-04-27T15:15:25.789" v="378"/>
          <ac:spMkLst>
            <pc:docMk/>
            <pc:sldMk cId="3395435310" sldId="274"/>
            <ac:spMk id="15" creationId="{47647BE6-93F1-430B-B4D0-199F24F716FD}"/>
          </ac:spMkLst>
        </pc:spChg>
        <pc:spChg chg="add mod">
          <ac:chgData name="Yoo Jonghun" userId="7af2938a2fa79179" providerId="LiveId" clId="{6550C72B-72AB-4208-9A97-C993A0152A18}" dt="2020-04-27T15:15:12.009" v="337" actId="1076"/>
          <ac:spMkLst>
            <pc:docMk/>
            <pc:sldMk cId="3395435310" sldId="274"/>
            <ac:spMk id="16" creationId="{6F7B5934-C051-4FC9-AC9D-D4B0DA181EC8}"/>
          </ac:spMkLst>
        </pc:spChg>
        <pc:spChg chg="add mod">
          <ac:chgData name="Yoo Jonghun" userId="7af2938a2fa79179" providerId="LiveId" clId="{6550C72B-72AB-4208-9A97-C993A0152A18}" dt="2020-04-27T15:15:54.396" v="386" actId="14100"/>
          <ac:spMkLst>
            <pc:docMk/>
            <pc:sldMk cId="3395435310" sldId="274"/>
            <ac:spMk id="18" creationId="{C3FD2E5E-94DF-4351-8A3C-F635BE34098C}"/>
          </ac:spMkLst>
        </pc:sp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0" creationId="{A79D7777-5B85-4539-A8B0-DE037ED18DEA}"/>
          </ac:cxnSpMkLst>
        </pc:cxn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2" creationId="{FBF539F2-5EAC-4C1F-9D08-2B0F6D780274}"/>
          </ac:cxnSpMkLst>
        </pc:cxnChg>
        <pc:cxnChg chg="add mod">
          <ac:chgData name="Yoo Jonghun" userId="7af2938a2fa79179" providerId="LiveId" clId="{6550C72B-72AB-4208-9A97-C993A0152A18}" dt="2020-04-27T15:15:51.580" v="385" actId="692"/>
          <ac:cxnSpMkLst>
            <pc:docMk/>
            <pc:sldMk cId="3395435310" sldId="274"/>
            <ac:cxnSpMk id="17" creationId="{AAE62E71-D7BF-4809-AEFF-5038EBAA5EAC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1238280159" sldId="275"/>
        </pc:sldMkLst>
      </pc:sldChg>
      <pc:sldChg chg="add">
        <pc:chgData name="Yoo Jonghun" userId="7af2938a2fa79179" providerId="LiveId" clId="{6550C72B-72AB-4208-9A97-C993A0152A18}" dt="2020-04-27T15:19:35.063" v="387"/>
        <pc:sldMkLst>
          <pc:docMk/>
          <pc:sldMk cId="3494297706" sldId="275"/>
        </pc:sldMkLst>
      </pc:sldChg>
      <pc:sldChg chg="addSp delSp modSp add">
        <pc:chgData name="Yoo Jonghun" userId="7af2938a2fa79179" providerId="LiveId" clId="{6550C72B-72AB-4208-9A97-C993A0152A18}" dt="2020-04-27T15:22:14.922" v="469" actId="1076"/>
        <pc:sldMkLst>
          <pc:docMk/>
          <pc:sldMk cId="3204519156" sldId="276"/>
        </pc:sldMkLst>
        <pc:spChg chg="mod">
          <ac:chgData name="Yoo Jonghun" userId="7af2938a2fa79179" providerId="LiveId" clId="{6550C72B-72AB-4208-9A97-C993A0152A18}" dt="2020-04-27T15:21:40.404" v="463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20:14.592" v="395" actId="14100"/>
          <ac:spMkLst>
            <pc:docMk/>
            <pc:sldMk cId="3204519156" sldId="276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20:16.043" v="396" actId="478"/>
          <ac:spMkLst>
            <pc:docMk/>
            <pc:sldMk cId="3204519156" sldId="276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20:27.602" v="400" actId="478"/>
          <ac:spMkLst>
            <pc:docMk/>
            <pc:sldMk cId="3204519156" sldId="276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20:24.828" v="399" actId="6549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6550C72B-72AB-4208-9A97-C993A0152A18}" dt="2020-04-27T15:22:14.922" v="469" actId="1076"/>
          <ac:spMkLst>
            <pc:docMk/>
            <pc:sldMk cId="3204519156" sldId="276"/>
            <ac:spMk id="12" creationId="{F83D4D40-A480-42EC-B5FD-FFB284113575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3" creationId="{1D319D5B-AE74-44FA-B2BB-55137ED0D541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4" creationId="{67639CF3-3E32-4F1B-9E31-E2EC1C37E4A0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5" creationId="{B83F492D-0066-4123-B589-D0C91C00F6B6}"/>
          </ac:spMkLst>
        </pc:spChg>
        <pc:spChg chg="add mod">
          <ac:chgData name="Yoo Jonghun" userId="7af2938a2fa79179" providerId="LiveId" clId="{6550C72B-72AB-4208-9A97-C993A0152A18}" dt="2020-04-27T15:22:14.506" v="468" actId="1076"/>
          <ac:spMkLst>
            <pc:docMk/>
            <pc:sldMk cId="3204519156" sldId="276"/>
            <ac:spMk id="17" creationId="{620ED7C6-CC2B-428C-99A6-C9939BE5A29C}"/>
          </ac:spMkLst>
        </pc:spChg>
        <pc:picChg chg="del">
          <ac:chgData name="Yoo Jonghun" userId="7af2938a2fa79179" providerId="LiveId" clId="{6550C72B-72AB-4208-9A97-C993A0152A18}" dt="2020-04-27T15:20:27.602" v="400" actId="478"/>
          <ac:picMkLst>
            <pc:docMk/>
            <pc:sldMk cId="3204519156" sldId="276"/>
            <ac:picMk id="8" creationId="{DBAE8D92-A4C3-4608-A36A-A3FADE614954}"/>
          </ac:picMkLst>
        </pc:picChg>
        <pc:picChg chg="add mod">
          <ac:chgData name="Yoo Jonghun" userId="7af2938a2fa79179" providerId="LiveId" clId="{6550C72B-72AB-4208-9A97-C993A0152A18}" dt="2020-04-27T15:20:48.425" v="408" actId="1076"/>
          <ac:picMkLst>
            <pc:docMk/>
            <pc:sldMk cId="3204519156" sldId="276"/>
            <ac:picMk id="10" creationId="{3FFB8CDC-C0D8-490E-A74A-A8E299E6B93D}"/>
          </ac:picMkLst>
        </pc:pic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6" creationId="{2FFA3B91-F88D-401A-AB68-BBC3A1B78ED3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3623004298" sldId="276"/>
        </pc:sldMkLst>
      </pc:sldChg>
      <pc:sldChg chg="new del">
        <pc:chgData name="Yoo Jonghun" userId="7af2938a2fa79179" providerId="LiveId" clId="{6550C72B-72AB-4208-9A97-C993A0152A18}" dt="2020-04-27T15:23:47.154" v="474" actId="2696"/>
        <pc:sldMkLst>
          <pc:docMk/>
          <pc:sldMk cId="159515659" sldId="277"/>
        </pc:sldMkLst>
      </pc:sldChg>
      <pc:sldChg chg="delSp modSp add">
        <pc:chgData name="Yoo Jonghun" userId="7af2938a2fa79179" providerId="LiveId" clId="{6550C72B-72AB-4208-9A97-C993A0152A18}" dt="2020-04-27T15:41:41" v="611" actId="20577"/>
        <pc:sldMkLst>
          <pc:docMk/>
          <pc:sldMk cId="375253895" sldId="277"/>
        </pc:sldMkLst>
        <pc:spChg chg="mod">
          <ac:chgData name="Yoo Jonghun" userId="7af2938a2fa79179" providerId="LiveId" clId="{6550C72B-72AB-4208-9A97-C993A0152A18}" dt="2020-04-27T15:40:31.868" v="498" actId="20577"/>
          <ac:spMkLst>
            <pc:docMk/>
            <pc:sldMk cId="375253895" sldId="277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1:41" v="611" actId="20577"/>
          <ac:spMkLst>
            <pc:docMk/>
            <pc:sldMk cId="375253895" sldId="277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41:22.190" v="605" actId="478"/>
          <ac:spMkLst>
            <pc:docMk/>
            <pc:sldMk cId="375253895" sldId="277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41:19.692" v="604" actId="478"/>
          <ac:spMkLst>
            <pc:docMk/>
            <pc:sldMk cId="375253895" sldId="277"/>
            <ac:spMk id="7" creationId="{6340DD00-65ED-4A25-9B70-3210C960512A}"/>
          </ac:spMkLst>
        </pc:spChg>
        <pc:picChg chg="del">
          <ac:chgData name="Yoo Jonghun" userId="7af2938a2fa79179" providerId="LiveId" clId="{6550C72B-72AB-4208-9A97-C993A0152A18}" dt="2020-04-27T15:41:15.034" v="602" actId="478"/>
          <ac:picMkLst>
            <pc:docMk/>
            <pc:sldMk cId="375253895" sldId="277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2871164344" sldId="277"/>
        </pc:sldMkLst>
      </pc:sldChg>
      <pc:sldChg chg="new del">
        <pc:chgData name="Yoo Jonghun" userId="7af2938a2fa79179" providerId="LiveId" clId="{6550C72B-72AB-4208-9A97-C993A0152A18}" dt="2020-04-27T15:41:53.434" v="613" actId="2696"/>
        <pc:sldMkLst>
          <pc:docMk/>
          <pc:sldMk cId="2768715170" sldId="278"/>
        </pc:sldMkLst>
      </pc:sldChg>
      <pc:sldChg chg="addSp modSp add">
        <pc:chgData name="Yoo Jonghun" userId="7af2938a2fa79179" providerId="LiveId" clId="{6550C72B-72AB-4208-9A97-C993A0152A18}" dt="2020-04-27T15:43:40.287" v="766" actId="1076"/>
        <pc:sldMkLst>
          <pc:docMk/>
          <pc:sldMk cId="3058233661" sldId="278"/>
        </pc:sldMkLst>
        <pc:spChg chg="mod">
          <ac:chgData name="Yoo Jonghun" userId="7af2938a2fa79179" providerId="LiveId" clId="{6550C72B-72AB-4208-9A97-C993A0152A18}" dt="2020-04-27T15:41:56.895" v="615" actId="20577"/>
          <ac:spMkLst>
            <pc:docMk/>
            <pc:sldMk cId="3058233661" sldId="27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3:37.682" v="765" actId="14100"/>
          <ac:spMkLst>
            <pc:docMk/>
            <pc:sldMk cId="3058233661" sldId="278"/>
            <ac:spMk id="5" creationId="{7FBC023E-5D69-44AC-9A88-C9CCE4BFD6A0}"/>
          </ac:spMkLst>
        </pc:spChg>
        <pc:picChg chg="add mod">
          <ac:chgData name="Yoo Jonghun" userId="7af2938a2fa79179" providerId="LiveId" clId="{6550C72B-72AB-4208-9A97-C993A0152A18}" dt="2020-04-27T15:43:40.287" v="766" actId="1076"/>
          <ac:picMkLst>
            <pc:docMk/>
            <pc:sldMk cId="3058233661" sldId="278"/>
            <ac:picMk id="6" creationId="{3D7A277B-6BEE-424D-B30F-7458DE8DE22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2020-05-21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35" y="2639016"/>
            <a:ext cx="10344665" cy="788172"/>
          </a:xfrm>
        </p:spPr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서버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웹스크래핑</a:t>
            </a:r>
            <a:r>
              <a:rPr lang="ko-KR" altLang="en-US" dirty="0"/>
              <a:t> </a:t>
            </a:r>
            <a:r>
              <a:rPr lang="en-US" altLang="ko-KR" dirty="0"/>
              <a:t>- 2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를 지원하는 웹서버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08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서버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8"/>
            <a:ext cx="5486401" cy="1065212"/>
          </a:xfrm>
        </p:spPr>
        <p:txBody>
          <a:bodyPr>
            <a:noAutofit/>
          </a:bodyPr>
          <a:lstStyle/>
          <a:p>
            <a:r>
              <a:rPr lang="en-US" altLang="ko-KR" dirty="0"/>
              <a:t>Application Programming Interface</a:t>
            </a:r>
          </a:p>
          <a:p>
            <a:pPr lvl="1"/>
            <a:r>
              <a:rPr lang="ko-KR" altLang="en-US" dirty="0"/>
              <a:t>응용 프로그램에서 데이터를 주고 받는 방법</a:t>
            </a:r>
            <a:endParaRPr lang="en-US" altLang="ko-KR" dirty="0"/>
          </a:p>
          <a:p>
            <a:pPr lvl="1"/>
            <a:r>
              <a:rPr lang="ko-KR" altLang="en-US" dirty="0"/>
              <a:t>일반적으로 요청하는 방법을 문서로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165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빗썸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08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서버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8D7BB4-C537-494A-BB5E-FC6F82AD2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82" y="2011197"/>
            <a:ext cx="10007600" cy="414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0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Ticker</a:t>
            </a:r>
            <a:r>
              <a:rPr lang="ko-KR" altLang="en-US" dirty="0"/>
              <a:t> 조회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08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서버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2F4A11-359F-4BC5-BCA7-65CBCEAC4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65" y="1872940"/>
            <a:ext cx="5486401" cy="26673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0C48EC-C773-4D00-B7A8-B2C2EB06D7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094"/>
          <a:stretch/>
        </p:blipFill>
        <p:spPr>
          <a:xfrm>
            <a:off x="894765" y="4616512"/>
            <a:ext cx="8963025" cy="181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57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1842</TotalTime>
  <Words>40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맑은 고딕</vt:lpstr>
      <vt:lpstr>Gothic A1 SemiBold</vt:lpstr>
      <vt:lpstr>Arial</vt:lpstr>
      <vt:lpstr>Gothic A1 ExtraLight</vt:lpstr>
      <vt:lpstr>나눔바른고딕 Light</vt:lpstr>
      <vt:lpstr>Gothic A1 thin</vt:lpstr>
      <vt:lpstr>나눔바른고딕</vt:lpstr>
      <vt:lpstr>Office 테마</vt:lpstr>
      <vt:lpstr>API 서버</vt:lpstr>
      <vt:lpstr>API를 지원하는 웹서버</vt:lpstr>
      <vt:lpstr>빗썸 API</vt:lpstr>
      <vt:lpstr>Ticker 조회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2020-05-20T15:38:00Z</dcterms:modified>
</cp:coreProperties>
</file>