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embeddedFontLst>
    <p:embeddedFont>
      <p:font typeface="Gothic A1 ExtraLight" panose="020B0600000101010101" charset="-127"/>
      <p:regular r:id="rId11"/>
    </p:embeddedFont>
    <p:embeddedFont>
      <p:font typeface="Gothic A1 SemiBold" panose="020B0600000101010101" charset="-127"/>
      <p:bold r:id="rId12"/>
    </p:embeddedFont>
    <p:embeddedFont>
      <p:font typeface="Gothic A1 thin" panose="020B0600000101010101" charset="-127"/>
      <p:regular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나눔바른고딕 Light" panose="020B060302010102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27F69-6306-4F53-B27F-0101F85FB2CD}" v="26" dt="2020-05-20T15:45:09.160"/>
    <p1510:client id="{CCD9A15B-1FC0-48D8-BBBF-7B48C85C524D}" v="54" dt="2020-05-20T15:37:36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4T19:09:18.659" v="734" actId="47"/>
      <pc:docMkLst>
        <pc:docMk/>
      </pc:docMkLst>
      <pc:sldChg chg="modSp mod">
        <pc:chgData name="Yoo Jonghun" userId="7af2938a2fa79179" providerId="LiveId" clId="{E04DA0A6-7DA4-4AB9-8650-8F91C2C42EE0}" dt="2020-05-03T15:31:46.799" v="41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3T14:22:48.209" v="37" actId="6549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4T19:06:51.553" v="698" actId="21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03:41.814" v="570" actId="20577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4T19:06:48.411" v="697" actId="20577"/>
          <ac:spMkLst>
            <pc:docMk/>
            <pc:sldMk cId="3331657119" sldId="268"/>
            <ac:spMk id="7" creationId="{6340DD00-65ED-4A25-9B70-3210C960512A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</pc:sldChg>
      <pc:sldChg chg="addSp delSp modSp mod">
        <pc:chgData name="Yoo Jonghun" userId="7af2938a2fa79179" providerId="LiveId" clId="{E04DA0A6-7DA4-4AB9-8650-8F91C2C42EE0}" dt="2020-05-04T18:57:15.566" v="283" actId="20577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4T18:57:15.566" v="283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4T18:54:42.652" v="245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4T18:56:20.063" v="269" actId="20577"/>
          <ac:spMkLst>
            <pc:docMk/>
            <pc:sldMk cId="3204519156" sldId="276"/>
            <ac:spMk id="32" creationId="{9F85C218-E6EC-4BBA-A232-26F8B498A519}"/>
          </ac:spMkLst>
        </pc:spChg>
        <pc:grpChg chg="add mod">
          <ac:chgData name="Yoo Jonghun" userId="7af2938a2fa79179" providerId="LiveId" clId="{E04DA0A6-7DA4-4AB9-8650-8F91C2C42EE0}" dt="2020-05-04T18:51:37.405" v="199" actId="164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4T18:54:45.714" v="246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4T18:54:37.202" v="243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4T18:54:38.916" v="244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4T18:54:45.714" v="246" actId="1076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">
        <pc:chgData name="Yoo Jonghun" userId="7af2938a2fa79179" providerId="LiveId" clId="{E04DA0A6-7DA4-4AB9-8650-8F91C2C42EE0}" dt="2020-05-03T15:32:24.103" v="45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</pc:sldChg>
      <pc:sldChg chg="addSp delSp modSp add mod">
        <pc:chgData name="Yoo Jonghun" userId="7af2938a2fa79179" providerId="LiveId" clId="{E04DA0A6-7DA4-4AB9-8650-8F91C2C42EE0}" dt="2020-05-04T19:01:47.419" v="486" actId="571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4T18:57:30.251" v="285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4T18:58:11.127" v="358" actId="2085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mod">
          <ac:chgData name="Yoo Jonghun" userId="7af2938a2fa79179" providerId="LiveId" clId="{E04DA0A6-7DA4-4AB9-8650-8F91C2C42EE0}" dt="2020-05-04T18:58:22.295" v="362" actId="14100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mod">
          <ac:chgData name="Yoo Jonghun" userId="7af2938a2fa79179" providerId="LiveId" clId="{E04DA0A6-7DA4-4AB9-8650-8F91C2C42EE0}" dt="2020-05-04T18:59:13.425" v="431" actId="1037"/>
          <ac:spMkLst>
            <pc:docMk/>
            <pc:sldMk cId="3603047529" sldId="279"/>
            <ac:spMk id="22" creationId="{A0174C72-C428-4077-BF4D-8D41BD1BF01E}"/>
          </ac:spMkLst>
        </pc:spChg>
        <pc:spChg chg="add mod">
          <ac:chgData name="Yoo Jonghun" userId="7af2938a2fa79179" providerId="LiveId" clId="{E04DA0A6-7DA4-4AB9-8650-8F91C2C42EE0}" dt="2020-05-04T18:59:24.141" v="434" actId="1076"/>
          <ac:spMkLst>
            <pc:docMk/>
            <pc:sldMk cId="3603047529" sldId="279"/>
            <ac:spMk id="23" creationId="{D835AC33-8630-4B47-8115-F3BA4AEEA4B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4T19:01:40.544" v="476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mod">
          <ac:chgData name="Yoo Jonghun" userId="7af2938a2fa79179" providerId="LiveId" clId="{E04DA0A6-7DA4-4AB9-8650-8F91C2C42EE0}" dt="2020-05-04T19:01:47.419" v="486" actId="571"/>
          <ac:grpSpMkLst>
            <pc:docMk/>
            <pc:sldMk cId="3603047529" sldId="279"/>
            <ac:grpSpMk id="33" creationId="{063BBED5-EF1A-42BD-82AF-752A31E3150D}"/>
          </ac:grpSpMkLst>
        </pc:grpChg>
        <pc:picChg chg="mod topLvl">
          <ac:chgData name="Yoo Jonghun" userId="7af2938a2fa79179" providerId="LiveId" clId="{E04DA0A6-7DA4-4AB9-8650-8F91C2C42EE0}" dt="2020-05-04T18:57:57.831" v="353" actId="1076"/>
          <ac:picMkLst>
            <pc:docMk/>
            <pc:sldMk cId="3603047529" sldId="279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mod">
          <ac:chgData name="Yoo Jonghun" userId="7af2938a2fa79179" providerId="LiveId" clId="{E04DA0A6-7DA4-4AB9-8650-8F91C2C42EE0}" dt="2020-05-04T18:58:51.386" v="421" actId="571"/>
          <ac:picMkLst>
            <pc:docMk/>
            <pc:sldMk cId="3603047529" sldId="279"/>
            <ac:picMk id="18" creationId="{E20E3604-DD5F-448C-8B69-A8F88ED45A90}"/>
          </ac:picMkLst>
        </pc:picChg>
        <pc:cxnChg chg="add mod">
          <ac:chgData name="Yoo Jonghun" userId="7af2938a2fa79179" providerId="LiveId" clId="{E04DA0A6-7DA4-4AB9-8650-8F91C2C42EE0}" dt="2020-05-04T19:01:03.582" v="466" actId="13822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4T19:07:46.015" v="733" actId="1076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07:37.971" v="732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picChg chg="add mod">
          <ac:chgData name="Yoo Jonghun" userId="7af2938a2fa79179" providerId="LiveId" clId="{E04DA0A6-7DA4-4AB9-8650-8F91C2C42EE0}" dt="2020-05-04T19:07:32.824" v="718" actId="1076"/>
          <ac:picMkLst>
            <pc:docMk/>
            <pc:sldMk cId="2028146023" sldId="280"/>
            <ac:picMk id="8" creationId="{F202EB45-F668-47ED-B901-B2255D96D47F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F5778CDD-A89B-4FE6-92E1-CB5B19EE27E3}"/>
    <pc:docChg chg="custSel addSld delSld modSld">
      <pc:chgData name="Yoo Jonghun" userId="7af2938a2fa79179" providerId="LiveId" clId="{F5778CDD-A89B-4FE6-92E1-CB5B19EE27E3}" dt="2020-05-05T07:15:10.753" v="434" actId="2696"/>
      <pc:docMkLst>
        <pc:docMk/>
      </pc:docMkLst>
      <pc:sldChg chg="modSp mod">
        <pc:chgData name="Yoo Jonghun" userId="7af2938a2fa79179" providerId="LiveId" clId="{F5778CDD-A89B-4FE6-92E1-CB5B19EE27E3}" dt="2020-05-05T07:12:14.128" v="418"/>
        <pc:sldMkLst>
          <pc:docMk/>
          <pc:sldMk cId="1738146401" sldId="256"/>
        </pc:sldMkLst>
        <pc:spChg chg="mod">
          <ac:chgData name="Yoo Jonghun" userId="7af2938a2fa79179" providerId="LiveId" clId="{F5778CDD-A89B-4FE6-92E1-CB5B19EE27E3}" dt="2020-05-05T07:12:14.128" v="418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F5778CDD-A89B-4FE6-92E1-CB5B19EE27E3}" dt="2020-05-05T07:13:11.858" v="433"/>
        <pc:sldMkLst>
          <pc:docMk/>
          <pc:sldMk cId="3331657119" sldId="268"/>
        </pc:sldMkLst>
        <pc:spChg chg="mod">
          <ac:chgData name="Yoo Jonghun" userId="7af2938a2fa79179" providerId="LiveId" clId="{F5778CDD-A89B-4FE6-92E1-CB5B19EE27E3}" dt="2020-05-05T06:53:42.665" v="29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14.113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3:11.858" v="43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4:00.618" v="298" actId="14100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F5778CDD-A89B-4FE6-92E1-CB5B19EE27E3}" dt="2020-05-05T06:53:51.355" v="296" actId="1076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F5778CDD-A89B-4FE6-92E1-CB5B19EE27E3}" dt="2020-05-05T06:51:09.358" v="116" actId="478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F5778CDD-A89B-4FE6-92E1-CB5B19EE27E3}" dt="2020-05-05T06:53:18.885" v="206" actId="1035"/>
          <ac:spMkLst>
            <pc:docMk/>
            <pc:sldMk cId="3331657119" sldId="268"/>
            <ac:spMk id="10" creationId="{0E5AA9CC-982F-4991-BCA0-4213F66BAA3B}"/>
          </ac:spMkLst>
        </pc:spChg>
        <pc:picChg chg="add del mod">
          <ac:chgData name="Yoo Jonghun" userId="7af2938a2fa79179" providerId="LiveId" clId="{F5778CDD-A89B-4FE6-92E1-CB5B19EE27E3}" dt="2020-05-05T06:52:43.560" v="181" actId="478"/>
          <ac:picMkLst>
            <pc:docMk/>
            <pc:sldMk cId="3331657119" sldId="268"/>
            <ac:picMk id="8" creationId="{AE2CC5CC-09EF-4463-9C78-01390F4DD8CB}"/>
          </ac:picMkLst>
        </pc:picChg>
        <pc:picChg chg="add mod">
          <ac:chgData name="Yoo Jonghun" userId="7af2938a2fa79179" providerId="LiveId" clId="{F5778CDD-A89B-4FE6-92E1-CB5B19EE27E3}" dt="2020-05-05T06:53:11.877" v="201" actId="1076"/>
          <ac:picMkLst>
            <pc:docMk/>
            <pc:sldMk cId="3331657119" sldId="268"/>
            <ac:picMk id="9" creationId="{043EFA10-8898-494A-8A07-E3F2DA456869}"/>
          </ac:picMkLst>
        </pc:picChg>
      </pc:sldChg>
      <pc:sldChg chg="modSp add del">
        <pc:chgData name="Yoo Jonghun" userId="7af2938a2fa79179" providerId="LiveId" clId="{F5778CDD-A89B-4FE6-92E1-CB5B19EE27E3}" dt="2020-05-05T07:12:44.030" v="428"/>
        <pc:sldMkLst>
          <pc:docMk/>
          <pc:sldMk cId="3204519156" sldId="276"/>
        </pc:sldMkLst>
        <pc:spChg chg="mod">
          <ac:chgData name="Yoo Jonghun" userId="7af2938a2fa79179" providerId="LiveId" clId="{F5778CDD-A89B-4FE6-92E1-CB5B19EE27E3}" dt="2020-05-05T07:12:28.177" v="424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4.030" v="428"/>
          <ac:spMkLst>
            <pc:docMk/>
            <pc:sldMk cId="3204519156" sldId="276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9.846" v="431"/>
        <pc:sldMkLst>
          <pc:docMk/>
          <pc:sldMk cId="375253895" sldId="277"/>
        </pc:sldMkLst>
        <pc:spChg chg="mod">
          <ac:chgData name="Yoo Jonghun" userId="7af2938a2fa79179" providerId="LiveId" clId="{F5778CDD-A89B-4FE6-92E1-CB5B19EE27E3}" dt="2020-05-05T07:12:33.662" v="427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9.846" v="431"/>
          <ac:spMkLst>
            <pc:docMk/>
            <pc:sldMk cId="375253895" sldId="277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6.205" v="429"/>
        <pc:sldMkLst>
          <pc:docMk/>
          <pc:sldMk cId="3603047529" sldId="279"/>
        </pc:sldMkLst>
        <pc:spChg chg="mod">
          <ac:chgData name="Yoo Jonghun" userId="7af2938a2fa79179" providerId="LiveId" clId="{F5778CDD-A89B-4FE6-92E1-CB5B19EE27E3}" dt="2020-05-05T07:12:30.060" v="425"/>
          <ac:spMkLst>
            <pc:docMk/>
            <pc:sldMk cId="3603047529" sldId="279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6.205" v="429"/>
          <ac:spMkLst>
            <pc:docMk/>
            <pc:sldMk cId="3603047529" sldId="279"/>
            <ac:spMk id="4" creationId="{068C5A6C-909A-48DF-A469-FC73377508FD}"/>
          </ac:spMkLst>
        </pc:spChg>
      </pc:sldChg>
      <pc:sldChg chg="delSp modSp del mod">
        <pc:chgData name="Yoo Jonghun" userId="7af2938a2fa79179" providerId="LiveId" clId="{F5778CDD-A89B-4FE6-92E1-CB5B19EE27E3}" dt="2020-05-05T07:15:10.753" v="434" actId="2696"/>
        <pc:sldMkLst>
          <pc:docMk/>
          <pc:sldMk cId="2028146023" sldId="280"/>
        </pc:sldMkLst>
        <pc:spChg chg="mod">
          <ac:chgData name="Yoo Jonghun" userId="7af2938a2fa79179" providerId="LiveId" clId="{F5778CDD-A89B-4FE6-92E1-CB5B19EE27E3}" dt="2020-05-05T06:54:16.184" v="334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25.604" v="5" actId="20577"/>
          <ac:spMkLst>
            <pc:docMk/>
            <pc:sldMk cId="2028146023" sldId="280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4T19:10:36.967" v="17" actId="6549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5:13.606" v="368" actId="2057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F5778CDD-A89B-4FE6-92E1-CB5B19EE27E3}" dt="2020-05-05T06:54:33.244" v="338" actId="478"/>
          <ac:spMkLst>
            <pc:docMk/>
            <pc:sldMk cId="2028146023" sldId="280"/>
            <ac:spMk id="13" creationId="{7710E152-D539-41F0-B6E6-A35D9B91390A}"/>
          </ac:spMkLst>
        </pc:spChg>
        <pc:cxnChg chg="del">
          <ac:chgData name="Yoo Jonghun" userId="7af2938a2fa79179" providerId="LiveId" clId="{F5778CDD-A89B-4FE6-92E1-CB5B19EE27E3}" dt="2020-05-05T06:54:33.244" v="338" actId="478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 mod">
        <pc:chgData name="Yoo Jonghun" userId="7af2938a2fa79179" providerId="LiveId" clId="{F5778CDD-A89B-4FE6-92E1-CB5B19EE27E3}" dt="2020-05-05T07:12:24.611" v="423" actId="20577"/>
        <pc:sldMkLst>
          <pc:docMk/>
          <pc:sldMk cId="3092967632" sldId="281"/>
        </pc:sldMkLst>
        <pc:spChg chg="mod">
          <ac:chgData name="Yoo Jonghun" userId="7af2938a2fa79179" providerId="LiveId" clId="{F5778CDD-A89B-4FE6-92E1-CB5B19EE27E3}" dt="2020-05-05T07:12:24.611" v="423" actId="20577"/>
          <ac:spMkLst>
            <pc:docMk/>
            <pc:sldMk cId="3092967632" sldId="281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19.888" v="421" actId="6549"/>
          <ac:spMkLst>
            <pc:docMk/>
            <pc:sldMk cId="3092967632" sldId="281"/>
            <ac:spMk id="4" creationId="{068C5A6C-909A-48DF-A469-FC73377508FD}"/>
          </ac:spMkLst>
        </pc:spChg>
      </pc:sldChg>
      <pc:sldChg chg="modSp add mod">
        <pc:chgData name="Yoo Jonghun" userId="7af2938a2fa79179" providerId="LiveId" clId="{F5778CDD-A89B-4FE6-92E1-CB5B19EE27E3}" dt="2020-05-05T07:13:05.516" v="432" actId="20577"/>
        <pc:sldMkLst>
          <pc:docMk/>
          <pc:sldMk cId="1400668368" sldId="282"/>
        </pc:sldMkLst>
        <pc:spChg chg="mod">
          <ac:chgData name="Yoo Jonghun" userId="7af2938a2fa79179" providerId="LiveId" clId="{F5778CDD-A89B-4FE6-92E1-CB5B19EE27E3}" dt="2020-05-05T07:13:05.516" v="432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5T07:12:31.805" v="426"/>
          <ac:spMkLst>
            <pc:docMk/>
            <pc:sldMk cId="1400668368" sldId="282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8.410" v="430"/>
          <ac:spMkLst>
            <pc:docMk/>
            <pc:sldMk cId="1400668368" sldId="282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69D27F69-6306-4F53-B27F-0101F85FB2CD}"/>
    <pc:docChg chg="undo custSel addSld delSld modSld">
      <pc:chgData name="Yoo Jonghun" userId="7af2938a2fa79179" providerId="LiveId" clId="{69D27F69-6306-4F53-B27F-0101F85FB2CD}" dt="2020-05-20T15:45:11.671" v="109" actId="1076"/>
      <pc:docMkLst>
        <pc:docMk/>
      </pc:docMkLst>
      <pc:sldChg chg="modSp mod">
        <pc:chgData name="Yoo Jonghun" userId="7af2938a2fa79179" providerId="LiveId" clId="{69D27F69-6306-4F53-B27F-0101F85FB2CD}" dt="2020-05-20T15:42:17.316" v="47" actId="20577"/>
        <pc:sldMkLst>
          <pc:docMk/>
          <pc:sldMk cId="1738146401" sldId="256"/>
        </pc:sldMkLst>
        <pc:spChg chg="mod">
          <ac:chgData name="Yoo Jonghun" userId="7af2938a2fa79179" providerId="LiveId" clId="{69D27F69-6306-4F53-B27F-0101F85FB2CD}" dt="2020-05-20T15:42:17.316" v="47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 mod">
        <pc:chgData name="Yoo Jonghun" userId="7af2938a2fa79179" providerId="LiveId" clId="{69D27F69-6306-4F53-B27F-0101F85FB2CD}" dt="2020-05-20T15:42:22.522" v="49" actId="20577"/>
        <pc:sldMkLst>
          <pc:docMk/>
          <pc:sldMk cId="3331657119" sldId="268"/>
        </pc:sldMkLst>
        <pc:spChg chg="mod">
          <ac:chgData name="Yoo Jonghun" userId="7af2938a2fa79179" providerId="LiveId" clId="{69D27F69-6306-4F53-B27F-0101F85FB2CD}" dt="2020-05-20T15:39:27.615" v="1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9D27F69-6306-4F53-B27F-0101F85FB2CD}" dt="2020-05-20T15:39:12.239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9D27F69-6306-4F53-B27F-0101F85FB2CD}" dt="2020-05-20T15:42:22.522" v="49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9D27F69-6306-4F53-B27F-0101F85FB2CD}" dt="2020-05-20T15:39:46.623" v="22" actId="14100"/>
          <ac:spMkLst>
            <pc:docMk/>
            <pc:sldMk cId="3331657119" sldId="268"/>
            <ac:spMk id="5" creationId="{7FBC023E-5D69-44AC-9A88-C9CCE4BFD6A0}"/>
          </ac:spMkLst>
        </pc:spChg>
        <pc:picChg chg="add mod">
          <ac:chgData name="Yoo Jonghun" userId="7af2938a2fa79179" providerId="LiveId" clId="{69D27F69-6306-4F53-B27F-0101F85FB2CD}" dt="2020-05-20T15:39:52.971" v="24" actId="1076"/>
          <ac:picMkLst>
            <pc:docMk/>
            <pc:sldMk cId="3331657119" sldId="268"/>
            <ac:picMk id="6" creationId="{B3CFE934-DEAE-4A5B-9F73-BBC80DCFC4B3}"/>
          </ac:picMkLst>
        </pc:picChg>
        <pc:cxnChg chg="add mod">
          <ac:chgData name="Yoo Jonghun" userId="7af2938a2fa79179" providerId="LiveId" clId="{69D27F69-6306-4F53-B27F-0101F85FB2CD}" dt="2020-05-20T15:39:52.971" v="24" actId="1076"/>
          <ac:cxnSpMkLst>
            <pc:docMk/>
            <pc:sldMk cId="3331657119" sldId="268"/>
            <ac:cxnSpMk id="7" creationId="{FE2D60BB-A8DC-46D5-AC38-7DE06F44D092}"/>
          </ac:cxnSpMkLst>
        </pc:cxnChg>
      </pc:sldChg>
      <pc:sldChg chg="del">
        <pc:chgData name="Yoo Jonghun" userId="7af2938a2fa79179" providerId="LiveId" clId="{69D27F69-6306-4F53-B27F-0101F85FB2CD}" dt="2020-05-20T15:39:22.046" v="10" actId="2696"/>
        <pc:sldMkLst>
          <pc:docMk/>
          <pc:sldMk cId="1764701318" sldId="269"/>
        </pc:sldMkLst>
      </pc:sldChg>
      <pc:sldChg chg="new del">
        <pc:chgData name="Yoo Jonghun" userId="7af2938a2fa79179" providerId="LiveId" clId="{69D27F69-6306-4F53-B27F-0101F85FB2CD}" dt="2020-05-20T15:40:08.803" v="27" actId="2696"/>
        <pc:sldMkLst>
          <pc:docMk/>
          <pc:sldMk cId="1857650349" sldId="269"/>
        </pc:sldMkLst>
      </pc:sldChg>
      <pc:sldChg chg="del">
        <pc:chgData name="Yoo Jonghun" userId="7af2938a2fa79179" providerId="LiveId" clId="{69D27F69-6306-4F53-B27F-0101F85FB2CD}" dt="2020-05-20T15:39:22.046" v="10" actId="2696"/>
        <pc:sldMkLst>
          <pc:docMk/>
          <pc:sldMk cId="782157950" sldId="270"/>
        </pc:sldMkLst>
      </pc:sldChg>
      <pc:sldChg chg="addSp delSp modSp add mod">
        <pc:chgData name="Yoo Jonghun" userId="7af2938a2fa79179" providerId="LiveId" clId="{69D27F69-6306-4F53-B27F-0101F85FB2CD}" dt="2020-05-20T15:42:25.945" v="51" actId="20577"/>
        <pc:sldMkLst>
          <pc:docMk/>
          <pc:sldMk cId="3347541058" sldId="270"/>
        </pc:sldMkLst>
        <pc:spChg chg="mod">
          <ac:chgData name="Yoo Jonghun" userId="7af2938a2fa79179" providerId="LiveId" clId="{69D27F69-6306-4F53-B27F-0101F85FB2CD}" dt="2020-05-20T15:42:25.945" v="51" actId="20577"/>
          <ac:spMkLst>
            <pc:docMk/>
            <pc:sldMk cId="3347541058" sldId="270"/>
            <ac:spMk id="4" creationId="{068C5A6C-909A-48DF-A469-FC73377508FD}"/>
          </ac:spMkLst>
        </pc:spChg>
        <pc:spChg chg="add mod">
          <ac:chgData name="Yoo Jonghun" userId="7af2938a2fa79179" providerId="LiveId" clId="{69D27F69-6306-4F53-B27F-0101F85FB2CD}" dt="2020-05-20T15:40:15.085" v="31" actId="1076"/>
          <ac:spMkLst>
            <pc:docMk/>
            <pc:sldMk cId="3347541058" sldId="270"/>
            <ac:spMk id="11" creationId="{D119C8E5-2257-45D7-A4FE-C9F9CD44DAEB}"/>
          </ac:spMkLst>
        </pc:spChg>
        <pc:picChg chg="del">
          <ac:chgData name="Yoo Jonghun" userId="7af2938a2fa79179" providerId="LiveId" clId="{69D27F69-6306-4F53-B27F-0101F85FB2CD}" dt="2020-05-20T15:40:10.579" v="28" actId="478"/>
          <ac:picMkLst>
            <pc:docMk/>
            <pc:sldMk cId="3347541058" sldId="270"/>
            <ac:picMk id="6" creationId="{B3CFE934-DEAE-4A5B-9F73-BBC80DCFC4B3}"/>
          </ac:picMkLst>
        </pc:picChg>
        <pc:picChg chg="add mod">
          <ac:chgData name="Yoo Jonghun" userId="7af2938a2fa79179" providerId="LiveId" clId="{69D27F69-6306-4F53-B27F-0101F85FB2CD}" dt="2020-05-20T15:40:15.085" v="31" actId="1076"/>
          <ac:picMkLst>
            <pc:docMk/>
            <pc:sldMk cId="3347541058" sldId="270"/>
            <ac:picMk id="8" creationId="{05BAF1EE-9804-4C85-BD6B-9473CB3FFE34}"/>
          </ac:picMkLst>
        </pc:picChg>
        <pc:picChg chg="add mod">
          <ac:chgData name="Yoo Jonghun" userId="7af2938a2fa79179" providerId="LiveId" clId="{69D27F69-6306-4F53-B27F-0101F85FB2CD}" dt="2020-05-20T15:40:15.085" v="31" actId="1076"/>
          <ac:picMkLst>
            <pc:docMk/>
            <pc:sldMk cId="3347541058" sldId="270"/>
            <ac:picMk id="10" creationId="{99BE845B-4A86-4DA3-90FB-69F2431B5B7C}"/>
          </ac:picMkLst>
        </pc:picChg>
        <pc:cxnChg chg="del">
          <ac:chgData name="Yoo Jonghun" userId="7af2938a2fa79179" providerId="LiveId" clId="{69D27F69-6306-4F53-B27F-0101F85FB2CD}" dt="2020-05-20T15:40:12.112" v="29" actId="478"/>
          <ac:cxnSpMkLst>
            <pc:docMk/>
            <pc:sldMk cId="3347541058" sldId="270"/>
            <ac:cxnSpMk id="7" creationId="{FE2D60BB-A8DC-46D5-AC38-7DE06F44D092}"/>
          </ac:cxnSpMkLst>
        </pc:cxnChg>
        <pc:cxnChg chg="add mod">
          <ac:chgData name="Yoo Jonghun" userId="7af2938a2fa79179" providerId="LiveId" clId="{69D27F69-6306-4F53-B27F-0101F85FB2CD}" dt="2020-05-20T15:40:15.085" v="31" actId="1076"/>
          <ac:cxnSpMkLst>
            <pc:docMk/>
            <pc:sldMk cId="3347541058" sldId="270"/>
            <ac:cxnSpMk id="9" creationId="{E0649D41-DEEC-4FFA-A2A7-BBF1AA20C1CB}"/>
          </ac:cxnSpMkLst>
        </pc:cxnChg>
      </pc:sldChg>
      <pc:sldChg chg="addSp delSp modSp add mod">
        <pc:chgData name="Yoo Jonghun" userId="7af2938a2fa79179" providerId="LiveId" clId="{69D27F69-6306-4F53-B27F-0101F85FB2CD}" dt="2020-05-20T15:42:29.694" v="53" actId="20577"/>
        <pc:sldMkLst>
          <pc:docMk/>
          <pc:sldMk cId="2325810219" sldId="271"/>
        </pc:sldMkLst>
        <pc:spChg chg="mod">
          <ac:chgData name="Yoo Jonghun" userId="7af2938a2fa79179" providerId="LiveId" clId="{69D27F69-6306-4F53-B27F-0101F85FB2CD}" dt="2020-05-20T15:40:56.484" v="35"/>
          <ac:spMkLst>
            <pc:docMk/>
            <pc:sldMk cId="2325810219" sldId="271"/>
            <ac:spMk id="2" creationId="{C1C69F64-F510-492A-BAD9-081F5111B6AE}"/>
          </ac:spMkLst>
        </pc:spChg>
        <pc:spChg chg="mod">
          <ac:chgData name="Yoo Jonghun" userId="7af2938a2fa79179" providerId="LiveId" clId="{69D27F69-6306-4F53-B27F-0101F85FB2CD}" dt="2020-05-20T15:42:29.694" v="53" actId="20577"/>
          <ac:spMkLst>
            <pc:docMk/>
            <pc:sldMk cId="2325810219" sldId="271"/>
            <ac:spMk id="4" creationId="{068C5A6C-909A-48DF-A469-FC73377508FD}"/>
          </ac:spMkLst>
        </pc:spChg>
        <pc:spChg chg="mod">
          <ac:chgData name="Yoo Jonghun" userId="7af2938a2fa79179" providerId="LiveId" clId="{69D27F69-6306-4F53-B27F-0101F85FB2CD}" dt="2020-05-20T15:41:00.024" v="36"/>
          <ac:spMkLst>
            <pc:docMk/>
            <pc:sldMk cId="2325810219" sldId="271"/>
            <ac:spMk id="5" creationId="{7FBC023E-5D69-44AC-9A88-C9CCE4BFD6A0}"/>
          </ac:spMkLst>
        </pc:spChg>
        <pc:spChg chg="del">
          <ac:chgData name="Yoo Jonghun" userId="7af2938a2fa79179" providerId="LiveId" clId="{69D27F69-6306-4F53-B27F-0101F85FB2CD}" dt="2020-05-20T15:40:48.237" v="33" actId="478"/>
          <ac:spMkLst>
            <pc:docMk/>
            <pc:sldMk cId="2325810219" sldId="271"/>
            <ac:spMk id="11" creationId="{D119C8E5-2257-45D7-A4FE-C9F9CD44DAEB}"/>
          </ac:spMkLst>
        </pc:spChg>
        <pc:picChg chg="del">
          <ac:chgData name="Yoo Jonghun" userId="7af2938a2fa79179" providerId="LiveId" clId="{69D27F69-6306-4F53-B27F-0101F85FB2CD}" dt="2020-05-20T15:40:48.237" v="33" actId="478"/>
          <ac:picMkLst>
            <pc:docMk/>
            <pc:sldMk cId="2325810219" sldId="271"/>
            <ac:picMk id="8" creationId="{05BAF1EE-9804-4C85-BD6B-9473CB3FFE34}"/>
          </ac:picMkLst>
        </pc:picChg>
        <pc:picChg chg="del">
          <ac:chgData name="Yoo Jonghun" userId="7af2938a2fa79179" providerId="LiveId" clId="{69D27F69-6306-4F53-B27F-0101F85FB2CD}" dt="2020-05-20T15:40:48.237" v="33" actId="478"/>
          <ac:picMkLst>
            <pc:docMk/>
            <pc:sldMk cId="2325810219" sldId="271"/>
            <ac:picMk id="10" creationId="{99BE845B-4A86-4DA3-90FB-69F2431B5B7C}"/>
          </ac:picMkLst>
        </pc:picChg>
        <pc:picChg chg="add mod">
          <ac:chgData name="Yoo Jonghun" userId="7af2938a2fa79179" providerId="LiveId" clId="{69D27F69-6306-4F53-B27F-0101F85FB2CD}" dt="2020-05-20T15:41:04.446" v="37" actId="1076"/>
          <ac:picMkLst>
            <pc:docMk/>
            <pc:sldMk cId="2325810219" sldId="271"/>
            <ac:picMk id="12" creationId="{6A9C9CC7-7673-4745-A167-FE16217E0836}"/>
          </ac:picMkLst>
        </pc:picChg>
        <pc:cxnChg chg="del">
          <ac:chgData name="Yoo Jonghun" userId="7af2938a2fa79179" providerId="LiveId" clId="{69D27F69-6306-4F53-B27F-0101F85FB2CD}" dt="2020-05-20T15:40:48.237" v="33" actId="478"/>
          <ac:cxnSpMkLst>
            <pc:docMk/>
            <pc:sldMk cId="2325810219" sldId="271"/>
            <ac:cxnSpMk id="9" creationId="{E0649D41-DEEC-4FFA-A2A7-BBF1AA20C1CB}"/>
          </ac:cxnSpMkLst>
        </pc:cxnChg>
        <pc:cxnChg chg="add mod">
          <ac:chgData name="Yoo Jonghun" userId="7af2938a2fa79179" providerId="LiveId" clId="{69D27F69-6306-4F53-B27F-0101F85FB2CD}" dt="2020-05-20T15:41:04.446" v="37" actId="1076"/>
          <ac:cxnSpMkLst>
            <pc:docMk/>
            <pc:sldMk cId="2325810219" sldId="271"/>
            <ac:cxnSpMk id="13" creationId="{156390A8-596C-49D6-AA8F-647E67983045}"/>
          </ac:cxnSpMkLst>
        </pc:cxnChg>
      </pc:sldChg>
      <pc:sldChg chg="addSp delSp modSp add mod">
        <pc:chgData name="Yoo Jonghun" userId="7af2938a2fa79179" providerId="LiveId" clId="{69D27F69-6306-4F53-B27F-0101F85FB2CD}" dt="2020-05-20T15:42:33.588" v="55" actId="20577"/>
        <pc:sldMkLst>
          <pc:docMk/>
          <pc:sldMk cId="1109822110" sldId="272"/>
        </pc:sldMkLst>
        <pc:spChg chg="mod">
          <ac:chgData name="Yoo Jonghun" userId="7af2938a2fa79179" providerId="LiveId" clId="{69D27F69-6306-4F53-B27F-0101F85FB2CD}" dt="2020-05-20T15:41:19.091" v="39"/>
          <ac:spMkLst>
            <pc:docMk/>
            <pc:sldMk cId="1109822110" sldId="272"/>
            <ac:spMk id="2" creationId="{C1C69F64-F510-492A-BAD9-081F5111B6AE}"/>
          </ac:spMkLst>
        </pc:spChg>
        <pc:spChg chg="mod">
          <ac:chgData name="Yoo Jonghun" userId="7af2938a2fa79179" providerId="LiveId" clId="{69D27F69-6306-4F53-B27F-0101F85FB2CD}" dt="2020-05-20T15:42:33.588" v="55" actId="20577"/>
          <ac:spMkLst>
            <pc:docMk/>
            <pc:sldMk cId="1109822110" sldId="272"/>
            <ac:spMk id="4" creationId="{068C5A6C-909A-48DF-A469-FC73377508FD}"/>
          </ac:spMkLst>
        </pc:spChg>
        <pc:spChg chg="del">
          <ac:chgData name="Yoo Jonghun" userId="7af2938a2fa79179" providerId="LiveId" clId="{69D27F69-6306-4F53-B27F-0101F85FB2CD}" dt="2020-05-20T15:41:26.986" v="41" actId="478"/>
          <ac:spMkLst>
            <pc:docMk/>
            <pc:sldMk cId="1109822110" sldId="272"/>
            <ac:spMk id="5" creationId="{7FBC023E-5D69-44AC-9A88-C9CCE4BFD6A0}"/>
          </ac:spMkLst>
        </pc:spChg>
        <pc:spChg chg="add del mod">
          <ac:chgData name="Yoo Jonghun" userId="7af2938a2fa79179" providerId="LiveId" clId="{69D27F69-6306-4F53-B27F-0101F85FB2CD}" dt="2020-05-20T15:41:29.088" v="42" actId="478"/>
          <ac:spMkLst>
            <pc:docMk/>
            <pc:sldMk cId="1109822110" sldId="272"/>
            <ac:spMk id="7" creationId="{30125719-D2B2-46FA-A69D-5EA50C5A3BD4}"/>
          </ac:spMkLst>
        </pc:spChg>
        <pc:picChg chg="add mod">
          <ac:chgData name="Yoo Jonghun" userId="7af2938a2fa79179" providerId="LiveId" clId="{69D27F69-6306-4F53-B27F-0101F85FB2CD}" dt="2020-05-20T15:41:34.983" v="45" actId="1076"/>
          <ac:picMkLst>
            <pc:docMk/>
            <pc:sldMk cId="1109822110" sldId="272"/>
            <ac:picMk id="10" creationId="{47D597DE-B98F-40B4-882A-2127D9974E98}"/>
          </ac:picMkLst>
        </pc:picChg>
        <pc:picChg chg="del">
          <ac:chgData name="Yoo Jonghun" userId="7af2938a2fa79179" providerId="LiveId" clId="{69D27F69-6306-4F53-B27F-0101F85FB2CD}" dt="2020-05-20T15:41:23.658" v="40" actId="478"/>
          <ac:picMkLst>
            <pc:docMk/>
            <pc:sldMk cId="1109822110" sldId="272"/>
            <ac:picMk id="12" creationId="{6A9C9CC7-7673-4745-A167-FE16217E0836}"/>
          </ac:picMkLst>
        </pc:picChg>
        <pc:cxnChg chg="del">
          <ac:chgData name="Yoo Jonghun" userId="7af2938a2fa79179" providerId="LiveId" clId="{69D27F69-6306-4F53-B27F-0101F85FB2CD}" dt="2020-05-20T15:41:23.658" v="40" actId="478"/>
          <ac:cxnSpMkLst>
            <pc:docMk/>
            <pc:sldMk cId="1109822110" sldId="272"/>
            <ac:cxnSpMk id="13" creationId="{156390A8-596C-49D6-AA8F-647E67983045}"/>
          </ac:cxnSpMkLst>
        </pc:cxnChg>
      </pc:sldChg>
      <pc:sldChg chg="addSp delSp modSp add mod">
        <pc:chgData name="Yoo Jonghun" userId="7af2938a2fa79179" providerId="LiveId" clId="{69D27F69-6306-4F53-B27F-0101F85FB2CD}" dt="2020-05-20T15:43:43.542" v="65" actId="1076"/>
        <pc:sldMkLst>
          <pc:docMk/>
          <pc:sldMk cId="3011982848" sldId="273"/>
        </pc:sldMkLst>
        <pc:spChg chg="mod">
          <ac:chgData name="Yoo Jonghun" userId="7af2938a2fa79179" providerId="LiveId" clId="{69D27F69-6306-4F53-B27F-0101F85FB2CD}" dt="2020-05-20T15:43:14.507" v="57"/>
          <ac:spMkLst>
            <pc:docMk/>
            <pc:sldMk cId="3011982848" sldId="273"/>
            <ac:spMk id="2" creationId="{C1C69F64-F510-492A-BAD9-081F5111B6AE}"/>
          </ac:spMkLst>
        </pc:spChg>
        <pc:spChg chg="add mod">
          <ac:chgData name="Yoo Jonghun" userId="7af2938a2fa79179" providerId="LiveId" clId="{69D27F69-6306-4F53-B27F-0101F85FB2CD}" dt="2020-05-20T15:43:43.542" v="65" actId="1076"/>
          <ac:spMkLst>
            <pc:docMk/>
            <pc:sldMk cId="3011982848" sldId="273"/>
            <ac:spMk id="7" creationId="{6E8124E4-B0F9-4566-A378-844568FEAA74}"/>
          </ac:spMkLst>
        </pc:spChg>
        <pc:spChg chg="add mod">
          <ac:chgData name="Yoo Jonghun" userId="7af2938a2fa79179" providerId="LiveId" clId="{69D27F69-6306-4F53-B27F-0101F85FB2CD}" dt="2020-05-20T15:43:38.051" v="64"/>
          <ac:spMkLst>
            <pc:docMk/>
            <pc:sldMk cId="3011982848" sldId="273"/>
            <ac:spMk id="8" creationId="{6C767D5F-5CBB-4795-B7EA-2670C20E9529}"/>
          </ac:spMkLst>
        </pc:spChg>
        <pc:picChg chg="add mod">
          <ac:chgData name="Yoo Jonghun" userId="7af2938a2fa79179" providerId="LiveId" clId="{69D27F69-6306-4F53-B27F-0101F85FB2CD}" dt="2020-05-20T15:43:43.542" v="65" actId="1076"/>
          <ac:picMkLst>
            <pc:docMk/>
            <pc:sldMk cId="3011982848" sldId="273"/>
            <ac:picMk id="6" creationId="{8105996B-5D54-403A-BBDF-657075318188}"/>
          </ac:picMkLst>
        </pc:picChg>
        <pc:picChg chg="del">
          <ac:chgData name="Yoo Jonghun" userId="7af2938a2fa79179" providerId="LiveId" clId="{69D27F69-6306-4F53-B27F-0101F85FB2CD}" dt="2020-05-20T15:43:20.813" v="58" actId="478"/>
          <ac:picMkLst>
            <pc:docMk/>
            <pc:sldMk cId="3011982848" sldId="273"/>
            <ac:picMk id="10" creationId="{47D597DE-B98F-40B4-882A-2127D9974E98}"/>
          </ac:picMkLst>
        </pc:picChg>
      </pc:sldChg>
      <pc:sldChg chg="addSp delSp modSp add mod">
        <pc:chgData name="Yoo Jonghun" userId="7af2938a2fa79179" providerId="LiveId" clId="{69D27F69-6306-4F53-B27F-0101F85FB2CD}" dt="2020-05-20T15:44:38.659" v="101" actId="1076"/>
        <pc:sldMkLst>
          <pc:docMk/>
          <pc:sldMk cId="390257639" sldId="274"/>
        </pc:sldMkLst>
        <pc:spChg chg="mod">
          <ac:chgData name="Yoo Jonghun" userId="7af2938a2fa79179" providerId="LiveId" clId="{69D27F69-6306-4F53-B27F-0101F85FB2CD}" dt="2020-05-20T15:43:55.536" v="67"/>
          <ac:spMkLst>
            <pc:docMk/>
            <pc:sldMk cId="390257639" sldId="274"/>
            <ac:spMk id="2" creationId="{C1C69F64-F510-492A-BAD9-081F5111B6AE}"/>
          </ac:spMkLst>
        </pc:spChg>
        <pc:spChg chg="del">
          <ac:chgData name="Yoo Jonghun" userId="7af2938a2fa79179" providerId="LiveId" clId="{69D27F69-6306-4F53-B27F-0101F85FB2CD}" dt="2020-05-20T15:44:09.378" v="69" actId="478"/>
          <ac:spMkLst>
            <pc:docMk/>
            <pc:sldMk cId="390257639" sldId="274"/>
            <ac:spMk id="7" creationId="{6E8124E4-B0F9-4566-A378-844568FEAA74}"/>
          </ac:spMkLst>
        </pc:spChg>
        <pc:spChg chg="mod">
          <ac:chgData name="Yoo Jonghun" userId="7af2938a2fa79179" providerId="LiveId" clId="{69D27F69-6306-4F53-B27F-0101F85FB2CD}" dt="2020-05-20T15:43:59.774" v="68"/>
          <ac:spMkLst>
            <pc:docMk/>
            <pc:sldMk cId="390257639" sldId="274"/>
            <ac:spMk id="8" creationId="{6C767D5F-5CBB-4795-B7EA-2670C20E9529}"/>
          </ac:spMkLst>
        </pc:spChg>
        <pc:spChg chg="add mod">
          <ac:chgData name="Yoo Jonghun" userId="7af2938a2fa79179" providerId="LiveId" clId="{69D27F69-6306-4F53-B27F-0101F85FB2CD}" dt="2020-05-20T15:44:13.039" v="71" actId="1076"/>
          <ac:spMkLst>
            <pc:docMk/>
            <pc:sldMk cId="390257639" sldId="274"/>
            <ac:spMk id="9" creationId="{21A382AD-D4D8-45E4-8A1F-ACCBF66CECFE}"/>
          </ac:spMkLst>
        </pc:spChg>
        <pc:spChg chg="add mod">
          <ac:chgData name="Yoo Jonghun" userId="7af2938a2fa79179" providerId="LiveId" clId="{69D27F69-6306-4F53-B27F-0101F85FB2CD}" dt="2020-05-20T15:44:25.092" v="94" actId="1038"/>
          <ac:spMkLst>
            <pc:docMk/>
            <pc:sldMk cId="390257639" sldId="274"/>
            <ac:spMk id="10" creationId="{A599CA1E-1A3A-4E10-8EF8-F975E70378CF}"/>
          </ac:spMkLst>
        </pc:spChg>
        <pc:spChg chg="add mod">
          <ac:chgData name="Yoo Jonghun" userId="7af2938a2fa79179" providerId="LiveId" clId="{69D27F69-6306-4F53-B27F-0101F85FB2CD}" dt="2020-05-20T15:44:27.890" v="99" actId="1037"/>
          <ac:spMkLst>
            <pc:docMk/>
            <pc:sldMk cId="390257639" sldId="274"/>
            <ac:spMk id="11" creationId="{FFE4A4D5-74E0-478B-8A00-A80BCA690F82}"/>
          </ac:spMkLst>
        </pc:spChg>
        <pc:spChg chg="add mod">
          <ac:chgData name="Yoo Jonghun" userId="7af2938a2fa79179" providerId="LiveId" clId="{69D27F69-6306-4F53-B27F-0101F85FB2CD}" dt="2020-05-20T15:44:38.659" v="101" actId="1076"/>
          <ac:spMkLst>
            <pc:docMk/>
            <pc:sldMk cId="390257639" sldId="274"/>
            <ac:spMk id="13" creationId="{D8F5DAC4-A70F-49AB-BA40-58E3871C32A5}"/>
          </ac:spMkLst>
        </pc:spChg>
        <pc:spChg chg="add mod">
          <ac:chgData name="Yoo Jonghun" userId="7af2938a2fa79179" providerId="LiveId" clId="{69D27F69-6306-4F53-B27F-0101F85FB2CD}" dt="2020-05-20T15:44:38.659" v="101" actId="1076"/>
          <ac:spMkLst>
            <pc:docMk/>
            <pc:sldMk cId="390257639" sldId="274"/>
            <ac:spMk id="14" creationId="{7649AF0A-A17A-4ADB-BF1B-F8F41D004BCE}"/>
          </ac:spMkLst>
        </pc:spChg>
        <pc:picChg chg="del">
          <ac:chgData name="Yoo Jonghun" userId="7af2938a2fa79179" providerId="LiveId" clId="{69D27F69-6306-4F53-B27F-0101F85FB2CD}" dt="2020-05-20T15:44:09.378" v="69" actId="478"/>
          <ac:picMkLst>
            <pc:docMk/>
            <pc:sldMk cId="390257639" sldId="274"/>
            <ac:picMk id="6" creationId="{8105996B-5D54-403A-BBDF-657075318188}"/>
          </ac:picMkLst>
        </pc:picChg>
        <pc:picChg chg="add mod">
          <ac:chgData name="Yoo Jonghun" userId="7af2938a2fa79179" providerId="LiveId" clId="{69D27F69-6306-4F53-B27F-0101F85FB2CD}" dt="2020-05-20T15:44:38.659" v="101" actId="1076"/>
          <ac:picMkLst>
            <pc:docMk/>
            <pc:sldMk cId="390257639" sldId="274"/>
            <ac:picMk id="12" creationId="{C9083893-16E9-4594-89FE-3596F8B242D1}"/>
          </ac:picMkLst>
        </pc:picChg>
        <pc:picChg chg="add mod">
          <ac:chgData name="Yoo Jonghun" userId="7af2938a2fa79179" providerId="LiveId" clId="{69D27F69-6306-4F53-B27F-0101F85FB2CD}" dt="2020-05-20T15:44:38.659" v="101" actId="1076"/>
          <ac:picMkLst>
            <pc:docMk/>
            <pc:sldMk cId="390257639" sldId="274"/>
            <ac:picMk id="15" creationId="{9817EF3C-9B0C-4F7A-92D2-549448CE2DCA}"/>
          </ac:picMkLst>
        </pc:picChg>
      </pc:sldChg>
      <pc:sldChg chg="addSp delSp modSp add mod">
        <pc:chgData name="Yoo Jonghun" userId="7af2938a2fa79179" providerId="LiveId" clId="{69D27F69-6306-4F53-B27F-0101F85FB2CD}" dt="2020-05-20T15:45:11.671" v="109" actId="1076"/>
        <pc:sldMkLst>
          <pc:docMk/>
          <pc:sldMk cId="2120788811" sldId="275"/>
        </pc:sldMkLst>
        <pc:spChg chg="mod">
          <ac:chgData name="Yoo Jonghun" userId="7af2938a2fa79179" providerId="LiveId" clId="{69D27F69-6306-4F53-B27F-0101F85FB2CD}" dt="2020-05-20T15:44:57.896" v="104" actId="20577"/>
          <ac:spMkLst>
            <pc:docMk/>
            <pc:sldMk cId="2120788811" sldId="275"/>
            <ac:spMk id="2" creationId="{C1C69F64-F510-492A-BAD9-081F5111B6AE}"/>
          </ac:spMkLst>
        </pc:spChg>
        <pc:spChg chg="mod">
          <ac:chgData name="Yoo Jonghun" userId="7af2938a2fa79179" providerId="LiveId" clId="{69D27F69-6306-4F53-B27F-0101F85FB2CD}" dt="2020-05-20T15:44:56.091" v="103"/>
          <ac:spMkLst>
            <pc:docMk/>
            <pc:sldMk cId="2120788811" sldId="275"/>
            <ac:spMk id="8" creationId="{6C767D5F-5CBB-4795-B7EA-2670C20E9529}"/>
          </ac:spMkLst>
        </pc:spChg>
        <pc:spChg chg="del">
          <ac:chgData name="Yoo Jonghun" userId="7af2938a2fa79179" providerId="LiveId" clId="{69D27F69-6306-4F53-B27F-0101F85FB2CD}" dt="2020-05-20T15:45:01.620" v="105" actId="478"/>
          <ac:spMkLst>
            <pc:docMk/>
            <pc:sldMk cId="2120788811" sldId="275"/>
            <ac:spMk id="9" creationId="{21A382AD-D4D8-45E4-8A1F-ACCBF66CECFE}"/>
          </ac:spMkLst>
        </pc:spChg>
        <pc:spChg chg="del">
          <ac:chgData name="Yoo Jonghun" userId="7af2938a2fa79179" providerId="LiveId" clId="{69D27F69-6306-4F53-B27F-0101F85FB2CD}" dt="2020-05-20T15:45:01.620" v="105" actId="478"/>
          <ac:spMkLst>
            <pc:docMk/>
            <pc:sldMk cId="2120788811" sldId="275"/>
            <ac:spMk id="10" creationId="{A599CA1E-1A3A-4E10-8EF8-F975E70378CF}"/>
          </ac:spMkLst>
        </pc:spChg>
        <pc:spChg chg="del">
          <ac:chgData name="Yoo Jonghun" userId="7af2938a2fa79179" providerId="LiveId" clId="{69D27F69-6306-4F53-B27F-0101F85FB2CD}" dt="2020-05-20T15:45:01.620" v="105" actId="478"/>
          <ac:spMkLst>
            <pc:docMk/>
            <pc:sldMk cId="2120788811" sldId="275"/>
            <ac:spMk id="11" creationId="{FFE4A4D5-74E0-478B-8A00-A80BCA690F82}"/>
          </ac:spMkLst>
        </pc:spChg>
        <pc:spChg chg="del">
          <ac:chgData name="Yoo Jonghun" userId="7af2938a2fa79179" providerId="LiveId" clId="{69D27F69-6306-4F53-B27F-0101F85FB2CD}" dt="2020-05-20T15:45:06.509" v="107" actId="478"/>
          <ac:spMkLst>
            <pc:docMk/>
            <pc:sldMk cId="2120788811" sldId="275"/>
            <ac:spMk id="13" creationId="{D8F5DAC4-A70F-49AB-BA40-58E3871C32A5}"/>
          </ac:spMkLst>
        </pc:spChg>
        <pc:spChg chg="del">
          <ac:chgData name="Yoo Jonghun" userId="7af2938a2fa79179" providerId="LiveId" clId="{69D27F69-6306-4F53-B27F-0101F85FB2CD}" dt="2020-05-20T15:45:06.509" v="107" actId="478"/>
          <ac:spMkLst>
            <pc:docMk/>
            <pc:sldMk cId="2120788811" sldId="275"/>
            <ac:spMk id="14" creationId="{7649AF0A-A17A-4ADB-BF1B-F8F41D004BCE}"/>
          </ac:spMkLst>
        </pc:spChg>
        <pc:picChg chg="del">
          <ac:chgData name="Yoo Jonghun" userId="7af2938a2fa79179" providerId="LiveId" clId="{69D27F69-6306-4F53-B27F-0101F85FB2CD}" dt="2020-05-20T15:45:03.784" v="106" actId="478"/>
          <ac:picMkLst>
            <pc:docMk/>
            <pc:sldMk cId="2120788811" sldId="275"/>
            <ac:picMk id="12" creationId="{C9083893-16E9-4594-89FE-3596F8B242D1}"/>
          </ac:picMkLst>
        </pc:picChg>
        <pc:picChg chg="del">
          <ac:chgData name="Yoo Jonghun" userId="7af2938a2fa79179" providerId="LiveId" clId="{69D27F69-6306-4F53-B27F-0101F85FB2CD}" dt="2020-05-20T15:45:03.784" v="106" actId="478"/>
          <ac:picMkLst>
            <pc:docMk/>
            <pc:sldMk cId="2120788811" sldId="275"/>
            <ac:picMk id="15" creationId="{9817EF3C-9B0C-4F7A-92D2-549448CE2DCA}"/>
          </ac:picMkLst>
        </pc:picChg>
        <pc:picChg chg="add mod">
          <ac:chgData name="Yoo Jonghun" userId="7af2938a2fa79179" providerId="LiveId" clId="{69D27F69-6306-4F53-B27F-0101F85FB2CD}" dt="2020-05-20T15:45:11.671" v="109" actId="1076"/>
          <ac:picMkLst>
            <pc:docMk/>
            <pc:sldMk cId="2120788811" sldId="275"/>
            <ac:picMk id="16" creationId="{30D863D3-96A6-4394-9206-DF6A726CB0C8}"/>
          </ac:picMkLst>
        </pc:picChg>
        <pc:picChg chg="add mod">
          <ac:chgData name="Yoo Jonghun" userId="7af2938a2fa79179" providerId="LiveId" clId="{69D27F69-6306-4F53-B27F-0101F85FB2CD}" dt="2020-05-20T15:45:11.671" v="109" actId="1076"/>
          <ac:picMkLst>
            <pc:docMk/>
            <pc:sldMk cId="2120788811" sldId="275"/>
            <ac:picMk id="17" creationId="{21EABA1B-37B3-49EC-BACB-4436EC78671A}"/>
          </ac:picMkLst>
        </pc:pic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CCD9A15B-1FC0-48D8-BBBF-7B48C85C524D}"/>
    <pc:docChg chg="undo custSel addSld delSld modSld">
      <pc:chgData name="Yoo Jonghun" userId="7af2938a2fa79179" providerId="LiveId" clId="{CCD9A15B-1FC0-48D8-BBBF-7B48C85C524D}" dt="2020-05-20T15:37:53.082" v="556" actId="2696"/>
      <pc:docMkLst>
        <pc:docMk/>
      </pc:docMkLst>
      <pc:sldChg chg="modSp mod">
        <pc:chgData name="Yoo Jonghun" userId="7af2938a2fa79179" providerId="LiveId" clId="{CCD9A15B-1FC0-48D8-BBBF-7B48C85C524D}" dt="2020-05-20T15:23:53.887" v="243" actId="20577"/>
        <pc:sldMkLst>
          <pc:docMk/>
          <pc:sldMk cId="1738146401" sldId="256"/>
        </pc:sldMkLst>
        <pc:spChg chg="mod">
          <ac:chgData name="Yoo Jonghun" userId="7af2938a2fa79179" providerId="LiveId" clId="{CCD9A15B-1FC0-48D8-BBBF-7B48C85C524D}" dt="2020-05-20T15:23:53.887" v="24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CCD9A15B-1FC0-48D8-BBBF-7B48C85C524D}" dt="2020-05-20T15:27:04.463" v="454" actId="14100"/>
        <pc:sldMkLst>
          <pc:docMk/>
          <pc:sldMk cId="3331657119" sldId="268"/>
        </pc:sldMkLst>
        <pc:spChg chg="mod">
          <ac:chgData name="Yoo Jonghun" userId="7af2938a2fa79179" providerId="LiveId" clId="{CCD9A15B-1FC0-48D8-BBBF-7B48C85C524D}" dt="2020-05-20T15:23:40.342" v="233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CD9A15B-1FC0-48D8-BBBF-7B48C85C524D}" dt="2020-05-20T15:07:04.559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CD9A15B-1FC0-48D8-BBBF-7B48C85C524D}" dt="2020-05-20T15:24:04.863" v="254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CD9A15B-1FC0-48D8-BBBF-7B48C85C524D}" dt="2020-05-20T15:27:04.463" v="454" actId="14100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CCD9A15B-1FC0-48D8-BBBF-7B48C85C524D}" dt="2020-05-20T15:19:52.367" v="97"/>
          <ac:spMkLst>
            <pc:docMk/>
            <pc:sldMk cId="3331657119" sldId="268"/>
            <ac:spMk id="6" creationId="{CF753EFD-23E6-4934-B1B8-9169945ED50E}"/>
          </ac:spMkLst>
        </pc:spChg>
        <pc:spChg chg="del">
          <ac:chgData name="Yoo Jonghun" userId="7af2938a2fa79179" providerId="LiveId" clId="{CCD9A15B-1FC0-48D8-BBBF-7B48C85C524D}" dt="2020-05-20T15:10:21.886" v="90" actId="478"/>
          <ac:spMkLst>
            <pc:docMk/>
            <pc:sldMk cId="3331657119" sldId="268"/>
            <ac:spMk id="10" creationId="{0E5AA9CC-982F-4991-BCA0-4213F66BAA3B}"/>
          </ac:spMkLst>
        </pc:spChg>
        <pc:picChg chg="del">
          <ac:chgData name="Yoo Jonghun" userId="7af2938a2fa79179" providerId="LiveId" clId="{CCD9A15B-1FC0-48D8-BBBF-7B48C85C524D}" dt="2020-05-20T15:10:19.997" v="89" actId="478"/>
          <ac:picMkLst>
            <pc:docMk/>
            <pc:sldMk cId="3331657119" sldId="268"/>
            <ac:picMk id="9" creationId="{043EFA10-8898-494A-8A07-E3F2DA456869}"/>
          </ac:picMkLst>
        </pc:picChg>
      </pc:sldChg>
      <pc:sldChg chg="add del">
        <pc:chgData name="Yoo Jonghun" userId="7af2938a2fa79179" providerId="LiveId" clId="{CCD9A15B-1FC0-48D8-BBBF-7B48C85C524D}" dt="2020-05-20T15:23:57.613" v="244" actId="2696"/>
        <pc:sldMkLst>
          <pc:docMk/>
          <pc:sldMk cId="1693495491" sldId="269"/>
        </pc:sldMkLst>
      </pc:sldChg>
      <pc:sldChg chg="addSp delSp modSp add mod">
        <pc:chgData name="Yoo Jonghun" userId="7af2938a2fa79179" providerId="LiveId" clId="{CCD9A15B-1FC0-48D8-BBBF-7B48C85C524D}" dt="2020-05-20T15:30:32.036" v="495" actId="1076"/>
        <pc:sldMkLst>
          <pc:docMk/>
          <pc:sldMk cId="1764701318" sldId="269"/>
        </pc:sldMkLst>
        <pc:spChg chg="mod">
          <ac:chgData name="Yoo Jonghun" userId="7af2938a2fa79179" providerId="LiveId" clId="{CCD9A15B-1FC0-48D8-BBBF-7B48C85C524D}" dt="2020-05-20T15:28:09.728" v="487" actId="20577"/>
          <ac:spMkLst>
            <pc:docMk/>
            <pc:sldMk cId="1764701318" sldId="269"/>
            <ac:spMk id="2" creationId="{C1C69F64-F510-492A-BAD9-081F5111B6AE}"/>
          </ac:spMkLst>
        </pc:spChg>
        <pc:spChg chg="del mod">
          <ac:chgData name="Yoo Jonghun" userId="7af2938a2fa79179" providerId="LiveId" clId="{CCD9A15B-1FC0-48D8-BBBF-7B48C85C524D}" dt="2020-05-20T15:30:28.659" v="494" actId="478"/>
          <ac:spMkLst>
            <pc:docMk/>
            <pc:sldMk cId="1764701318" sldId="269"/>
            <ac:spMk id="5" creationId="{7FBC023E-5D69-44AC-9A88-C9CCE4BFD6A0}"/>
          </ac:spMkLst>
        </pc:spChg>
        <pc:picChg chg="add mod">
          <ac:chgData name="Yoo Jonghun" userId="7af2938a2fa79179" providerId="LiveId" clId="{CCD9A15B-1FC0-48D8-BBBF-7B48C85C524D}" dt="2020-05-20T15:30:32.036" v="495" actId="1076"/>
          <ac:picMkLst>
            <pc:docMk/>
            <pc:sldMk cId="1764701318" sldId="269"/>
            <ac:picMk id="6" creationId="{EE8D7BB4-C537-494A-BB5E-FC6F82AD28CF}"/>
          </ac:picMkLst>
        </pc:picChg>
      </pc:sldChg>
      <pc:sldChg chg="del">
        <pc:chgData name="Yoo Jonghun" userId="7af2938a2fa79179" providerId="LiveId" clId="{CCD9A15B-1FC0-48D8-BBBF-7B48C85C524D}" dt="2020-05-20T15:07:18.100" v="8" actId="2696"/>
        <pc:sldMkLst>
          <pc:docMk/>
          <pc:sldMk cId="2499360295" sldId="269"/>
        </pc:sldMkLst>
      </pc:sldChg>
      <pc:sldChg chg="new del">
        <pc:chgData name="Yoo Jonghun" userId="7af2938a2fa79179" providerId="LiveId" clId="{CCD9A15B-1FC0-48D8-BBBF-7B48C85C524D}" dt="2020-05-20T15:27:40.417" v="456" actId="2696"/>
        <pc:sldMkLst>
          <pc:docMk/>
          <pc:sldMk cId="2782093859" sldId="269"/>
        </pc:sldMkLst>
      </pc:sldChg>
      <pc:sldChg chg="addSp delSp modSp add mod">
        <pc:chgData name="Yoo Jonghun" userId="7af2938a2fa79179" providerId="LiveId" clId="{CCD9A15B-1FC0-48D8-BBBF-7B48C85C524D}" dt="2020-05-20T15:37:23.463" v="550" actId="1076"/>
        <pc:sldMkLst>
          <pc:docMk/>
          <pc:sldMk cId="782157950" sldId="270"/>
        </pc:sldMkLst>
        <pc:spChg chg="mod">
          <ac:chgData name="Yoo Jonghun" userId="7af2938a2fa79179" providerId="LiveId" clId="{CCD9A15B-1FC0-48D8-BBBF-7B48C85C524D}" dt="2020-05-20T15:37:06.641" v="544"/>
          <ac:spMkLst>
            <pc:docMk/>
            <pc:sldMk cId="782157950" sldId="270"/>
            <ac:spMk id="2" creationId="{C1C69F64-F510-492A-BAD9-081F5111B6AE}"/>
          </ac:spMkLst>
        </pc:spChg>
        <pc:spChg chg="add del mod">
          <ac:chgData name="Yoo Jonghun" userId="7af2938a2fa79179" providerId="LiveId" clId="{CCD9A15B-1FC0-48D8-BBBF-7B48C85C524D}" dt="2020-05-20T15:37:12.287" v="546" actId="478"/>
          <ac:spMkLst>
            <pc:docMk/>
            <pc:sldMk cId="782157950" sldId="270"/>
            <ac:spMk id="7" creationId="{488B78D4-D15F-486E-A63E-4233D32C3534}"/>
          </ac:spMkLst>
        </pc:spChg>
        <pc:picChg chg="add mod">
          <ac:chgData name="Yoo Jonghun" userId="7af2938a2fa79179" providerId="LiveId" clId="{CCD9A15B-1FC0-48D8-BBBF-7B48C85C524D}" dt="2020-05-20T15:37:23.463" v="550" actId="1076"/>
          <ac:picMkLst>
            <pc:docMk/>
            <pc:sldMk cId="782157950" sldId="270"/>
            <ac:picMk id="5" creationId="{662F4A11-359F-4BC5-BCA7-65CBCEAC466E}"/>
          </ac:picMkLst>
        </pc:picChg>
        <pc:picChg chg="del">
          <ac:chgData name="Yoo Jonghun" userId="7af2938a2fa79179" providerId="LiveId" clId="{CCD9A15B-1FC0-48D8-BBBF-7B48C85C524D}" dt="2020-05-20T15:30:58.933" v="497" actId="478"/>
          <ac:picMkLst>
            <pc:docMk/>
            <pc:sldMk cId="782157950" sldId="270"/>
            <ac:picMk id="6" creationId="{EE8D7BB4-C537-494A-BB5E-FC6F82AD28CF}"/>
          </ac:picMkLst>
        </pc:picChg>
        <pc:picChg chg="add mod modCrop">
          <ac:chgData name="Yoo Jonghun" userId="7af2938a2fa79179" providerId="LiveId" clId="{CCD9A15B-1FC0-48D8-BBBF-7B48C85C524D}" dt="2020-05-20T15:37:20.933" v="549" actId="1076"/>
          <ac:picMkLst>
            <pc:docMk/>
            <pc:sldMk cId="782157950" sldId="270"/>
            <ac:picMk id="8" creationId="{050C48EC-C773-4D00-B7A8-B2C2EB06D788}"/>
          </ac:picMkLst>
        </pc:picChg>
      </pc:sldChg>
      <pc:sldChg chg="add del">
        <pc:chgData name="Yoo Jonghun" userId="7af2938a2fa79179" providerId="LiveId" clId="{CCD9A15B-1FC0-48D8-BBBF-7B48C85C524D}" dt="2020-05-20T15:19:48.240" v="95"/>
        <pc:sldMkLst>
          <pc:docMk/>
          <pc:sldMk cId="3042528525" sldId="270"/>
        </pc:sldMkLst>
      </pc:sldChg>
      <pc:sldChg chg="del">
        <pc:chgData name="Yoo Jonghun" userId="7af2938a2fa79179" providerId="LiveId" clId="{CCD9A15B-1FC0-48D8-BBBF-7B48C85C524D}" dt="2020-05-20T15:07:18.100" v="8" actId="2696"/>
        <pc:sldMkLst>
          <pc:docMk/>
          <pc:sldMk cId="3562732063" sldId="270"/>
        </pc:sldMkLst>
      </pc:sldChg>
      <pc:sldChg chg="modSp add del mod">
        <pc:chgData name="Yoo Jonghun" userId="7af2938a2fa79179" providerId="LiveId" clId="{CCD9A15B-1FC0-48D8-BBBF-7B48C85C524D}" dt="2020-05-20T15:37:53.082" v="556" actId="2696"/>
        <pc:sldMkLst>
          <pc:docMk/>
          <pc:sldMk cId="1594721699" sldId="271"/>
        </pc:sldMkLst>
        <pc:spChg chg="mod">
          <ac:chgData name="Yoo Jonghun" userId="7af2938a2fa79179" providerId="LiveId" clId="{CCD9A15B-1FC0-48D8-BBBF-7B48C85C524D}" dt="2020-05-20T15:37:44.136" v="555" actId="20577"/>
          <ac:spMkLst>
            <pc:docMk/>
            <pc:sldMk cId="1594721699" sldId="271"/>
            <ac:spMk id="2" creationId="{C1C69F64-F510-492A-BAD9-081F5111B6AE}"/>
          </ac:spMkLst>
        </pc:spChg>
      </pc:sldChg>
    </pc:docChg>
  </pc:docChgLst>
  <pc:docChgLst>
    <pc:chgData name="Yoo Jonghun" userId="7af2938a2fa79179" providerId="LiveId" clId="{D954B05F-DEF9-44A4-93D0-2200A286289D}"/>
    <pc:docChg chg="undo custSel addSld delSld modSld">
      <pc:chgData name="Yoo Jonghun" userId="7af2938a2fa79179" providerId="LiveId" clId="{D954B05F-DEF9-44A4-93D0-2200A286289D}" dt="2020-05-05T12:17:49.739" v="317" actId="1037"/>
      <pc:docMkLst>
        <pc:docMk/>
      </pc:docMkLst>
      <pc:sldChg chg="modSp mod">
        <pc:chgData name="Yoo Jonghun" userId="7af2938a2fa79179" providerId="LiveId" clId="{D954B05F-DEF9-44A4-93D0-2200A286289D}" dt="2020-05-05T12:06:26.625" v="55"/>
        <pc:sldMkLst>
          <pc:docMk/>
          <pc:sldMk cId="1738146401" sldId="256"/>
        </pc:sldMkLst>
        <pc:spChg chg="mod">
          <ac:chgData name="Yoo Jonghun" userId="7af2938a2fa79179" providerId="LiveId" clId="{D954B05F-DEF9-44A4-93D0-2200A286289D}" dt="2020-05-05T12:06:26.625" v="55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 mod">
        <pc:chgData name="Yoo Jonghun" userId="7af2938a2fa79179" providerId="LiveId" clId="{D954B05F-DEF9-44A4-93D0-2200A286289D}" dt="2020-05-05T07:26:50.652" v="40" actId="20577"/>
        <pc:sldMkLst>
          <pc:docMk/>
          <pc:sldMk cId="3331657119" sldId="268"/>
        </pc:sldMkLst>
        <pc:spChg chg="mod">
          <ac:chgData name="Yoo Jonghun" userId="7af2938a2fa79179" providerId="LiveId" clId="{D954B05F-DEF9-44A4-93D0-2200A286289D}" dt="2020-05-05T07:26:50.652" v="40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07:26:18.768" v="14" actId="14100"/>
          <ac:spMkLst>
            <pc:docMk/>
            <pc:sldMk cId="3331657119" sldId="268"/>
            <ac:spMk id="5" creationId="{7FBC023E-5D69-44AC-9A88-C9CCE4BFD6A0}"/>
          </ac:spMkLst>
        </pc:spChg>
        <pc:spChg chg="del mod">
          <ac:chgData name="Yoo Jonghun" userId="7af2938a2fa79179" providerId="LiveId" clId="{D954B05F-DEF9-44A4-93D0-2200A286289D}" dt="2020-05-05T07:26:05.431" v="6" actId="478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D954B05F-DEF9-44A4-93D0-2200A286289D}" dt="2020-05-05T07:26:45.351" v="21" actId="14100"/>
          <ac:spMkLst>
            <pc:docMk/>
            <pc:sldMk cId="3331657119" sldId="268"/>
            <ac:spMk id="10" creationId="{0E5AA9CC-982F-4991-BCA0-4213F66BAA3B}"/>
          </ac:spMkLst>
        </pc:spChg>
        <pc:picChg chg="mod">
          <ac:chgData name="Yoo Jonghun" userId="7af2938a2fa79179" providerId="LiveId" clId="{D954B05F-DEF9-44A4-93D0-2200A286289D}" dt="2020-05-05T07:26:37.722" v="20" actId="1076"/>
          <ac:picMkLst>
            <pc:docMk/>
            <pc:sldMk cId="3331657119" sldId="268"/>
            <ac:picMk id="9" creationId="{043EFA10-8898-494A-8A07-E3F2DA456869}"/>
          </ac:picMkLst>
        </pc:picChg>
      </pc:sldChg>
      <pc:sldChg chg="addSp delSp modSp add mod">
        <pc:chgData name="Yoo Jonghun" userId="7af2938a2fa79179" providerId="LiveId" clId="{D954B05F-DEF9-44A4-93D0-2200A286289D}" dt="2020-05-05T12:15:31.511" v="166" actId="20577"/>
        <pc:sldMkLst>
          <pc:docMk/>
          <pc:sldMk cId="2499360295" sldId="269"/>
        </pc:sldMkLst>
        <pc:spChg chg="mod">
          <ac:chgData name="Yoo Jonghun" userId="7af2938a2fa79179" providerId="LiveId" clId="{D954B05F-DEF9-44A4-93D0-2200A286289D}" dt="2020-05-05T12:15:31.511" v="166" actId="20577"/>
          <ac:spMkLst>
            <pc:docMk/>
            <pc:sldMk cId="2499360295" sldId="269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12:14:48.955" v="158"/>
          <ac:spMkLst>
            <pc:docMk/>
            <pc:sldMk cId="2499360295" sldId="269"/>
            <ac:spMk id="5" creationId="{7FBC023E-5D69-44AC-9A88-C9CCE4BFD6A0}"/>
          </ac:spMkLst>
        </pc:spChg>
        <pc:spChg chg="mod">
          <ac:chgData name="Yoo Jonghun" userId="7af2938a2fa79179" providerId="LiveId" clId="{D954B05F-DEF9-44A4-93D0-2200A286289D}" dt="2020-05-05T12:15:27.536" v="165" actId="14100"/>
          <ac:spMkLst>
            <pc:docMk/>
            <pc:sldMk cId="2499360295" sldId="269"/>
            <ac:spMk id="10" creationId="{0E5AA9CC-982F-4991-BCA0-4213F66BAA3B}"/>
          </ac:spMkLst>
        </pc:spChg>
        <pc:picChg chg="add mod ord">
          <ac:chgData name="Yoo Jonghun" userId="7af2938a2fa79179" providerId="LiveId" clId="{D954B05F-DEF9-44A4-93D0-2200A286289D}" dt="2020-05-05T12:15:12.132" v="161" actId="1076"/>
          <ac:picMkLst>
            <pc:docMk/>
            <pc:sldMk cId="2499360295" sldId="269"/>
            <ac:picMk id="6" creationId="{09A31574-6080-4124-B8CC-D1D54865813D}"/>
          </ac:picMkLst>
        </pc:picChg>
        <pc:picChg chg="del">
          <ac:chgData name="Yoo Jonghun" userId="7af2938a2fa79179" providerId="LiveId" clId="{D954B05F-DEF9-44A4-93D0-2200A286289D}" dt="2020-05-05T12:14:39.875" v="138" actId="478"/>
          <ac:picMkLst>
            <pc:docMk/>
            <pc:sldMk cId="2499360295" sldId="269"/>
            <ac:picMk id="9" creationId="{043EFA10-8898-494A-8A07-E3F2DA456869}"/>
          </ac:picMkLst>
        </pc:picChg>
      </pc:sldChg>
      <pc:sldChg chg="addSp delSp modSp add mod">
        <pc:chgData name="Yoo Jonghun" userId="7af2938a2fa79179" providerId="LiveId" clId="{D954B05F-DEF9-44A4-93D0-2200A286289D}" dt="2020-05-05T12:17:49.739" v="317" actId="1037"/>
        <pc:sldMkLst>
          <pc:docMk/>
          <pc:sldMk cId="3562732063" sldId="270"/>
        </pc:sldMkLst>
        <pc:spChg chg="mod">
          <ac:chgData name="Yoo Jonghun" userId="7af2938a2fa79179" providerId="LiveId" clId="{D954B05F-DEF9-44A4-93D0-2200A286289D}" dt="2020-05-05T12:15:48.286" v="168" actId="20577"/>
          <ac:spMkLst>
            <pc:docMk/>
            <pc:sldMk cId="3562732063" sldId="270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12:17:02.684" v="298" actId="14100"/>
          <ac:spMkLst>
            <pc:docMk/>
            <pc:sldMk cId="3562732063" sldId="270"/>
            <ac:spMk id="5" creationId="{7FBC023E-5D69-44AC-9A88-C9CCE4BFD6A0}"/>
          </ac:spMkLst>
        </pc:spChg>
        <pc:spChg chg="mod ord">
          <ac:chgData name="Yoo Jonghun" userId="7af2938a2fa79179" providerId="LiveId" clId="{D954B05F-DEF9-44A4-93D0-2200A286289D}" dt="2020-05-05T12:17:49.739" v="317" actId="1037"/>
          <ac:spMkLst>
            <pc:docMk/>
            <pc:sldMk cId="3562732063" sldId="270"/>
            <ac:spMk id="10" creationId="{0E5AA9CC-982F-4991-BCA0-4213F66BAA3B}"/>
          </ac:spMkLst>
        </pc:spChg>
        <pc:picChg chg="add mod">
          <ac:chgData name="Yoo Jonghun" userId="7af2938a2fa79179" providerId="LiveId" clId="{D954B05F-DEF9-44A4-93D0-2200A286289D}" dt="2020-05-05T12:17:49.739" v="317" actId="1037"/>
          <ac:picMkLst>
            <pc:docMk/>
            <pc:sldMk cId="3562732063" sldId="270"/>
            <ac:picMk id="6" creationId="{C7C81F2F-5BFE-4070-B630-6C7DB711E059}"/>
          </ac:picMkLst>
        </pc:picChg>
        <pc:picChg chg="del mod">
          <ac:chgData name="Yoo Jonghun" userId="7af2938a2fa79179" providerId="LiveId" clId="{D954B05F-DEF9-44A4-93D0-2200A286289D}" dt="2020-05-05T12:17:41.868" v="308" actId="478"/>
          <ac:picMkLst>
            <pc:docMk/>
            <pc:sldMk cId="3562732063" sldId="270"/>
            <ac:picMk id="9" creationId="{043EFA10-8898-494A-8A07-E3F2DA456869}"/>
          </ac:picMkLst>
        </pc:picChg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204519156" sldId="276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75253895" sldId="277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603047529" sldId="279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092967632" sldId="281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1400668368" sldId="282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60DC52BE-941B-47E5-8CE4-52EB0522648B}"/>
    <pc:docChg chg="modSld">
      <pc:chgData name="Yoo Jonghun" userId="7af2938a2fa79179" providerId="LiveId" clId="{60DC52BE-941B-47E5-8CE4-52EB0522648B}" dt="2020-05-05T07:25:12.448" v="11" actId="20577"/>
      <pc:docMkLst>
        <pc:docMk/>
      </pc:docMkLst>
      <pc:sldChg chg="modSp mod">
        <pc:chgData name="Yoo Jonghun" userId="7af2938a2fa79179" providerId="LiveId" clId="{60DC52BE-941B-47E5-8CE4-52EB0522648B}" dt="2020-05-05T07:25:12.448" v="11" actId="20577"/>
        <pc:sldMkLst>
          <pc:docMk/>
          <pc:sldMk cId="3331657119" sldId="268"/>
        </pc:sldMkLst>
        <pc:spChg chg="mod">
          <ac:chgData name="Yoo Jonghun" userId="7af2938a2fa79179" providerId="LiveId" clId="{60DC52BE-941B-47E5-8CE4-52EB0522648B}" dt="2020-05-05T07:25:12.448" v="11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5.601" v="3" actId="20577"/>
        <pc:sldMkLst>
          <pc:docMk/>
          <pc:sldMk cId="3204519156" sldId="276"/>
        </pc:sldMkLst>
        <pc:spChg chg="mod">
          <ac:chgData name="Yoo Jonghun" userId="7af2938a2fa79179" providerId="LiveId" clId="{60DC52BE-941B-47E5-8CE4-52EB0522648B}" dt="2020-05-05T07:25:05.601" v="3" actId="20577"/>
          <ac:spMkLst>
            <pc:docMk/>
            <pc:sldMk cId="3204519156" sldId="276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10.771" v="9" actId="20577"/>
        <pc:sldMkLst>
          <pc:docMk/>
          <pc:sldMk cId="375253895" sldId="277"/>
        </pc:sldMkLst>
        <pc:spChg chg="mod">
          <ac:chgData name="Yoo Jonghun" userId="7af2938a2fa79179" providerId="LiveId" clId="{60DC52BE-941B-47E5-8CE4-52EB0522648B}" dt="2020-05-05T07:25:10.771" v="9" actId="20577"/>
          <ac:spMkLst>
            <pc:docMk/>
            <pc:sldMk cId="375253895" sldId="277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7.380" v="5" actId="20577"/>
        <pc:sldMkLst>
          <pc:docMk/>
          <pc:sldMk cId="3603047529" sldId="279"/>
        </pc:sldMkLst>
        <pc:spChg chg="mod">
          <ac:chgData name="Yoo Jonghun" userId="7af2938a2fa79179" providerId="LiveId" clId="{60DC52BE-941B-47E5-8CE4-52EB0522648B}" dt="2020-05-05T07:25:07.380" v="5" actId="20577"/>
          <ac:spMkLst>
            <pc:docMk/>
            <pc:sldMk cId="3603047529" sldId="279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3.432" v="1" actId="20577"/>
        <pc:sldMkLst>
          <pc:docMk/>
          <pc:sldMk cId="3092967632" sldId="281"/>
        </pc:sldMkLst>
        <pc:spChg chg="mod">
          <ac:chgData name="Yoo Jonghun" userId="7af2938a2fa79179" providerId="LiveId" clId="{60DC52BE-941B-47E5-8CE4-52EB0522648B}" dt="2020-05-05T07:25:03.432" v="1" actId="20577"/>
          <ac:spMkLst>
            <pc:docMk/>
            <pc:sldMk cId="3092967632" sldId="281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9.148" v="7" actId="20577"/>
        <pc:sldMkLst>
          <pc:docMk/>
          <pc:sldMk cId="1400668368" sldId="282"/>
        </pc:sldMkLst>
        <pc:spChg chg="mod">
          <ac:chgData name="Yoo Jonghun" userId="7af2938a2fa79179" providerId="LiveId" clId="{60DC52BE-941B-47E5-8CE4-52EB0522648B}" dt="2020-05-05T07:25:09.148" v="7" actId="20577"/>
          <ac:spMkLst>
            <pc:docMk/>
            <pc:sldMk cId="1400668368" sldId="282"/>
            <ac:spMk id="3" creationId="{911C7C1F-A43E-44B4-87A2-7FF34B782E4F}"/>
          </ac:spMkLst>
        </pc:spChg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rt.fss.or.kr/dsag002/loginForm.do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rt.fss.or.kr/dsag002/loginForm.do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en-US" altLang="ko-KR" dirty="0"/>
              <a:t>Dart-1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Dart-1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409867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계정 신청 후 로그인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dart.fss.or.kr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dsag002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loginForm.do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CFE934-DEAE-4A5B-9F73-BBC80DCFC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2"/>
          <a:stretch/>
        </p:blipFill>
        <p:spPr>
          <a:xfrm>
            <a:off x="620677" y="2972816"/>
            <a:ext cx="7973517" cy="300883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E2D60BB-A8DC-46D5-AC38-7DE06F44D092}"/>
              </a:ext>
            </a:extLst>
          </p:cNvPr>
          <p:cNvCxnSpPr/>
          <p:nvPr/>
        </p:nvCxnSpPr>
        <p:spPr>
          <a:xfrm flipV="1">
            <a:off x="4887843" y="5213027"/>
            <a:ext cx="0" cy="1046422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Dart-1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409867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계정 신청 후 로그인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dart.fss.or.kr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dsag002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loginForm.do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BAF1EE-9804-4C85-BD6B-9473CB3FF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78" y="3087461"/>
            <a:ext cx="9486900" cy="11620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0649D41-DEEC-4FFA-A2A7-BBF1AA20C1CB}"/>
              </a:ext>
            </a:extLst>
          </p:cNvPr>
          <p:cNvCxnSpPr>
            <a:cxnSpLocks/>
          </p:cNvCxnSpPr>
          <p:nvPr/>
        </p:nvCxnSpPr>
        <p:spPr>
          <a:xfrm>
            <a:off x="9569583" y="2236551"/>
            <a:ext cx="0" cy="85091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9BE845B-4A86-4DA3-90FB-69F2431B5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378" y="4559630"/>
            <a:ext cx="5083879" cy="15260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19C8E5-2257-45D7-A4FE-C9F9CD44DAEB}"/>
              </a:ext>
            </a:extLst>
          </p:cNvPr>
          <p:cNvSpPr/>
          <p:nvPr/>
        </p:nvSpPr>
        <p:spPr>
          <a:xfrm>
            <a:off x="2995749" y="5081449"/>
            <a:ext cx="1663337" cy="28824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4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개인키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Dart-1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409867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데이터 조회할 때 사용할 개인 킷값</a:t>
            </a:r>
            <a:endParaRPr lang="en-US" altLang="ko-KR" dirty="0"/>
          </a:p>
          <a:p>
            <a:pPr lvl="1"/>
            <a:r>
              <a:rPr lang="en-US" altLang="ko-KR" dirty="0"/>
              <a:t>API Key </a:t>
            </a:r>
            <a:r>
              <a:rPr lang="ko-KR" altLang="en-US" dirty="0"/>
              <a:t>당 일 </a:t>
            </a:r>
            <a:r>
              <a:rPr lang="en-US" altLang="ko-KR" dirty="0"/>
              <a:t>10,000</a:t>
            </a:r>
            <a:r>
              <a:rPr lang="ko-KR" altLang="en-US" dirty="0"/>
              <a:t>건 조회 가능</a:t>
            </a:r>
            <a:endParaRPr lang="en-US" altLang="ko-KR" dirty="0"/>
          </a:p>
          <a:p>
            <a:pPr lvl="1"/>
            <a:r>
              <a:rPr lang="ko-KR" altLang="en-US" dirty="0"/>
              <a:t>분당 </a:t>
            </a:r>
            <a:r>
              <a:rPr lang="en-US" altLang="ko-KR" dirty="0"/>
              <a:t>100</a:t>
            </a:r>
            <a:r>
              <a:rPr lang="ko-KR" altLang="en-US" dirty="0"/>
              <a:t>회 이하로 사용 가능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9C9CC7-7673-4745-A167-FE16217E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9" y="3386876"/>
            <a:ext cx="8362950" cy="295275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56390A8-596C-49D6-AA8F-647E67983045}"/>
              </a:ext>
            </a:extLst>
          </p:cNvPr>
          <p:cNvCxnSpPr>
            <a:cxnSpLocks/>
          </p:cNvCxnSpPr>
          <p:nvPr/>
        </p:nvCxnSpPr>
        <p:spPr>
          <a:xfrm>
            <a:off x="7355792" y="3625502"/>
            <a:ext cx="0" cy="85091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1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가이드 문서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Dart-1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D597DE-B98F-40B4-882A-2127D997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922297"/>
            <a:ext cx="115633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2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 번호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Dart-1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05996B-5D54-403A-BBDF-65707531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8" y="2593126"/>
            <a:ext cx="8763000" cy="28575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E8124E4-B0F9-4566-A378-844568FEAA74}"/>
              </a:ext>
            </a:extLst>
          </p:cNvPr>
          <p:cNvSpPr/>
          <p:nvPr/>
        </p:nvSpPr>
        <p:spPr>
          <a:xfrm>
            <a:off x="8131266" y="2971908"/>
            <a:ext cx="1149531" cy="1149531"/>
          </a:xfrm>
          <a:prstGeom prst="ellipse">
            <a:avLst/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6C767D5F-5CBB-4795-B7EA-2670C20E95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409867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메서드 </a:t>
            </a:r>
            <a:r>
              <a:rPr lang="en-US" altLang="ko-KR" dirty="0"/>
              <a:t>/</a:t>
            </a:r>
            <a:r>
              <a:rPr lang="ko-KR" altLang="en-US" dirty="0"/>
              <a:t> 요청 </a:t>
            </a:r>
            <a:r>
              <a:rPr lang="en-US" altLang="ko-KR" dirty="0"/>
              <a:t>URL / </a:t>
            </a:r>
            <a:r>
              <a:rPr lang="ko-KR" altLang="en-US" dirty="0"/>
              <a:t>전송 데이터 확인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198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 번호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Dart-1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6C767D5F-5CBB-4795-B7EA-2670C20E95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409867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요청 값 만들기</a:t>
            </a:r>
          </a:p>
          <a:p>
            <a:pPr lvl="1"/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A382AD-D4D8-45E4-8A1F-ACCBF66CECFE}"/>
              </a:ext>
            </a:extLst>
          </p:cNvPr>
          <p:cNvSpPr/>
          <p:nvPr/>
        </p:nvSpPr>
        <p:spPr>
          <a:xfrm>
            <a:off x="431954" y="2643764"/>
            <a:ext cx="453207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opendart.fss.or.kr</a:t>
            </a:r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</a:t>
            </a:r>
            <a:r>
              <a:rPr lang="en-US" altLang="ko-KR" dirty="0" err="1"/>
              <a:t>corpCode.xml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99CA1E-1A3A-4E10-8EF8-F975E70378CF}"/>
              </a:ext>
            </a:extLst>
          </p:cNvPr>
          <p:cNvSpPr/>
          <p:nvPr/>
        </p:nvSpPr>
        <p:spPr>
          <a:xfrm>
            <a:off x="5105964" y="2629162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4A4D5-74E0-478B-8A00-A80BCA690F82}"/>
              </a:ext>
            </a:extLst>
          </p:cNvPr>
          <p:cNvSpPr/>
          <p:nvPr/>
        </p:nvSpPr>
        <p:spPr>
          <a:xfrm>
            <a:off x="5546725" y="2658924"/>
            <a:ext cx="642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crtfc_key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a61de3bdebbc6a830abdeea61a407717e958072a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083893-16E9-4594-89FE-3596F8B2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3218953"/>
            <a:ext cx="3495675" cy="1990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F5DAC4-A70F-49AB-BA40-58E3871C32A5}"/>
              </a:ext>
            </a:extLst>
          </p:cNvPr>
          <p:cNvSpPr txBox="1"/>
          <p:nvPr/>
        </p:nvSpPr>
        <p:spPr>
          <a:xfrm>
            <a:off x="910023" y="374708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데이터가 다운로드 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9AF0A-A17A-4ADB-BF1B-F8F41D004BCE}"/>
              </a:ext>
            </a:extLst>
          </p:cNvPr>
          <p:cNvSpPr txBox="1"/>
          <p:nvPr/>
        </p:nvSpPr>
        <p:spPr>
          <a:xfrm>
            <a:off x="5076094" y="3747088"/>
            <a:ext cx="4028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다운로드 받은 파일의 확장자를 </a:t>
            </a:r>
            <a:r>
              <a:rPr lang="en-US" altLang="ko-KR" sz="1200" dirty="0"/>
              <a:t>zip</a:t>
            </a:r>
            <a:r>
              <a:rPr lang="ko-KR" altLang="en-US" sz="1200" dirty="0"/>
              <a:t>으로 변경 후 압축 해제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817EF3C-9B0C-4F7A-92D2-549448CE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952" y="4024087"/>
            <a:ext cx="37909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 번호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Dart-1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6C767D5F-5CBB-4795-B7EA-2670C20E95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409867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종목 고유 번호</a:t>
            </a:r>
            <a:endParaRPr lang="en-US" altLang="ko-KR" dirty="0"/>
          </a:p>
          <a:p>
            <a:pPr lvl="1"/>
            <a:r>
              <a:rPr lang="en-US" altLang="ko-KR" dirty="0"/>
              <a:t>Dart</a:t>
            </a:r>
            <a:r>
              <a:rPr lang="ko-KR" altLang="en-US" dirty="0"/>
              <a:t>에서 사용하는 종목의 고유 번호</a:t>
            </a:r>
          </a:p>
          <a:p>
            <a:pPr lvl="1"/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0D863D3-96A6-4394-9206-DF6A726C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73" y="3129211"/>
            <a:ext cx="3697523" cy="30781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1EABA1B-37B3-49EC-BACB-4436EC78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330" y="2972816"/>
            <a:ext cx="64674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1848</TotalTime>
  <Words>162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Gothic A1 SemiBold</vt:lpstr>
      <vt:lpstr>Arial</vt:lpstr>
      <vt:lpstr>Gothic A1 ExtraLight</vt:lpstr>
      <vt:lpstr>나눔바른고딕 Light</vt:lpstr>
      <vt:lpstr>Gothic A1 thin</vt:lpstr>
      <vt:lpstr>나눔바른고딕</vt:lpstr>
      <vt:lpstr>Office 테마</vt:lpstr>
      <vt:lpstr>Dart-1</vt:lpstr>
      <vt:lpstr>회원 가입</vt:lpstr>
      <vt:lpstr>회원 가입</vt:lpstr>
      <vt:lpstr>API 개인키</vt:lpstr>
      <vt:lpstr>개발 가이드 문서</vt:lpstr>
      <vt:lpstr>고유 번호 (1/3)</vt:lpstr>
      <vt:lpstr>고유 번호 (2/3)</vt:lpstr>
      <vt:lpstr>고유 번호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2020-05-20T15:45:15Z</dcterms:modified>
</cp:coreProperties>
</file>