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embeddedFontLst>
    <p:embeddedFont>
      <p:font typeface="Gothic A1 ExtraLight" panose="020B0600000101010101" charset="-127"/>
      <p:regular r:id="rId10"/>
    </p:embeddedFont>
    <p:embeddedFont>
      <p:font typeface="Gothic A1 SemiBold" panose="020B0600000101010101" charset="-127"/>
      <p:bold r:id="rId11"/>
    </p:embeddedFont>
    <p:embeddedFont>
      <p:font typeface="Gothic A1 thin" panose="020B0600000101010101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나눔바른고딕 Light" panose="020B060302010102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27F69-6306-4F53-B27F-0101F85FB2CD}" v="26" dt="2020-05-20T15:45:09.160"/>
    <p1510:client id="{CCD9A15B-1FC0-48D8-BBBF-7B48C85C524D}" v="54" dt="2020-05-20T15:37:36.487"/>
    <p1510:client id="{E46A6D41-FDE9-4F1F-A937-1CE5C5760D55}" v="35" dt="2020-05-20T16:10:3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0DC52BE-941B-47E5-8CE4-52EB0522648B}"/>
    <pc:docChg chg="modSld">
      <pc:chgData name="Yoo Jonghun" userId="7af2938a2fa79179" providerId="LiveId" clId="{60DC52BE-941B-47E5-8CE4-52EB0522648B}" dt="2020-05-05T07:25:12.448" v="11" actId="20577"/>
      <pc:docMkLst>
        <pc:docMk/>
      </pc:docMkLst>
      <pc:sldChg chg="modSp mod">
        <pc:chgData name="Yoo Jonghun" userId="7af2938a2fa79179" providerId="LiveId" clId="{60DC52BE-941B-47E5-8CE4-52EB0522648B}" dt="2020-05-05T07:25:12.448" v="11" actId="20577"/>
        <pc:sldMkLst>
          <pc:docMk/>
          <pc:sldMk cId="3331657119" sldId="268"/>
        </pc:sldMkLst>
        <pc:spChg chg="mod">
          <ac:chgData name="Yoo Jonghun" userId="7af2938a2fa79179" providerId="LiveId" clId="{60DC52BE-941B-47E5-8CE4-52EB0522648B}" dt="2020-05-05T07:25:12.448" v="1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5.601" v="3" actId="20577"/>
        <pc:sldMkLst>
          <pc:docMk/>
          <pc:sldMk cId="3204519156" sldId="276"/>
        </pc:sldMkLst>
        <pc:spChg chg="mod">
          <ac:chgData name="Yoo Jonghun" userId="7af2938a2fa79179" providerId="LiveId" clId="{60DC52BE-941B-47E5-8CE4-52EB0522648B}" dt="2020-05-05T07:25:05.601" v="3" actId="20577"/>
          <ac:spMkLst>
            <pc:docMk/>
            <pc:sldMk cId="3204519156" sldId="276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10.771" v="9" actId="20577"/>
        <pc:sldMkLst>
          <pc:docMk/>
          <pc:sldMk cId="375253895" sldId="277"/>
        </pc:sldMkLst>
        <pc:spChg chg="mod">
          <ac:chgData name="Yoo Jonghun" userId="7af2938a2fa79179" providerId="LiveId" clId="{60DC52BE-941B-47E5-8CE4-52EB0522648B}" dt="2020-05-05T07:25:10.771" v="9" actId="20577"/>
          <ac:spMkLst>
            <pc:docMk/>
            <pc:sldMk cId="375253895" sldId="277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7.380" v="5" actId="20577"/>
        <pc:sldMkLst>
          <pc:docMk/>
          <pc:sldMk cId="3603047529" sldId="279"/>
        </pc:sldMkLst>
        <pc:spChg chg="mod">
          <ac:chgData name="Yoo Jonghun" userId="7af2938a2fa79179" providerId="LiveId" clId="{60DC52BE-941B-47E5-8CE4-52EB0522648B}" dt="2020-05-05T07:25:07.380" v="5" actId="20577"/>
          <ac:spMkLst>
            <pc:docMk/>
            <pc:sldMk cId="3603047529" sldId="279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3.432" v="1" actId="20577"/>
        <pc:sldMkLst>
          <pc:docMk/>
          <pc:sldMk cId="3092967632" sldId="281"/>
        </pc:sldMkLst>
        <pc:spChg chg="mod">
          <ac:chgData name="Yoo Jonghun" userId="7af2938a2fa79179" providerId="LiveId" clId="{60DC52BE-941B-47E5-8CE4-52EB0522648B}" dt="2020-05-05T07:25:03.432" v="1" actId="20577"/>
          <ac:spMkLst>
            <pc:docMk/>
            <pc:sldMk cId="3092967632" sldId="281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9.148" v="7" actId="20577"/>
        <pc:sldMkLst>
          <pc:docMk/>
          <pc:sldMk cId="1400668368" sldId="282"/>
        </pc:sldMkLst>
        <pc:spChg chg="mod">
          <ac:chgData name="Yoo Jonghun" userId="7af2938a2fa79179" providerId="LiveId" clId="{60DC52BE-941B-47E5-8CE4-52EB0522648B}" dt="2020-05-05T07:25:09.148" v="7" actId="20577"/>
          <ac:spMkLst>
            <pc:docMk/>
            <pc:sldMk cId="1400668368" sldId="282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69D27F69-6306-4F53-B27F-0101F85FB2CD}"/>
    <pc:docChg chg="undo custSel addSld delSld modSld">
      <pc:chgData name="Yoo Jonghun" userId="7af2938a2fa79179" providerId="LiveId" clId="{69D27F69-6306-4F53-B27F-0101F85FB2CD}" dt="2020-05-20T15:45:11.671" v="109" actId="1076"/>
      <pc:docMkLst>
        <pc:docMk/>
      </pc:docMkLst>
      <pc:sldChg chg="modSp mod">
        <pc:chgData name="Yoo Jonghun" userId="7af2938a2fa79179" providerId="LiveId" clId="{69D27F69-6306-4F53-B27F-0101F85FB2CD}" dt="2020-05-20T15:42:17.316" v="47" actId="20577"/>
        <pc:sldMkLst>
          <pc:docMk/>
          <pc:sldMk cId="1738146401" sldId="256"/>
        </pc:sldMkLst>
        <pc:spChg chg="mod">
          <ac:chgData name="Yoo Jonghun" userId="7af2938a2fa79179" providerId="LiveId" clId="{69D27F69-6306-4F53-B27F-0101F85FB2CD}" dt="2020-05-20T15:42:17.316" v="47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 mod">
        <pc:chgData name="Yoo Jonghun" userId="7af2938a2fa79179" providerId="LiveId" clId="{69D27F69-6306-4F53-B27F-0101F85FB2CD}" dt="2020-05-20T15:42:22.522" v="49" actId="20577"/>
        <pc:sldMkLst>
          <pc:docMk/>
          <pc:sldMk cId="3331657119" sldId="268"/>
        </pc:sldMkLst>
        <pc:spChg chg="mod">
          <ac:chgData name="Yoo Jonghun" userId="7af2938a2fa79179" providerId="LiveId" clId="{69D27F69-6306-4F53-B27F-0101F85FB2CD}" dt="2020-05-20T15:39:27.615" v="1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9D27F69-6306-4F53-B27F-0101F85FB2CD}" dt="2020-05-20T15:39:12.239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9D27F69-6306-4F53-B27F-0101F85FB2CD}" dt="2020-05-20T15:42:22.522" v="49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9D27F69-6306-4F53-B27F-0101F85FB2CD}" dt="2020-05-20T15:39:46.623" v="22" actId="14100"/>
          <ac:spMkLst>
            <pc:docMk/>
            <pc:sldMk cId="3331657119" sldId="268"/>
            <ac:spMk id="5" creationId="{7FBC023E-5D69-44AC-9A88-C9CCE4BFD6A0}"/>
          </ac:spMkLst>
        </pc:spChg>
        <pc:picChg chg="add mod">
          <ac:chgData name="Yoo Jonghun" userId="7af2938a2fa79179" providerId="LiveId" clId="{69D27F69-6306-4F53-B27F-0101F85FB2CD}" dt="2020-05-20T15:39:52.971" v="24" actId="1076"/>
          <ac:picMkLst>
            <pc:docMk/>
            <pc:sldMk cId="3331657119" sldId="268"/>
            <ac:picMk id="6" creationId="{B3CFE934-DEAE-4A5B-9F73-BBC80DCFC4B3}"/>
          </ac:picMkLst>
        </pc:picChg>
        <pc:cxnChg chg="add mod">
          <ac:chgData name="Yoo Jonghun" userId="7af2938a2fa79179" providerId="LiveId" clId="{69D27F69-6306-4F53-B27F-0101F85FB2CD}" dt="2020-05-20T15:39:52.971" v="24" actId="1076"/>
          <ac:cxnSpMkLst>
            <pc:docMk/>
            <pc:sldMk cId="3331657119" sldId="268"/>
            <ac:cxnSpMk id="7" creationId="{FE2D60BB-A8DC-46D5-AC38-7DE06F44D092}"/>
          </ac:cxnSpMkLst>
        </pc:cxnChg>
      </pc:sldChg>
      <pc:sldChg chg="del">
        <pc:chgData name="Yoo Jonghun" userId="7af2938a2fa79179" providerId="LiveId" clId="{69D27F69-6306-4F53-B27F-0101F85FB2CD}" dt="2020-05-20T15:39:22.046" v="10" actId="2696"/>
        <pc:sldMkLst>
          <pc:docMk/>
          <pc:sldMk cId="1764701318" sldId="269"/>
        </pc:sldMkLst>
      </pc:sldChg>
      <pc:sldChg chg="new del">
        <pc:chgData name="Yoo Jonghun" userId="7af2938a2fa79179" providerId="LiveId" clId="{69D27F69-6306-4F53-B27F-0101F85FB2CD}" dt="2020-05-20T15:40:08.803" v="27" actId="2696"/>
        <pc:sldMkLst>
          <pc:docMk/>
          <pc:sldMk cId="1857650349" sldId="269"/>
        </pc:sldMkLst>
      </pc:sldChg>
      <pc:sldChg chg="del">
        <pc:chgData name="Yoo Jonghun" userId="7af2938a2fa79179" providerId="LiveId" clId="{69D27F69-6306-4F53-B27F-0101F85FB2CD}" dt="2020-05-20T15:39:22.046" v="10" actId="2696"/>
        <pc:sldMkLst>
          <pc:docMk/>
          <pc:sldMk cId="782157950" sldId="270"/>
        </pc:sldMkLst>
      </pc:sldChg>
      <pc:sldChg chg="addSp delSp modSp add mod">
        <pc:chgData name="Yoo Jonghun" userId="7af2938a2fa79179" providerId="LiveId" clId="{69D27F69-6306-4F53-B27F-0101F85FB2CD}" dt="2020-05-20T15:42:25.945" v="51" actId="20577"/>
        <pc:sldMkLst>
          <pc:docMk/>
          <pc:sldMk cId="3347541058" sldId="270"/>
        </pc:sldMkLst>
        <pc:spChg chg="mod">
          <ac:chgData name="Yoo Jonghun" userId="7af2938a2fa79179" providerId="LiveId" clId="{69D27F69-6306-4F53-B27F-0101F85FB2CD}" dt="2020-05-20T15:42:25.945" v="51" actId="20577"/>
          <ac:spMkLst>
            <pc:docMk/>
            <pc:sldMk cId="3347541058" sldId="270"/>
            <ac:spMk id="4" creationId="{068C5A6C-909A-48DF-A469-FC73377508FD}"/>
          </ac:spMkLst>
        </pc:spChg>
        <pc:spChg chg="add mod">
          <ac:chgData name="Yoo Jonghun" userId="7af2938a2fa79179" providerId="LiveId" clId="{69D27F69-6306-4F53-B27F-0101F85FB2CD}" dt="2020-05-20T15:40:15.085" v="31" actId="1076"/>
          <ac:spMkLst>
            <pc:docMk/>
            <pc:sldMk cId="3347541058" sldId="270"/>
            <ac:spMk id="11" creationId="{D119C8E5-2257-45D7-A4FE-C9F9CD44DAEB}"/>
          </ac:spMkLst>
        </pc:spChg>
        <pc:picChg chg="del">
          <ac:chgData name="Yoo Jonghun" userId="7af2938a2fa79179" providerId="LiveId" clId="{69D27F69-6306-4F53-B27F-0101F85FB2CD}" dt="2020-05-20T15:40:10.579" v="28" actId="478"/>
          <ac:picMkLst>
            <pc:docMk/>
            <pc:sldMk cId="3347541058" sldId="270"/>
            <ac:picMk id="6" creationId="{B3CFE934-DEAE-4A5B-9F73-BBC80DCFC4B3}"/>
          </ac:picMkLst>
        </pc:picChg>
        <pc:picChg chg="add mod">
          <ac:chgData name="Yoo Jonghun" userId="7af2938a2fa79179" providerId="LiveId" clId="{69D27F69-6306-4F53-B27F-0101F85FB2CD}" dt="2020-05-20T15:40:15.085" v="31" actId="1076"/>
          <ac:picMkLst>
            <pc:docMk/>
            <pc:sldMk cId="3347541058" sldId="270"/>
            <ac:picMk id="8" creationId="{05BAF1EE-9804-4C85-BD6B-9473CB3FFE34}"/>
          </ac:picMkLst>
        </pc:picChg>
        <pc:picChg chg="add mod">
          <ac:chgData name="Yoo Jonghun" userId="7af2938a2fa79179" providerId="LiveId" clId="{69D27F69-6306-4F53-B27F-0101F85FB2CD}" dt="2020-05-20T15:40:15.085" v="31" actId="1076"/>
          <ac:picMkLst>
            <pc:docMk/>
            <pc:sldMk cId="3347541058" sldId="270"/>
            <ac:picMk id="10" creationId="{99BE845B-4A86-4DA3-90FB-69F2431B5B7C}"/>
          </ac:picMkLst>
        </pc:picChg>
        <pc:cxnChg chg="del">
          <ac:chgData name="Yoo Jonghun" userId="7af2938a2fa79179" providerId="LiveId" clId="{69D27F69-6306-4F53-B27F-0101F85FB2CD}" dt="2020-05-20T15:40:12.112" v="29" actId="478"/>
          <ac:cxnSpMkLst>
            <pc:docMk/>
            <pc:sldMk cId="3347541058" sldId="270"/>
            <ac:cxnSpMk id="7" creationId="{FE2D60BB-A8DC-46D5-AC38-7DE06F44D092}"/>
          </ac:cxnSpMkLst>
        </pc:cxnChg>
        <pc:cxnChg chg="add mod">
          <ac:chgData name="Yoo Jonghun" userId="7af2938a2fa79179" providerId="LiveId" clId="{69D27F69-6306-4F53-B27F-0101F85FB2CD}" dt="2020-05-20T15:40:15.085" v="31" actId="1076"/>
          <ac:cxnSpMkLst>
            <pc:docMk/>
            <pc:sldMk cId="3347541058" sldId="270"/>
            <ac:cxnSpMk id="9" creationId="{E0649D41-DEEC-4FFA-A2A7-BBF1AA20C1CB}"/>
          </ac:cxnSpMkLst>
        </pc:cxnChg>
      </pc:sldChg>
      <pc:sldChg chg="addSp delSp modSp add mod">
        <pc:chgData name="Yoo Jonghun" userId="7af2938a2fa79179" providerId="LiveId" clId="{69D27F69-6306-4F53-B27F-0101F85FB2CD}" dt="2020-05-20T15:42:29.694" v="53" actId="20577"/>
        <pc:sldMkLst>
          <pc:docMk/>
          <pc:sldMk cId="2325810219" sldId="271"/>
        </pc:sldMkLst>
        <pc:spChg chg="mod">
          <ac:chgData name="Yoo Jonghun" userId="7af2938a2fa79179" providerId="LiveId" clId="{69D27F69-6306-4F53-B27F-0101F85FB2CD}" dt="2020-05-20T15:40:56.484" v="35"/>
          <ac:spMkLst>
            <pc:docMk/>
            <pc:sldMk cId="2325810219" sldId="271"/>
            <ac:spMk id="2" creationId="{C1C69F64-F510-492A-BAD9-081F5111B6AE}"/>
          </ac:spMkLst>
        </pc:spChg>
        <pc:spChg chg="mod">
          <ac:chgData name="Yoo Jonghun" userId="7af2938a2fa79179" providerId="LiveId" clId="{69D27F69-6306-4F53-B27F-0101F85FB2CD}" dt="2020-05-20T15:42:29.694" v="53" actId="20577"/>
          <ac:spMkLst>
            <pc:docMk/>
            <pc:sldMk cId="2325810219" sldId="271"/>
            <ac:spMk id="4" creationId="{068C5A6C-909A-48DF-A469-FC73377508FD}"/>
          </ac:spMkLst>
        </pc:spChg>
        <pc:spChg chg="mod">
          <ac:chgData name="Yoo Jonghun" userId="7af2938a2fa79179" providerId="LiveId" clId="{69D27F69-6306-4F53-B27F-0101F85FB2CD}" dt="2020-05-20T15:41:00.024" v="36"/>
          <ac:spMkLst>
            <pc:docMk/>
            <pc:sldMk cId="2325810219" sldId="271"/>
            <ac:spMk id="5" creationId="{7FBC023E-5D69-44AC-9A88-C9CCE4BFD6A0}"/>
          </ac:spMkLst>
        </pc:spChg>
        <pc:spChg chg="del">
          <ac:chgData name="Yoo Jonghun" userId="7af2938a2fa79179" providerId="LiveId" clId="{69D27F69-6306-4F53-B27F-0101F85FB2CD}" dt="2020-05-20T15:40:48.237" v="33" actId="478"/>
          <ac:spMkLst>
            <pc:docMk/>
            <pc:sldMk cId="2325810219" sldId="271"/>
            <ac:spMk id="11" creationId="{D119C8E5-2257-45D7-A4FE-C9F9CD44DAEB}"/>
          </ac:spMkLst>
        </pc:spChg>
        <pc:picChg chg="del">
          <ac:chgData name="Yoo Jonghun" userId="7af2938a2fa79179" providerId="LiveId" clId="{69D27F69-6306-4F53-B27F-0101F85FB2CD}" dt="2020-05-20T15:40:48.237" v="33" actId="478"/>
          <ac:picMkLst>
            <pc:docMk/>
            <pc:sldMk cId="2325810219" sldId="271"/>
            <ac:picMk id="8" creationId="{05BAF1EE-9804-4C85-BD6B-9473CB3FFE34}"/>
          </ac:picMkLst>
        </pc:picChg>
        <pc:picChg chg="del">
          <ac:chgData name="Yoo Jonghun" userId="7af2938a2fa79179" providerId="LiveId" clId="{69D27F69-6306-4F53-B27F-0101F85FB2CD}" dt="2020-05-20T15:40:48.237" v="33" actId="478"/>
          <ac:picMkLst>
            <pc:docMk/>
            <pc:sldMk cId="2325810219" sldId="271"/>
            <ac:picMk id="10" creationId="{99BE845B-4A86-4DA3-90FB-69F2431B5B7C}"/>
          </ac:picMkLst>
        </pc:picChg>
        <pc:picChg chg="add mod">
          <ac:chgData name="Yoo Jonghun" userId="7af2938a2fa79179" providerId="LiveId" clId="{69D27F69-6306-4F53-B27F-0101F85FB2CD}" dt="2020-05-20T15:41:04.446" v="37" actId="1076"/>
          <ac:picMkLst>
            <pc:docMk/>
            <pc:sldMk cId="2325810219" sldId="271"/>
            <ac:picMk id="12" creationId="{6A9C9CC7-7673-4745-A167-FE16217E0836}"/>
          </ac:picMkLst>
        </pc:picChg>
        <pc:cxnChg chg="del">
          <ac:chgData name="Yoo Jonghun" userId="7af2938a2fa79179" providerId="LiveId" clId="{69D27F69-6306-4F53-B27F-0101F85FB2CD}" dt="2020-05-20T15:40:48.237" v="33" actId="478"/>
          <ac:cxnSpMkLst>
            <pc:docMk/>
            <pc:sldMk cId="2325810219" sldId="271"/>
            <ac:cxnSpMk id="9" creationId="{E0649D41-DEEC-4FFA-A2A7-BBF1AA20C1CB}"/>
          </ac:cxnSpMkLst>
        </pc:cxnChg>
        <pc:cxnChg chg="add mod">
          <ac:chgData name="Yoo Jonghun" userId="7af2938a2fa79179" providerId="LiveId" clId="{69D27F69-6306-4F53-B27F-0101F85FB2CD}" dt="2020-05-20T15:41:04.446" v="37" actId="1076"/>
          <ac:cxnSpMkLst>
            <pc:docMk/>
            <pc:sldMk cId="2325810219" sldId="271"/>
            <ac:cxnSpMk id="13" creationId="{156390A8-596C-49D6-AA8F-647E67983045}"/>
          </ac:cxnSpMkLst>
        </pc:cxnChg>
      </pc:sldChg>
      <pc:sldChg chg="addSp delSp modSp add mod">
        <pc:chgData name="Yoo Jonghun" userId="7af2938a2fa79179" providerId="LiveId" clId="{69D27F69-6306-4F53-B27F-0101F85FB2CD}" dt="2020-05-20T15:42:33.588" v="55" actId="20577"/>
        <pc:sldMkLst>
          <pc:docMk/>
          <pc:sldMk cId="1109822110" sldId="272"/>
        </pc:sldMkLst>
        <pc:spChg chg="mod">
          <ac:chgData name="Yoo Jonghun" userId="7af2938a2fa79179" providerId="LiveId" clId="{69D27F69-6306-4F53-B27F-0101F85FB2CD}" dt="2020-05-20T15:41:19.091" v="39"/>
          <ac:spMkLst>
            <pc:docMk/>
            <pc:sldMk cId="1109822110" sldId="272"/>
            <ac:spMk id="2" creationId="{C1C69F64-F510-492A-BAD9-081F5111B6AE}"/>
          </ac:spMkLst>
        </pc:spChg>
        <pc:spChg chg="mod">
          <ac:chgData name="Yoo Jonghun" userId="7af2938a2fa79179" providerId="LiveId" clId="{69D27F69-6306-4F53-B27F-0101F85FB2CD}" dt="2020-05-20T15:42:33.588" v="55" actId="20577"/>
          <ac:spMkLst>
            <pc:docMk/>
            <pc:sldMk cId="1109822110" sldId="272"/>
            <ac:spMk id="4" creationId="{068C5A6C-909A-48DF-A469-FC73377508FD}"/>
          </ac:spMkLst>
        </pc:spChg>
        <pc:spChg chg="del">
          <ac:chgData name="Yoo Jonghun" userId="7af2938a2fa79179" providerId="LiveId" clId="{69D27F69-6306-4F53-B27F-0101F85FB2CD}" dt="2020-05-20T15:41:26.986" v="41" actId="478"/>
          <ac:spMkLst>
            <pc:docMk/>
            <pc:sldMk cId="1109822110" sldId="272"/>
            <ac:spMk id="5" creationId="{7FBC023E-5D69-44AC-9A88-C9CCE4BFD6A0}"/>
          </ac:spMkLst>
        </pc:spChg>
        <pc:spChg chg="add del mod">
          <ac:chgData name="Yoo Jonghun" userId="7af2938a2fa79179" providerId="LiveId" clId="{69D27F69-6306-4F53-B27F-0101F85FB2CD}" dt="2020-05-20T15:41:29.088" v="42" actId="478"/>
          <ac:spMkLst>
            <pc:docMk/>
            <pc:sldMk cId="1109822110" sldId="272"/>
            <ac:spMk id="7" creationId="{30125719-D2B2-46FA-A69D-5EA50C5A3BD4}"/>
          </ac:spMkLst>
        </pc:spChg>
        <pc:picChg chg="add mod">
          <ac:chgData name="Yoo Jonghun" userId="7af2938a2fa79179" providerId="LiveId" clId="{69D27F69-6306-4F53-B27F-0101F85FB2CD}" dt="2020-05-20T15:41:34.983" v="45" actId="1076"/>
          <ac:picMkLst>
            <pc:docMk/>
            <pc:sldMk cId="1109822110" sldId="272"/>
            <ac:picMk id="10" creationId="{47D597DE-B98F-40B4-882A-2127D9974E98}"/>
          </ac:picMkLst>
        </pc:picChg>
        <pc:picChg chg="del">
          <ac:chgData name="Yoo Jonghun" userId="7af2938a2fa79179" providerId="LiveId" clId="{69D27F69-6306-4F53-B27F-0101F85FB2CD}" dt="2020-05-20T15:41:23.658" v="40" actId="478"/>
          <ac:picMkLst>
            <pc:docMk/>
            <pc:sldMk cId="1109822110" sldId="272"/>
            <ac:picMk id="12" creationId="{6A9C9CC7-7673-4745-A167-FE16217E0836}"/>
          </ac:picMkLst>
        </pc:picChg>
        <pc:cxnChg chg="del">
          <ac:chgData name="Yoo Jonghun" userId="7af2938a2fa79179" providerId="LiveId" clId="{69D27F69-6306-4F53-B27F-0101F85FB2CD}" dt="2020-05-20T15:41:23.658" v="40" actId="478"/>
          <ac:cxnSpMkLst>
            <pc:docMk/>
            <pc:sldMk cId="1109822110" sldId="272"/>
            <ac:cxnSpMk id="13" creationId="{156390A8-596C-49D6-AA8F-647E67983045}"/>
          </ac:cxnSpMkLst>
        </pc:cxnChg>
      </pc:sldChg>
      <pc:sldChg chg="addSp delSp modSp add mod">
        <pc:chgData name="Yoo Jonghun" userId="7af2938a2fa79179" providerId="LiveId" clId="{69D27F69-6306-4F53-B27F-0101F85FB2CD}" dt="2020-05-20T15:43:43.542" v="65" actId="1076"/>
        <pc:sldMkLst>
          <pc:docMk/>
          <pc:sldMk cId="3011982848" sldId="273"/>
        </pc:sldMkLst>
        <pc:spChg chg="mod">
          <ac:chgData name="Yoo Jonghun" userId="7af2938a2fa79179" providerId="LiveId" clId="{69D27F69-6306-4F53-B27F-0101F85FB2CD}" dt="2020-05-20T15:43:14.507" v="57"/>
          <ac:spMkLst>
            <pc:docMk/>
            <pc:sldMk cId="3011982848" sldId="273"/>
            <ac:spMk id="2" creationId="{C1C69F64-F510-492A-BAD9-081F5111B6AE}"/>
          </ac:spMkLst>
        </pc:spChg>
        <pc:spChg chg="add mod">
          <ac:chgData name="Yoo Jonghun" userId="7af2938a2fa79179" providerId="LiveId" clId="{69D27F69-6306-4F53-B27F-0101F85FB2CD}" dt="2020-05-20T15:43:43.542" v="65" actId="1076"/>
          <ac:spMkLst>
            <pc:docMk/>
            <pc:sldMk cId="3011982848" sldId="273"/>
            <ac:spMk id="7" creationId="{6E8124E4-B0F9-4566-A378-844568FEAA74}"/>
          </ac:spMkLst>
        </pc:spChg>
        <pc:spChg chg="add mod">
          <ac:chgData name="Yoo Jonghun" userId="7af2938a2fa79179" providerId="LiveId" clId="{69D27F69-6306-4F53-B27F-0101F85FB2CD}" dt="2020-05-20T15:43:38.051" v="64"/>
          <ac:spMkLst>
            <pc:docMk/>
            <pc:sldMk cId="3011982848" sldId="273"/>
            <ac:spMk id="8" creationId="{6C767D5F-5CBB-4795-B7EA-2670C20E9529}"/>
          </ac:spMkLst>
        </pc:spChg>
        <pc:picChg chg="add mod">
          <ac:chgData name="Yoo Jonghun" userId="7af2938a2fa79179" providerId="LiveId" clId="{69D27F69-6306-4F53-B27F-0101F85FB2CD}" dt="2020-05-20T15:43:43.542" v="65" actId="1076"/>
          <ac:picMkLst>
            <pc:docMk/>
            <pc:sldMk cId="3011982848" sldId="273"/>
            <ac:picMk id="6" creationId="{8105996B-5D54-403A-BBDF-657075318188}"/>
          </ac:picMkLst>
        </pc:picChg>
        <pc:picChg chg="del">
          <ac:chgData name="Yoo Jonghun" userId="7af2938a2fa79179" providerId="LiveId" clId="{69D27F69-6306-4F53-B27F-0101F85FB2CD}" dt="2020-05-20T15:43:20.813" v="58" actId="478"/>
          <ac:picMkLst>
            <pc:docMk/>
            <pc:sldMk cId="3011982848" sldId="273"/>
            <ac:picMk id="10" creationId="{47D597DE-B98F-40B4-882A-2127D9974E98}"/>
          </ac:picMkLst>
        </pc:picChg>
      </pc:sldChg>
      <pc:sldChg chg="addSp delSp modSp add mod">
        <pc:chgData name="Yoo Jonghun" userId="7af2938a2fa79179" providerId="LiveId" clId="{69D27F69-6306-4F53-B27F-0101F85FB2CD}" dt="2020-05-20T15:44:38.659" v="101" actId="1076"/>
        <pc:sldMkLst>
          <pc:docMk/>
          <pc:sldMk cId="390257639" sldId="274"/>
        </pc:sldMkLst>
        <pc:spChg chg="mod">
          <ac:chgData name="Yoo Jonghun" userId="7af2938a2fa79179" providerId="LiveId" clId="{69D27F69-6306-4F53-B27F-0101F85FB2CD}" dt="2020-05-20T15:43:55.536" v="67"/>
          <ac:spMkLst>
            <pc:docMk/>
            <pc:sldMk cId="390257639" sldId="274"/>
            <ac:spMk id="2" creationId="{C1C69F64-F510-492A-BAD9-081F5111B6AE}"/>
          </ac:spMkLst>
        </pc:spChg>
        <pc:spChg chg="del">
          <ac:chgData name="Yoo Jonghun" userId="7af2938a2fa79179" providerId="LiveId" clId="{69D27F69-6306-4F53-B27F-0101F85FB2CD}" dt="2020-05-20T15:44:09.378" v="69" actId="478"/>
          <ac:spMkLst>
            <pc:docMk/>
            <pc:sldMk cId="390257639" sldId="274"/>
            <ac:spMk id="7" creationId="{6E8124E4-B0F9-4566-A378-844568FEAA74}"/>
          </ac:spMkLst>
        </pc:spChg>
        <pc:spChg chg="mod">
          <ac:chgData name="Yoo Jonghun" userId="7af2938a2fa79179" providerId="LiveId" clId="{69D27F69-6306-4F53-B27F-0101F85FB2CD}" dt="2020-05-20T15:43:59.774" v="68"/>
          <ac:spMkLst>
            <pc:docMk/>
            <pc:sldMk cId="390257639" sldId="274"/>
            <ac:spMk id="8" creationId="{6C767D5F-5CBB-4795-B7EA-2670C20E9529}"/>
          </ac:spMkLst>
        </pc:spChg>
        <pc:spChg chg="add mod">
          <ac:chgData name="Yoo Jonghun" userId="7af2938a2fa79179" providerId="LiveId" clId="{69D27F69-6306-4F53-B27F-0101F85FB2CD}" dt="2020-05-20T15:44:13.039" v="71" actId="1076"/>
          <ac:spMkLst>
            <pc:docMk/>
            <pc:sldMk cId="390257639" sldId="274"/>
            <ac:spMk id="9" creationId="{21A382AD-D4D8-45E4-8A1F-ACCBF66CECFE}"/>
          </ac:spMkLst>
        </pc:spChg>
        <pc:spChg chg="add mod">
          <ac:chgData name="Yoo Jonghun" userId="7af2938a2fa79179" providerId="LiveId" clId="{69D27F69-6306-4F53-B27F-0101F85FB2CD}" dt="2020-05-20T15:44:25.092" v="94" actId="1038"/>
          <ac:spMkLst>
            <pc:docMk/>
            <pc:sldMk cId="390257639" sldId="274"/>
            <ac:spMk id="10" creationId="{A599CA1E-1A3A-4E10-8EF8-F975E70378CF}"/>
          </ac:spMkLst>
        </pc:spChg>
        <pc:spChg chg="add mod">
          <ac:chgData name="Yoo Jonghun" userId="7af2938a2fa79179" providerId="LiveId" clId="{69D27F69-6306-4F53-B27F-0101F85FB2CD}" dt="2020-05-20T15:44:27.890" v="99" actId="1037"/>
          <ac:spMkLst>
            <pc:docMk/>
            <pc:sldMk cId="390257639" sldId="274"/>
            <ac:spMk id="11" creationId="{FFE4A4D5-74E0-478B-8A00-A80BCA690F82}"/>
          </ac:spMkLst>
        </pc:spChg>
        <pc:spChg chg="add mod">
          <ac:chgData name="Yoo Jonghun" userId="7af2938a2fa79179" providerId="LiveId" clId="{69D27F69-6306-4F53-B27F-0101F85FB2CD}" dt="2020-05-20T15:44:38.659" v="101" actId="1076"/>
          <ac:spMkLst>
            <pc:docMk/>
            <pc:sldMk cId="390257639" sldId="274"/>
            <ac:spMk id="13" creationId="{D8F5DAC4-A70F-49AB-BA40-58E3871C32A5}"/>
          </ac:spMkLst>
        </pc:spChg>
        <pc:spChg chg="add mod">
          <ac:chgData name="Yoo Jonghun" userId="7af2938a2fa79179" providerId="LiveId" clId="{69D27F69-6306-4F53-B27F-0101F85FB2CD}" dt="2020-05-20T15:44:38.659" v="101" actId="1076"/>
          <ac:spMkLst>
            <pc:docMk/>
            <pc:sldMk cId="390257639" sldId="274"/>
            <ac:spMk id="14" creationId="{7649AF0A-A17A-4ADB-BF1B-F8F41D004BCE}"/>
          </ac:spMkLst>
        </pc:spChg>
        <pc:picChg chg="del">
          <ac:chgData name="Yoo Jonghun" userId="7af2938a2fa79179" providerId="LiveId" clId="{69D27F69-6306-4F53-B27F-0101F85FB2CD}" dt="2020-05-20T15:44:09.378" v="69" actId="478"/>
          <ac:picMkLst>
            <pc:docMk/>
            <pc:sldMk cId="390257639" sldId="274"/>
            <ac:picMk id="6" creationId="{8105996B-5D54-403A-BBDF-657075318188}"/>
          </ac:picMkLst>
        </pc:picChg>
        <pc:picChg chg="add mod">
          <ac:chgData name="Yoo Jonghun" userId="7af2938a2fa79179" providerId="LiveId" clId="{69D27F69-6306-4F53-B27F-0101F85FB2CD}" dt="2020-05-20T15:44:38.659" v="101" actId="1076"/>
          <ac:picMkLst>
            <pc:docMk/>
            <pc:sldMk cId="390257639" sldId="274"/>
            <ac:picMk id="12" creationId="{C9083893-16E9-4594-89FE-3596F8B242D1}"/>
          </ac:picMkLst>
        </pc:picChg>
        <pc:picChg chg="add mod">
          <ac:chgData name="Yoo Jonghun" userId="7af2938a2fa79179" providerId="LiveId" clId="{69D27F69-6306-4F53-B27F-0101F85FB2CD}" dt="2020-05-20T15:44:38.659" v="101" actId="1076"/>
          <ac:picMkLst>
            <pc:docMk/>
            <pc:sldMk cId="390257639" sldId="274"/>
            <ac:picMk id="15" creationId="{9817EF3C-9B0C-4F7A-92D2-549448CE2DCA}"/>
          </ac:picMkLst>
        </pc:picChg>
      </pc:sldChg>
      <pc:sldChg chg="addSp delSp modSp add mod">
        <pc:chgData name="Yoo Jonghun" userId="7af2938a2fa79179" providerId="LiveId" clId="{69D27F69-6306-4F53-B27F-0101F85FB2CD}" dt="2020-05-20T15:45:11.671" v="109" actId="1076"/>
        <pc:sldMkLst>
          <pc:docMk/>
          <pc:sldMk cId="2120788811" sldId="275"/>
        </pc:sldMkLst>
        <pc:spChg chg="mod">
          <ac:chgData name="Yoo Jonghun" userId="7af2938a2fa79179" providerId="LiveId" clId="{69D27F69-6306-4F53-B27F-0101F85FB2CD}" dt="2020-05-20T15:44:57.896" v="104" actId="20577"/>
          <ac:spMkLst>
            <pc:docMk/>
            <pc:sldMk cId="2120788811" sldId="275"/>
            <ac:spMk id="2" creationId="{C1C69F64-F510-492A-BAD9-081F5111B6AE}"/>
          </ac:spMkLst>
        </pc:spChg>
        <pc:spChg chg="mod">
          <ac:chgData name="Yoo Jonghun" userId="7af2938a2fa79179" providerId="LiveId" clId="{69D27F69-6306-4F53-B27F-0101F85FB2CD}" dt="2020-05-20T15:44:56.091" v="103"/>
          <ac:spMkLst>
            <pc:docMk/>
            <pc:sldMk cId="2120788811" sldId="275"/>
            <ac:spMk id="8" creationId="{6C767D5F-5CBB-4795-B7EA-2670C20E9529}"/>
          </ac:spMkLst>
        </pc:spChg>
        <pc:spChg chg="del">
          <ac:chgData name="Yoo Jonghun" userId="7af2938a2fa79179" providerId="LiveId" clId="{69D27F69-6306-4F53-B27F-0101F85FB2CD}" dt="2020-05-20T15:45:01.620" v="105" actId="478"/>
          <ac:spMkLst>
            <pc:docMk/>
            <pc:sldMk cId="2120788811" sldId="275"/>
            <ac:spMk id="9" creationId="{21A382AD-D4D8-45E4-8A1F-ACCBF66CECFE}"/>
          </ac:spMkLst>
        </pc:spChg>
        <pc:spChg chg="del">
          <ac:chgData name="Yoo Jonghun" userId="7af2938a2fa79179" providerId="LiveId" clId="{69D27F69-6306-4F53-B27F-0101F85FB2CD}" dt="2020-05-20T15:45:01.620" v="105" actId="478"/>
          <ac:spMkLst>
            <pc:docMk/>
            <pc:sldMk cId="2120788811" sldId="275"/>
            <ac:spMk id="10" creationId="{A599CA1E-1A3A-4E10-8EF8-F975E70378CF}"/>
          </ac:spMkLst>
        </pc:spChg>
        <pc:spChg chg="del">
          <ac:chgData name="Yoo Jonghun" userId="7af2938a2fa79179" providerId="LiveId" clId="{69D27F69-6306-4F53-B27F-0101F85FB2CD}" dt="2020-05-20T15:45:01.620" v="105" actId="478"/>
          <ac:spMkLst>
            <pc:docMk/>
            <pc:sldMk cId="2120788811" sldId="275"/>
            <ac:spMk id="11" creationId="{FFE4A4D5-74E0-478B-8A00-A80BCA690F82}"/>
          </ac:spMkLst>
        </pc:spChg>
        <pc:spChg chg="del">
          <ac:chgData name="Yoo Jonghun" userId="7af2938a2fa79179" providerId="LiveId" clId="{69D27F69-6306-4F53-B27F-0101F85FB2CD}" dt="2020-05-20T15:45:06.509" v="107" actId="478"/>
          <ac:spMkLst>
            <pc:docMk/>
            <pc:sldMk cId="2120788811" sldId="275"/>
            <ac:spMk id="13" creationId="{D8F5DAC4-A70F-49AB-BA40-58E3871C32A5}"/>
          </ac:spMkLst>
        </pc:spChg>
        <pc:spChg chg="del">
          <ac:chgData name="Yoo Jonghun" userId="7af2938a2fa79179" providerId="LiveId" clId="{69D27F69-6306-4F53-B27F-0101F85FB2CD}" dt="2020-05-20T15:45:06.509" v="107" actId="478"/>
          <ac:spMkLst>
            <pc:docMk/>
            <pc:sldMk cId="2120788811" sldId="275"/>
            <ac:spMk id="14" creationId="{7649AF0A-A17A-4ADB-BF1B-F8F41D004BCE}"/>
          </ac:spMkLst>
        </pc:spChg>
        <pc:picChg chg="del">
          <ac:chgData name="Yoo Jonghun" userId="7af2938a2fa79179" providerId="LiveId" clId="{69D27F69-6306-4F53-B27F-0101F85FB2CD}" dt="2020-05-20T15:45:03.784" v="106" actId="478"/>
          <ac:picMkLst>
            <pc:docMk/>
            <pc:sldMk cId="2120788811" sldId="275"/>
            <ac:picMk id="12" creationId="{C9083893-16E9-4594-89FE-3596F8B242D1}"/>
          </ac:picMkLst>
        </pc:picChg>
        <pc:picChg chg="del">
          <ac:chgData name="Yoo Jonghun" userId="7af2938a2fa79179" providerId="LiveId" clId="{69D27F69-6306-4F53-B27F-0101F85FB2CD}" dt="2020-05-20T15:45:03.784" v="106" actId="478"/>
          <ac:picMkLst>
            <pc:docMk/>
            <pc:sldMk cId="2120788811" sldId="275"/>
            <ac:picMk id="15" creationId="{9817EF3C-9B0C-4F7A-92D2-549448CE2DCA}"/>
          </ac:picMkLst>
        </pc:picChg>
        <pc:picChg chg="add mod">
          <ac:chgData name="Yoo Jonghun" userId="7af2938a2fa79179" providerId="LiveId" clId="{69D27F69-6306-4F53-B27F-0101F85FB2CD}" dt="2020-05-20T15:45:11.671" v="109" actId="1076"/>
          <ac:picMkLst>
            <pc:docMk/>
            <pc:sldMk cId="2120788811" sldId="275"/>
            <ac:picMk id="16" creationId="{30D863D3-96A6-4394-9206-DF6A726CB0C8}"/>
          </ac:picMkLst>
        </pc:picChg>
        <pc:picChg chg="add mod">
          <ac:chgData name="Yoo Jonghun" userId="7af2938a2fa79179" providerId="LiveId" clId="{69D27F69-6306-4F53-B27F-0101F85FB2CD}" dt="2020-05-20T15:45:11.671" v="109" actId="1076"/>
          <ac:picMkLst>
            <pc:docMk/>
            <pc:sldMk cId="2120788811" sldId="275"/>
            <ac:picMk id="17" creationId="{21EABA1B-37B3-49EC-BACB-4436EC78671A}"/>
          </ac:picMkLst>
        </pc:pic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4T19:09:18.659" v="734" actId="47"/>
      <pc:docMkLst>
        <pc:docMk/>
      </pc:docMkLst>
      <pc:sldChg chg="modSp mod">
        <pc:chgData name="Yoo Jonghun" userId="7af2938a2fa79179" providerId="LiveId" clId="{E04DA0A6-7DA4-4AB9-8650-8F91C2C42EE0}" dt="2020-05-03T15:31:46.799" v="41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4T19:06:51.553" v="698" actId="21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03:41.814" v="570" actId="20577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4T19:06:48.411" v="697" actId="20577"/>
          <ac:spMkLst>
            <pc:docMk/>
            <pc:sldMk cId="3331657119" sldId="268"/>
            <ac:spMk id="7" creationId="{6340DD00-65ED-4A25-9B70-3210C960512A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E04DA0A6-7DA4-4AB9-8650-8F91C2C42EE0}" dt="2020-05-04T18:57:15.566" v="283" actId="20577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4T18:57:15.566" v="283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4T18:54:42.652" v="245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4T18:56:20.063" v="269" actId="20577"/>
          <ac:spMkLst>
            <pc:docMk/>
            <pc:sldMk cId="3204519156" sldId="276"/>
            <ac:spMk id="32" creationId="{9F85C218-E6EC-4BBA-A232-26F8B498A519}"/>
          </ac:spMkLst>
        </pc:spChg>
        <pc:grpChg chg="add mod">
          <ac:chgData name="Yoo Jonghun" userId="7af2938a2fa79179" providerId="LiveId" clId="{E04DA0A6-7DA4-4AB9-8650-8F91C2C42EE0}" dt="2020-05-04T18:51:37.405" v="199" actId="164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4T18:54:45.714" v="246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4T18:54:37.202" v="243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4T18:54:38.916" v="244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4T18:54:45.714" v="246" actId="1076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">
        <pc:chgData name="Yoo Jonghun" userId="7af2938a2fa79179" providerId="LiveId" clId="{E04DA0A6-7DA4-4AB9-8650-8F91C2C42EE0}" dt="2020-05-03T15:32:24.103" v="45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E04DA0A6-7DA4-4AB9-8650-8F91C2C42EE0}" dt="2020-05-04T19:01:47.419" v="486" actId="571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4T18:57:30.251" v="285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4T18:58:11.127" v="358" actId="2085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mod">
          <ac:chgData name="Yoo Jonghun" userId="7af2938a2fa79179" providerId="LiveId" clId="{E04DA0A6-7DA4-4AB9-8650-8F91C2C42EE0}" dt="2020-05-04T18:58:22.295" v="362" actId="14100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mod">
          <ac:chgData name="Yoo Jonghun" userId="7af2938a2fa79179" providerId="LiveId" clId="{E04DA0A6-7DA4-4AB9-8650-8F91C2C42EE0}" dt="2020-05-04T18:59:13.425" v="431" actId="1037"/>
          <ac:spMkLst>
            <pc:docMk/>
            <pc:sldMk cId="3603047529" sldId="279"/>
            <ac:spMk id="22" creationId="{A0174C72-C428-4077-BF4D-8D41BD1BF01E}"/>
          </ac:spMkLst>
        </pc:spChg>
        <pc:spChg chg="add mod">
          <ac:chgData name="Yoo Jonghun" userId="7af2938a2fa79179" providerId="LiveId" clId="{E04DA0A6-7DA4-4AB9-8650-8F91C2C42EE0}" dt="2020-05-04T18:59:24.141" v="434" actId="1076"/>
          <ac:spMkLst>
            <pc:docMk/>
            <pc:sldMk cId="3603047529" sldId="279"/>
            <ac:spMk id="23" creationId="{D835AC33-8630-4B47-8115-F3BA4AEEA4B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4T19:01:40.544" v="476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mod">
          <ac:chgData name="Yoo Jonghun" userId="7af2938a2fa79179" providerId="LiveId" clId="{E04DA0A6-7DA4-4AB9-8650-8F91C2C42EE0}" dt="2020-05-04T19:01:47.419" v="486" actId="571"/>
          <ac:grpSpMkLst>
            <pc:docMk/>
            <pc:sldMk cId="3603047529" sldId="279"/>
            <ac:grpSpMk id="33" creationId="{063BBED5-EF1A-42BD-82AF-752A31E3150D}"/>
          </ac:grpSpMkLst>
        </pc:grpChg>
        <pc:picChg chg="mod topLvl">
          <ac:chgData name="Yoo Jonghun" userId="7af2938a2fa79179" providerId="LiveId" clId="{E04DA0A6-7DA4-4AB9-8650-8F91C2C42EE0}" dt="2020-05-04T18:57:57.831" v="353" actId="1076"/>
          <ac:picMkLst>
            <pc:docMk/>
            <pc:sldMk cId="3603047529" sldId="279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mod">
          <ac:chgData name="Yoo Jonghun" userId="7af2938a2fa79179" providerId="LiveId" clId="{E04DA0A6-7DA4-4AB9-8650-8F91C2C42EE0}" dt="2020-05-04T18:58:51.386" v="421" actId="571"/>
          <ac:picMkLst>
            <pc:docMk/>
            <pc:sldMk cId="3603047529" sldId="279"/>
            <ac:picMk id="18" creationId="{E20E3604-DD5F-448C-8B69-A8F88ED45A90}"/>
          </ac:picMkLst>
        </pc:picChg>
        <pc:cxnChg chg="add mod">
          <ac:chgData name="Yoo Jonghun" userId="7af2938a2fa79179" providerId="LiveId" clId="{E04DA0A6-7DA4-4AB9-8650-8F91C2C42EE0}" dt="2020-05-04T19:01:03.582" v="466" actId="13822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4T19:07:46.015" v="733" actId="1076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07:37.971" v="732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picChg chg="add mod">
          <ac:chgData name="Yoo Jonghun" userId="7af2938a2fa79179" providerId="LiveId" clId="{E04DA0A6-7DA4-4AB9-8650-8F91C2C42EE0}" dt="2020-05-04T19:07:32.824" v="718" actId="1076"/>
          <ac:picMkLst>
            <pc:docMk/>
            <pc:sldMk cId="2028146023" sldId="280"/>
            <ac:picMk id="8" creationId="{F202EB45-F668-47ED-B901-B2255D96D47F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</pc:docChg>
  </pc:docChgLst>
  <pc:docChgLst>
    <pc:chgData name="Yoo Jonghun" userId="7af2938a2fa79179" providerId="LiveId" clId="{E46A6D41-FDE9-4F1F-A937-1CE5C5760D55}"/>
    <pc:docChg chg="custSel addSld delSld modSld">
      <pc:chgData name="Yoo Jonghun" userId="7af2938a2fa79179" providerId="LiveId" clId="{E46A6D41-FDE9-4F1F-A937-1CE5C5760D55}" dt="2020-05-20T16:10:34.975" v="158" actId="20577"/>
      <pc:docMkLst>
        <pc:docMk/>
      </pc:docMkLst>
      <pc:sldChg chg="modSp mod">
        <pc:chgData name="Yoo Jonghun" userId="7af2938a2fa79179" providerId="LiveId" clId="{E46A6D41-FDE9-4F1F-A937-1CE5C5760D55}" dt="2020-05-20T15:46:26.868" v="1" actId="20577"/>
        <pc:sldMkLst>
          <pc:docMk/>
          <pc:sldMk cId="1738146401" sldId="256"/>
        </pc:sldMkLst>
        <pc:spChg chg="mod">
          <ac:chgData name="Yoo Jonghun" userId="7af2938a2fa79179" providerId="LiveId" clId="{E46A6D41-FDE9-4F1F-A937-1CE5C5760D55}" dt="2020-05-20T15:46:26.868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E46A6D41-FDE9-4F1F-A937-1CE5C5760D55}" dt="2020-05-20T15:47:27.323" v="21" actId="1076"/>
        <pc:sldMkLst>
          <pc:docMk/>
          <pc:sldMk cId="3331657119" sldId="268"/>
        </pc:sldMkLst>
        <pc:spChg chg="mod">
          <ac:chgData name="Yoo Jonghun" userId="7af2938a2fa79179" providerId="LiveId" clId="{E46A6D41-FDE9-4F1F-A937-1CE5C5760D55}" dt="2020-05-20T15:46:47.145" v="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46A6D41-FDE9-4F1F-A937-1CE5C5760D55}" dt="2020-05-20T15:46:32.811" v="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46A6D41-FDE9-4F1F-A937-1CE5C5760D55}" dt="2020-05-20T15:46:29.720" v="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46A6D41-FDE9-4F1F-A937-1CE5C5760D55}" dt="2020-05-20T15:46:52.902" v="10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E46A6D41-FDE9-4F1F-A937-1CE5C5760D55}" dt="2020-05-20T15:46:55.907" v="11" actId="478"/>
          <ac:picMkLst>
            <pc:docMk/>
            <pc:sldMk cId="3331657119" sldId="268"/>
            <ac:picMk id="6" creationId="{B3CFE934-DEAE-4A5B-9F73-BBC80DCFC4B3}"/>
          </ac:picMkLst>
        </pc:picChg>
        <pc:picChg chg="add mod">
          <ac:chgData name="Yoo Jonghun" userId="7af2938a2fa79179" providerId="LiveId" clId="{E46A6D41-FDE9-4F1F-A937-1CE5C5760D55}" dt="2020-05-20T15:47:25.341" v="20" actId="14100"/>
          <ac:picMkLst>
            <pc:docMk/>
            <pc:sldMk cId="3331657119" sldId="268"/>
            <ac:picMk id="8" creationId="{ADDEE66F-DA3D-423D-A931-79DEE4CEEAB4}"/>
          </ac:picMkLst>
        </pc:picChg>
        <pc:picChg chg="add mod">
          <ac:chgData name="Yoo Jonghun" userId="7af2938a2fa79179" providerId="LiveId" clId="{E46A6D41-FDE9-4F1F-A937-1CE5C5760D55}" dt="2020-05-20T15:47:27.323" v="21" actId="1076"/>
          <ac:picMkLst>
            <pc:docMk/>
            <pc:sldMk cId="3331657119" sldId="268"/>
            <ac:picMk id="9" creationId="{47C5AADB-CCD7-451F-A775-584608A983CF}"/>
          </ac:picMkLst>
        </pc:picChg>
        <pc:cxnChg chg="del">
          <ac:chgData name="Yoo Jonghun" userId="7af2938a2fa79179" providerId="LiveId" clId="{E46A6D41-FDE9-4F1F-A937-1CE5C5760D55}" dt="2020-05-20T15:46:55.907" v="11" actId="478"/>
          <ac:cxnSpMkLst>
            <pc:docMk/>
            <pc:sldMk cId="3331657119" sldId="268"/>
            <ac:cxnSpMk id="7" creationId="{FE2D60BB-A8DC-46D5-AC38-7DE06F44D092}"/>
          </ac:cxnSpMkLst>
        </pc:cxnChg>
      </pc:sldChg>
      <pc:sldChg chg="addSp delSp modSp add mod">
        <pc:chgData name="Yoo Jonghun" userId="7af2938a2fa79179" providerId="LiveId" clId="{E46A6D41-FDE9-4F1F-A937-1CE5C5760D55}" dt="2020-05-20T15:48:24.365" v="32" actId="1076"/>
        <pc:sldMkLst>
          <pc:docMk/>
          <pc:sldMk cId="584182498" sldId="269"/>
        </pc:sldMkLst>
        <pc:spChg chg="mod">
          <ac:chgData name="Yoo Jonghun" userId="7af2938a2fa79179" providerId="LiveId" clId="{E46A6D41-FDE9-4F1F-A937-1CE5C5760D55}" dt="2020-05-20T15:47:41.563" v="23"/>
          <ac:spMkLst>
            <pc:docMk/>
            <pc:sldMk cId="584182498" sldId="269"/>
            <ac:spMk id="2" creationId="{C1C69F64-F510-492A-BAD9-081F5111B6AE}"/>
          </ac:spMkLst>
        </pc:spChg>
        <pc:spChg chg="mod">
          <ac:chgData name="Yoo Jonghun" userId="7af2938a2fa79179" providerId="LiveId" clId="{E46A6D41-FDE9-4F1F-A937-1CE5C5760D55}" dt="2020-05-20T15:47:45.707" v="24"/>
          <ac:spMkLst>
            <pc:docMk/>
            <pc:sldMk cId="584182498" sldId="269"/>
            <ac:spMk id="5" creationId="{7FBC023E-5D69-44AC-9A88-C9CCE4BFD6A0}"/>
          </ac:spMkLst>
        </pc:spChg>
        <pc:spChg chg="add mod">
          <ac:chgData name="Yoo Jonghun" userId="7af2938a2fa79179" providerId="LiveId" clId="{E46A6D41-FDE9-4F1F-A937-1CE5C5760D55}" dt="2020-05-20T15:48:24.365" v="32" actId="1076"/>
          <ac:spMkLst>
            <pc:docMk/>
            <pc:sldMk cId="584182498" sldId="269"/>
            <ac:spMk id="10" creationId="{C6648E77-0E51-4D05-8C2D-1F075CDE4D3A}"/>
          </ac:spMkLst>
        </pc:spChg>
        <pc:spChg chg="add mod">
          <ac:chgData name="Yoo Jonghun" userId="7af2938a2fa79179" providerId="LiveId" clId="{E46A6D41-FDE9-4F1F-A937-1CE5C5760D55}" dt="2020-05-20T15:48:24.365" v="32" actId="1076"/>
          <ac:spMkLst>
            <pc:docMk/>
            <pc:sldMk cId="584182498" sldId="269"/>
            <ac:spMk id="11" creationId="{885682C2-C12B-4EBF-B3BA-E71F2D297D0E}"/>
          </ac:spMkLst>
        </pc:spChg>
        <pc:spChg chg="add mod">
          <ac:chgData name="Yoo Jonghun" userId="7af2938a2fa79179" providerId="LiveId" clId="{E46A6D41-FDE9-4F1F-A937-1CE5C5760D55}" dt="2020-05-20T15:48:21.096" v="31" actId="1076"/>
          <ac:spMkLst>
            <pc:docMk/>
            <pc:sldMk cId="584182498" sldId="269"/>
            <ac:spMk id="12" creationId="{2ACC8229-2CC7-4715-B70E-C14A750E3027}"/>
          </ac:spMkLst>
        </pc:spChg>
        <pc:spChg chg="add mod">
          <ac:chgData name="Yoo Jonghun" userId="7af2938a2fa79179" providerId="LiveId" clId="{E46A6D41-FDE9-4F1F-A937-1CE5C5760D55}" dt="2020-05-20T15:48:21.096" v="31" actId="1076"/>
          <ac:spMkLst>
            <pc:docMk/>
            <pc:sldMk cId="584182498" sldId="269"/>
            <ac:spMk id="13" creationId="{0C9BB0BA-5039-49C6-9B9C-7A403D82C501}"/>
          </ac:spMkLst>
        </pc:spChg>
        <pc:spChg chg="add mod">
          <ac:chgData name="Yoo Jonghun" userId="7af2938a2fa79179" providerId="LiveId" clId="{E46A6D41-FDE9-4F1F-A937-1CE5C5760D55}" dt="2020-05-20T15:48:21.096" v="31" actId="1076"/>
          <ac:spMkLst>
            <pc:docMk/>
            <pc:sldMk cId="584182498" sldId="269"/>
            <ac:spMk id="14" creationId="{DD59C2F2-9C9D-42AA-9B48-E4352282DEB2}"/>
          </ac:spMkLst>
        </pc:spChg>
        <pc:spChg chg="add mod">
          <ac:chgData name="Yoo Jonghun" userId="7af2938a2fa79179" providerId="LiveId" clId="{E46A6D41-FDE9-4F1F-A937-1CE5C5760D55}" dt="2020-05-20T15:48:21.096" v="31" actId="1076"/>
          <ac:spMkLst>
            <pc:docMk/>
            <pc:sldMk cId="584182498" sldId="269"/>
            <ac:spMk id="15" creationId="{556553FF-6588-47A6-800A-A2B0055893E9}"/>
          </ac:spMkLst>
        </pc:spChg>
        <pc:spChg chg="add mod">
          <ac:chgData name="Yoo Jonghun" userId="7af2938a2fa79179" providerId="LiveId" clId="{E46A6D41-FDE9-4F1F-A937-1CE5C5760D55}" dt="2020-05-20T15:48:21.096" v="31" actId="1076"/>
          <ac:spMkLst>
            <pc:docMk/>
            <pc:sldMk cId="584182498" sldId="269"/>
            <ac:spMk id="16" creationId="{E7498397-F822-4CF4-99AC-B164F0D17040}"/>
          </ac:spMkLst>
        </pc:spChg>
        <pc:picChg chg="del">
          <ac:chgData name="Yoo Jonghun" userId="7af2938a2fa79179" providerId="LiveId" clId="{E46A6D41-FDE9-4F1F-A937-1CE5C5760D55}" dt="2020-05-20T15:47:48.039" v="25" actId="478"/>
          <ac:picMkLst>
            <pc:docMk/>
            <pc:sldMk cId="584182498" sldId="269"/>
            <ac:picMk id="8" creationId="{ADDEE66F-DA3D-423D-A931-79DEE4CEEAB4}"/>
          </ac:picMkLst>
        </pc:picChg>
        <pc:picChg chg="del">
          <ac:chgData name="Yoo Jonghun" userId="7af2938a2fa79179" providerId="LiveId" clId="{E46A6D41-FDE9-4F1F-A937-1CE5C5760D55}" dt="2020-05-20T15:47:48.039" v="25" actId="478"/>
          <ac:picMkLst>
            <pc:docMk/>
            <pc:sldMk cId="584182498" sldId="269"/>
            <ac:picMk id="9" creationId="{47C5AADB-CCD7-451F-A775-584608A983CF}"/>
          </ac:picMkLst>
        </pc:picChg>
        <pc:picChg chg="add mod">
          <ac:chgData name="Yoo Jonghun" userId="7af2938a2fa79179" providerId="LiveId" clId="{E46A6D41-FDE9-4F1F-A937-1CE5C5760D55}" dt="2020-05-20T15:48:15.913" v="30" actId="14100"/>
          <ac:picMkLst>
            <pc:docMk/>
            <pc:sldMk cId="584182498" sldId="269"/>
            <ac:picMk id="17" creationId="{DE848F7A-2555-4342-A006-0FDE89F98E2C}"/>
          </ac:picMkLst>
        </pc:picChg>
      </pc:sldChg>
      <pc:sldChg chg="addSp delSp modSp add mod">
        <pc:chgData name="Yoo Jonghun" userId="7af2938a2fa79179" providerId="LiveId" clId="{E46A6D41-FDE9-4F1F-A937-1CE5C5760D55}" dt="2020-05-20T15:48:58.217" v="39" actId="1076"/>
        <pc:sldMkLst>
          <pc:docMk/>
          <pc:sldMk cId="1948927248" sldId="270"/>
        </pc:sldMkLst>
        <pc:spChg chg="mod">
          <ac:chgData name="Yoo Jonghun" userId="7af2938a2fa79179" providerId="LiveId" clId="{E46A6D41-FDE9-4F1F-A937-1CE5C5760D55}" dt="2020-05-20T15:48:37.507" v="34"/>
          <ac:spMkLst>
            <pc:docMk/>
            <pc:sldMk cId="1948927248" sldId="270"/>
            <ac:spMk id="2" creationId="{C1C69F64-F510-492A-BAD9-081F5111B6AE}"/>
          </ac:spMkLst>
        </pc:spChg>
        <pc:spChg chg="mod">
          <ac:chgData name="Yoo Jonghun" userId="7af2938a2fa79179" providerId="LiveId" clId="{E46A6D41-FDE9-4F1F-A937-1CE5C5760D55}" dt="2020-05-20T15:48:42.436" v="35"/>
          <ac:spMkLst>
            <pc:docMk/>
            <pc:sldMk cId="1948927248" sldId="270"/>
            <ac:spMk id="5" creationId="{7FBC023E-5D69-44AC-9A88-C9CCE4BFD6A0}"/>
          </ac:spMkLst>
        </pc:spChg>
        <pc:spChg chg="del">
          <ac:chgData name="Yoo Jonghun" userId="7af2938a2fa79179" providerId="LiveId" clId="{E46A6D41-FDE9-4F1F-A937-1CE5C5760D55}" dt="2020-05-20T15:48:53.328" v="36" actId="478"/>
          <ac:spMkLst>
            <pc:docMk/>
            <pc:sldMk cId="1948927248" sldId="270"/>
            <ac:spMk id="10" creationId="{C6648E77-0E51-4D05-8C2D-1F075CDE4D3A}"/>
          </ac:spMkLst>
        </pc:spChg>
        <pc:spChg chg="del">
          <ac:chgData name="Yoo Jonghun" userId="7af2938a2fa79179" providerId="LiveId" clId="{E46A6D41-FDE9-4F1F-A937-1CE5C5760D55}" dt="2020-05-20T15:48:53.328" v="36" actId="478"/>
          <ac:spMkLst>
            <pc:docMk/>
            <pc:sldMk cId="1948927248" sldId="270"/>
            <ac:spMk id="11" creationId="{885682C2-C12B-4EBF-B3BA-E71F2D297D0E}"/>
          </ac:spMkLst>
        </pc:spChg>
        <pc:spChg chg="del">
          <ac:chgData name="Yoo Jonghun" userId="7af2938a2fa79179" providerId="LiveId" clId="{E46A6D41-FDE9-4F1F-A937-1CE5C5760D55}" dt="2020-05-20T15:48:53.328" v="36" actId="478"/>
          <ac:spMkLst>
            <pc:docMk/>
            <pc:sldMk cId="1948927248" sldId="270"/>
            <ac:spMk id="12" creationId="{2ACC8229-2CC7-4715-B70E-C14A750E3027}"/>
          </ac:spMkLst>
        </pc:spChg>
        <pc:spChg chg="del">
          <ac:chgData name="Yoo Jonghun" userId="7af2938a2fa79179" providerId="LiveId" clId="{E46A6D41-FDE9-4F1F-A937-1CE5C5760D55}" dt="2020-05-20T15:48:53.328" v="36" actId="478"/>
          <ac:spMkLst>
            <pc:docMk/>
            <pc:sldMk cId="1948927248" sldId="270"/>
            <ac:spMk id="13" creationId="{0C9BB0BA-5039-49C6-9B9C-7A403D82C501}"/>
          </ac:spMkLst>
        </pc:spChg>
        <pc:spChg chg="del">
          <ac:chgData name="Yoo Jonghun" userId="7af2938a2fa79179" providerId="LiveId" clId="{E46A6D41-FDE9-4F1F-A937-1CE5C5760D55}" dt="2020-05-20T15:48:53.328" v="36" actId="478"/>
          <ac:spMkLst>
            <pc:docMk/>
            <pc:sldMk cId="1948927248" sldId="270"/>
            <ac:spMk id="14" creationId="{DD59C2F2-9C9D-42AA-9B48-E4352282DEB2}"/>
          </ac:spMkLst>
        </pc:spChg>
        <pc:spChg chg="del">
          <ac:chgData name="Yoo Jonghun" userId="7af2938a2fa79179" providerId="LiveId" clId="{E46A6D41-FDE9-4F1F-A937-1CE5C5760D55}" dt="2020-05-20T15:48:53.328" v="36" actId="478"/>
          <ac:spMkLst>
            <pc:docMk/>
            <pc:sldMk cId="1948927248" sldId="270"/>
            <ac:spMk id="15" creationId="{556553FF-6588-47A6-800A-A2B0055893E9}"/>
          </ac:spMkLst>
        </pc:spChg>
        <pc:spChg chg="del">
          <ac:chgData name="Yoo Jonghun" userId="7af2938a2fa79179" providerId="LiveId" clId="{E46A6D41-FDE9-4F1F-A937-1CE5C5760D55}" dt="2020-05-20T15:48:53.328" v="36" actId="478"/>
          <ac:spMkLst>
            <pc:docMk/>
            <pc:sldMk cId="1948927248" sldId="270"/>
            <ac:spMk id="16" creationId="{E7498397-F822-4CF4-99AC-B164F0D17040}"/>
          </ac:spMkLst>
        </pc:spChg>
        <pc:spChg chg="add mod">
          <ac:chgData name="Yoo Jonghun" userId="7af2938a2fa79179" providerId="LiveId" clId="{E46A6D41-FDE9-4F1F-A937-1CE5C5760D55}" dt="2020-05-20T15:48:58.217" v="39" actId="1076"/>
          <ac:spMkLst>
            <pc:docMk/>
            <pc:sldMk cId="1948927248" sldId="270"/>
            <ac:spMk id="19" creationId="{836B44B5-9D2C-4DBB-A711-D4146C78666D}"/>
          </ac:spMkLst>
        </pc:spChg>
        <pc:picChg chg="del">
          <ac:chgData name="Yoo Jonghun" userId="7af2938a2fa79179" providerId="LiveId" clId="{E46A6D41-FDE9-4F1F-A937-1CE5C5760D55}" dt="2020-05-20T15:48:54.935" v="37" actId="478"/>
          <ac:picMkLst>
            <pc:docMk/>
            <pc:sldMk cId="1948927248" sldId="270"/>
            <ac:picMk id="17" creationId="{DE848F7A-2555-4342-A006-0FDE89F98E2C}"/>
          </ac:picMkLst>
        </pc:picChg>
        <pc:picChg chg="add mod">
          <ac:chgData name="Yoo Jonghun" userId="7af2938a2fa79179" providerId="LiveId" clId="{E46A6D41-FDE9-4F1F-A937-1CE5C5760D55}" dt="2020-05-20T15:48:58.217" v="39" actId="1076"/>
          <ac:picMkLst>
            <pc:docMk/>
            <pc:sldMk cId="1948927248" sldId="270"/>
            <ac:picMk id="18" creationId="{B367C44B-D114-48F7-BA94-14829553CE00}"/>
          </ac:picMkLst>
        </pc:picChg>
      </pc:sldChg>
      <pc:sldChg chg="del">
        <pc:chgData name="Yoo Jonghun" userId="7af2938a2fa79179" providerId="LiveId" clId="{E46A6D41-FDE9-4F1F-A937-1CE5C5760D55}" dt="2020-05-20T15:46:37.472" v="8" actId="47"/>
        <pc:sldMkLst>
          <pc:docMk/>
          <pc:sldMk cId="3347541058" sldId="270"/>
        </pc:sldMkLst>
      </pc:sldChg>
      <pc:sldChg chg="del">
        <pc:chgData name="Yoo Jonghun" userId="7af2938a2fa79179" providerId="LiveId" clId="{E46A6D41-FDE9-4F1F-A937-1CE5C5760D55}" dt="2020-05-20T15:46:37.472" v="8" actId="47"/>
        <pc:sldMkLst>
          <pc:docMk/>
          <pc:sldMk cId="2325810219" sldId="271"/>
        </pc:sldMkLst>
      </pc:sldChg>
      <pc:sldChg chg="addSp delSp modSp add mod">
        <pc:chgData name="Yoo Jonghun" userId="7af2938a2fa79179" providerId="LiveId" clId="{E46A6D41-FDE9-4F1F-A937-1CE5C5760D55}" dt="2020-05-20T16:06:16.777" v="80"/>
        <pc:sldMkLst>
          <pc:docMk/>
          <pc:sldMk cId="4054424550" sldId="271"/>
        </pc:sldMkLst>
        <pc:spChg chg="mod">
          <ac:chgData name="Yoo Jonghun" userId="7af2938a2fa79179" providerId="LiveId" clId="{E46A6D41-FDE9-4F1F-A937-1CE5C5760D55}" dt="2020-05-20T15:49:45.768" v="61" actId="20577"/>
          <ac:spMkLst>
            <pc:docMk/>
            <pc:sldMk cId="4054424550" sldId="271"/>
            <ac:spMk id="2" creationId="{C1C69F64-F510-492A-BAD9-081F5111B6AE}"/>
          </ac:spMkLst>
        </pc:spChg>
        <pc:spChg chg="mod">
          <ac:chgData name="Yoo Jonghun" userId="7af2938a2fa79179" providerId="LiveId" clId="{E46A6D41-FDE9-4F1F-A937-1CE5C5760D55}" dt="2020-05-20T15:54:09.336" v="79"/>
          <ac:spMkLst>
            <pc:docMk/>
            <pc:sldMk cId="4054424550" sldId="271"/>
            <ac:spMk id="5" creationId="{7FBC023E-5D69-44AC-9A88-C9CCE4BFD6A0}"/>
          </ac:spMkLst>
        </pc:spChg>
        <pc:spChg chg="add mod">
          <ac:chgData name="Yoo Jonghun" userId="7af2938a2fa79179" providerId="LiveId" clId="{E46A6D41-FDE9-4F1F-A937-1CE5C5760D55}" dt="2020-05-20T16:06:16.777" v="80"/>
          <ac:spMkLst>
            <pc:docMk/>
            <pc:sldMk cId="4054424550" sldId="271"/>
            <ac:spMk id="8" creationId="{9D72025B-67FB-46D0-8F55-5B9399D79D0A}"/>
          </ac:spMkLst>
        </pc:spChg>
        <pc:spChg chg="del">
          <ac:chgData name="Yoo Jonghun" userId="7af2938a2fa79179" providerId="LiveId" clId="{E46A6D41-FDE9-4F1F-A937-1CE5C5760D55}" dt="2020-05-20T15:49:49.047" v="62" actId="478"/>
          <ac:spMkLst>
            <pc:docMk/>
            <pc:sldMk cId="4054424550" sldId="271"/>
            <ac:spMk id="19" creationId="{836B44B5-9D2C-4DBB-A711-D4146C78666D}"/>
          </ac:spMkLst>
        </pc:spChg>
        <pc:picChg chg="del">
          <ac:chgData name="Yoo Jonghun" userId="7af2938a2fa79179" providerId="LiveId" clId="{E46A6D41-FDE9-4F1F-A937-1CE5C5760D55}" dt="2020-05-20T15:49:49.047" v="62" actId="478"/>
          <ac:picMkLst>
            <pc:docMk/>
            <pc:sldMk cId="4054424550" sldId="271"/>
            <ac:picMk id="18" creationId="{B367C44B-D114-48F7-BA94-14829553CE00}"/>
          </ac:picMkLst>
        </pc:picChg>
      </pc:sldChg>
      <pc:sldChg chg="addSp delSp modSp add mod">
        <pc:chgData name="Yoo Jonghun" userId="7af2938a2fa79179" providerId="LiveId" clId="{E46A6D41-FDE9-4F1F-A937-1CE5C5760D55}" dt="2020-05-20T16:10:06.473" v="106"/>
        <pc:sldMkLst>
          <pc:docMk/>
          <pc:sldMk cId="282697526" sldId="272"/>
        </pc:sldMkLst>
        <pc:spChg chg="mod">
          <ac:chgData name="Yoo Jonghun" userId="7af2938a2fa79179" providerId="LiveId" clId="{E46A6D41-FDE9-4F1F-A937-1CE5C5760D55}" dt="2020-05-20T16:07:18.886" v="93"/>
          <ac:spMkLst>
            <pc:docMk/>
            <pc:sldMk cId="282697526" sldId="272"/>
            <ac:spMk id="2" creationId="{C1C69F64-F510-492A-BAD9-081F5111B6AE}"/>
          </ac:spMkLst>
        </pc:spChg>
        <pc:spChg chg="mod">
          <ac:chgData name="Yoo Jonghun" userId="7af2938a2fa79179" providerId="LiveId" clId="{E46A6D41-FDE9-4F1F-A937-1CE5C5760D55}" dt="2020-05-20T16:10:06.473" v="106"/>
          <ac:spMkLst>
            <pc:docMk/>
            <pc:sldMk cId="282697526" sldId="272"/>
            <ac:spMk id="5" creationId="{7FBC023E-5D69-44AC-9A88-C9CCE4BFD6A0}"/>
          </ac:spMkLst>
        </pc:spChg>
        <pc:spChg chg="del">
          <ac:chgData name="Yoo Jonghun" userId="7af2938a2fa79179" providerId="LiveId" clId="{E46A6D41-FDE9-4F1F-A937-1CE5C5760D55}" dt="2020-05-20T16:06:44.062" v="82" actId="478"/>
          <ac:spMkLst>
            <pc:docMk/>
            <pc:sldMk cId="282697526" sldId="272"/>
            <ac:spMk id="8" creationId="{9D72025B-67FB-46D0-8F55-5B9399D79D0A}"/>
          </ac:spMkLst>
        </pc:spChg>
        <pc:spChg chg="add mod">
          <ac:chgData name="Yoo Jonghun" userId="7af2938a2fa79179" providerId="LiveId" clId="{E46A6D41-FDE9-4F1F-A937-1CE5C5760D55}" dt="2020-05-20T16:08:02.458" v="95" actId="1076"/>
          <ac:spMkLst>
            <pc:docMk/>
            <pc:sldMk cId="282697526" sldId="272"/>
            <ac:spMk id="9" creationId="{066DED4C-F7E8-4792-BE78-AB36DFF667E0}"/>
          </ac:spMkLst>
        </pc:spChg>
        <pc:picChg chg="add mod modCrop">
          <ac:chgData name="Yoo Jonghun" userId="7af2938a2fa79179" providerId="LiveId" clId="{E46A6D41-FDE9-4F1F-A937-1CE5C5760D55}" dt="2020-05-20T16:08:02.458" v="95" actId="1076"/>
          <ac:picMkLst>
            <pc:docMk/>
            <pc:sldMk cId="282697526" sldId="272"/>
            <ac:picMk id="7" creationId="{87FCDE50-AFD3-43AF-8E3E-AE98C6A5BCD1}"/>
          </ac:picMkLst>
        </pc:picChg>
      </pc:sldChg>
      <pc:sldChg chg="del">
        <pc:chgData name="Yoo Jonghun" userId="7af2938a2fa79179" providerId="LiveId" clId="{E46A6D41-FDE9-4F1F-A937-1CE5C5760D55}" dt="2020-05-20T15:46:37.472" v="8" actId="47"/>
        <pc:sldMkLst>
          <pc:docMk/>
          <pc:sldMk cId="1109822110" sldId="272"/>
        </pc:sldMkLst>
      </pc:sldChg>
      <pc:sldChg chg="del">
        <pc:chgData name="Yoo Jonghun" userId="7af2938a2fa79179" providerId="LiveId" clId="{E46A6D41-FDE9-4F1F-A937-1CE5C5760D55}" dt="2020-05-20T15:46:37.472" v="8" actId="47"/>
        <pc:sldMkLst>
          <pc:docMk/>
          <pc:sldMk cId="3011982848" sldId="273"/>
        </pc:sldMkLst>
      </pc:sldChg>
      <pc:sldChg chg="addSp delSp modSp add mod">
        <pc:chgData name="Yoo Jonghun" userId="7af2938a2fa79179" providerId="LiveId" clId="{E46A6D41-FDE9-4F1F-A937-1CE5C5760D55}" dt="2020-05-20T16:10:34.975" v="158" actId="20577"/>
        <pc:sldMkLst>
          <pc:docMk/>
          <pc:sldMk cId="3052158181" sldId="273"/>
        </pc:sldMkLst>
        <pc:spChg chg="mod">
          <ac:chgData name="Yoo Jonghun" userId="7af2938a2fa79179" providerId="LiveId" clId="{E46A6D41-FDE9-4F1F-A937-1CE5C5760D55}" dt="2020-05-20T16:10:34.975" v="158" actId="20577"/>
          <ac:spMkLst>
            <pc:docMk/>
            <pc:sldMk cId="3052158181" sldId="273"/>
            <ac:spMk id="5" creationId="{7FBC023E-5D69-44AC-9A88-C9CCE4BFD6A0}"/>
          </ac:spMkLst>
        </pc:spChg>
        <pc:spChg chg="add del mod">
          <ac:chgData name="Yoo Jonghun" userId="7af2938a2fa79179" providerId="LiveId" clId="{E46A6D41-FDE9-4F1F-A937-1CE5C5760D55}" dt="2020-05-20T16:08:47.878" v="98"/>
          <ac:spMkLst>
            <pc:docMk/>
            <pc:sldMk cId="3052158181" sldId="273"/>
            <ac:spMk id="6" creationId="{3A03B3E8-BECF-461E-BA39-FEDF0652F68F}"/>
          </ac:spMkLst>
        </pc:spChg>
        <pc:spChg chg="del">
          <ac:chgData name="Yoo Jonghun" userId="7af2938a2fa79179" providerId="LiveId" clId="{E46A6D41-FDE9-4F1F-A937-1CE5C5760D55}" dt="2020-05-20T16:08:57.256" v="99" actId="478"/>
          <ac:spMkLst>
            <pc:docMk/>
            <pc:sldMk cId="3052158181" sldId="273"/>
            <ac:spMk id="9" creationId="{066DED4C-F7E8-4792-BE78-AB36DFF667E0}"/>
          </ac:spMkLst>
        </pc:spChg>
        <pc:spChg chg="add mod">
          <ac:chgData name="Yoo Jonghun" userId="7af2938a2fa79179" providerId="LiveId" clId="{E46A6D41-FDE9-4F1F-A937-1CE5C5760D55}" dt="2020-05-20T16:09:00.665" v="101" actId="1076"/>
          <ac:spMkLst>
            <pc:docMk/>
            <pc:sldMk cId="3052158181" sldId="273"/>
            <ac:spMk id="12" creationId="{6FF75BDA-F83D-4FFC-A05A-51F5870CF840}"/>
          </ac:spMkLst>
        </pc:spChg>
        <pc:picChg chg="del">
          <ac:chgData name="Yoo Jonghun" userId="7af2938a2fa79179" providerId="LiveId" clId="{E46A6D41-FDE9-4F1F-A937-1CE5C5760D55}" dt="2020-05-20T16:08:57.256" v="99" actId="478"/>
          <ac:picMkLst>
            <pc:docMk/>
            <pc:sldMk cId="3052158181" sldId="273"/>
            <ac:picMk id="7" creationId="{87FCDE50-AFD3-43AF-8E3E-AE98C6A5BCD1}"/>
          </ac:picMkLst>
        </pc:picChg>
        <pc:picChg chg="add mod">
          <ac:chgData name="Yoo Jonghun" userId="7af2938a2fa79179" providerId="LiveId" clId="{E46A6D41-FDE9-4F1F-A937-1CE5C5760D55}" dt="2020-05-20T16:09:00.665" v="101" actId="1076"/>
          <ac:picMkLst>
            <pc:docMk/>
            <pc:sldMk cId="3052158181" sldId="273"/>
            <ac:picMk id="10" creationId="{79F77422-1967-457B-A234-ED61ACDDEF73}"/>
          </ac:picMkLst>
        </pc:picChg>
        <pc:picChg chg="add mod">
          <ac:chgData name="Yoo Jonghun" userId="7af2938a2fa79179" providerId="LiveId" clId="{E46A6D41-FDE9-4F1F-A937-1CE5C5760D55}" dt="2020-05-20T16:09:00.665" v="101" actId="1076"/>
          <ac:picMkLst>
            <pc:docMk/>
            <pc:sldMk cId="3052158181" sldId="273"/>
            <ac:picMk id="11" creationId="{51AE1FC0-3450-43FA-A3A4-F6D2BB0FB636}"/>
          </ac:picMkLst>
        </pc:picChg>
      </pc:sldChg>
      <pc:sldChg chg="del">
        <pc:chgData name="Yoo Jonghun" userId="7af2938a2fa79179" providerId="LiveId" clId="{E46A6D41-FDE9-4F1F-A937-1CE5C5760D55}" dt="2020-05-20T15:46:37.472" v="8" actId="47"/>
        <pc:sldMkLst>
          <pc:docMk/>
          <pc:sldMk cId="390257639" sldId="274"/>
        </pc:sldMkLst>
      </pc:sldChg>
      <pc:sldChg chg="del">
        <pc:chgData name="Yoo Jonghun" userId="7af2938a2fa79179" providerId="LiveId" clId="{E46A6D41-FDE9-4F1F-A937-1CE5C5760D55}" dt="2020-05-20T15:46:37.472" v="8" actId="47"/>
        <pc:sldMkLst>
          <pc:docMk/>
          <pc:sldMk cId="2120788811" sldId="275"/>
        </pc:sldMkLst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F5778CDD-A89B-4FE6-92E1-CB5B19EE27E3}"/>
    <pc:docChg chg="custSel addSld delSld modSld">
      <pc:chgData name="Yoo Jonghun" userId="7af2938a2fa79179" providerId="LiveId" clId="{F5778CDD-A89B-4FE6-92E1-CB5B19EE27E3}" dt="2020-05-05T07:15:10.753" v="434" actId="2696"/>
      <pc:docMkLst>
        <pc:docMk/>
      </pc:docMkLst>
      <pc:sldChg chg="modSp mod">
        <pc:chgData name="Yoo Jonghun" userId="7af2938a2fa79179" providerId="LiveId" clId="{F5778CDD-A89B-4FE6-92E1-CB5B19EE27E3}" dt="2020-05-05T07:12:14.128" v="418"/>
        <pc:sldMkLst>
          <pc:docMk/>
          <pc:sldMk cId="1738146401" sldId="256"/>
        </pc:sldMkLst>
        <pc:spChg chg="mod">
          <ac:chgData name="Yoo Jonghun" userId="7af2938a2fa79179" providerId="LiveId" clId="{F5778CDD-A89B-4FE6-92E1-CB5B19EE27E3}" dt="2020-05-05T07:12:14.128" v="41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5778CDD-A89B-4FE6-92E1-CB5B19EE27E3}" dt="2020-05-05T07:13:11.858" v="433"/>
        <pc:sldMkLst>
          <pc:docMk/>
          <pc:sldMk cId="3331657119" sldId="268"/>
        </pc:sldMkLst>
        <pc:spChg chg="mod">
          <ac:chgData name="Yoo Jonghun" userId="7af2938a2fa79179" providerId="LiveId" clId="{F5778CDD-A89B-4FE6-92E1-CB5B19EE27E3}" dt="2020-05-05T06:53:42.665" v="29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14.113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3:11.858" v="43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4:00.618" v="298" actId="14100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5778CDD-A89B-4FE6-92E1-CB5B19EE27E3}" dt="2020-05-05T06:53:51.355" v="296" actId="1076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F5778CDD-A89B-4FE6-92E1-CB5B19EE27E3}" dt="2020-05-05T06:51:09.358" v="116" actId="478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F5778CDD-A89B-4FE6-92E1-CB5B19EE27E3}" dt="2020-05-05T06:53:18.885" v="206" actId="1035"/>
          <ac:spMkLst>
            <pc:docMk/>
            <pc:sldMk cId="3331657119" sldId="268"/>
            <ac:spMk id="10" creationId="{0E5AA9CC-982F-4991-BCA0-4213F66BAA3B}"/>
          </ac:spMkLst>
        </pc:spChg>
        <pc:picChg chg="add del mod">
          <ac:chgData name="Yoo Jonghun" userId="7af2938a2fa79179" providerId="LiveId" clId="{F5778CDD-A89B-4FE6-92E1-CB5B19EE27E3}" dt="2020-05-05T06:52:43.560" v="181" actId="478"/>
          <ac:picMkLst>
            <pc:docMk/>
            <pc:sldMk cId="3331657119" sldId="268"/>
            <ac:picMk id="8" creationId="{AE2CC5CC-09EF-4463-9C78-01390F4DD8CB}"/>
          </ac:picMkLst>
        </pc:picChg>
        <pc:picChg chg="add mod">
          <ac:chgData name="Yoo Jonghun" userId="7af2938a2fa79179" providerId="LiveId" clId="{F5778CDD-A89B-4FE6-92E1-CB5B19EE27E3}" dt="2020-05-05T06:53:11.877" v="201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modSp add del">
        <pc:chgData name="Yoo Jonghun" userId="7af2938a2fa79179" providerId="LiveId" clId="{F5778CDD-A89B-4FE6-92E1-CB5B19EE27E3}" dt="2020-05-05T07:12:44.030" v="428"/>
        <pc:sldMkLst>
          <pc:docMk/>
          <pc:sldMk cId="3204519156" sldId="276"/>
        </pc:sldMkLst>
        <pc:spChg chg="mod">
          <ac:chgData name="Yoo Jonghun" userId="7af2938a2fa79179" providerId="LiveId" clId="{F5778CDD-A89B-4FE6-92E1-CB5B19EE27E3}" dt="2020-05-05T07:12:28.177" v="424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4.030" v="428"/>
          <ac:spMkLst>
            <pc:docMk/>
            <pc:sldMk cId="3204519156" sldId="276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9.846" v="431"/>
        <pc:sldMkLst>
          <pc:docMk/>
          <pc:sldMk cId="375253895" sldId="277"/>
        </pc:sldMkLst>
        <pc:spChg chg="mod">
          <ac:chgData name="Yoo Jonghun" userId="7af2938a2fa79179" providerId="LiveId" clId="{F5778CDD-A89B-4FE6-92E1-CB5B19EE27E3}" dt="2020-05-05T07:12:33.662" v="427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9.846" v="431"/>
          <ac:spMkLst>
            <pc:docMk/>
            <pc:sldMk cId="375253895" sldId="277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6.205" v="429"/>
        <pc:sldMkLst>
          <pc:docMk/>
          <pc:sldMk cId="3603047529" sldId="279"/>
        </pc:sldMkLst>
        <pc:spChg chg="mod">
          <ac:chgData name="Yoo Jonghun" userId="7af2938a2fa79179" providerId="LiveId" clId="{F5778CDD-A89B-4FE6-92E1-CB5B19EE27E3}" dt="2020-05-05T07:12:30.060" v="425"/>
          <ac:spMkLst>
            <pc:docMk/>
            <pc:sldMk cId="3603047529" sldId="279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6.205" v="429"/>
          <ac:spMkLst>
            <pc:docMk/>
            <pc:sldMk cId="3603047529" sldId="279"/>
            <ac:spMk id="4" creationId="{068C5A6C-909A-48DF-A469-FC73377508FD}"/>
          </ac:spMkLst>
        </pc:spChg>
      </pc:sldChg>
      <pc:sldChg chg="delSp modSp del mod">
        <pc:chgData name="Yoo Jonghun" userId="7af2938a2fa79179" providerId="LiveId" clId="{F5778CDD-A89B-4FE6-92E1-CB5B19EE27E3}" dt="2020-05-05T07:15:10.753" v="434" actId="2696"/>
        <pc:sldMkLst>
          <pc:docMk/>
          <pc:sldMk cId="2028146023" sldId="280"/>
        </pc:sldMkLst>
        <pc:spChg chg="mod">
          <ac:chgData name="Yoo Jonghun" userId="7af2938a2fa79179" providerId="LiveId" clId="{F5778CDD-A89B-4FE6-92E1-CB5B19EE27E3}" dt="2020-05-05T06:54:16.184" v="334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25.604" v="5" actId="20577"/>
          <ac:spMkLst>
            <pc:docMk/>
            <pc:sldMk cId="2028146023" sldId="280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4T19:10:36.967" v="17" actId="6549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5:13.606" v="368" actId="2057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F5778CDD-A89B-4FE6-92E1-CB5B19EE27E3}" dt="2020-05-05T06:54:33.244" v="338" actId="478"/>
          <ac:spMkLst>
            <pc:docMk/>
            <pc:sldMk cId="2028146023" sldId="280"/>
            <ac:spMk id="13" creationId="{7710E152-D539-41F0-B6E6-A35D9B91390A}"/>
          </ac:spMkLst>
        </pc:spChg>
        <pc:cxnChg chg="del">
          <ac:chgData name="Yoo Jonghun" userId="7af2938a2fa79179" providerId="LiveId" clId="{F5778CDD-A89B-4FE6-92E1-CB5B19EE27E3}" dt="2020-05-05T06:54:33.244" v="338" actId="478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 mod">
        <pc:chgData name="Yoo Jonghun" userId="7af2938a2fa79179" providerId="LiveId" clId="{F5778CDD-A89B-4FE6-92E1-CB5B19EE27E3}" dt="2020-05-05T07:12:24.611" v="423" actId="20577"/>
        <pc:sldMkLst>
          <pc:docMk/>
          <pc:sldMk cId="3092967632" sldId="281"/>
        </pc:sldMkLst>
        <pc:spChg chg="mod">
          <ac:chgData name="Yoo Jonghun" userId="7af2938a2fa79179" providerId="LiveId" clId="{F5778CDD-A89B-4FE6-92E1-CB5B19EE27E3}" dt="2020-05-05T07:12:24.611" v="423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19.888" v="421" actId="6549"/>
          <ac:spMkLst>
            <pc:docMk/>
            <pc:sldMk cId="3092967632" sldId="281"/>
            <ac:spMk id="4" creationId="{068C5A6C-909A-48DF-A469-FC73377508FD}"/>
          </ac:spMkLst>
        </pc:spChg>
      </pc:sldChg>
      <pc:sldChg chg="modSp add mod">
        <pc:chgData name="Yoo Jonghun" userId="7af2938a2fa79179" providerId="LiveId" clId="{F5778CDD-A89B-4FE6-92E1-CB5B19EE27E3}" dt="2020-05-05T07:13:05.516" v="432" actId="20577"/>
        <pc:sldMkLst>
          <pc:docMk/>
          <pc:sldMk cId="1400668368" sldId="282"/>
        </pc:sldMkLst>
        <pc:spChg chg="mod">
          <ac:chgData name="Yoo Jonghun" userId="7af2938a2fa79179" providerId="LiveId" clId="{F5778CDD-A89B-4FE6-92E1-CB5B19EE27E3}" dt="2020-05-05T07:13:05.516" v="432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5T07:12:31.805" v="426"/>
          <ac:spMkLst>
            <pc:docMk/>
            <pc:sldMk cId="1400668368" sldId="282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8.410" v="430"/>
          <ac:spMkLst>
            <pc:docMk/>
            <pc:sldMk cId="1400668368" sldId="282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D954B05F-DEF9-44A4-93D0-2200A286289D}"/>
    <pc:docChg chg="undo custSel addSld delSld modSld">
      <pc:chgData name="Yoo Jonghun" userId="7af2938a2fa79179" providerId="LiveId" clId="{D954B05F-DEF9-44A4-93D0-2200A286289D}" dt="2020-05-05T12:17:49.739" v="317" actId="1037"/>
      <pc:docMkLst>
        <pc:docMk/>
      </pc:docMkLst>
      <pc:sldChg chg="modSp mod">
        <pc:chgData name="Yoo Jonghun" userId="7af2938a2fa79179" providerId="LiveId" clId="{D954B05F-DEF9-44A4-93D0-2200A286289D}" dt="2020-05-05T12:06:26.625" v="55"/>
        <pc:sldMkLst>
          <pc:docMk/>
          <pc:sldMk cId="1738146401" sldId="256"/>
        </pc:sldMkLst>
        <pc:spChg chg="mod">
          <ac:chgData name="Yoo Jonghun" userId="7af2938a2fa79179" providerId="LiveId" clId="{D954B05F-DEF9-44A4-93D0-2200A286289D}" dt="2020-05-05T12:06:26.625" v="55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 mod">
        <pc:chgData name="Yoo Jonghun" userId="7af2938a2fa79179" providerId="LiveId" clId="{D954B05F-DEF9-44A4-93D0-2200A286289D}" dt="2020-05-05T07:26:50.652" v="40" actId="20577"/>
        <pc:sldMkLst>
          <pc:docMk/>
          <pc:sldMk cId="3331657119" sldId="268"/>
        </pc:sldMkLst>
        <pc:spChg chg="mod">
          <ac:chgData name="Yoo Jonghun" userId="7af2938a2fa79179" providerId="LiveId" clId="{D954B05F-DEF9-44A4-93D0-2200A286289D}" dt="2020-05-05T07:26:50.652" v="40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07:26:18.768" v="14" actId="14100"/>
          <ac:spMkLst>
            <pc:docMk/>
            <pc:sldMk cId="3331657119" sldId="268"/>
            <ac:spMk id="5" creationId="{7FBC023E-5D69-44AC-9A88-C9CCE4BFD6A0}"/>
          </ac:spMkLst>
        </pc:spChg>
        <pc:spChg chg="del mod">
          <ac:chgData name="Yoo Jonghun" userId="7af2938a2fa79179" providerId="LiveId" clId="{D954B05F-DEF9-44A4-93D0-2200A286289D}" dt="2020-05-05T07:26:05.431" v="6" actId="478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D954B05F-DEF9-44A4-93D0-2200A286289D}" dt="2020-05-05T07:26:45.351" v="21" actId="14100"/>
          <ac:spMkLst>
            <pc:docMk/>
            <pc:sldMk cId="3331657119" sldId="268"/>
            <ac:spMk id="10" creationId="{0E5AA9CC-982F-4991-BCA0-4213F66BAA3B}"/>
          </ac:spMkLst>
        </pc:spChg>
        <pc:picChg chg="mod">
          <ac:chgData name="Yoo Jonghun" userId="7af2938a2fa79179" providerId="LiveId" clId="{D954B05F-DEF9-44A4-93D0-2200A286289D}" dt="2020-05-05T07:26:37.722" v="20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5:31.511" v="166" actId="20577"/>
        <pc:sldMkLst>
          <pc:docMk/>
          <pc:sldMk cId="2499360295" sldId="269"/>
        </pc:sldMkLst>
        <pc:spChg chg="mod">
          <ac:chgData name="Yoo Jonghun" userId="7af2938a2fa79179" providerId="LiveId" clId="{D954B05F-DEF9-44A4-93D0-2200A286289D}" dt="2020-05-05T12:15:31.511" v="166" actId="20577"/>
          <ac:spMkLst>
            <pc:docMk/>
            <pc:sldMk cId="2499360295" sldId="269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4:48.955" v="158"/>
          <ac:spMkLst>
            <pc:docMk/>
            <pc:sldMk cId="2499360295" sldId="269"/>
            <ac:spMk id="5" creationId="{7FBC023E-5D69-44AC-9A88-C9CCE4BFD6A0}"/>
          </ac:spMkLst>
        </pc:spChg>
        <pc:spChg chg="mod">
          <ac:chgData name="Yoo Jonghun" userId="7af2938a2fa79179" providerId="LiveId" clId="{D954B05F-DEF9-44A4-93D0-2200A286289D}" dt="2020-05-05T12:15:27.536" v="165" actId="14100"/>
          <ac:spMkLst>
            <pc:docMk/>
            <pc:sldMk cId="2499360295" sldId="269"/>
            <ac:spMk id="10" creationId="{0E5AA9CC-982F-4991-BCA0-4213F66BAA3B}"/>
          </ac:spMkLst>
        </pc:spChg>
        <pc:picChg chg="add mod ord">
          <ac:chgData name="Yoo Jonghun" userId="7af2938a2fa79179" providerId="LiveId" clId="{D954B05F-DEF9-44A4-93D0-2200A286289D}" dt="2020-05-05T12:15:12.132" v="161" actId="1076"/>
          <ac:picMkLst>
            <pc:docMk/>
            <pc:sldMk cId="2499360295" sldId="269"/>
            <ac:picMk id="6" creationId="{09A31574-6080-4124-B8CC-D1D54865813D}"/>
          </ac:picMkLst>
        </pc:picChg>
        <pc:picChg chg="del">
          <ac:chgData name="Yoo Jonghun" userId="7af2938a2fa79179" providerId="LiveId" clId="{D954B05F-DEF9-44A4-93D0-2200A286289D}" dt="2020-05-05T12:14:39.875" v="138" actId="478"/>
          <ac:picMkLst>
            <pc:docMk/>
            <pc:sldMk cId="2499360295" sldId="269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D954B05F-DEF9-44A4-93D0-2200A286289D}" dt="2020-05-05T12:17:49.739" v="317" actId="1037"/>
        <pc:sldMkLst>
          <pc:docMk/>
          <pc:sldMk cId="3562732063" sldId="270"/>
        </pc:sldMkLst>
        <pc:spChg chg="mod">
          <ac:chgData name="Yoo Jonghun" userId="7af2938a2fa79179" providerId="LiveId" clId="{D954B05F-DEF9-44A4-93D0-2200A286289D}" dt="2020-05-05T12:15:48.286" v="168" actId="20577"/>
          <ac:spMkLst>
            <pc:docMk/>
            <pc:sldMk cId="3562732063" sldId="270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12:17:02.684" v="298" actId="14100"/>
          <ac:spMkLst>
            <pc:docMk/>
            <pc:sldMk cId="3562732063" sldId="270"/>
            <ac:spMk id="5" creationId="{7FBC023E-5D69-44AC-9A88-C9CCE4BFD6A0}"/>
          </ac:spMkLst>
        </pc:spChg>
        <pc:spChg chg="mod ord">
          <ac:chgData name="Yoo Jonghun" userId="7af2938a2fa79179" providerId="LiveId" clId="{D954B05F-DEF9-44A4-93D0-2200A286289D}" dt="2020-05-05T12:17:49.739" v="317" actId="1037"/>
          <ac:spMkLst>
            <pc:docMk/>
            <pc:sldMk cId="3562732063" sldId="270"/>
            <ac:spMk id="10" creationId="{0E5AA9CC-982F-4991-BCA0-4213F66BAA3B}"/>
          </ac:spMkLst>
        </pc:spChg>
        <pc:picChg chg="add mod">
          <ac:chgData name="Yoo Jonghun" userId="7af2938a2fa79179" providerId="LiveId" clId="{D954B05F-DEF9-44A4-93D0-2200A286289D}" dt="2020-05-05T12:17:49.739" v="317" actId="1037"/>
          <ac:picMkLst>
            <pc:docMk/>
            <pc:sldMk cId="3562732063" sldId="270"/>
            <ac:picMk id="6" creationId="{C7C81F2F-5BFE-4070-B630-6C7DB711E059}"/>
          </ac:picMkLst>
        </pc:picChg>
        <pc:picChg chg="del mod">
          <ac:chgData name="Yoo Jonghun" userId="7af2938a2fa79179" providerId="LiveId" clId="{D954B05F-DEF9-44A4-93D0-2200A286289D}" dt="2020-05-05T12:17:41.868" v="308" actId="478"/>
          <ac:picMkLst>
            <pc:docMk/>
            <pc:sldMk cId="3562732063" sldId="270"/>
            <ac:picMk id="9" creationId="{043EFA10-8898-494A-8A07-E3F2DA456869}"/>
          </ac:picMkLst>
        </pc:picChg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204519156" sldId="276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75253895" sldId="277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603047529" sldId="279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092967632" sldId="281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1400668368" sldId="282"/>
        </pc:sldMkLst>
      </pc:sldChg>
    </pc:docChg>
  </pc:docChgLst>
  <pc:docChgLst>
    <pc:chgData name="Yoo Jonghun" userId="7af2938a2fa79179" providerId="LiveId" clId="{CCD9A15B-1FC0-48D8-BBBF-7B48C85C524D}"/>
    <pc:docChg chg="undo custSel addSld delSld modSld">
      <pc:chgData name="Yoo Jonghun" userId="7af2938a2fa79179" providerId="LiveId" clId="{CCD9A15B-1FC0-48D8-BBBF-7B48C85C524D}" dt="2020-05-20T15:37:53.082" v="556" actId="2696"/>
      <pc:docMkLst>
        <pc:docMk/>
      </pc:docMkLst>
      <pc:sldChg chg="modSp mod">
        <pc:chgData name="Yoo Jonghun" userId="7af2938a2fa79179" providerId="LiveId" clId="{CCD9A15B-1FC0-48D8-BBBF-7B48C85C524D}" dt="2020-05-20T15:23:53.887" v="243" actId="20577"/>
        <pc:sldMkLst>
          <pc:docMk/>
          <pc:sldMk cId="1738146401" sldId="256"/>
        </pc:sldMkLst>
        <pc:spChg chg="mod">
          <ac:chgData name="Yoo Jonghun" userId="7af2938a2fa79179" providerId="LiveId" clId="{CCD9A15B-1FC0-48D8-BBBF-7B48C85C524D}" dt="2020-05-20T15:23:53.887" v="24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CCD9A15B-1FC0-48D8-BBBF-7B48C85C524D}" dt="2020-05-20T15:27:04.463" v="454" actId="14100"/>
        <pc:sldMkLst>
          <pc:docMk/>
          <pc:sldMk cId="3331657119" sldId="268"/>
        </pc:sldMkLst>
        <pc:spChg chg="mod">
          <ac:chgData name="Yoo Jonghun" userId="7af2938a2fa79179" providerId="LiveId" clId="{CCD9A15B-1FC0-48D8-BBBF-7B48C85C524D}" dt="2020-05-20T15:23:40.342" v="233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CD9A15B-1FC0-48D8-BBBF-7B48C85C524D}" dt="2020-05-20T15:07:04.559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CD9A15B-1FC0-48D8-BBBF-7B48C85C524D}" dt="2020-05-20T15:24:04.863" v="25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CD9A15B-1FC0-48D8-BBBF-7B48C85C524D}" dt="2020-05-20T15:27:04.463" v="454" actId="14100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CCD9A15B-1FC0-48D8-BBBF-7B48C85C524D}" dt="2020-05-20T15:19:52.367" v="97"/>
          <ac:spMkLst>
            <pc:docMk/>
            <pc:sldMk cId="3331657119" sldId="268"/>
            <ac:spMk id="6" creationId="{CF753EFD-23E6-4934-B1B8-9169945ED50E}"/>
          </ac:spMkLst>
        </pc:spChg>
        <pc:spChg chg="del">
          <ac:chgData name="Yoo Jonghun" userId="7af2938a2fa79179" providerId="LiveId" clId="{CCD9A15B-1FC0-48D8-BBBF-7B48C85C524D}" dt="2020-05-20T15:10:21.886" v="90" actId="478"/>
          <ac:spMkLst>
            <pc:docMk/>
            <pc:sldMk cId="3331657119" sldId="268"/>
            <ac:spMk id="10" creationId="{0E5AA9CC-982F-4991-BCA0-4213F66BAA3B}"/>
          </ac:spMkLst>
        </pc:spChg>
        <pc:picChg chg="del">
          <ac:chgData name="Yoo Jonghun" userId="7af2938a2fa79179" providerId="LiveId" clId="{CCD9A15B-1FC0-48D8-BBBF-7B48C85C524D}" dt="2020-05-20T15:10:19.997" v="89" actId="478"/>
          <ac:picMkLst>
            <pc:docMk/>
            <pc:sldMk cId="3331657119" sldId="268"/>
            <ac:picMk id="9" creationId="{043EFA10-8898-494A-8A07-E3F2DA456869}"/>
          </ac:picMkLst>
        </pc:picChg>
      </pc:sldChg>
      <pc:sldChg chg="add del">
        <pc:chgData name="Yoo Jonghun" userId="7af2938a2fa79179" providerId="LiveId" clId="{CCD9A15B-1FC0-48D8-BBBF-7B48C85C524D}" dt="2020-05-20T15:23:57.613" v="244" actId="2696"/>
        <pc:sldMkLst>
          <pc:docMk/>
          <pc:sldMk cId="1693495491" sldId="269"/>
        </pc:sldMkLst>
      </pc:sldChg>
      <pc:sldChg chg="addSp delSp modSp add mod">
        <pc:chgData name="Yoo Jonghun" userId="7af2938a2fa79179" providerId="LiveId" clId="{CCD9A15B-1FC0-48D8-BBBF-7B48C85C524D}" dt="2020-05-20T15:30:32.036" v="495" actId="1076"/>
        <pc:sldMkLst>
          <pc:docMk/>
          <pc:sldMk cId="1764701318" sldId="269"/>
        </pc:sldMkLst>
        <pc:spChg chg="mod">
          <ac:chgData name="Yoo Jonghun" userId="7af2938a2fa79179" providerId="LiveId" clId="{CCD9A15B-1FC0-48D8-BBBF-7B48C85C524D}" dt="2020-05-20T15:28:09.728" v="487" actId="20577"/>
          <ac:spMkLst>
            <pc:docMk/>
            <pc:sldMk cId="1764701318" sldId="269"/>
            <ac:spMk id="2" creationId="{C1C69F64-F510-492A-BAD9-081F5111B6AE}"/>
          </ac:spMkLst>
        </pc:spChg>
        <pc:spChg chg="del mod">
          <ac:chgData name="Yoo Jonghun" userId="7af2938a2fa79179" providerId="LiveId" clId="{CCD9A15B-1FC0-48D8-BBBF-7B48C85C524D}" dt="2020-05-20T15:30:28.659" v="494" actId="478"/>
          <ac:spMkLst>
            <pc:docMk/>
            <pc:sldMk cId="1764701318" sldId="269"/>
            <ac:spMk id="5" creationId="{7FBC023E-5D69-44AC-9A88-C9CCE4BFD6A0}"/>
          </ac:spMkLst>
        </pc:spChg>
        <pc:picChg chg="add mod">
          <ac:chgData name="Yoo Jonghun" userId="7af2938a2fa79179" providerId="LiveId" clId="{CCD9A15B-1FC0-48D8-BBBF-7B48C85C524D}" dt="2020-05-20T15:30:32.036" v="495" actId="1076"/>
          <ac:picMkLst>
            <pc:docMk/>
            <pc:sldMk cId="1764701318" sldId="269"/>
            <ac:picMk id="6" creationId="{EE8D7BB4-C537-494A-BB5E-FC6F82AD28CF}"/>
          </ac:picMkLst>
        </pc:picChg>
      </pc:sldChg>
      <pc:sldChg chg="del">
        <pc:chgData name="Yoo Jonghun" userId="7af2938a2fa79179" providerId="LiveId" clId="{CCD9A15B-1FC0-48D8-BBBF-7B48C85C524D}" dt="2020-05-20T15:07:18.100" v="8" actId="2696"/>
        <pc:sldMkLst>
          <pc:docMk/>
          <pc:sldMk cId="2499360295" sldId="269"/>
        </pc:sldMkLst>
      </pc:sldChg>
      <pc:sldChg chg="new del">
        <pc:chgData name="Yoo Jonghun" userId="7af2938a2fa79179" providerId="LiveId" clId="{CCD9A15B-1FC0-48D8-BBBF-7B48C85C524D}" dt="2020-05-20T15:27:40.417" v="456" actId="2696"/>
        <pc:sldMkLst>
          <pc:docMk/>
          <pc:sldMk cId="2782093859" sldId="269"/>
        </pc:sldMkLst>
      </pc:sldChg>
      <pc:sldChg chg="addSp delSp modSp add mod">
        <pc:chgData name="Yoo Jonghun" userId="7af2938a2fa79179" providerId="LiveId" clId="{CCD9A15B-1FC0-48D8-BBBF-7B48C85C524D}" dt="2020-05-20T15:37:23.463" v="550" actId="1076"/>
        <pc:sldMkLst>
          <pc:docMk/>
          <pc:sldMk cId="782157950" sldId="270"/>
        </pc:sldMkLst>
        <pc:spChg chg="mod">
          <ac:chgData name="Yoo Jonghun" userId="7af2938a2fa79179" providerId="LiveId" clId="{CCD9A15B-1FC0-48D8-BBBF-7B48C85C524D}" dt="2020-05-20T15:37:06.641" v="544"/>
          <ac:spMkLst>
            <pc:docMk/>
            <pc:sldMk cId="782157950" sldId="270"/>
            <ac:spMk id="2" creationId="{C1C69F64-F510-492A-BAD9-081F5111B6AE}"/>
          </ac:spMkLst>
        </pc:spChg>
        <pc:spChg chg="add del mod">
          <ac:chgData name="Yoo Jonghun" userId="7af2938a2fa79179" providerId="LiveId" clId="{CCD9A15B-1FC0-48D8-BBBF-7B48C85C524D}" dt="2020-05-20T15:37:12.287" v="546" actId="478"/>
          <ac:spMkLst>
            <pc:docMk/>
            <pc:sldMk cId="782157950" sldId="270"/>
            <ac:spMk id="7" creationId="{488B78D4-D15F-486E-A63E-4233D32C3534}"/>
          </ac:spMkLst>
        </pc:spChg>
        <pc:picChg chg="add mod">
          <ac:chgData name="Yoo Jonghun" userId="7af2938a2fa79179" providerId="LiveId" clId="{CCD9A15B-1FC0-48D8-BBBF-7B48C85C524D}" dt="2020-05-20T15:37:23.463" v="550" actId="1076"/>
          <ac:picMkLst>
            <pc:docMk/>
            <pc:sldMk cId="782157950" sldId="270"/>
            <ac:picMk id="5" creationId="{662F4A11-359F-4BC5-BCA7-65CBCEAC466E}"/>
          </ac:picMkLst>
        </pc:picChg>
        <pc:picChg chg="del">
          <ac:chgData name="Yoo Jonghun" userId="7af2938a2fa79179" providerId="LiveId" clId="{CCD9A15B-1FC0-48D8-BBBF-7B48C85C524D}" dt="2020-05-20T15:30:58.933" v="497" actId="478"/>
          <ac:picMkLst>
            <pc:docMk/>
            <pc:sldMk cId="782157950" sldId="270"/>
            <ac:picMk id="6" creationId="{EE8D7BB4-C537-494A-BB5E-FC6F82AD28CF}"/>
          </ac:picMkLst>
        </pc:picChg>
        <pc:picChg chg="add mod modCrop">
          <ac:chgData name="Yoo Jonghun" userId="7af2938a2fa79179" providerId="LiveId" clId="{CCD9A15B-1FC0-48D8-BBBF-7B48C85C524D}" dt="2020-05-20T15:37:20.933" v="549" actId="1076"/>
          <ac:picMkLst>
            <pc:docMk/>
            <pc:sldMk cId="782157950" sldId="270"/>
            <ac:picMk id="8" creationId="{050C48EC-C773-4D00-B7A8-B2C2EB06D788}"/>
          </ac:picMkLst>
        </pc:picChg>
      </pc:sldChg>
      <pc:sldChg chg="add del">
        <pc:chgData name="Yoo Jonghun" userId="7af2938a2fa79179" providerId="LiveId" clId="{CCD9A15B-1FC0-48D8-BBBF-7B48C85C524D}" dt="2020-05-20T15:19:48.240" v="95"/>
        <pc:sldMkLst>
          <pc:docMk/>
          <pc:sldMk cId="3042528525" sldId="270"/>
        </pc:sldMkLst>
      </pc:sldChg>
      <pc:sldChg chg="del">
        <pc:chgData name="Yoo Jonghun" userId="7af2938a2fa79179" providerId="LiveId" clId="{CCD9A15B-1FC0-48D8-BBBF-7B48C85C524D}" dt="2020-05-20T15:07:18.100" v="8" actId="2696"/>
        <pc:sldMkLst>
          <pc:docMk/>
          <pc:sldMk cId="3562732063" sldId="270"/>
        </pc:sldMkLst>
      </pc:sldChg>
      <pc:sldChg chg="modSp add del mod">
        <pc:chgData name="Yoo Jonghun" userId="7af2938a2fa79179" providerId="LiveId" clId="{CCD9A15B-1FC0-48D8-BBBF-7B48C85C524D}" dt="2020-05-20T15:37:53.082" v="556" actId="2696"/>
        <pc:sldMkLst>
          <pc:docMk/>
          <pc:sldMk cId="1594721699" sldId="271"/>
        </pc:sldMkLst>
        <pc:spChg chg="mod">
          <ac:chgData name="Yoo Jonghun" userId="7af2938a2fa79179" providerId="LiveId" clId="{CCD9A15B-1FC0-48D8-BBBF-7B48C85C524D}" dt="2020-05-20T15:37:44.136" v="555" actId="20577"/>
          <ac:spMkLst>
            <pc:docMk/>
            <pc:sldMk cId="1594721699" sldId="271"/>
            <ac:spMk id="2" creationId="{C1C69F64-F510-492A-BAD9-081F5111B6AE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.dart.fss.or.kr/html_mdart/MD1007.html?rcpNo=20200515002346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/>
              <a:t>Dart-2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공시 검색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메서드 </a:t>
            </a:r>
            <a:r>
              <a:rPr lang="en-US" altLang="ko-KR" dirty="0"/>
              <a:t>/</a:t>
            </a:r>
            <a:r>
              <a:rPr lang="ko-KR" altLang="en-US" dirty="0"/>
              <a:t> 요청 </a:t>
            </a:r>
            <a:r>
              <a:rPr lang="en-US" altLang="ko-KR" dirty="0"/>
              <a:t>URL / </a:t>
            </a:r>
            <a:r>
              <a:rPr lang="ko-KR" altLang="en-US" dirty="0"/>
              <a:t>전송 데이터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DEE66F-DA3D-423D-A931-79DEE4CE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9" y="2447556"/>
            <a:ext cx="7610169" cy="1485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C5AADB-CCD7-451F-A775-584608A9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68" y="3976092"/>
            <a:ext cx="7577332" cy="24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공시 검색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삼성전자 공시 조회 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요청 </a:t>
            </a:r>
            <a:r>
              <a:rPr lang="en-US" altLang="ko-KR" dirty="0"/>
              <a:t>URL</a:t>
            </a:r>
            <a:r>
              <a:rPr lang="ko-KR" altLang="en-US" dirty="0"/>
              <a:t> 생성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648E77-0E51-4D05-8C2D-1F075CDE4D3A}"/>
              </a:ext>
            </a:extLst>
          </p:cNvPr>
          <p:cNvSpPr/>
          <p:nvPr/>
        </p:nvSpPr>
        <p:spPr>
          <a:xfrm>
            <a:off x="952795" y="3637155"/>
            <a:ext cx="420839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https://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opendart.fss.or.kr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/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api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/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list.json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5682C2-C12B-4EBF-B3BA-E71F2D297D0E}"/>
              </a:ext>
            </a:extLst>
          </p:cNvPr>
          <p:cNvSpPr/>
          <p:nvPr/>
        </p:nvSpPr>
        <p:spPr>
          <a:xfrm>
            <a:off x="5057128" y="3611029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CC8229-2CC7-4715-B70E-C14A750E3027}"/>
              </a:ext>
            </a:extLst>
          </p:cNvPr>
          <p:cNvSpPr/>
          <p:nvPr/>
        </p:nvSpPr>
        <p:spPr>
          <a:xfrm>
            <a:off x="1520086" y="4219380"/>
            <a:ext cx="686194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crtfc_key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=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a61de3bdebbc6a830abdeea61a407717e958072a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9BB0BA-5039-49C6-9B9C-7A403D82C501}"/>
              </a:ext>
            </a:extLst>
          </p:cNvPr>
          <p:cNvSpPr/>
          <p:nvPr/>
        </p:nvSpPr>
        <p:spPr>
          <a:xfrm>
            <a:off x="8387359" y="4185980"/>
            <a:ext cx="436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&amp;</a:t>
            </a:r>
            <a:endParaRPr lang="ko-KR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59C2F2-9C9D-42AA-9B48-E4352282DEB2}"/>
              </a:ext>
            </a:extLst>
          </p:cNvPr>
          <p:cNvSpPr/>
          <p:nvPr/>
        </p:nvSpPr>
        <p:spPr>
          <a:xfrm>
            <a:off x="1520086" y="4776700"/>
            <a:ext cx="256993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corp_code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=00126380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6553FF-6588-47A6-800A-A2B0055893E9}"/>
              </a:ext>
            </a:extLst>
          </p:cNvPr>
          <p:cNvSpPr/>
          <p:nvPr/>
        </p:nvSpPr>
        <p:spPr>
          <a:xfrm>
            <a:off x="8387359" y="4743300"/>
            <a:ext cx="436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&amp;</a:t>
            </a:r>
            <a:endParaRPr lang="ko-KR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498397-F822-4CF4-99AC-B164F0D17040}"/>
              </a:ext>
            </a:extLst>
          </p:cNvPr>
          <p:cNvSpPr/>
          <p:nvPr/>
        </p:nvSpPr>
        <p:spPr>
          <a:xfrm>
            <a:off x="1520086" y="5334020"/>
            <a:ext cx="224933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bgn_de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=20200101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848F7A-2555-4342-A006-0FDE89F9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00716"/>
            <a:ext cx="6070601" cy="38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8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공시 검색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409867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출력 값 확인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367C44B-D114-48F7-BA94-14829553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22" y="2657179"/>
            <a:ext cx="7654876" cy="234260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6B44B5-9D2C-4DBB-A711-D4146C78666D}"/>
              </a:ext>
            </a:extLst>
          </p:cNvPr>
          <p:cNvSpPr/>
          <p:nvPr/>
        </p:nvSpPr>
        <p:spPr>
          <a:xfrm>
            <a:off x="6052457" y="2781484"/>
            <a:ext cx="818606" cy="424336"/>
          </a:xfrm>
          <a:prstGeom prst="rect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2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9258301" cy="442912"/>
          </a:xfrm>
        </p:spPr>
        <p:txBody>
          <a:bodyPr>
            <a:noAutofit/>
          </a:bodyPr>
          <a:lstStyle/>
          <a:p>
            <a:r>
              <a:rPr lang="en-US" altLang="ko-KR" dirty="0"/>
              <a:t>2000/01/01 </a:t>
            </a:r>
            <a:r>
              <a:rPr lang="ko-KR" altLang="en-US" dirty="0"/>
              <a:t>부터 조회해서 </a:t>
            </a:r>
            <a:r>
              <a:rPr lang="en-US" altLang="ko-KR" dirty="0"/>
              <a:t>SK</a:t>
            </a:r>
            <a:r>
              <a:rPr lang="ko-KR" altLang="en-US" dirty="0"/>
              <a:t>하이닉스 </a:t>
            </a:r>
            <a:r>
              <a:rPr lang="en-US" altLang="ko-KR" dirty="0"/>
              <a:t>(00164779)</a:t>
            </a:r>
            <a:r>
              <a:rPr lang="ko-KR" altLang="en-US" dirty="0"/>
              <a:t>의 </a:t>
            </a:r>
            <a:r>
              <a:rPr lang="ko-KR" altLang="en-US" dirty="0">
                <a:highlight>
                  <a:srgbClr val="FFFF00"/>
                </a:highlight>
              </a:rPr>
              <a:t>정기 공시</a:t>
            </a:r>
            <a:r>
              <a:rPr lang="ko-KR" altLang="en-US" dirty="0"/>
              <a:t>를 다음과 같이 출력하라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2025B-67FB-46D0-8F55-5B9399D79D0A}"/>
              </a:ext>
            </a:extLst>
          </p:cNvPr>
          <p:cNvSpPr txBox="1"/>
          <p:nvPr/>
        </p:nvSpPr>
        <p:spPr>
          <a:xfrm>
            <a:off x="630461" y="2638593"/>
            <a:ext cx="52950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20200515 / 20200515002346 / </a:t>
            </a:r>
            <a:r>
              <a:rPr lang="ko-KR" altLang="en-US" sz="1400" dirty="0"/>
              <a:t>분기보고서 </a:t>
            </a:r>
            <a:r>
              <a:rPr lang="en-US" altLang="ko-KR" sz="1400" dirty="0"/>
              <a:t>(2020.03)</a:t>
            </a:r>
          </a:p>
          <a:p>
            <a:r>
              <a:rPr lang="en-US" altLang="ko-KR" sz="1400" dirty="0"/>
              <a:t>20200330 / 20200330004441 / </a:t>
            </a:r>
            <a:r>
              <a:rPr lang="ko-KR" altLang="en-US" sz="1400" dirty="0"/>
              <a:t>사업보고서 </a:t>
            </a:r>
            <a:r>
              <a:rPr lang="en-US" altLang="ko-KR" sz="1400" dirty="0"/>
              <a:t>(2019.12)</a:t>
            </a:r>
          </a:p>
          <a:p>
            <a:r>
              <a:rPr lang="en-US" altLang="ko-KR" sz="1400" dirty="0"/>
              <a:t>20191114 / 20191114002661 / </a:t>
            </a:r>
            <a:r>
              <a:rPr lang="ko-KR" altLang="en-US" sz="1400" dirty="0"/>
              <a:t>분기보고서 </a:t>
            </a:r>
            <a:r>
              <a:rPr lang="en-US" altLang="ko-KR" sz="1400" dirty="0"/>
              <a:t>(2019.09)</a:t>
            </a:r>
          </a:p>
          <a:p>
            <a:r>
              <a:rPr lang="en-US" altLang="ko-KR" sz="1400" dirty="0"/>
              <a:t>20190814 / 20190814002432 / </a:t>
            </a:r>
            <a:r>
              <a:rPr lang="ko-KR" altLang="en-US" sz="1400" dirty="0"/>
              <a:t>반기보고서 </a:t>
            </a:r>
            <a:r>
              <a:rPr lang="en-US" altLang="ko-KR" sz="1400" dirty="0"/>
              <a:t>(2019.06)</a:t>
            </a:r>
          </a:p>
          <a:p>
            <a:r>
              <a:rPr lang="en-US" altLang="ko-KR" sz="1400" dirty="0"/>
              <a:t>20190515 / 20190515002604 / </a:t>
            </a:r>
            <a:r>
              <a:rPr lang="ko-KR" altLang="en-US" sz="1400" dirty="0"/>
              <a:t>분기보고서 </a:t>
            </a:r>
            <a:r>
              <a:rPr lang="en-US" altLang="ko-KR" sz="1400" dirty="0"/>
              <a:t>(2019.03)</a:t>
            </a:r>
          </a:p>
          <a:p>
            <a:r>
              <a:rPr lang="en-US" altLang="ko-KR" sz="1400" dirty="0"/>
              <a:t>20190404 / 20190404002329 / [</a:t>
            </a:r>
            <a:r>
              <a:rPr lang="ko-KR" altLang="en-US" sz="1400" dirty="0"/>
              <a:t>기재정정</a:t>
            </a:r>
            <a:r>
              <a:rPr lang="en-US" altLang="ko-KR" sz="1400" dirty="0"/>
              <a:t>]</a:t>
            </a:r>
            <a:r>
              <a:rPr lang="ko-KR" altLang="en-US" sz="1400" dirty="0"/>
              <a:t>사업보고서 </a:t>
            </a:r>
            <a:r>
              <a:rPr lang="en-US" altLang="ko-KR" sz="1400" dirty="0"/>
              <a:t>(2018.12)</a:t>
            </a:r>
          </a:p>
          <a:p>
            <a:r>
              <a:rPr lang="en-US" altLang="ko-KR" sz="1400" dirty="0"/>
              <a:t>20190401 / 20190401003957 / </a:t>
            </a:r>
            <a:r>
              <a:rPr lang="ko-KR" altLang="en-US" sz="1400" dirty="0"/>
              <a:t>사업보고서 </a:t>
            </a:r>
            <a:r>
              <a:rPr lang="en-US" altLang="ko-KR" sz="1400" dirty="0"/>
              <a:t>(2018.12)</a:t>
            </a:r>
          </a:p>
          <a:p>
            <a:r>
              <a:rPr lang="en-US" altLang="ko-KR" sz="1400" dirty="0"/>
              <a:t>20181114 / 20181114002438 / </a:t>
            </a:r>
            <a:r>
              <a:rPr lang="ko-KR" altLang="en-US" sz="1400" dirty="0"/>
              <a:t>분기보고서 </a:t>
            </a:r>
            <a:r>
              <a:rPr lang="en-US" altLang="ko-KR" sz="1400" dirty="0"/>
              <a:t>(2018.09)</a:t>
            </a:r>
          </a:p>
          <a:p>
            <a:r>
              <a:rPr lang="en-US" altLang="ko-KR" sz="1400" dirty="0"/>
              <a:t>20180814 / 20180814001540 / </a:t>
            </a:r>
            <a:r>
              <a:rPr lang="ko-KR" altLang="en-US" sz="1400" dirty="0"/>
              <a:t>반기보고서 </a:t>
            </a:r>
            <a:r>
              <a:rPr lang="en-US" altLang="ko-KR" sz="1400" dirty="0"/>
              <a:t>(2018.06)</a:t>
            </a:r>
          </a:p>
          <a:p>
            <a:r>
              <a:rPr lang="en-US" altLang="ko-KR" sz="1400" dirty="0"/>
              <a:t>20180615 / 20180615000111 / [</a:t>
            </a:r>
            <a:r>
              <a:rPr lang="ko-KR" altLang="en-US" sz="1400" dirty="0"/>
              <a:t>기재정정</a:t>
            </a:r>
            <a:r>
              <a:rPr lang="en-US" altLang="ko-KR" sz="1400" dirty="0"/>
              <a:t>]</a:t>
            </a:r>
            <a:r>
              <a:rPr lang="ko-KR" altLang="en-US" sz="1400" dirty="0"/>
              <a:t>사업보고서 </a:t>
            </a:r>
            <a:r>
              <a:rPr lang="en-US" altLang="ko-KR" sz="1400" dirty="0"/>
              <a:t>(2017.12)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442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공시 뷰어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9258301" cy="442912"/>
          </a:xfrm>
        </p:spPr>
        <p:txBody>
          <a:bodyPr>
            <a:noAutofit/>
          </a:bodyPr>
          <a:lstStyle/>
          <a:p>
            <a:r>
              <a:rPr lang="en-US" altLang="ko-KR" dirty="0" err="1"/>
              <a:t>RCEPT_NO</a:t>
            </a:r>
            <a:r>
              <a:rPr lang="en-US" altLang="ko-KR" dirty="0"/>
              <a:t> : </a:t>
            </a:r>
            <a:r>
              <a:rPr lang="en-US" altLang="ko-KR" dirty="0">
                <a:highlight>
                  <a:srgbClr val="FFFF00"/>
                </a:highlight>
              </a:rPr>
              <a:t>20200515002346</a:t>
            </a:r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err="1">
                <a:hlinkClick r:id="rId2"/>
              </a:rPr>
              <a:t>m.dart.fss.or.kr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html_mdart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MD1007.html?rcpNo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>
                <a:highlight>
                  <a:srgbClr val="FFFF00"/>
                </a:highlight>
                <a:hlinkClick r:id="rId2"/>
              </a:rPr>
              <a:t>20200515002346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FCDE50-AFD3-43AF-8E3E-AE98C6A5B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784"/>
          <a:stretch/>
        </p:blipFill>
        <p:spPr>
          <a:xfrm>
            <a:off x="139082" y="3352800"/>
            <a:ext cx="11963682" cy="15022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6DED4C-F7E8-4792-BE78-AB36DFF667E0}"/>
              </a:ext>
            </a:extLst>
          </p:cNvPr>
          <p:cNvSpPr/>
          <p:nvPr/>
        </p:nvSpPr>
        <p:spPr>
          <a:xfrm>
            <a:off x="4907062" y="3764025"/>
            <a:ext cx="6205438" cy="1091023"/>
          </a:xfrm>
          <a:prstGeom prst="rect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공시 뷰어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Dart-2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9258301" cy="777137"/>
          </a:xfrm>
        </p:spPr>
        <p:txBody>
          <a:bodyPr>
            <a:noAutofit/>
          </a:bodyPr>
          <a:lstStyle/>
          <a:p>
            <a:r>
              <a:rPr lang="en-US" altLang="ko-KR" dirty="0"/>
              <a:t>SK</a:t>
            </a:r>
            <a:r>
              <a:rPr lang="ko-KR" altLang="en-US" dirty="0"/>
              <a:t>하이닉스 유동자산 </a:t>
            </a:r>
            <a:r>
              <a:rPr lang="ko-KR" altLang="en-US" dirty="0" err="1"/>
              <a:t>스크래핑</a:t>
            </a:r>
            <a:endParaRPr lang="en-US" altLang="ko-KR" dirty="0"/>
          </a:p>
          <a:p>
            <a:pPr lvl="1"/>
            <a:r>
              <a:rPr lang="ko-KR" altLang="en-US" dirty="0"/>
              <a:t>좌측 메뉴에서 요약재무정보로 이동 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F77422-1967-457B-A234-ED61ACDD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5" y="3653979"/>
            <a:ext cx="2479400" cy="19645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AE1FC0-3450-43FA-A3A4-F6D2BB0FB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03" y="3166790"/>
            <a:ext cx="5362575" cy="20288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F75BDA-F83D-4FFC-A05A-51F5870CF840}"/>
              </a:ext>
            </a:extLst>
          </p:cNvPr>
          <p:cNvSpPr/>
          <p:nvPr/>
        </p:nvSpPr>
        <p:spPr>
          <a:xfrm>
            <a:off x="6738983" y="4470762"/>
            <a:ext cx="1558834" cy="287383"/>
          </a:xfrm>
          <a:prstGeom prst="rect">
            <a:avLst/>
          </a:pr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15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1872</TotalTime>
  <Words>234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Gothic A1 SemiBold</vt:lpstr>
      <vt:lpstr>Arial</vt:lpstr>
      <vt:lpstr>Gothic A1 ExtraLight</vt:lpstr>
      <vt:lpstr>나눔바른고딕 Light</vt:lpstr>
      <vt:lpstr>Gothic A1 thin</vt:lpstr>
      <vt:lpstr>나눔바른고딕</vt:lpstr>
      <vt:lpstr>Office 테마</vt:lpstr>
      <vt:lpstr>Dart-2</vt:lpstr>
      <vt:lpstr>공시 검색 (1/3)</vt:lpstr>
      <vt:lpstr>공시 검색 (2/3)</vt:lpstr>
      <vt:lpstr>공시 검색 (3/3)</vt:lpstr>
      <vt:lpstr>연습 문제 - 1</vt:lpstr>
      <vt:lpstr>공시 뷰어</vt:lpstr>
      <vt:lpstr>공시 뷰어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2020-05-20T16:10:50Z</dcterms:modified>
</cp:coreProperties>
</file>