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</p:sldIdLst>
  <p:sldSz cx="12192000" cy="6858000"/>
  <p:notesSz cx="6858000" cy="9144000"/>
  <p:embeddedFontLst>
    <p:embeddedFont>
      <p:font typeface="Gothic A1 ExtraLight" panose="020B0600000101010101" charset="-127"/>
      <p:regular r:id="rId12"/>
    </p:embeddedFont>
    <p:embeddedFont>
      <p:font typeface="Gothic A1 SemiBold" panose="020B0600000101010101" charset="-127"/>
      <p:bold r:id="rId13"/>
    </p:embeddedFont>
    <p:embeddedFont>
      <p:font typeface="Gothic A1 thin" panose="020B0600000101010101" charset="-127"/>
      <p:regular r:id="rId14"/>
    </p:embeddedFont>
    <p:embeddedFont>
      <p:font typeface="나눔바른고딕" panose="020B0603020101020101" pitchFamily="50" charset="-127"/>
      <p:regular r:id="rId15"/>
      <p:bold r:id="rId16"/>
    </p:embeddedFont>
    <p:embeddedFont>
      <p:font typeface="나눔바른고딕 Light" panose="020B0603020101020101" pitchFamily="50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26660C-32C5-4FEF-825D-0F535D8B3DBB}" v="8" dt="2020-06-05T14:17:08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2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3720DC0A-7182-4AF7-A68A-C3347335DFBD}"/>
    <pc:docChg chg="custSel addSld delSld modSld">
      <pc:chgData name="Yoo Jonghun" userId="7af2938a2fa79179" providerId="LiveId" clId="{3720DC0A-7182-4AF7-A68A-C3347335DFBD}" dt="2020-05-01T18:30:50.559" v="325" actId="20577"/>
      <pc:docMkLst>
        <pc:docMk/>
      </pc:docMkLst>
      <pc:sldChg chg="modSp">
        <pc:chgData name="Yoo Jonghun" userId="7af2938a2fa79179" providerId="LiveId" clId="{3720DC0A-7182-4AF7-A68A-C3347335DFBD}" dt="2020-05-01T16:57:48.034" v="1" actId="20577"/>
        <pc:sldMkLst>
          <pc:docMk/>
          <pc:sldMk cId="3331657119" sldId="268"/>
        </pc:sldMkLst>
        <pc:spChg chg="mod">
          <ac:chgData name="Yoo Jonghun" userId="7af2938a2fa79179" providerId="LiveId" clId="{3720DC0A-7182-4AF7-A68A-C3347335DFBD}" dt="2020-05-01T16:57:48.034" v="1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modSp">
        <pc:chgData name="Yoo Jonghun" userId="7af2938a2fa79179" providerId="LiveId" clId="{3720DC0A-7182-4AF7-A68A-C3347335DFBD}" dt="2020-05-01T16:57:54.105" v="3" actId="20577"/>
        <pc:sldMkLst>
          <pc:docMk/>
          <pc:sldMk cId="380886398" sldId="269"/>
        </pc:sldMkLst>
        <pc:spChg chg="mod">
          <ac:chgData name="Yoo Jonghun" userId="7af2938a2fa79179" providerId="LiveId" clId="{3720DC0A-7182-4AF7-A68A-C3347335DFBD}" dt="2020-05-01T16:57:54.105" v="3" actId="20577"/>
          <ac:spMkLst>
            <pc:docMk/>
            <pc:sldMk cId="380886398" sldId="269"/>
            <ac:spMk id="3" creationId="{911C7C1F-A43E-44B4-87A2-7FF34B782E4F}"/>
          </ac:spMkLst>
        </pc:spChg>
      </pc:sldChg>
      <pc:sldChg chg="modSp">
        <pc:chgData name="Yoo Jonghun" userId="7af2938a2fa79179" providerId="LiveId" clId="{3720DC0A-7182-4AF7-A68A-C3347335DFBD}" dt="2020-05-01T16:57:56.505" v="5" actId="20577"/>
        <pc:sldMkLst>
          <pc:docMk/>
          <pc:sldMk cId="2489095570" sldId="272"/>
        </pc:sldMkLst>
        <pc:spChg chg="mod">
          <ac:chgData name="Yoo Jonghun" userId="7af2938a2fa79179" providerId="LiveId" clId="{3720DC0A-7182-4AF7-A68A-C3347335DFBD}" dt="2020-05-01T16:57:56.505" v="5" actId="20577"/>
          <ac:spMkLst>
            <pc:docMk/>
            <pc:sldMk cId="2489095570" sldId="272"/>
            <ac:spMk id="3" creationId="{911C7C1F-A43E-44B4-87A2-7FF34B782E4F}"/>
          </ac:spMkLst>
        </pc:spChg>
      </pc:sldChg>
      <pc:sldChg chg="modSp">
        <pc:chgData name="Yoo Jonghun" userId="7af2938a2fa79179" providerId="LiveId" clId="{3720DC0A-7182-4AF7-A68A-C3347335DFBD}" dt="2020-05-01T16:57:59.153" v="7" actId="20577"/>
        <pc:sldMkLst>
          <pc:docMk/>
          <pc:sldMk cId="3266487447" sldId="273"/>
        </pc:sldMkLst>
        <pc:spChg chg="mod">
          <ac:chgData name="Yoo Jonghun" userId="7af2938a2fa79179" providerId="LiveId" clId="{3720DC0A-7182-4AF7-A68A-C3347335DFBD}" dt="2020-05-01T16:57:59.153" v="7" actId="20577"/>
          <ac:spMkLst>
            <pc:docMk/>
            <pc:sldMk cId="3266487447" sldId="273"/>
            <ac:spMk id="3" creationId="{911C7C1F-A43E-44B4-87A2-7FF34B782E4F}"/>
          </ac:spMkLst>
        </pc:spChg>
      </pc:sldChg>
      <pc:sldChg chg="modSp">
        <pc:chgData name="Yoo Jonghun" userId="7af2938a2fa79179" providerId="LiveId" clId="{3720DC0A-7182-4AF7-A68A-C3347335DFBD}" dt="2020-05-01T16:58:01.225" v="9" actId="20577"/>
        <pc:sldMkLst>
          <pc:docMk/>
          <pc:sldMk cId="989610959" sldId="274"/>
        </pc:sldMkLst>
        <pc:spChg chg="mod">
          <ac:chgData name="Yoo Jonghun" userId="7af2938a2fa79179" providerId="LiveId" clId="{3720DC0A-7182-4AF7-A68A-C3347335DFBD}" dt="2020-05-01T16:58:01.225" v="9" actId="20577"/>
          <ac:spMkLst>
            <pc:docMk/>
            <pc:sldMk cId="989610959" sldId="274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3720DC0A-7182-4AF7-A68A-C3347335DFBD}" dt="2020-05-01T18:29:39.571" v="161" actId="20577"/>
        <pc:sldMkLst>
          <pc:docMk/>
          <pc:sldMk cId="1238280159" sldId="275"/>
        </pc:sldMkLst>
        <pc:spChg chg="mod">
          <ac:chgData name="Yoo Jonghun" userId="7af2938a2fa79179" providerId="LiveId" clId="{3720DC0A-7182-4AF7-A68A-C3347335DFBD}" dt="2020-05-01T16:58:04.921" v="11" actId="20577"/>
          <ac:spMkLst>
            <pc:docMk/>
            <pc:sldMk cId="1238280159" sldId="275"/>
            <ac:spMk id="3" creationId="{911C7C1F-A43E-44B4-87A2-7FF34B782E4F}"/>
          </ac:spMkLst>
        </pc:spChg>
        <pc:spChg chg="mod">
          <ac:chgData name="Yoo Jonghun" userId="7af2938a2fa79179" providerId="LiveId" clId="{3720DC0A-7182-4AF7-A68A-C3347335DFBD}" dt="2020-05-01T18:29:39.571" v="161" actId="20577"/>
          <ac:spMkLst>
            <pc:docMk/>
            <pc:sldMk cId="1238280159" sldId="275"/>
            <ac:spMk id="5" creationId="{7FBC023E-5D69-44AC-9A88-C9CCE4BFD6A0}"/>
          </ac:spMkLst>
        </pc:spChg>
        <pc:spChg chg="mod ord">
          <ac:chgData name="Yoo Jonghun" userId="7af2938a2fa79179" providerId="LiveId" clId="{3720DC0A-7182-4AF7-A68A-C3347335DFBD}" dt="2020-05-01T18:29:19.980" v="139" actId="1076"/>
          <ac:spMkLst>
            <pc:docMk/>
            <pc:sldMk cId="1238280159" sldId="275"/>
            <ac:spMk id="8" creationId="{5099CD49-4851-4164-962F-1EA29F102764}"/>
          </ac:spMkLst>
        </pc:spChg>
        <pc:spChg chg="add del mod">
          <ac:chgData name="Yoo Jonghun" userId="7af2938a2fa79179" providerId="LiveId" clId="{3720DC0A-7182-4AF7-A68A-C3347335DFBD}" dt="2020-05-01T18:28:29.122" v="54" actId="478"/>
          <ac:spMkLst>
            <pc:docMk/>
            <pc:sldMk cId="1238280159" sldId="275"/>
            <ac:spMk id="10" creationId="{DF26ED03-C366-4B0C-B8EF-9F96E06A7006}"/>
          </ac:spMkLst>
        </pc:spChg>
        <pc:spChg chg="del mod">
          <ac:chgData name="Yoo Jonghun" userId="7af2938a2fa79179" providerId="LiveId" clId="{3720DC0A-7182-4AF7-A68A-C3347335DFBD}" dt="2020-05-01T18:28:24.905" v="53" actId="478"/>
          <ac:spMkLst>
            <pc:docMk/>
            <pc:sldMk cId="1238280159" sldId="275"/>
            <ac:spMk id="14" creationId="{24F0FCA5-3307-40CD-87CA-999E11C555C7}"/>
          </ac:spMkLst>
        </pc:spChg>
        <pc:picChg chg="add mod">
          <ac:chgData name="Yoo Jonghun" userId="7af2938a2fa79179" providerId="LiveId" clId="{3720DC0A-7182-4AF7-A68A-C3347335DFBD}" dt="2020-05-01T18:29:19.980" v="139" actId="1076"/>
          <ac:picMkLst>
            <pc:docMk/>
            <pc:sldMk cId="1238280159" sldId="275"/>
            <ac:picMk id="6" creationId="{63552111-28B0-4636-B4DE-A92F22B001B9}"/>
          </ac:picMkLst>
        </pc:picChg>
        <pc:picChg chg="del">
          <ac:chgData name="Yoo Jonghun" userId="7af2938a2fa79179" providerId="LiveId" clId="{3720DC0A-7182-4AF7-A68A-C3347335DFBD}" dt="2020-05-01T18:27:31.689" v="38" actId="478"/>
          <ac:picMkLst>
            <pc:docMk/>
            <pc:sldMk cId="1238280159" sldId="275"/>
            <ac:picMk id="7" creationId="{1303B717-B255-42BF-8BB8-1CDDC12F6364}"/>
          </ac:picMkLst>
        </pc:picChg>
      </pc:sldChg>
      <pc:sldChg chg="modSp del">
        <pc:chgData name="Yoo Jonghun" userId="7af2938a2fa79179" providerId="LiveId" clId="{3720DC0A-7182-4AF7-A68A-C3347335DFBD}" dt="2020-05-01T18:29:27.399" v="140" actId="2696"/>
        <pc:sldMkLst>
          <pc:docMk/>
          <pc:sldMk cId="3623004298" sldId="276"/>
        </pc:sldMkLst>
        <pc:spChg chg="mod">
          <ac:chgData name="Yoo Jonghun" userId="7af2938a2fa79179" providerId="LiveId" clId="{3720DC0A-7182-4AF7-A68A-C3347335DFBD}" dt="2020-05-01T18:25:47.185" v="13" actId="20577"/>
          <ac:spMkLst>
            <pc:docMk/>
            <pc:sldMk cId="3623004298" sldId="276"/>
            <ac:spMk id="3" creationId="{911C7C1F-A43E-44B4-87A2-7FF34B782E4F}"/>
          </ac:spMkLst>
        </pc:spChg>
      </pc:sldChg>
      <pc:sldChg chg="modSp">
        <pc:chgData name="Yoo Jonghun" userId="7af2938a2fa79179" providerId="LiveId" clId="{3720DC0A-7182-4AF7-A68A-C3347335DFBD}" dt="2020-05-01T18:25:49.721" v="15" actId="20577"/>
        <pc:sldMkLst>
          <pc:docMk/>
          <pc:sldMk cId="2871164344" sldId="277"/>
        </pc:sldMkLst>
        <pc:spChg chg="mod">
          <ac:chgData name="Yoo Jonghun" userId="7af2938a2fa79179" providerId="LiveId" clId="{3720DC0A-7182-4AF7-A68A-C3347335DFBD}" dt="2020-05-01T18:25:49.721" v="15" actId="20577"/>
          <ac:spMkLst>
            <pc:docMk/>
            <pc:sldMk cId="2871164344" sldId="277"/>
            <ac:spMk id="3" creationId="{911C7C1F-A43E-44B4-87A2-7FF34B782E4F}"/>
          </ac:spMkLst>
        </pc:spChg>
      </pc:sldChg>
      <pc:sldChg chg="modSp add">
        <pc:chgData name="Yoo Jonghun" userId="7af2938a2fa79179" providerId="LiveId" clId="{3720DC0A-7182-4AF7-A68A-C3347335DFBD}" dt="2020-05-01T18:26:02.018" v="37" actId="20577"/>
        <pc:sldMkLst>
          <pc:docMk/>
          <pc:sldMk cId="2087705501" sldId="278"/>
        </pc:sldMkLst>
        <pc:spChg chg="mod">
          <ac:chgData name="Yoo Jonghun" userId="7af2938a2fa79179" providerId="LiveId" clId="{3720DC0A-7182-4AF7-A68A-C3347335DFBD}" dt="2020-05-01T18:26:02.018" v="37" actId="20577"/>
          <ac:spMkLst>
            <pc:docMk/>
            <pc:sldMk cId="2087705501" sldId="278"/>
            <ac:spMk id="2" creationId="{C1C69F64-F510-492A-BAD9-081F5111B6AE}"/>
          </ac:spMkLst>
        </pc:spChg>
      </pc:sldChg>
      <pc:sldChg chg="modSp add">
        <pc:chgData name="Yoo Jonghun" userId="7af2938a2fa79179" providerId="LiveId" clId="{3720DC0A-7182-4AF7-A68A-C3347335DFBD}" dt="2020-05-01T18:30:50.559" v="325" actId="20577"/>
        <pc:sldMkLst>
          <pc:docMk/>
          <pc:sldMk cId="3661723634" sldId="279"/>
        </pc:sldMkLst>
        <pc:spChg chg="mod">
          <ac:chgData name="Yoo Jonghun" userId="7af2938a2fa79179" providerId="LiveId" clId="{3720DC0A-7182-4AF7-A68A-C3347335DFBD}" dt="2020-05-01T18:30:50.559" v="325" actId="20577"/>
          <ac:spMkLst>
            <pc:docMk/>
            <pc:sldMk cId="3661723634" sldId="279"/>
            <ac:spMk id="2" creationId="{C1C69F64-F510-492A-BAD9-081F5111B6AE}"/>
          </ac:spMkLst>
        </pc:spChg>
        <pc:spChg chg="mod">
          <ac:chgData name="Yoo Jonghun" userId="7af2938a2fa79179" providerId="LiveId" clId="{3720DC0A-7182-4AF7-A68A-C3347335DFBD}" dt="2020-05-01T18:30:47.929" v="324" actId="20577"/>
          <ac:spMkLst>
            <pc:docMk/>
            <pc:sldMk cId="3661723634" sldId="279"/>
            <ac:spMk id="5" creationId="{7FBC023E-5D69-44AC-9A88-C9CCE4BFD6A0}"/>
          </ac:spMkLst>
        </pc:spChg>
      </pc:sldChg>
    </pc:docChg>
  </pc:docChgLst>
  <pc:docChgLst>
    <pc:chgData name="Yoo Jonghun" userId="7af2938a2fa79179" providerId="LiveId" clId="{CCB3AFB1-E9E2-420D-8D27-90A33661FA9E}"/>
    <pc:docChg chg="custSel addSld delSld modSld sldOrd">
      <pc:chgData name="Yoo Jonghun" userId="7af2938a2fa79179" providerId="LiveId" clId="{CCB3AFB1-E9E2-420D-8D27-90A33661FA9E}" dt="2020-05-01T21:34:13.461" v="151" actId="1076"/>
      <pc:docMkLst>
        <pc:docMk/>
      </pc:docMkLst>
      <pc:sldChg chg="modSp">
        <pc:chgData name="Yoo Jonghun" userId="7af2938a2fa79179" providerId="LiveId" clId="{CCB3AFB1-E9E2-420D-8D27-90A33661FA9E}" dt="2020-05-01T19:09:48.246" v="64" actId="20577"/>
        <pc:sldMkLst>
          <pc:docMk/>
          <pc:sldMk cId="1738146401" sldId="256"/>
        </pc:sldMkLst>
        <pc:spChg chg="mod">
          <ac:chgData name="Yoo Jonghun" userId="7af2938a2fa79179" providerId="LiveId" clId="{CCB3AFB1-E9E2-420D-8D27-90A33661FA9E}" dt="2020-05-01T19:09:48.246" v="64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CCB3AFB1-E9E2-420D-8D27-90A33661FA9E}" dt="2020-05-01T18:57:01.703" v="12" actId="2696"/>
        <pc:sldMkLst>
          <pc:docMk/>
          <pc:sldMk cId="3331657119" sldId="268"/>
        </pc:sldMkLst>
      </pc:sldChg>
      <pc:sldChg chg="del">
        <pc:chgData name="Yoo Jonghun" userId="7af2938a2fa79179" providerId="LiveId" clId="{CCB3AFB1-E9E2-420D-8D27-90A33661FA9E}" dt="2020-05-01T19:10:16.370" v="69" actId="47"/>
        <pc:sldMkLst>
          <pc:docMk/>
          <pc:sldMk cId="380886398" sldId="269"/>
        </pc:sldMkLst>
      </pc:sldChg>
      <pc:sldChg chg="del">
        <pc:chgData name="Yoo Jonghun" userId="7af2938a2fa79179" providerId="LiveId" clId="{CCB3AFB1-E9E2-420D-8D27-90A33661FA9E}" dt="2020-05-01T19:10:16.370" v="69" actId="47"/>
        <pc:sldMkLst>
          <pc:docMk/>
          <pc:sldMk cId="2489095570" sldId="272"/>
        </pc:sldMkLst>
      </pc:sldChg>
      <pc:sldChg chg="del">
        <pc:chgData name="Yoo Jonghun" userId="7af2938a2fa79179" providerId="LiveId" clId="{CCB3AFB1-E9E2-420D-8D27-90A33661FA9E}" dt="2020-05-01T19:07:38.758" v="13" actId="47"/>
        <pc:sldMkLst>
          <pc:docMk/>
          <pc:sldMk cId="3266487447" sldId="273"/>
        </pc:sldMkLst>
      </pc:sldChg>
      <pc:sldChg chg="del">
        <pc:chgData name="Yoo Jonghun" userId="7af2938a2fa79179" providerId="LiveId" clId="{CCB3AFB1-E9E2-420D-8D27-90A33661FA9E}" dt="2020-05-01T19:07:38.758" v="13" actId="47"/>
        <pc:sldMkLst>
          <pc:docMk/>
          <pc:sldMk cId="989610959" sldId="274"/>
        </pc:sldMkLst>
      </pc:sldChg>
      <pc:sldChg chg="del">
        <pc:chgData name="Yoo Jonghun" userId="7af2938a2fa79179" providerId="LiveId" clId="{CCB3AFB1-E9E2-420D-8D27-90A33661FA9E}" dt="2020-05-01T19:07:38.758" v="13" actId="47"/>
        <pc:sldMkLst>
          <pc:docMk/>
          <pc:sldMk cId="1238280159" sldId="275"/>
        </pc:sldMkLst>
      </pc:sldChg>
      <pc:sldChg chg="addSp delSp modSp ord">
        <pc:chgData name="Yoo Jonghun" userId="7af2938a2fa79179" providerId="LiveId" clId="{CCB3AFB1-E9E2-420D-8D27-90A33661FA9E}" dt="2020-05-01T19:10:41.837" v="77" actId="1076"/>
        <pc:sldMkLst>
          <pc:docMk/>
          <pc:sldMk cId="2871164344" sldId="277"/>
        </pc:sldMkLst>
        <pc:spChg chg="mod">
          <ac:chgData name="Yoo Jonghun" userId="7af2938a2fa79179" providerId="LiveId" clId="{CCB3AFB1-E9E2-420D-8D27-90A33661FA9E}" dt="2020-05-01T19:10:33.251" v="74"/>
          <ac:spMkLst>
            <pc:docMk/>
            <pc:sldMk cId="2871164344" sldId="277"/>
            <ac:spMk id="2" creationId="{C1C69F64-F510-492A-BAD9-081F5111B6AE}"/>
          </ac:spMkLst>
        </pc:spChg>
        <pc:spChg chg="mod">
          <ac:chgData name="Yoo Jonghun" userId="7af2938a2fa79179" providerId="LiveId" clId="{CCB3AFB1-E9E2-420D-8D27-90A33661FA9E}" dt="2020-05-01T19:10:11.559" v="68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CCB3AFB1-E9E2-420D-8D27-90A33661FA9E}" dt="2020-05-01T19:09:51.718" v="66" actId="20577"/>
          <ac:spMkLst>
            <pc:docMk/>
            <pc:sldMk cId="2871164344" sldId="277"/>
            <ac:spMk id="4" creationId="{068C5A6C-909A-48DF-A469-FC73377508FD}"/>
          </ac:spMkLst>
        </pc:spChg>
        <pc:spChg chg="mod">
          <ac:chgData name="Yoo Jonghun" userId="7af2938a2fa79179" providerId="LiveId" clId="{CCB3AFB1-E9E2-420D-8D27-90A33661FA9E}" dt="2020-05-01T19:10:28.666" v="73"/>
          <ac:spMkLst>
            <pc:docMk/>
            <pc:sldMk cId="2871164344" sldId="277"/>
            <ac:spMk id="5" creationId="{7FBC023E-5D69-44AC-9A88-C9CCE4BFD6A0}"/>
          </ac:spMkLst>
        </pc:spChg>
        <pc:spChg chg="del">
          <ac:chgData name="Yoo Jonghun" userId="7af2938a2fa79179" providerId="LiveId" clId="{CCB3AFB1-E9E2-420D-8D27-90A33661FA9E}" dt="2020-05-01T19:10:38.896" v="75" actId="478"/>
          <ac:spMkLst>
            <pc:docMk/>
            <pc:sldMk cId="2871164344" sldId="277"/>
            <ac:spMk id="8" creationId="{0D037D6B-6605-4ACC-ACFF-999B1BF6EBF7}"/>
          </ac:spMkLst>
        </pc:spChg>
        <pc:spChg chg="add mod">
          <ac:chgData name="Yoo Jonghun" userId="7af2938a2fa79179" providerId="LiveId" clId="{CCB3AFB1-E9E2-420D-8D27-90A33661FA9E}" dt="2020-05-01T19:10:41.837" v="77" actId="1076"/>
          <ac:spMkLst>
            <pc:docMk/>
            <pc:sldMk cId="2871164344" sldId="277"/>
            <ac:spMk id="9" creationId="{4BC2FCBB-5CEF-4025-A4F2-906AF71995FE}"/>
          </ac:spMkLst>
        </pc:spChg>
        <pc:spChg chg="add mod">
          <ac:chgData name="Yoo Jonghun" userId="7af2938a2fa79179" providerId="LiveId" clId="{CCB3AFB1-E9E2-420D-8D27-90A33661FA9E}" dt="2020-05-01T19:10:41.837" v="77" actId="1076"/>
          <ac:spMkLst>
            <pc:docMk/>
            <pc:sldMk cId="2871164344" sldId="277"/>
            <ac:spMk id="10" creationId="{1B2F91A7-3DA1-4E3F-8180-99F226E5E7DD}"/>
          </ac:spMkLst>
        </pc:spChg>
        <pc:spChg chg="add mod">
          <ac:chgData name="Yoo Jonghun" userId="7af2938a2fa79179" providerId="LiveId" clId="{CCB3AFB1-E9E2-420D-8D27-90A33661FA9E}" dt="2020-05-01T19:10:41.837" v="77" actId="1076"/>
          <ac:spMkLst>
            <pc:docMk/>
            <pc:sldMk cId="2871164344" sldId="277"/>
            <ac:spMk id="11" creationId="{1716E70D-BA4A-4674-85B6-DFD13265EA72}"/>
          </ac:spMkLst>
        </pc:spChg>
        <pc:spChg chg="del">
          <ac:chgData name="Yoo Jonghun" userId="7af2938a2fa79179" providerId="LiveId" clId="{CCB3AFB1-E9E2-420D-8D27-90A33661FA9E}" dt="2020-05-01T19:10:23.192" v="72" actId="478"/>
          <ac:spMkLst>
            <pc:docMk/>
            <pc:sldMk cId="2871164344" sldId="277"/>
            <ac:spMk id="14" creationId="{24F0FCA5-3307-40CD-87CA-999E11C555C7}"/>
          </ac:spMkLst>
        </pc:spChg>
        <pc:spChg chg="add mod">
          <ac:chgData name="Yoo Jonghun" userId="7af2938a2fa79179" providerId="LiveId" clId="{CCB3AFB1-E9E2-420D-8D27-90A33661FA9E}" dt="2020-05-01T19:10:41.837" v="77" actId="1076"/>
          <ac:spMkLst>
            <pc:docMk/>
            <pc:sldMk cId="2871164344" sldId="277"/>
            <ac:spMk id="15" creationId="{431B3256-7287-4DB7-A965-2138299C38ED}"/>
          </ac:spMkLst>
        </pc:spChg>
        <pc:picChg chg="del">
          <ac:chgData name="Yoo Jonghun" userId="7af2938a2fa79179" providerId="LiveId" clId="{CCB3AFB1-E9E2-420D-8D27-90A33661FA9E}" dt="2020-05-01T19:10:20.448" v="71" actId="478"/>
          <ac:picMkLst>
            <pc:docMk/>
            <pc:sldMk cId="2871164344" sldId="277"/>
            <ac:picMk id="6" creationId="{89B03C0E-F167-4AC2-93E2-A740AFE954E6}"/>
          </ac:picMkLst>
        </pc:picChg>
        <pc:cxnChg chg="add mod">
          <ac:chgData name="Yoo Jonghun" userId="7af2938a2fa79179" providerId="LiveId" clId="{CCB3AFB1-E9E2-420D-8D27-90A33661FA9E}" dt="2020-05-01T19:10:41.837" v="77" actId="1076"/>
          <ac:cxnSpMkLst>
            <pc:docMk/>
            <pc:sldMk cId="2871164344" sldId="277"/>
            <ac:cxnSpMk id="12" creationId="{4BC67534-A22A-4A53-A78E-39D254DD0D31}"/>
          </ac:cxnSpMkLst>
        </pc:cxnChg>
        <pc:cxnChg chg="add mod">
          <ac:chgData name="Yoo Jonghun" userId="7af2938a2fa79179" providerId="LiveId" clId="{CCB3AFB1-E9E2-420D-8D27-90A33661FA9E}" dt="2020-05-01T19:10:41.837" v="77" actId="1076"/>
          <ac:cxnSpMkLst>
            <pc:docMk/>
            <pc:sldMk cId="2871164344" sldId="277"/>
            <ac:cxnSpMk id="13" creationId="{31EA27A2-8B5A-4BA5-A77D-AF278E765037}"/>
          </ac:cxnSpMkLst>
        </pc:cxnChg>
      </pc:sldChg>
      <pc:sldChg chg="del">
        <pc:chgData name="Yoo Jonghun" userId="7af2938a2fa79179" providerId="LiveId" clId="{CCB3AFB1-E9E2-420D-8D27-90A33661FA9E}" dt="2020-05-01T18:56:55.147" v="9" actId="2696"/>
        <pc:sldMkLst>
          <pc:docMk/>
          <pc:sldMk cId="2087705501" sldId="278"/>
        </pc:sldMkLst>
      </pc:sldChg>
      <pc:sldChg chg="addSp delSp modSp add">
        <pc:chgData name="Yoo Jonghun" userId="7af2938a2fa79179" providerId="LiveId" clId="{CCB3AFB1-E9E2-420D-8D27-90A33661FA9E}" dt="2020-05-01T19:11:52.250" v="82" actId="1076"/>
        <pc:sldMkLst>
          <pc:docMk/>
          <pc:sldMk cId="2170214942" sldId="278"/>
        </pc:sldMkLst>
        <pc:spChg chg="mod">
          <ac:chgData name="Yoo Jonghun" userId="7af2938a2fa79179" providerId="LiveId" clId="{CCB3AFB1-E9E2-420D-8D27-90A33661FA9E}" dt="2020-05-01T19:11:41.846" v="79"/>
          <ac:spMkLst>
            <pc:docMk/>
            <pc:sldMk cId="2170214942" sldId="278"/>
            <ac:spMk id="2" creationId="{C1C69F64-F510-492A-BAD9-081F5111B6AE}"/>
          </ac:spMkLst>
        </pc:spChg>
        <pc:spChg chg="mod">
          <ac:chgData name="Yoo Jonghun" userId="7af2938a2fa79179" providerId="LiveId" clId="{CCB3AFB1-E9E2-420D-8D27-90A33661FA9E}" dt="2020-05-01T19:11:45.564" v="80"/>
          <ac:spMkLst>
            <pc:docMk/>
            <pc:sldMk cId="2170214942" sldId="278"/>
            <ac:spMk id="5" creationId="{7FBC023E-5D69-44AC-9A88-C9CCE4BFD6A0}"/>
          </ac:spMkLst>
        </pc:spChg>
        <pc:spChg chg="del">
          <ac:chgData name="Yoo Jonghun" userId="7af2938a2fa79179" providerId="LiveId" clId="{CCB3AFB1-E9E2-420D-8D27-90A33661FA9E}" dt="2020-05-01T19:11:36.831" v="78" actId="478"/>
          <ac:spMkLst>
            <pc:docMk/>
            <pc:sldMk cId="2170214942" sldId="278"/>
            <ac:spMk id="8" creationId="{0D037D6B-6605-4ACC-ACFF-999B1BF6EBF7}"/>
          </ac:spMkLst>
        </pc:spChg>
        <pc:spChg chg="add mod">
          <ac:chgData name="Yoo Jonghun" userId="7af2938a2fa79179" providerId="LiveId" clId="{CCB3AFB1-E9E2-420D-8D27-90A33661FA9E}" dt="2020-05-01T19:11:52.250" v="82" actId="1076"/>
          <ac:spMkLst>
            <pc:docMk/>
            <pc:sldMk cId="2170214942" sldId="278"/>
            <ac:spMk id="10" creationId="{D4C908FE-7192-44A9-B035-1F75F0F826A1}"/>
          </ac:spMkLst>
        </pc:spChg>
        <pc:spChg chg="add mod">
          <ac:chgData name="Yoo Jonghun" userId="7af2938a2fa79179" providerId="LiveId" clId="{CCB3AFB1-E9E2-420D-8D27-90A33661FA9E}" dt="2020-05-01T19:11:52.250" v="82" actId="1076"/>
          <ac:spMkLst>
            <pc:docMk/>
            <pc:sldMk cId="2170214942" sldId="278"/>
            <ac:spMk id="12" creationId="{5E1424A8-ED4D-4B8E-B6DD-9F15A0B4B832}"/>
          </ac:spMkLst>
        </pc:spChg>
        <pc:spChg chg="del">
          <ac:chgData name="Yoo Jonghun" userId="7af2938a2fa79179" providerId="LiveId" clId="{CCB3AFB1-E9E2-420D-8D27-90A33661FA9E}" dt="2020-05-01T19:11:36.831" v="78" actId="478"/>
          <ac:spMkLst>
            <pc:docMk/>
            <pc:sldMk cId="2170214942" sldId="278"/>
            <ac:spMk id="14" creationId="{24F0FCA5-3307-40CD-87CA-999E11C555C7}"/>
          </ac:spMkLst>
        </pc:spChg>
        <pc:spChg chg="add mod">
          <ac:chgData name="Yoo Jonghun" userId="7af2938a2fa79179" providerId="LiveId" clId="{CCB3AFB1-E9E2-420D-8D27-90A33661FA9E}" dt="2020-05-01T19:11:52.250" v="82" actId="1076"/>
          <ac:spMkLst>
            <pc:docMk/>
            <pc:sldMk cId="2170214942" sldId="278"/>
            <ac:spMk id="15" creationId="{2DD05A3F-FECD-4BCB-9C83-6EBE0D025DD1}"/>
          </ac:spMkLst>
        </pc:spChg>
        <pc:spChg chg="add mod">
          <ac:chgData name="Yoo Jonghun" userId="7af2938a2fa79179" providerId="LiveId" clId="{CCB3AFB1-E9E2-420D-8D27-90A33661FA9E}" dt="2020-05-01T19:11:52.250" v="82" actId="1076"/>
          <ac:spMkLst>
            <pc:docMk/>
            <pc:sldMk cId="2170214942" sldId="278"/>
            <ac:spMk id="17" creationId="{4D32B212-5F51-4303-B8A8-9D64386DC646}"/>
          </ac:spMkLst>
        </pc:spChg>
        <pc:graphicFrameChg chg="add mod">
          <ac:chgData name="Yoo Jonghun" userId="7af2938a2fa79179" providerId="LiveId" clId="{CCB3AFB1-E9E2-420D-8D27-90A33661FA9E}" dt="2020-05-01T19:11:52.250" v="82" actId="1076"/>
          <ac:graphicFrameMkLst>
            <pc:docMk/>
            <pc:sldMk cId="2170214942" sldId="278"/>
            <ac:graphicFrameMk id="9" creationId="{23AFB633-A1CA-4316-9F22-DC8CBF87046B}"/>
          </ac:graphicFrameMkLst>
        </pc:graphicFrameChg>
        <pc:graphicFrameChg chg="add mod">
          <ac:chgData name="Yoo Jonghun" userId="7af2938a2fa79179" providerId="LiveId" clId="{CCB3AFB1-E9E2-420D-8D27-90A33661FA9E}" dt="2020-05-01T19:11:52.250" v="82" actId="1076"/>
          <ac:graphicFrameMkLst>
            <pc:docMk/>
            <pc:sldMk cId="2170214942" sldId="278"/>
            <ac:graphicFrameMk id="11" creationId="{FE8859A0-3E25-45B3-9749-2D539303A44F}"/>
          </ac:graphicFrameMkLst>
        </pc:graphicFrameChg>
        <pc:graphicFrameChg chg="add mod">
          <ac:chgData name="Yoo Jonghun" userId="7af2938a2fa79179" providerId="LiveId" clId="{CCB3AFB1-E9E2-420D-8D27-90A33661FA9E}" dt="2020-05-01T19:11:52.250" v="82" actId="1076"/>
          <ac:graphicFrameMkLst>
            <pc:docMk/>
            <pc:sldMk cId="2170214942" sldId="278"/>
            <ac:graphicFrameMk id="13" creationId="{2A4DCBA6-390F-4008-B9D2-71342C90CA92}"/>
          </ac:graphicFrameMkLst>
        </pc:graphicFrameChg>
        <pc:graphicFrameChg chg="add mod">
          <ac:chgData name="Yoo Jonghun" userId="7af2938a2fa79179" providerId="LiveId" clId="{CCB3AFB1-E9E2-420D-8D27-90A33661FA9E}" dt="2020-05-01T19:11:52.250" v="82" actId="1076"/>
          <ac:graphicFrameMkLst>
            <pc:docMk/>
            <pc:sldMk cId="2170214942" sldId="278"/>
            <ac:graphicFrameMk id="16" creationId="{D77F6BB7-FB16-4898-AF6B-958823076D60}"/>
          </ac:graphicFrameMkLst>
        </pc:graphicFrameChg>
        <pc:picChg chg="del">
          <ac:chgData name="Yoo Jonghun" userId="7af2938a2fa79179" providerId="LiveId" clId="{CCB3AFB1-E9E2-420D-8D27-90A33661FA9E}" dt="2020-05-01T19:11:36.831" v="78" actId="478"/>
          <ac:picMkLst>
            <pc:docMk/>
            <pc:sldMk cId="2170214942" sldId="278"/>
            <ac:picMk id="6" creationId="{89B03C0E-F167-4AC2-93E2-A740AFE954E6}"/>
          </ac:picMkLst>
        </pc:picChg>
      </pc:sldChg>
      <pc:sldChg chg="addSp delSp modSp add">
        <pc:chgData name="Yoo Jonghun" userId="7af2938a2fa79179" providerId="LiveId" clId="{CCB3AFB1-E9E2-420D-8D27-90A33661FA9E}" dt="2020-05-01T19:28:16.942" v="138" actId="20577"/>
        <pc:sldMkLst>
          <pc:docMk/>
          <pc:sldMk cId="2805671056" sldId="279"/>
        </pc:sldMkLst>
        <pc:spChg chg="mod">
          <ac:chgData name="Yoo Jonghun" userId="7af2938a2fa79179" providerId="LiveId" clId="{CCB3AFB1-E9E2-420D-8D27-90A33661FA9E}" dt="2020-05-01T19:12:17.611" v="84"/>
          <ac:spMkLst>
            <pc:docMk/>
            <pc:sldMk cId="2805671056" sldId="279"/>
            <ac:spMk id="2" creationId="{C1C69F64-F510-492A-BAD9-081F5111B6AE}"/>
          </ac:spMkLst>
        </pc:spChg>
        <pc:spChg chg="mod">
          <ac:chgData name="Yoo Jonghun" userId="7af2938a2fa79179" providerId="LiveId" clId="{CCB3AFB1-E9E2-420D-8D27-90A33661FA9E}" dt="2020-05-01T19:28:15.159" v="137"/>
          <ac:spMkLst>
            <pc:docMk/>
            <pc:sldMk cId="2805671056" sldId="279"/>
            <ac:spMk id="5" creationId="{7FBC023E-5D69-44AC-9A88-C9CCE4BFD6A0}"/>
          </ac:spMkLst>
        </pc:spChg>
        <pc:spChg chg="del">
          <ac:chgData name="Yoo Jonghun" userId="7af2938a2fa79179" providerId="LiveId" clId="{CCB3AFB1-E9E2-420D-8D27-90A33661FA9E}" dt="2020-05-01T19:12:30.202" v="86" actId="478"/>
          <ac:spMkLst>
            <pc:docMk/>
            <pc:sldMk cId="2805671056" sldId="279"/>
            <ac:spMk id="10" creationId="{D4C908FE-7192-44A9-B035-1F75F0F826A1}"/>
          </ac:spMkLst>
        </pc:spChg>
        <pc:spChg chg="del">
          <ac:chgData name="Yoo Jonghun" userId="7af2938a2fa79179" providerId="LiveId" clId="{CCB3AFB1-E9E2-420D-8D27-90A33661FA9E}" dt="2020-05-01T19:12:30.202" v="86" actId="478"/>
          <ac:spMkLst>
            <pc:docMk/>
            <pc:sldMk cId="2805671056" sldId="279"/>
            <ac:spMk id="12" creationId="{5E1424A8-ED4D-4B8E-B6DD-9F15A0B4B832}"/>
          </ac:spMkLst>
        </pc:spChg>
        <pc:spChg chg="add mod">
          <ac:chgData name="Yoo Jonghun" userId="7af2938a2fa79179" providerId="LiveId" clId="{CCB3AFB1-E9E2-420D-8D27-90A33661FA9E}" dt="2020-05-01T19:12:34.182" v="88" actId="1076"/>
          <ac:spMkLst>
            <pc:docMk/>
            <pc:sldMk cId="2805671056" sldId="279"/>
            <ac:spMk id="14" creationId="{965DD6E5-4261-4679-99A7-271E3D7CCB5D}"/>
          </ac:spMkLst>
        </pc:spChg>
        <pc:spChg chg="del">
          <ac:chgData name="Yoo Jonghun" userId="7af2938a2fa79179" providerId="LiveId" clId="{CCB3AFB1-E9E2-420D-8D27-90A33661FA9E}" dt="2020-05-01T19:12:30.202" v="86" actId="478"/>
          <ac:spMkLst>
            <pc:docMk/>
            <pc:sldMk cId="2805671056" sldId="279"/>
            <ac:spMk id="15" creationId="{2DD05A3F-FECD-4BCB-9C83-6EBE0D025DD1}"/>
          </ac:spMkLst>
        </pc:spChg>
        <pc:spChg chg="del">
          <ac:chgData name="Yoo Jonghun" userId="7af2938a2fa79179" providerId="LiveId" clId="{CCB3AFB1-E9E2-420D-8D27-90A33661FA9E}" dt="2020-05-01T19:12:30.202" v="86" actId="478"/>
          <ac:spMkLst>
            <pc:docMk/>
            <pc:sldMk cId="2805671056" sldId="279"/>
            <ac:spMk id="17" creationId="{4D32B212-5F51-4303-B8A8-9D64386DC646}"/>
          </ac:spMkLst>
        </pc:spChg>
        <pc:spChg chg="add mod">
          <ac:chgData name="Yoo Jonghun" userId="7af2938a2fa79179" providerId="LiveId" clId="{CCB3AFB1-E9E2-420D-8D27-90A33661FA9E}" dt="2020-05-01T19:12:34.182" v="88" actId="1076"/>
          <ac:spMkLst>
            <pc:docMk/>
            <pc:sldMk cId="2805671056" sldId="279"/>
            <ac:spMk id="18" creationId="{F83C30DE-1D0E-4D86-BA71-2EC6D321A2F6}"/>
          </ac:spMkLst>
        </pc:spChg>
        <pc:spChg chg="add mod">
          <ac:chgData name="Yoo Jonghun" userId="7af2938a2fa79179" providerId="LiveId" clId="{CCB3AFB1-E9E2-420D-8D27-90A33661FA9E}" dt="2020-05-01T19:12:34.182" v="88" actId="1076"/>
          <ac:spMkLst>
            <pc:docMk/>
            <pc:sldMk cId="2805671056" sldId="279"/>
            <ac:spMk id="19" creationId="{0631BB79-6AC5-42E5-BEB3-F247823AF307}"/>
          </ac:spMkLst>
        </pc:spChg>
        <pc:spChg chg="add mod">
          <ac:chgData name="Yoo Jonghun" userId="7af2938a2fa79179" providerId="LiveId" clId="{CCB3AFB1-E9E2-420D-8D27-90A33661FA9E}" dt="2020-05-01T19:12:34.182" v="88" actId="1076"/>
          <ac:spMkLst>
            <pc:docMk/>
            <pc:sldMk cId="2805671056" sldId="279"/>
            <ac:spMk id="20" creationId="{C0FD9172-DD24-4CC4-BCDA-A27BCBE1B26B}"/>
          </ac:spMkLst>
        </pc:spChg>
        <pc:spChg chg="add mod">
          <ac:chgData name="Yoo Jonghun" userId="7af2938a2fa79179" providerId="LiveId" clId="{CCB3AFB1-E9E2-420D-8D27-90A33661FA9E}" dt="2020-05-01T19:12:34.182" v="88" actId="1076"/>
          <ac:spMkLst>
            <pc:docMk/>
            <pc:sldMk cId="2805671056" sldId="279"/>
            <ac:spMk id="21" creationId="{426BD635-5F18-4896-96E3-34F1DD50DCB0}"/>
          </ac:spMkLst>
        </pc:spChg>
        <pc:spChg chg="add mod">
          <ac:chgData name="Yoo Jonghun" userId="7af2938a2fa79179" providerId="LiveId" clId="{CCB3AFB1-E9E2-420D-8D27-90A33661FA9E}" dt="2020-05-01T19:12:34.182" v="88" actId="1076"/>
          <ac:spMkLst>
            <pc:docMk/>
            <pc:sldMk cId="2805671056" sldId="279"/>
            <ac:spMk id="22" creationId="{4C4EE692-F231-43D8-97B2-DCFC2C48FD7E}"/>
          </ac:spMkLst>
        </pc:spChg>
        <pc:spChg chg="add mod">
          <ac:chgData name="Yoo Jonghun" userId="7af2938a2fa79179" providerId="LiveId" clId="{CCB3AFB1-E9E2-420D-8D27-90A33661FA9E}" dt="2020-05-01T19:28:16.942" v="138" actId="20577"/>
          <ac:spMkLst>
            <pc:docMk/>
            <pc:sldMk cId="2805671056" sldId="279"/>
            <ac:spMk id="24" creationId="{42987D3D-5201-48D5-9533-480813072F87}"/>
          </ac:spMkLst>
        </pc:spChg>
        <pc:graphicFrameChg chg="del">
          <ac:chgData name="Yoo Jonghun" userId="7af2938a2fa79179" providerId="LiveId" clId="{CCB3AFB1-E9E2-420D-8D27-90A33661FA9E}" dt="2020-05-01T19:12:30.202" v="86" actId="478"/>
          <ac:graphicFrameMkLst>
            <pc:docMk/>
            <pc:sldMk cId="2805671056" sldId="279"/>
            <ac:graphicFrameMk id="9" creationId="{23AFB633-A1CA-4316-9F22-DC8CBF87046B}"/>
          </ac:graphicFrameMkLst>
        </pc:graphicFrameChg>
        <pc:graphicFrameChg chg="del">
          <ac:chgData name="Yoo Jonghun" userId="7af2938a2fa79179" providerId="LiveId" clId="{CCB3AFB1-E9E2-420D-8D27-90A33661FA9E}" dt="2020-05-01T19:12:30.202" v="86" actId="478"/>
          <ac:graphicFrameMkLst>
            <pc:docMk/>
            <pc:sldMk cId="2805671056" sldId="279"/>
            <ac:graphicFrameMk id="11" creationId="{FE8859A0-3E25-45B3-9749-2D539303A44F}"/>
          </ac:graphicFrameMkLst>
        </pc:graphicFrameChg>
        <pc:graphicFrameChg chg="del">
          <ac:chgData name="Yoo Jonghun" userId="7af2938a2fa79179" providerId="LiveId" clId="{CCB3AFB1-E9E2-420D-8D27-90A33661FA9E}" dt="2020-05-01T19:12:30.202" v="86" actId="478"/>
          <ac:graphicFrameMkLst>
            <pc:docMk/>
            <pc:sldMk cId="2805671056" sldId="279"/>
            <ac:graphicFrameMk id="13" creationId="{2A4DCBA6-390F-4008-B9D2-71342C90CA92}"/>
          </ac:graphicFrameMkLst>
        </pc:graphicFrameChg>
        <pc:graphicFrameChg chg="del">
          <ac:chgData name="Yoo Jonghun" userId="7af2938a2fa79179" providerId="LiveId" clId="{CCB3AFB1-E9E2-420D-8D27-90A33661FA9E}" dt="2020-05-01T19:12:30.202" v="86" actId="478"/>
          <ac:graphicFrameMkLst>
            <pc:docMk/>
            <pc:sldMk cId="2805671056" sldId="279"/>
            <ac:graphicFrameMk id="16" creationId="{D77F6BB7-FB16-4898-AF6B-958823076D60}"/>
          </ac:graphicFrameMkLst>
        </pc:graphicFrameChg>
        <pc:cxnChg chg="add mod">
          <ac:chgData name="Yoo Jonghun" userId="7af2938a2fa79179" providerId="LiveId" clId="{CCB3AFB1-E9E2-420D-8D27-90A33661FA9E}" dt="2020-05-01T19:12:34.182" v="88" actId="1076"/>
          <ac:cxnSpMkLst>
            <pc:docMk/>
            <pc:sldMk cId="2805671056" sldId="279"/>
            <ac:cxnSpMk id="23" creationId="{536FE59F-DF4E-448E-82C7-53B10B3E8BB3}"/>
          </ac:cxnSpMkLst>
        </pc:cxnChg>
      </pc:sldChg>
      <pc:sldChg chg="del">
        <pc:chgData name="Yoo Jonghun" userId="7af2938a2fa79179" providerId="LiveId" clId="{CCB3AFB1-E9E2-420D-8D27-90A33661FA9E}" dt="2020-05-01T19:07:38.758" v="13" actId="47"/>
        <pc:sldMkLst>
          <pc:docMk/>
          <pc:sldMk cId="3661723634" sldId="279"/>
        </pc:sldMkLst>
      </pc:sldChg>
      <pc:sldChg chg="addSp delSp modSp add">
        <pc:chgData name="Yoo Jonghun" userId="7af2938a2fa79179" providerId="LiveId" clId="{CCB3AFB1-E9E2-420D-8D27-90A33661FA9E}" dt="2020-05-01T19:13:32.466" v="98" actId="404"/>
        <pc:sldMkLst>
          <pc:docMk/>
          <pc:sldMk cId="1151393163" sldId="280"/>
        </pc:sldMkLst>
        <pc:spChg chg="mod">
          <ac:chgData name="Yoo Jonghun" userId="7af2938a2fa79179" providerId="LiveId" clId="{CCB3AFB1-E9E2-420D-8D27-90A33661FA9E}" dt="2020-05-01T19:13:12.086" v="92" actId="20577"/>
          <ac:spMkLst>
            <pc:docMk/>
            <pc:sldMk cId="1151393163" sldId="280"/>
            <ac:spMk id="2" creationId="{C1C69F64-F510-492A-BAD9-081F5111B6AE}"/>
          </ac:spMkLst>
        </pc:spChg>
        <pc:spChg chg="mod">
          <ac:chgData name="Yoo Jonghun" userId="7af2938a2fa79179" providerId="LiveId" clId="{CCB3AFB1-E9E2-420D-8D27-90A33661FA9E}" dt="2020-05-01T19:13:18.927" v="93"/>
          <ac:spMkLst>
            <pc:docMk/>
            <pc:sldMk cId="1151393163" sldId="280"/>
            <ac:spMk id="5" creationId="{7FBC023E-5D69-44AC-9A88-C9CCE4BFD6A0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14" creationId="{965DD6E5-4261-4679-99A7-271E3D7CCB5D}"/>
          </ac:spMkLst>
        </pc:spChg>
        <pc:spChg chg="add mod">
          <ac:chgData name="Yoo Jonghun" userId="7af2938a2fa79179" providerId="LiveId" clId="{CCB3AFB1-E9E2-420D-8D27-90A33661FA9E}" dt="2020-05-01T19:13:32.466" v="98" actId="404"/>
          <ac:spMkLst>
            <pc:docMk/>
            <pc:sldMk cId="1151393163" sldId="280"/>
            <ac:spMk id="15" creationId="{B0F8EEC8-B5BF-495B-8FEC-F2FDECBB3921}"/>
          </ac:spMkLst>
        </pc:spChg>
        <pc:spChg chg="add mod">
          <ac:chgData name="Yoo Jonghun" userId="7af2938a2fa79179" providerId="LiveId" clId="{CCB3AFB1-E9E2-420D-8D27-90A33661FA9E}" dt="2020-05-01T19:13:32.466" v="98" actId="404"/>
          <ac:spMkLst>
            <pc:docMk/>
            <pc:sldMk cId="1151393163" sldId="280"/>
            <ac:spMk id="16" creationId="{A586BC0A-1CED-42C7-932A-735287403D54}"/>
          </ac:spMkLst>
        </pc:spChg>
        <pc:spChg chg="add mod">
          <ac:chgData name="Yoo Jonghun" userId="7af2938a2fa79179" providerId="LiveId" clId="{CCB3AFB1-E9E2-420D-8D27-90A33661FA9E}" dt="2020-05-01T19:13:32.466" v="98" actId="404"/>
          <ac:spMkLst>
            <pc:docMk/>
            <pc:sldMk cId="1151393163" sldId="280"/>
            <ac:spMk id="17" creationId="{1C4D7E5D-E827-4C33-BC81-EAA09EE0DA36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18" creationId="{F83C30DE-1D0E-4D86-BA71-2EC6D321A2F6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19" creationId="{0631BB79-6AC5-42E5-BEB3-F247823AF307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20" creationId="{C0FD9172-DD24-4CC4-BCDA-A27BCBE1B26B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21" creationId="{426BD635-5F18-4896-96E3-34F1DD50DCB0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22" creationId="{4C4EE692-F231-43D8-97B2-DCFC2C48FD7E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24" creationId="{42987D3D-5201-48D5-9533-480813072F87}"/>
          </ac:spMkLst>
        </pc:spChg>
        <pc:spChg chg="add mod">
          <ac:chgData name="Yoo Jonghun" userId="7af2938a2fa79179" providerId="LiveId" clId="{CCB3AFB1-E9E2-420D-8D27-90A33661FA9E}" dt="2020-05-01T19:13:32.466" v="98" actId="404"/>
          <ac:spMkLst>
            <pc:docMk/>
            <pc:sldMk cId="1151393163" sldId="280"/>
            <ac:spMk id="28" creationId="{8F237C6B-9F7A-47E5-97BC-F7EF830A9C24}"/>
          </ac:spMkLst>
        </pc:spChg>
        <pc:cxnChg chg="del">
          <ac:chgData name="Yoo Jonghun" userId="7af2938a2fa79179" providerId="LiveId" clId="{CCB3AFB1-E9E2-420D-8D27-90A33661FA9E}" dt="2020-05-01T19:13:26.606" v="94" actId="478"/>
          <ac:cxnSpMkLst>
            <pc:docMk/>
            <pc:sldMk cId="1151393163" sldId="280"/>
            <ac:cxnSpMk id="23" creationId="{536FE59F-DF4E-448E-82C7-53B10B3E8BB3}"/>
          </ac:cxnSpMkLst>
        </pc:cxnChg>
        <pc:cxnChg chg="add mod">
          <ac:chgData name="Yoo Jonghun" userId="7af2938a2fa79179" providerId="LiveId" clId="{CCB3AFB1-E9E2-420D-8D27-90A33661FA9E}" dt="2020-05-01T19:13:30.152" v="96" actId="1076"/>
          <ac:cxnSpMkLst>
            <pc:docMk/>
            <pc:sldMk cId="1151393163" sldId="280"/>
            <ac:cxnSpMk id="25" creationId="{48E1D179-C972-4438-A6A1-E80E8DF5DD0E}"/>
          </ac:cxnSpMkLst>
        </pc:cxnChg>
        <pc:cxnChg chg="add mod">
          <ac:chgData name="Yoo Jonghun" userId="7af2938a2fa79179" providerId="LiveId" clId="{CCB3AFB1-E9E2-420D-8D27-90A33661FA9E}" dt="2020-05-01T19:13:30.152" v="96" actId="1076"/>
          <ac:cxnSpMkLst>
            <pc:docMk/>
            <pc:sldMk cId="1151393163" sldId="280"/>
            <ac:cxnSpMk id="26" creationId="{390AE456-9F8B-4809-8247-1B04878E5A4B}"/>
          </ac:cxnSpMkLst>
        </pc:cxnChg>
        <pc:cxnChg chg="add mod">
          <ac:chgData name="Yoo Jonghun" userId="7af2938a2fa79179" providerId="LiveId" clId="{CCB3AFB1-E9E2-420D-8D27-90A33661FA9E}" dt="2020-05-01T19:13:30.152" v="96" actId="1076"/>
          <ac:cxnSpMkLst>
            <pc:docMk/>
            <pc:sldMk cId="1151393163" sldId="280"/>
            <ac:cxnSpMk id="27" creationId="{EFA4EC0E-46C9-4D89-96A4-28E4BB174F4D}"/>
          </ac:cxnSpMkLst>
        </pc:cxnChg>
      </pc:sldChg>
      <pc:sldChg chg="addSp delSp modSp add">
        <pc:chgData name="Yoo Jonghun" userId="7af2938a2fa79179" providerId="LiveId" clId="{CCB3AFB1-E9E2-420D-8D27-90A33661FA9E}" dt="2020-05-01T19:17:33.186" v="106" actId="1076"/>
        <pc:sldMkLst>
          <pc:docMk/>
          <pc:sldMk cId="803099629" sldId="281"/>
        </pc:sldMkLst>
        <pc:spChg chg="mod">
          <ac:chgData name="Yoo Jonghun" userId="7af2938a2fa79179" providerId="LiveId" clId="{CCB3AFB1-E9E2-420D-8D27-90A33661FA9E}" dt="2020-05-01T19:15:43.144" v="104"/>
          <ac:spMkLst>
            <pc:docMk/>
            <pc:sldMk cId="803099629" sldId="281"/>
            <ac:spMk id="2" creationId="{C1C69F64-F510-492A-BAD9-081F5111B6AE}"/>
          </ac:spMkLst>
        </pc:spChg>
        <pc:spChg chg="mod">
          <ac:chgData name="Yoo Jonghun" userId="7af2938a2fa79179" providerId="LiveId" clId="{CCB3AFB1-E9E2-420D-8D27-90A33661FA9E}" dt="2020-05-01T19:15:24.753" v="100"/>
          <ac:spMkLst>
            <pc:docMk/>
            <pc:sldMk cId="803099629" sldId="281"/>
            <ac:spMk id="5" creationId="{7FBC023E-5D69-44AC-9A88-C9CCE4BFD6A0}"/>
          </ac:spMkLst>
        </pc:spChg>
        <pc:spChg chg="add mod">
          <ac:chgData name="Yoo Jonghun" userId="7af2938a2fa79179" providerId="LiveId" clId="{CCB3AFB1-E9E2-420D-8D27-90A33661FA9E}" dt="2020-05-01T19:17:33.186" v="106" actId="1076"/>
          <ac:spMkLst>
            <pc:docMk/>
            <pc:sldMk cId="803099629" sldId="281"/>
            <ac:spMk id="14" creationId="{0D3E687A-A811-4359-ADB8-291EE1AD4F4E}"/>
          </ac:spMkLst>
        </pc:spChg>
        <pc:spChg chg="del">
          <ac:chgData name="Yoo Jonghun" userId="7af2938a2fa79179" providerId="LiveId" clId="{CCB3AFB1-E9E2-420D-8D27-90A33661FA9E}" dt="2020-05-01T19:15:30.262" v="101" actId="478"/>
          <ac:spMkLst>
            <pc:docMk/>
            <pc:sldMk cId="803099629" sldId="281"/>
            <ac:spMk id="15" creationId="{B0F8EEC8-B5BF-495B-8FEC-F2FDECBB3921}"/>
          </ac:spMkLst>
        </pc:spChg>
        <pc:spChg chg="del">
          <ac:chgData name="Yoo Jonghun" userId="7af2938a2fa79179" providerId="LiveId" clId="{CCB3AFB1-E9E2-420D-8D27-90A33661FA9E}" dt="2020-05-01T19:15:30.262" v="101" actId="478"/>
          <ac:spMkLst>
            <pc:docMk/>
            <pc:sldMk cId="803099629" sldId="281"/>
            <ac:spMk id="16" creationId="{A586BC0A-1CED-42C7-932A-735287403D54}"/>
          </ac:spMkLst>
        </pc:spChg>
        <pc:spChg chg="del">
          <ac:chgData name="Yoo Jonghun" userId="7af2938a2fa79179" providerId="LiveId" clId="{CCB3AFB1-E9E2-420D-8D27-90A33661FA9E}" dt="2020-05-01T19:15:30.262" v="101" actId="478"/>
          <ac:spMkLst>
            <pc:docMk/>
            <pc:sldMk cId="803099629" sldId="281"/>
            <ac:spMk id="17" creationId="{1C4D7E5D-E827-4C33-BC81-EAA09EE0DA36}"/>
          </ac:spMkLst>
        </pc:spChg>
        <pc:spChg chg="del">
          <ac:chgData name="Yoo Jonghun" userId="7af2938a2fa79179" providerId="LiveId" clId="{CCB3AFB1-E9E2-420D-8D27-90A33661FA9E}" dt="2020-05-01T19:15:30.262" v="101" actId="478"/>
          <ac:spMkLst>
            <pc:docMk/>
            <pc:sldMk cId="803099629" sldId="281"/>
            <ac:spMk id="28" creationId="{8F237C6B-9F7A-47E5-97BC-F7EF830A9C24}"/>
          </ac:spMkLst>
        </pc:spChg>
        <pc:picChg chg="add mod">
          <ac:chgData name="Yoo Jonghun" userId="7af2938a2fa79179" providerId="LiveId" clId="{CCB3AFB1-E9E2-420D-8D27-90A33661FA9E}" dt="2020-05-01T19:15:35.286" v="103" actId="1076"/>
          <ac:picMkLst>
            <pc:docMk/>
            <pc:sldMk cId="803099629" sldId="281"/>
            <ac:picMk id="13" creationId="{DB11844D-1A56-4434-8615-74B560A710EE}"/>
          </ac:picMkLst>
        </pc:picChg>
        <pc:picChg chg="add mod">
          <ac:chgData name="Yoo Jonghun" userId="7af2938a2fa79179" providerId="LiveId" clId="{CCB3AFB1-E9E2-420D-8D27-90A33661FA9E}" dt="2020-05-01T19:17:33.186" v="106" actId="1076"/>
          <ac:picMkLst>
            <pc:docMk/>
            <pc:sldMk cId="803099629" sldId="281"/>
            <ac:picMk id="18" creationId="{6084D36F-C7F7-45AD-937A-9CEEE3BBA443}"/>
          </ac:picMkLst>
        </pc:picChg>
        <pc:cxnChg chg="del">
          <ac:chgData name="Yoo Jonghun" userId="7af2938a2fa79179" providerId="LiveId" clId="{CCB3AFB1-E9E2-420D-8D27-90A33661FA9E}" dt="2020-05-01T19:15:30.262" v="101" actId="478"/>
          <ac:cxnSpMkLst>
            <pc:docMk/>
            <pc:sldMk cId="803099629" sldId="281"/>
            <ac:cxnSpMk id="25" creationId="{48E1D179-C972-4438-A6A1-E80E8DF5DD0E}"/>
          </ac:cxnSpMkLst>
        </pc:cxnChg>
        <pc:cxnChg chg="del">
          <ac:chgData name="Yoo Jonghun" userId="7af2938a2fa79179" providerId="LiveId" clId="{CCB3AFB1-E9E2-420D-8D27-90A33661FA9E}" dt="2020-05-01T19:15:30.262" v="101" actId="478"/>
          <ac:cxnSpMkLst>
            <pc:docMk/>
            <pc:sldMk cId="803099629" sldId="281"/>
            <ac:cxnSpMk id="26" creationId="{390AE456-9F8B-4809-8247-1B04878E5A4B}"/>
          </ac:cxnSpMkLst>
        </pc:cxnChg>
        <pc:cxnChg chg="del mod">
          <ac:chgData name="Yoo Jonghun" userId="7af2938a2fa79179" providerId="LiveId" clId="{CCB3AFB1-E9E2-420D-8D27-90A33661FA9E}" dt="2020-05-01T19:15:30.262" v="101" actId="478"/>
          <ac:cxnSpMkLst>
            <pc:docMk/>
            <pc:sldMk cId="803099629" sldId="281"/>
            <ac:cxnSpMk id="27" creationId="{EFA4EC0E-46C9-4D89-96A4-28E4BB174F4D}"/>
          </ac:cxnSpMkLst>
        </pc:cxnChg>
      </pc:sldChg>
      <pc:sldChg chg="addSp delSp modSp add">
        <pc:chgData name="Yoo Jonghun" userId="7af2938a2fa79179" providerId="LiveId" clId="{CCB3AFB1-E9E2-420D-8D27-90A33661FA9E}" dt="2020-05-01T19:18:19.260" v="126" actId="1076"/>
        <pc:sldMkLst>
          <pc:docMk/>
          <pc:sldMk cId="60483401" sldId="282"/>
        </pc:sldMkLst>
        <pc:spChg chg="mod">
          <ac:chgData name="Yoo Jonghun" userId="7af2938a2fa79179" providerId="LiveId" clId="{CCB3AFB1-E9E2-420D-8D27-90A33661FA9E}" dt="2020-05-01T19:18:00.209" v="122" actId="20577"/>
          <ac:spMkLst>
            <pc:docMk/>
            <pc:sldMk cId="60483401" sldId="282"/>
            <ac:spMk id="2" creationId="{C1C69F64-F510-492A-BAD9-081F5111B6AE}"/>
          </ac:spMkLst>
        </pc:spChg>
        <pc:spChg chg="mod">
          <ac:chgData name="Yoo Jonghun" userId="7af2938a2fa79179" providerId="LiveId" clId="{CCB3AFB1-E9E2-420D-8D27-90A33661FA9E}" dt="2020-05-01T19:18:07.129" v="123"/>
          <ac:spMkLst>
            <pc:docMk/>
            <pc:sldMk cId="60483401" sldId="282"/>
            <ac:spMk id="5" creationId="{7FBC023E-5D69-44AC-9A88-C9CCE4BFD6A0}"/>
          </ac:spMkLst>
        </pc:spChg>
        <pc:spChg chg="add mod">
          <ac:chgData name="Yoo Jonghun" userId="7af2938a2fa79179" providerId="LiveId" clId="{CCB3AFB1-E9E2-420D-8D27-90A33661FA9E}" dt="2020-05-01T19:18:19.260" v="126" actId="1076"/>
          <ac:spMkLst>
            <pc:docMk/>
            <pc:sldMk cId="60483401" sldId="282"/>
            <ac:spMk id="11" creationId="{2FCDD1C2-D0D2-4089-B1B4-9816567572F3}"/>
          </ac:spMkLst>
        </pc:spChg>
        <pc:spChg chg="add mod">
          <ac:chgData name="Yoo Jonghun" userId="7af2938a2fa79179" providerId="LiveId" clId="{CCB3AFB1-E9E2-420D-8D27-90A33661FA9E}" dt="2020-05-01T19:18:19.260" v="126" actId="1076"/>
          <ac:spMkLst>
            <pc:docMk/>
            <pc:sldMk cId="60483401" sldId="282"/>
            <ac:spMk id="12" creationId="{EB0FC999-497A-455B-B758-ECB443423040}"/>
          </ac:spMkLst>
        </pc:spChg>
        <pc:spChg chg="del">
          <ac:chgData name="Yoo Jonghun" userId="7af2938a2fa79179" providerId="LiveId" clId="{CCB3AFB1-E9E2-420D-8D27-90A33661FA9E}" dt="2020-05-01T19:18:16.431" v="124" actId="478"/>
          <ac:spMkLst>
            <pc:docMk/>
            <pc:sldMk cId="60483401" sldId="282"/>
            <ac:spMk id="14" creationId="{0D3E687A-A811-4359-ADB8-291EE1AD4F4E}"/>
          </ac:spMkLst>
        </pc:spChg>
        <pc:spChg chg="add mod">
          <ac:chgData name="Yoo Jonghun" userId="7af2938a2fa79179" providerId="LiveId" clId="{CCB3AFB1-E9E2-420D-8D27-90A33661FA9E}" dt="2020-05-01T19:18:19.260" v="126" actId="1076"/>
          <ac:spMkLst>
            <pc:docMk/>
            <pc:sldMk cId="60483401" sldId="282"/>
            <ac:spMk id="15" creationId="{581344FA-E8A0-49DE-BD38-AABB34DBC803}"/>
          </ac:spMkLst>
        </pc:spChg>
        <pc:spChg chg="add mod">
          <ac:chgData name="Yoo Jonghun" userId="7af2938a2fa79179" providerId="LiveId" clId="{CCB3AFB1-E9E2-420D-8D27-90A33661FA9E}" dt="2020-05-01T19:18:19.260" v="126" actId="1076"/>
          <ac:spMkLst>
            <pc:docMk/>
            <pc:sldMk cId="60483401" sldId="282"/>
            <ac:spMk id="17" creationId="{07ED6507-E296-46E1-A064-1B2D5811C00F}"/>
          </ac:spMkLst>
        </pc:spChg>
        <pc:spChg chg="add mod">
          <ac:chgData name="Yoo Jonghun" userId="7af2938a2fa79179" providerId="LiveId" clId="{CCB3AFB1-E9E2-420D-8D27-90A33661FA9E}" dt="2020-05-01T19:18:19.260" v="126" actId="1076"/>
          <ac:spMkLst>
            <pc:docMk/>
            <pc:sldMk cId="60483401" sldId="282"/>
            <ac:spMk id="20" creationId="{BA2B98C2-5998-43EE-85FB-20507BA3B6D6}"/>
          </ac:spMkLst>
        </pc:spChg>
        <pc:picChg chg="add mod">
          <ac:chgData name="Yoo Jonghun" userId="7af2938a2fa79179" providerId="LiveId" clId="{CCB3AFB1-E9E2-420D-8D27-90A33661FA9E}" dt="2020-05-01T19:18:19.260" v="126" actId="1076"/>
          <ac:picMkLst>
            <pc:docMk/>
            <pc:sldMk cId="60483401" sldId="282"/>
            <ac:picMk id="9" creationId="{1DA9DB21-6E6D-42B2-AFB1-A57CC5E35EEA}"/>
          </ac:picMkLst>
        </pc:picChg>
        <pc:picChg chg="add mod">
          <ac:chgData name="Yoo Jonghun" userId="7af2938a2fa79179" providerId="LiveId" clId="{CCB3AFB1-E9E2-420D-8D27-90A33661FA9E}" dt="2020-05-01T19:18:19.260" v="126" actId="1076"/>
          <ac:picMkLst>
            <pc:docMk/>
            <pc:sldMk cId="60483401" sldId="282"/>
            <ac:picMk id="10" creationId="{6EA3EA62-B779-4EF1-B2DD-C08A2B89FC6D}"/>
          </ac:picMkLst>
        </pc:picChg>
        <pc:picChg chg="del">
          <ac:chgData name="Yoo Jonghun" userId="7af2938a2fa79179" providerId="LiveId" clId="{CCB3AFB1-E9E2-420D-8D27-90A33661FA9E}" dt="2020-05-01T19:18:16.431" v="124" actId="478"/>
          <ac:picMkLst>
            <pc:docMk/>
            <pc:sldMk cId="60483401" sldId="282"/>
            <ac:picMk id="13" creationId="{DB11844D-1A56-4434-8615-74B560A710EE}"/>
          </ac:picMkLst>
        </pc:picChg>
        <pc:picChg chg="del">
          <ac:chgData name="Yoo Jonghun" userId="7af2938a2fa79179" providerId="LiveId" clId="{CCB3AFB1-E9E2-420D-8D27-90A33661FA9E}" dt="2020-05-01T19:18:16.431" v="124" actId="478"/>
          <ac:picMkLst>
            <pc:docMk/>
            <pc:sldMk cId="60483401" sldId="282"/>
            <ac:picMk id="18" creationId="{6084D36F-C7F7-45AD-937A-9CEEE3BBA443}"/>
          </ac:picMkLst>
        </pc:picChg>
        <pc:cxnChg chg="add mod">
          <ac:chgData name="Yoo Jonghun" userId="7af2938a2fa79179" providerId="LiveId" clId="{CCB3AFB1-E9E2-420D-8D27-90A33661FA9E}" dt="2020-05-01T19:18:19.260" v="126" actId="1076"/>
          <ac:cxnSpMkLst>
            <pc:docMk/>
            <pc:sldMk cId="60483401" sldId="282"/>
            <ac:cxnSpMk id="16" creationId="{5AE74005-8268-4239-9438-A5395A801860}"/>
          </ac:cxnSpMkLst>
        </pc:cxnChg>
        <pc:cxnChg chg="add mod">
          <ac:chgData name="Yoo Jonghun" userId="7af2938a2fa79179" providerId="LiveId" clId="{CCB3AFB1-E9E2-420D-8D27-90A33661FA9E}" dt="2020-05-01T19:18:19.260" v="126" actId="1076"/>
          <ac:cxnSpMkLst>
            <pc:docMk/>
            <pc:sldMk cId="60483401" sldId="282"/>
            <ac:cxnSpMk id="19" creationId="{82DAA5D1-2804-49DC-BA2D-D2B93DE43E94}"/>
          </ac:cxnSpMkLst>
        </pc:cxnChg>
      </pc:sldChg>
      <pc:sldChg chg="add del">
        <pc:chgData name="Yoo Jonghun" userId="7af2938a2fa79179" providerId="LiveId" clId="{CCB3AFB1-E9E2-420D-8D27-90A33661FA9E}" dt="2020-05-01T19:17:39.985" v="108" actId="2696"/>
        <pc:sldMkLst>
          <pc:docMk/>
          <pc:sldMk cId="1445137094" sldId="282"/>
        </pc:sldMkLst>
      </pc:sldChg>
      <pc:sldChg chg="addSp delSp modSp add">
        <pc:chgData name="Yoo Jonghun" userId="7af2938a2fa79179" providerId="LiveId" clId="{CCB3AFB1-E9E2-420D-8D27-90A33661FA9E}" dt="2020-05-01T21:34:13.461" v="151" actId="1076"/>
        <pc:sldMkLst>
          <pc:docMk/>
          <pc:sldMk cId="145045540" sldId="283"/>
        </pc:sldMkLst>
        <pc:spChg chg="mod">
          <ac:chgData name="Yoo Jonghun" userId="7af2938a2fa79179" providerId="LiveId" clId="{CCB3AFB1-E9E2-420D-8D27-90A33661FA9E}" dt="2020-05-01T21:21:13.273" v="141" actId="20577"/>
          <ac:spMkLst>
            <pc:docMk/>
            <pc:sldMk cId="145045540" sldId="283"/>
            <ac:spMk id="3" creationId="{911C7C1F-A43E-44B4-87A2-7FF34B782E4F}"/>
          </ac:spMkLst>
        </pc:spChg>
        <pc:spChg chg="mod">
          <ac:chgData name="Yoo Jonghun" userId="7af2938a2fa79179" providerId="LiveId" clId="{CCB3AFB1-E9E2-420D-8D27-90A33661FA9E}" dt="2020-05-01T21:21:22.730" v="144"/>
          <ac:spMkLst>
            <pc:docMk/>
            <pc:sldMk cId="145045540" sldId="283"/>
            <ac:spMk id="4" creationId="{068C5A6C-909A-48DF-A469-FC73377508FD}"/>
          </ac:spMkLst>
        </pc:spChg>
        <pc:picChg chg="add mod">
          <ac:chgData name="Yoo Jonghun" userId="7af2938a2fa79179" providerId="LiveId" clId="{CCB3AFB1-E9E2-420D-8D27-90A33661FA9E}" dt="2020-05-01T21:34:13.461" v="151" actId="1076"/>
          <ac:picMkLst>
            <pc:docMk/>
            <pc:sldMk cId="145045540" sldId="283"/>
            <ac:picMk id="6" creationId="{E6859A49-55D5-4A90-B913-9E3A4530BC12}"/>
          </ac:picMkLst>
        </pc:picChg>
        <pc:picChg chg="del">
          <ac:chgData name="Yoo Jonghun" userId="7af2938a2fa79179" providerId="LiveId" clId="{CCB3AFB1-E9E2-420D-8D27-90A33661FA9E}" dt="2020-05-01T21:34:08.400" v="147" actId="478"/>
          <ac:picMkLst>
            <pc:docMk/>
            <pc:sldMk cId="145045540" sldId="283"/>
            <ac:picMk id="16" creationId="{402631CB-F0C1-4F2D-9288-3278EC0898DD}"/>
          </ac:picMkLst>
        </pc:picChg>
      </pc:sldChg>
      <pc:sldChg chg="modSp add">
        <pc:chgData name="Yoo Jonghun" userId="7af2938a2fa79179" providerId="LiveId" clId="{CCB3AFB1-E9E2-420D-8D27-90A33661FA9E}" dt="2020-05-01T21:21:25.419" v="145"/>
        <pc:sldMkLst>
          <pc:docMk/>
          <pc:sldMk cId="3894778296" sldId="284"/>
        </pc:sldMkLst>
        <pc:spChg chg="mod">
          <ac:chgData name="Yoo Jonghun" userId="7af2938a2fa79179" providerId="LiveId" clId="{CCB3AFB1-E9E2-420D-8D27-90A33661FA9E}" dt="2020-05-01T21:21:15.769" v="143" actId="20577"/>
          <ac:spMkLst>
            <pc:docMk/>
            <pc:sldMk cId="3894778296" sldId="284"/>
            <ac:spMk id="3" creationId="{911C7C1F-A43E-44B4-87A2-7FF34B782E4F}"/>
          </ac:spMkLst>
        </pc:spChg>
        <pc:spChg chg="mod">
          <ac:chgData name="Yoo Jonghun" userId="7af2938a2fa79179" providerId="LiveId" clId="{CCB3AFB1-E9E2-420D-8D27-90A33661FA9E}" dt="2020-05-01T21:21:25.419" v="145"/>
          <ac:spMkLst>
            <pc:docMk/>
            <pc:sldMk cId="3894778296" sldId="284"/>
            <ac:spMk id="4" creationId="{068C5A6C-909A-48DF-A469-FC73377508FD}"/>
          </ac:spMkLst>
        </pc:spChg>
      </pc:sldChg>
    </pc:docChg>
  </pc:docChgLst>
  <pc:docChgLst>
    <pc:chgData name="Yoo Jonghun" userId="7af2938a2fa79179" providerId="LiveId" clId="{01E820C2-12E1-4611-BB67-D8E7795DD3A3}"/>
    <pc:docChg chg="custSel modSld">
      <pc:chgData name="Yoo Jonghun" userId="7af2938a2fa79179" providerId="LiveId" clId="{01E820C2-12E1-4611-BB67-D8E7795DD3A3}" dt="2020-04-09T15:46:06.216" v="85" actId="478"/>
      <pc:docMkLst>
        <pc:docMk/>
      </pc:docMkLst>
      <pc:sldChg chg="modSp">
        <pc:chgData name="Yoo Jonghun" userId="7af2938a2fa79179" providerId="LiveId" clId="{01E820C2-12E1-4611-BB67-D8E7795DD3A3}" dt="2020-04-09T15:44:31.503" v="19" actId="20577"/>
        <pc:sldMkLst>
          <pc:docMk/>
          <pc:sldMk cId="1738146401" sldId="256"/>
        </pc:sldMkLst>
        <pc:spChg chg="mod">
          <ac:chgData name="Yoo Jonghun" userId="7af2938a2fa79179" providerId="LiveId" clId="{01E820C2-12E1-4611-BB67-D8E7795DD3A3}" dt="2020-04-09T15:44:31.503" v="19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01E820C2-12E1-4611-BB67-D8E7795DD3A3}" dt="2020-04-09T15:46:06.216" v="85" actId="478"/>
        <pc:sldMkLst>
          <pc:docMk/>
          <pc:sldMk cId="3331657119" sldId="268"/>
        </pc:sldMkLst>
        <pc:spChg chg="mod">
          <ac:chgData name="Yoo Jonghun" userId="7af2938a2fa79179" providerId="LiveId" clId="{01E820C2-12E1-4611-BB67-D8E7795DD3A3}" dt="2020-04-09T15:44:45.703" v="4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1E820C2-12E1-4611-BB67-D8E7795DD3A3}" dt="2020-04-09T15:46:00.327" v="83" actId="6549"/>
          <ac:spMkLst>
            <pc:docMk/>
            <pc:sldMk cId="3331657119" sldId="268"/>
            <ac:spMk id="5" creationId="{7FBC023E-5D69-44AC-9A88-C9CCE4BFD6A0}"/>
          </ac:spMkLst>
        </pc:spChg>
        <pc:picChg chg="del">
          <ac:chgData name="Yoo Jonghun" userId="7af2938a2fa79179" providerId="LiveId" clId="{01E820C2-12E1-4611-BB67-D8E7795DD3A3}" dt="2020-04-09T15:46:04.247" v="84" actId="478"/>
          <ac:picMkLst>
            <pc:docMk/>
            <pc:sldMk cId="3331657119" sldId="268"/>
            <ac:picMk id="6" creationId="{BD7BB740-24DA-4970-8A2E-339DCB2511D1}"/>
          </ac:picMkLst>
        </pc:picChg>
        <pc:cxnChg chg="del">
          <ac:chgData name="Yoo Jonghun" userId="7af2938a2fa79179" providerId="LiveId" clId="{01E820C2-12E1-4611-BB67-D8E7795DD3A3}" dt="2020-04-09T15:46:06.216" v="85" actId="478"/>
          <ac:cxnSpMkLst>
            <pc:docMk/>
            <pc:sldMk cId="3331657119" sldId="268"/>
            <ac:cxnSpMk id="9" creationId="{3A4CDCA1-68E0-4CE6-A439-E5923B29C7D0}"/>
          </ac:cxnSpMkLst>
        </pc:cxnChg>
      </pc:sldChg>
    </pc:docChg>
  </pc:docChgLst>
  <pc:docChgLst>
    <pc:chgData name="Yoo Jonghun" userId="7af2938a2fa79179" providerId="LiveId" clId="{139CB189-08C8-462E-A488-835E4F906FFF}"/>
    <pc:docChg chg="undo custSel addSld delSld modSld">
      <pc:chgData name="Yoo Jonghun" userId="7af2938a2fa79179" providerId="LiveId" clId="{139CB189-08C8-462E-A488-835E4F906FFF}" dt="2020-03-21T11:53:15.535" v="918" actId="47"/>
      <pc:docMkLst>
        <pc:docMk/>
      </pc:docMkLst>
      <pc:sldChg chg="modSp">
        <pc:chgData name="Yoo Jonghun" userId="7af2938a2fa79179" providerId="LiveId" clId="{139CB189-08C8-462E-A488-835E4F906FFF}" dt="2020-03-21T07:29:43.413" v="1" actId="20577"/>
        <pc:sldMkLst>
          <pc:docMk/>
          <pc:sldMk cId="1738146401" sldId="256"/>
        </pc:sldMkLst>
        <pc:spChg chg="mod">
          <ac:chgData name="Yoo Jonghun" userId="7af2938a2fa79179" providerId="LiveId" clId="{139CB189-08C8-462E-A488-835E4F906FFF}" dt="2020-03-21T07:29:43.413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139CB189-08C8-462E-A488-835E4F906FFF}" dt="2020-03-21T07:49:58.379" v="144" actId="20577"/>
        <pc:sldMkLst>
          <pc:docMk/>
          <pc:sldMk cId="3331657119" sldId="268"/>
        </pc:sldMkLst>
        <pc:spChg chg="mod">
          <ac:chgData name="Yoo Jonghun" userId="7af2938a2fa79179" providerId="LiveId" clId="{139CB189-08C8-462E-A488-835E4F906FFF}" dt="2020-03-21T07:48:02.408" v="4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49:58.379" v="144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139CB189-08C8-462E-A488-835E4F906FFF}" dt="2020-03-21T07:48:50.128" v="111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139CB189-08C8-462E-A488-835E4F906FFF}" dt="2020-03-21T07:49:30.709" v="120" actId="478"/>
          <ac:spMkLst>
            <pc:docMk/>
            <pc:sldMk cId="3331657119" sldId="268"/>
            <ac:spMk id="7" creationId="{78C46C57-0F27-42A7-9DDE-2200D71A7E8A}"/>
          </ac:spMkLst>
        </pc:spChg>
        <pc:picChg chg="add mod">
          <ac:chgData name="Yoo Jonghun" userId="7af2938a2fa79179" providerId="LiveId" clId="{139CB189-08C8-462E-A488-835E4F906FFF}" dt="2020-03-21T07:49:13.444" v="115" actId="1076"/>
          <ac:picMkLst>
            <pc:docMk/>
            <pc:sldMk cId="3331657119" sldId="268"/>
            <ac:picMk id="6" creationId="{BD7BB740-24DA-4970-8A2E-339DCB2511D1}"/>
          </ac:picMkLst>
        </pc:picChg>
        <pc:cxnChg chg="add mod">
          <ac:chgData name="Yoo Jonghun" userId="7af2938a2fa79179" providerId="LiveId" clId="{139CB189-08C8-462E-A488-835E4F906FFF}" dt="2020-03-21T07:49:44.394" v="142" actId="692"/>
          <ac:cxnSpMkLst>
            <pc:docMk/>
            <pc:sldMk cId="3331657119" sldId="268"/>
            <ac:cxnSpMk id="9" creationId="{3A4CDCA1-68E0-4CE6-A439-E5923B29C7D0}"/>
          </ac:cxnSpMkLst>
        </pc:cxnChg>
      </pc:sldChg>
      <pc:sldChg chg="addSp delSp modSp">
        <pc:chgData name="Yoo Jonghun" userId="7af2938a2fa79179" providerId="LiveId" clId="{139CB189-08C8-462E-A488-835E4F906FFF}" dt="2020-03-21T11:53:03.645" v="917" actId="1035"/>
        <pc:sldMkLst>
          <pc:docMk/>
          <pc:sldMk cId="3781005155" sldId="1036"/>
        </pc:sldMkLst>
        <pc:spChg chg="mod">
          <ac:chgData name="Yoo Jonghun" userId="7af2938a2fa79179" providerId="LiveId" clId="{139CB189-08C8-462E-A488-835E4F906FFF}" dt="2020-03-21T11:51:47.656" v="767" actId="2057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52:55.270" v="911"/>
          <ac:spMkLst>
            <pc:docMk/>
            <pc:sldMk cId="3781005155" sldId="1036"/>
            <ac:spMk id="5" creationId="{7FBC023E-5D69-44AC-9A88-C9CCE4BFD6A0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6" creationId="{14B394B8-C421-4858-BCC3-9311F14A79FB}"/>
          </ac:spMkLst>
        </pc:spChg>
        <pc:spChg chg="add mod">
          <ac:chgData name="Yoo Jonghun" userId="7af2938a2fa79179" providerId="LiveId" clId="{139CB189-08C8-462E-A488-835E4F906FFF}" dt="2020-03-21T11:53:03.645" v="917" actId="1035"/>
          <ac:spMkLst>
            <pc:docMk/>
            <pc:sldMk cId="3781005155" sldId="1036"/>
            <ac:spMk id="8" creationId="{CC98ABB6-AFD1-4626-AE61-8891DECC2038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14" creationId="{FFE9507E-64E0-4220-8BFB-AD961312946A}"/>
          </ac:spMkLst>
        </pc:spChg>
        <pc:picChg chg="add mod">
          <ac:chgData name="Yoo Jonghun" userId="7af2938a2fa79179" providerId="LiveId" clId="{139CB189-08C8-462E-A488-835E4F906FFF}" dt="2020-03-21T11:52:20.026" v="771" actId="14100"/>
          <ac:picMkLst>
            <pc:docMk/>
            <pc:sldMk cId="3781005155" sldId="1036"/>
            <ac:picMk id="7" creationId="{0E683BC7-192F-4FD8-92B7-0D28D217EFAC}"/>
          </ac:picMkLst>
        </pc:picChg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92016447" sldId="1038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167005792" sldId="1039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831980800" sldId="1041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34712766" sldId="1042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471021700" sldId="1043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457226653" sldId="1044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986435104" sldId="1045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637698771" sldId="1046"/>
        </pc:sldMkLst>
      </pc:sldChg>
      <pc:sldChg chg="addSp delSp modSp add">
        <pc:chgData name="Yoo Jonghun" userId="7af2938a2fa79179" providerId="LiveId" clId="{139CB189-08C8-462E-A488-835E4F906FFF}" dt="2020-03-21T08:36:52.980" v="498" actId="20577"/>
        <pc:sldMkLst>
          <pc:docMk/>
          <pc:sldMk cId="3716856889" sldId="1047"/>
        </pc:sldMkLst>
        <pc:spChg chg="mod">
          <ac:chgData name="Yoo Jonghun" userId="7af2938a2fa79179" providerId="LiveId" clId="{139CB189-08C8-462E-A488-835E4F906FFF}" dt="2020-03-21T08:36:52.980" v="498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53:46.538" v="235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139CB189-08C8-462E-A488-835E4F906FFF}" dt="2020-03-21T07:50:32.543" v="212" actId="478"/>
          <ac:picMkLst>
            <pc:docMk/>
            <pc:sldMk cId="3716856889" sldId="1047"/>
            <ac:picMk id="6" creationId="{BD7BB740-24DA-4970-8A2E-339DCB2511D1}"/>
          </ac:picMkLst>
        </pc:picChg>
        <pc:picChg chg="add mod">
          <ac:chgData name="Yoo Jonghun" userId="7af2938a2fa79179" providerId="LiveId" clId="{139CB189-08C8-462E-A488-835E4F906FFF}" dt="2020-03-21T07:51:08.140" v="215" actId="1076"/>
          <ac:picMkLst>
            <pc:docMk/>
            <pc:sldMk cId="3716856889" sldId="1047"/>
            <ac:picMk id="7" creationId="{EB972B84-3842-4D67-B1BB-53338409CF53}"/>
          </ac:picMkLst>
        </pc:picChg>
        <pc:picChg chg="add mod">
          <ac:chgData name="Yoo Jonghun" userId="7af2938a2fa79179" providerId="LiveId" clId="{139CB189-08C8-462E-A488-835E4F906FFF}" dt="2020-03-21T07:51:27.456" v="219" actId="1076"/>
          <ac:picMkLst>
            <pc:docMk/>
            <pc:sldMk cId="3716856889" sldId="1047"/>
            <ac:picMk id="8" creationId="{7EB8C64D-2AF5-4821-A040-68082ED0DD40}"/>
          </ac:picMkLst>
        </pc:picChg>
        <pc:cxnChg chg="del mod">
          <ac:chgData name="Yoo Jonghun" userId="7af2938a2fa79179" providerId="LiveId" clId="{139CB189-08C8-462E-A488-835E4F906FFF}" dt="2020-03-21T07:51:23.182" v="218" actId="478"/>
          <ac:cxnSpMkLst>
            <pc:docMk/>
            <pc:sldMk cId="3716856889" sldId="1047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139CB189-08C8-462E-A488-835E4F906FFF}" dt="2020-03-21T07:51:34.988" v="221" actId="2696"/>
        <pc:sldMkLst>
          <pc:docMk/>
          <pc:sldMk cId="996856949" sldId="1048"/>
        </pc:sldMkLst>
      </pc:sldChg>
      <pc:sldChg chg="addSp delSp modSp add">
        <pc:chgData name="Yoo Jonghun" userId="7af2938a2fa79179" providerId="LiveId" clId="{139CB189-08C8-462E-A488-835E4F906FFF}" dt="2020-03-21T08:36:48.309" v="490" actId="20577"/>
        <pc:sldMkLst>
          <pc:docMk/>
          <pc:sldMk cId="3442763685" sldId="1048"/>
        </pc:sldMkLst>
        <pc:spChg chg="mod">
          <ac:chgData name="Yoo Jonghun" userId="7af2938a2fa79179" providerId="LiveId" clId="{139CB189-08C8-462E-A488-835E4F906FFF}" dt="2020-03-21T08:36:48.309" v="490" actId="20577"/>
          <ac:spMkLst>
            <pc:docMk/>
            <pc:sldMk cId="3442763685" sldId="104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8:36:02.673" v="461" actId="13926"/>
          <ac:spMkLst>
            <pc:docMk/>
            <pc:sldMk cId="3442763685" sldId="1048"/>
            <ac:spMk id="5" creationId="{7FBC023E-5D69-44AC-9A88-C9CCE4BFD6A0}"/>
          </ac:spMkLst>
        </pc:spChg>
        <pc:picChg chg="add mod">
          <ac:chgData name="Yoo Jonghun" userId="7af2938a2fa79179" providerId="LiveId" clId="{139CB189-08C8-462E-A488-835E4F906FFF}" dt="2020-03-21T08:35:24.983" v="414" actId="1076"/>
          <ac:picMkLst>
            <pc:docMk/>
            <pc:sldMk cId="3442763685" sldId="1048"/>
            <ac:picMk id="6" creationId="{9FA759D3-D5E5-4320-BDED-05F47DF9EB70}"/>
          </ac:picMkLst>
        </pc:picChg>
        <pc:picChg chg="del">
          <ac:chgData name="Yoo Jonghun" userId="7af2938a2fa79179" providerId="LiveId" clId="{139CB189-08C8-462E-A488-835E4F906FFF}" dt="2020-03-21T08:31:09.499" v="237" actId="478"/>
          <ac:picMkLst>
            <pc:docMk/>
            <pc:sldMk cId="3442763685" sldId="1048"/>
            <ac:picMk id="7" creationId="{EB972B84-3842-4D67-B1BB-53338409CF53}"/>
          </ac:picMkLst>
        </pc:picChg>
        <pc:picChg chg="del">
          <ac:chgData name="Yoo Jonghun" userId="7af2938a2fa79179" providerId="LiveId" clId="{139CB189-08C8-462E-A488-835E4F906FFF}" dt="2020-03-21T07:54:18.632" v="236" actId="478"/>
          <ac:picMkLst>
            <pc:docMk/>
            <pc:sldMk cId="3442763685" sldId="1048"/>
            <ac:picMk id="8" creationId="{7EB8C64D-2AF5-4821-A040-68082ED0DD40}"/>
          </ac:picMkLst>
        </pc:picChg>
        <pc:cxnChg chg="add mod">
          <ac:chgData name="Yoo Jonghun" userId="7af2938a2fa79179" providerId="LiveId" clId="{139CB189-08C8-462E-A488-835E4F906FFF}" dt="2020-03-21T08:35:40.782" v="434" actId="692"/>
          <ac:cxnSpMkLst>
            <pc:docMk/>
            <pc:sldMk cId="3442763685" sldId="1048"/>
            <ac:cxnSpMk id="10" creationId="{054A8894-43AF-4259-8B41-7DB2152D087C}"/>
          </ac:cxnSpMkLst>
        </pc:cxnChg>
      </pc:sldChg>
      <pc:sldChg chg="addSp delSp modSp add">
        <pc:chgData name="Yoo Jonghun" userId="7af2938a2fa79179" providerId="LiveId" clId="{139CB189-08C8-462E-A488-835E4F906FFF}" dt="2020-03-21T11:49:21.624" v="741" actId="1076"/>
        <pc:sldMkLst>
          <pc:docMk/>
          <pc:sldMk cId="189666714" sldId="1049"/>
        </pc:sldMkLst>
        <pc:spChg chg="mod">
          <ac:chgData name="Yoo Jonghun" userId="7af2938a2fa79179" providerId="LiveId" clId="{139CB189-08C8-462E-A488-835E4F906FFF}" dt="2020-03-21T08:38:41.217" v="539" actId="20577"/>
          <ac:spMkLst>
            <pc:docMk/>
            <pc:sldMk cId="189666714" sldId="1049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47:57.301" v="731" actId="6549"/>
          <ac:spMkLst>
            <pc:docMk/>
            <pc:sldMk cId="189666714" sldId="1049"/>
            <ac:spMk id="5" creationId="{7FBC023E-5D69-44AC-9A88-C9CCE4BFD6A0}"/>
          </ac:spMkLst>
        </pc:spChg>
        <pc:spChg chg="add mod">
          <ac:chgData name="Yoo Jonghun" userId="7af2938a2fa79179" providerId="LiveId" clId="{139CB189-08C8-462E-A488-835E4F906FFF}" dt="2020-03-21T08:40:08.047" v="704" actId="11529"/>
          <ac:spMkLst>
            <pc:docMk/>
            <pc:sldMk cId="189666714" sldId="1049"/>
            <ac:spMk id="8" creationId="{C9EFD2ED-4BF5-40B2-94FB-3F2F702EA5F4}"/>
          </ac:spMkLst>
        </pc:spChg>
        <pc:picChg chg="del">
          <ac:chgData name="Yoo Jonghun" userId="7af2938a2fa79179" providerId="LiveId" clId="{139CB189-08C8-462E-A488-835E4F906FFF}" dt="2020-03-21T08:38:19.472" v="499" actId="478"/>
          <ac:picMkLst>
            <pc:docMk/>
            <pc:sldMk cId="189666714" sldId="1049"/>
            <ac:picMk id="6" creationId="{9FA759D3-D5E5-4320-BDED-05F47DF9EB70}"/>
          </ac:picMkLst>
        </pc:picChg>
        <pc:picChg chg="add mod">
          <ac:chgData name="Yoo Jonghun" userId="7af2938a2fa79179" providerId="LiveId" clId="{139CB189-08C8-462E-A488-835E4F906FFF}" dt="2020-03-21T08:40:00.695" v="703" actId="1076"/>
          <ac:picMkLst>
            <pc:docMk/>
            <pc:sldMk cId="189666714" sldId="1049"/>
            <ac:picMk id="7" creationId="{4322027E-D433-4C28-99F4-8C43D8E81519}"/>
          </ac:picMkLst>
        </pc:picChg>
        <pc:picChg chg="add del mod">
          <ac:chgData name="Yoo Jonghun" userId="7af2938a2fa79179" providerId="LiveId" clId="{139CB189-08C8-462E-A488-835E4F906FFF}" dt="2020-03-21T11:49:14.785" v="737" actId="478"/>
          <ac:picMkLst>
            <pc:docMk/>
            <pc:sldMk cId="189666714" sldId="1049"/>
            <ac:picMk id="12" creationId="{38037756-C89D-400B-950B-C2BD46DD412E}"/>
          </ac:picMkLst>
        </pc:picChg>
        <pc:picChg chg="add mod">
          <ac:chgData name="Yoo Jonghun" userId="7af2938a2fa79179" providerId="LiveId" clId="{139CB189-08C8-462E-A488-835E4F906FFF}" dt="2020-03-21T11:49:18.871" v="740" actId="1076"/>
          <ac:picMkLst>
            <pc:docMk/>
            <pc:sldMk cId="189666714" sldId="1049"/>
            <ac:picMk id="13" creationId="{AD979800-8E99-4CF4-BC9F-58DF71B0CF36}"/>
          </ac:picMkLst>
        </pc:picChg>
        <pc:cxnChg chg="del">
          <ac:chgData name="Yoo Jonghun" userId="7af2938a2fa79179" providerId="LiveId" clId="{139CB189-08C8-462E-A488-835E4F906FFF}" dt="2020-03-21T08:39:55.375" v="701" actId="478"/>
          <ac:cxnSpMkLst>
            <pc:docMk/>
            <pc:sldMk cId="189666714" sldId="1049"/>
            <ac:cxnSpMk id="10" creationId="{054A8894-43AF-4259-8B41-7DB2152D087C}"/>
          </ac:cxnSpMkLst>
        </pc:cxnChg>
        <pc:cxnChg chg="add mod">
          <ac:chgData name="Yoo Jonghun" userId="7af2938a2fa79179" providerId="LiveId" clId="{139CB189-08C8-462E-A488-835E4F906FFF}" dt="2020-03-21T11:49:21.624" v="741" actId="1076"/>
          <ac:cxnSpMkLst>
            <pc:docMk/>
            <pc:sldMk cId="189666714" sldId="1049"/>
            <ac:cxnSpMk id="11" creationId="{5F431283-93A0-44E1-9B40-F08627037840}"/>
          </ac:cxnSpMkLst>
        </pc:cxnChg>
      </pc:sldChg>
      <pc:sldChg chg="add del">
        <pc:chgData name="Yoo Jonghun" userId="7af2938a2fa79179" providerId="LiveId" clId="{139CB189-08C8-462E-A488-835E4F906FFF}" dt="2020-03-21T08:36:17.782" v="463" actId="2696"/>
        <pc:sldMkLst>
          <pc:docMk/>
          <pc:sldMk cId="2116877470" sldId="1049"/>
        </pc:sldMkLst>
      </pc:sldChg>
    </pc:docChg>
  </pc:docChgLst>
  <pc:docChgLst>
    <pc:chgData name="Yoo Jonghun" userId="7af2938a2fa79179" providerId="LiveId" clId="{5926660C-32C5-4FEF-825D-0F535D8B3DBB}"/>
    <pc:docChg chg="modSld">
      <pc:chgData name="Yoo Jonghun" userId="7af2938a2fa79179" providerId="LiveId" clId="{5926660C-32C5-4FEF-825D-0F535D8B3DBB}" dt="2020-06-05T14:17:08.463" v="43" actId="20577"/>
      <pc:docMkLst>
        <pc:docMk/>
      </pc:docMkLst>
      <pc:sldChg chg="modSp mod">
        <pc:chgData name="Yoo Jonghun" userId="7af2938a2fa79179" providerId="LiveId" clId="{5926660C-32C5-4FEF-825D-0F535D8B3DBB}" dt="2020-06-05T13:23:43.715" v="27" actId="20577"/>
        <pc:sldMkLst>
          <pc:docMk/>
          <pc:sldMk cId="1738146401" sldId="256"/>
        </pc:sldMkLst>
        <pc:spChg chg="mod">
          <ac:chgData name="Yoo Jonghun" userId="7af2938a2fa79179" providerId="LiveId" clId="{5926660C-32C5-4FEF-825D-0F535D8B3DBB}" dt="2020-06-05T13:23:43.715" v="27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modSp mod">
        <pc:chgData name="Yoo Jonghun" userId="7af2938a2fa79179" providerId="LiveId" clId="{5926660C-32C5-4FEF-825D-0F535D8B3DBB}" dt="2020-05-20T16:32:38.313" v="22"/>
        <pc:sldMkLst>
          <pc:docMk/>
          <pc:sldMk cId="2871164344" sldId="277"/>
        </pc:sldMkLst>
        <pc:spChg chg="mod">
          <ac:chgData name="Yoo Jonghun" userId="7af2938a2fa79179" providerId="LiveId" clId="{5926660C-32C5-4FEF-825D-0F535D8B3DBB}" dt="2020-05-20T16:31:48.009" v="1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5926660C-32C5-4FEF-825D-0F535D8B3DBB}" dt="2020-05-20T16:32:38.313" v="22"/>
          <ac:spMkLst>
            <pc:docMk/>
            <pc:sldMk cId="2871164344" sldId="277"/>
            <ac:spMk id="4" creationId="{068C5A6C-909A-48DF-A469-FC73377508FD}"/>
          </ac:spMkLst>
        </pc:spChg>
      </pc:sldChg>
      <pc:sldChg chg="modSp mod">
        <pc:chgData name="Yoo Jonghun" userId="7af2938a2fa79179" providerId="LiveId" clId="{5926660C-32C5-4FEF-825D-0F535D8B3DBB}" dt="2020-05-20T16:32:36.421" v="21"/>
        <pc:sldMkLst>
          <pc:docMk/>
          <pc:sldMk cId="2170214942" sldId="278"/>
        </pc:sldMkLst>
        <pc:spChg chg="mod">
          <ac:chgData name="Yoo Jonghun" userId="7af2938a2fa79179" providerId="LiveId" clId="{5926660C-32C5-4FEF-825D-0F535D8B3DBB}" dt="2020-05-20T16:31:59.822" v="12" actId="20577"/>
          <ac:spMkLst>
            <pc:docMk/>
            <pc:sldMk cId="2170214942" sldId="278"/>
            <ac:spMk id="3" creationId="{911C7C1F-A43E-44B4-87A2-7FF34B782E4F}"/>
          </ac:spMkLst>
        </pc:spChg>
        <pc:spChg chg="mod">
          <ac:chgData name="Yoo Jonghun" userId="7af2938a2fa79179" providerId="LiveId" clId="{5926660C-32C5-4FEF-825D-0F535D8B3DBB}" dt="2020-05-20T16:32:36.421" v="21"/>
          <ac:spMkLst>
            <pc:docMk/>
            <pc:sldMk cId="2170214942" sldId="278"/>
            <ac:spMk id="4" creationId="{068C5A6C-909A-48DF-A469-FC73377508FD}"/>
          </ac:spMkLst>
        </pc:spChg>
      </pc:sldChg>
      <pc:sldChg chg="modSp mod">
        <pc:chgData name="Yoo Jonghun" userId="7af2938a2fa79179" providerId="LiveId" clId="{5926660C-32C5-4FEF-825D-0F535D8B3DBB}" dt="2020-05-20T16:32:33.270" v="20"/>
        <pc:sldMkLst>
          <pc:docMk/>
          <pc:sldMk cId="2805671056" sldId="279"/>
        </pc:sldMkLst>
        <pc:spChg chg="mod">
          <ac:chgData name="Yoo Jonghun" userId="7af2938a2fa79179" providerId="LiveId" clId="{5926660C-32C5-4FEF-825D-0F535D8B3DBB}" dt="2020-05-20T16:32:02.795" v="14" actId="20577"/>
          <ac:spMkLst>
            <pc:docMk/>
            <pc:sldMk cId="2805671056" sldId="279"/>
            <ac:spMk id="3" creationId="{911C7C1F-A43E-44B4-87A2-7FF34B782E4F}"/>
          </ac:spMkLst>
        </pc:spChg>
        <pc:spChg chg="mod">
          <ac:chgData name="Yoo Jonghun" userId="7af2938a2fa79179" providerId="LiveId" clId="{5926660C-32C5-4FEF-825D-0F535D8B3DBB}" dt="2020-05-20T16:32:33.270" v="20"/>
          <ac:spMkLst>
            <pc:docMk/>
            <pc:sldMk cId="2805671056" sldId="279"/>
            <ac:spMk id="4" creationId="{068C5A6C-909A-48DF-A469-FC73377508FD}"/>
          </ac:spMkLst>
        </pc:spChg>
      </pc:sldChg>
      <pc:sldChg chg="modSp mod">
        <pc:chgData name="Yoo Jonghun" userId="7af2938a2fa79179" providerId="LiveId" clId="{5926660C-32C5-4FEF-825D-0F535D8B3DBB}" dt="2020-05-20T16:33:05.613" v="23" actId="6549"/>
        <pc:sldMkLst>
          <pc:docMk/>
          <pc:sldMk cId="1151393163" sldId="280"/>
        </pc:sldMkLst>
        <pc:spChg chg="mod">
          <ac:chgData name="Yoo Jonghun" userId="7af2938a2fa79179" providerId="LiveId" clId="{5926660C-32C5-4FEF-825D-0F535D8B3DBB}" dt="2020-05-20T16:32:08.831" v="18" actId="20577"/>
          <ac:spMkLst>
            <pc:docMk/>
            <pc:sldMk cId="1151393163" sldId="280"/>
            <ac:spMk id="3" creationId="{911C7C1F-A43E-44B4-87A2-7FF34B782E4F}"/>
          </ac:spMkLst>
        </pc:spChg>
        <pc:spChg chg="mod">
          <ac:chgData name="Yoo Jonghun" userId="7af2938a2fa79179" providerId="LiveId" clId="{5926660C-32C5-4FEF-825D-0F535D8B3DBB}" dt="2020-05-20T16:32:31.013" v="19"/>
          <ac:spMkLst>
            <pc:docMk/>
            <pc:sldMk cId="1151393163" sldId="280"/>
            <ac:spMk id="4" creationId="{068C5A6C-909A-48DF-A469-FC73377508FD}"/>
          </ac:spMkLst>
        </pc:spChg>
        <pc:spChg chg="mod">
          <ac:chgData name="Yoo Jonghun" userId="7af2938a2fa79179" providerId="LiveId" clId="{5926660C-32C5-4FEF-825D-0F535D8B3DBB}" dt="2020-05-20T16:33:05.613" v="23" actId="6549"/>
          <ac:spMkLst>
            <pc:docMk/>
            <pc:sldMk cId="1151393163" sldId="280"/>
            <ac:spMk id="16" creationId="{A586BC0A-1CED-42C7-932A-735287403D54}"/>
          </ac:spMkLst>
        </pc:spChg>
      </pc:sldChg>
      <pc:sldChg chg="modSp mod">
        <pc:chgData name="Yoo Jonghun" userId="7af2938a2fa79179" providerId="LiveId" clId="{5926660C-32C5-4FEF-825D-0F535D8B3DBB}" dt="2020-06-05T14:16:16.301" v="29" actId="20577"/>
        <pc:sldMkLst>
          <pc:docMk/>
          <pc:sldMk cId="803099629" sldId="281"/>
        </pc:sldMkLst>
        <pc:spChg chg="mod">
          <ac:chgData name="Yoo Jonghun" userId="7af2938a2fa79179" providerId="LiveId" clId="{5926660C-32C5-4FEF-825D-0F535D8B3DBB}" dt="2020-06-05T14:16:16.301" v="29" actId="20577"/>
          <ac:spMkLst>
            <pc:docMk/>
            <pc:sldMk cId="803099629" sldId="281"/>
            <ac:spMk id="3" creationId="{911C7C1F-A43E-44B4-87A2-7FF34B782E4F}"/>
          </ac:spMkLst>
        </pc:spChg>
      </pc:sldChg>
      <pc:sldChg chg="modSp mod">
        <pc:chgData name="Yoo Jonghun" userId="7af2938a2fa79179" providerId="LiveId" clId="{5926660C-32C5-4FEF-825D-0F535D8B3DBB}" dt="2020-06-05T14:16:18.181" v="31" actId="20577"/>
        <pc:sldMkLst>
          <pc:docMk/>
          <pc:sldMk cId="60483401" sldId="282"/>
        </pc:sldMkLst>
        <pc:spChg chg="mod">
          <ac:chgData name="Yoo Jonghun" userId="7af2938a2fa79179" providerId="LiveId" clId="{5926660C-32C5-4FEF-825D-0F535D8B3DBB}" dt="2020-06-05T14:16:18.181" v="31" actId="20577"/>
          <ac:spMkLst>
            <pc:docMk/>
            <pc:sldMk cId="60483401" sldId="282"/>
            <ac:spMk id="3" creationId="{911C7C1F-A43E-44B4-87A2-7FF34B782E4F}"/>
          </ac:spMkLst>
        </pc:spChg>
      </pc:sldChg>
      <pc:sldChg chg="modSp mod">
        <pc:chgData name="Yoo Jonghun" userId="7af2938a2fa79179" providerId="LiveId" clId="{5926660C-32C5-4FEF-825D-0F535D8B3DBB}" dt="2020-06-05T14:17:08.463" v="43" actId="20577"/>
        <pc:sldMkLst>
          <pc:docMk/>
          <pc:sldMk cId="145045540" sldId="283"/>
        </pc:sldMkLst>
        <pc:spChg chg="mod">
          <ac:chgData name="Yoo Jonghun" userId="7af2938a2fa79179" providerId="LiveId" clId="{5926660C-32C5-4FEF-825D-0F535D8B3DBB}" dt="2020-06-05T14:16:20.054" v="33" actId="20577"/>
          <ac:spMkLst>
            <pc:docMk/>
            <pc:sldMk cId="145045540" sldId="283"/>
            <ac:spMk id="3" creationId="{911C7C1F-A43E-44B4-87A2-7FF34B782E4F}"/>
          </ac:spMkLst>
        </pc:spChg>
        <pc:spChg chg="mod">
          <ac:chgData name="Yoo Jonghun" userId="7af2938a2fa79179" providerId="LiveId" clId="{5926660C-32C5-4FEF-825D-0F535D8B3DBB}" dt="2020-06-05T14:17:08.463" v="43" actId="20577"/>
          <ac:spMkLst>
            <pc:docMk/>
            <pc:sldMk cId="145045540" sldId="283"/>
            <ac:spMk id="5" creationId="{7FBC023E-5D69-44AC-9A88-C9CCE4BFD6A0}"/>
          </ac:spMkLst>
        </pc:spChg>
      </pc:sldChg>
      <pc:sldChg chg="modSp mod">
        <pc:chgData name="Yoo Jonghun" userId="7af2938a2fa79179" providerId="LiveId" clId="{5926660C-32C5-4FEF-825D-0F535D8B3DBB}" dt="2020-06-05T14:16:21.677" v="35" actId="20577"/>
        <pc:sldMkLst>
          <pc:docMk/>
          <pc:sldMk cId="3894778296" sldId="284"/>
        </pc:sldMkLst>
        <pc:spChg chg="mod">
          <ac:chgData name="Yoo Jonghun" userId="7af2938a2fa79179" providerId="LiveId" clId="{5926660C-32C5-4FEF-825D-0F535D8B3DBB}" dt="2020-06-05T14:16:21.677" v="35" actId="20577"/>
          <ac:spMkLst>
            <pc:docMk/>
            <pc:sldMk cId="3894778296" sldId="284"/>
            <ac:spMk id="3" creationId="{911C7C1F-A43E-44B4-87A2-7FF34B782E4F}"/>
          </ac:spMkLst>
        </pc:spChg>
      </pc:sldChg>
    </pc:docChg>
  </pc:docChgLst>
  <pc:docChgLst>
    <pc:chgData name="Yoo Jonghun" userId="7af2938a2fa79179" providerId="LiveId" clId="{97D711CB-8143-41A2-B619-BF38A8E50266}"/>
    <pc:docChg chg="custSel addSld delSld modSld modShowInfo">
      <pc:chgData name="Yoo Jonghun" userId="7af2938a2fa79179" providerId="LiveId" clId="{97D711CB-8143-41A2-B619-BF38A8E50266}" dt="2020-04-08T14:53:53.039" v="11" actId="2696"/>
      <pc:docMkLst>
        <pc:docMk/>
      </pc:docMkLst>
      <pc:sldChg chg="modSp add del">
        <pc:chgData name="Yoo Jonghun" userId="7af2938a2fa79179" providerId="LiveId" clId="{97D711CB-8143-41A2-B619-BF38A8E50266}" dt="2020-04-08T14:41:19.126" v="9" actId="2696"/>
        <pc:sldMkLst>
          <pc:docMk/>
          <pc:sldMk cId="197755504" sldId="1050"/>
        </pc:sldMkLst>
        <pc:spChg chg="mod">
          <ac:chgData name="Yoo Jonghun" userId="7af2938a2fa79179" providerId="LiveId" clId="{97D711CB-8143-41A2-B619-BF38A8E50266}" dt="2020-04-08T14:41:18.308" v="8"/>
          <ac:spMkLst>
            <pc:docMk/>
            <pc:sldMk cId="197755504" sldId="1050"/>
            <ac:spMk id="2" creationId="{0A32BCC2-8000-489B-9B60-E3396875B05E}"/>
          </ac:spMkLst>
        </pc:spChg>
      </pc:sldChg>
      <pc:sldChg chg="delSp add del">
        <pc:chgData name="Yoo Jonghun" userId="7af2938a2fa79179" providerId="LiveId" clId="{97D711CB-8143-41A2-B619-BF38A8E50266}" dt="2020-04-04T09:29:54.539" v="3" actId="2696"/>
        <pc:sldMkLst>
          <pc:docMk/>
          <pc:sldMk cId="895217073" sldId="1050"/>
        </pc:sldMkLst>
        <pc:picChg chg="del">
          <ac:chgData name="Yoo Jonghun" userId="7af2938a2fa79179" providerId="LiveId" clId="{97D711CB-8143-41A2-B619-BF38A8E50266}" dt="2020-04-04T09:26:37.986" v="1" actId="478"/>
          <ac:picMkLst>
            <pc:docMk/>
            <pc:sldMk cId="895217073" sldId="1050"/>
            <ac:picMk id="6" creationId="{BD7BB740-24DA-4970-8A2E-339DCB2511D1}"/>
          </ac:picMkLst>
        </pc:picChg>
        <pc:cxnChg chg="del">
          <ac:chgData name="Yoo Jonghun" userId="7af2938a2fa79179" providerId="LiveId" clId="{97D711CB-8143-41A2-B619-BF38A8E50266}" dt="2020-04-04T09:26:40.277" v="2" actId="478"/>
          <ac:cxnSpMkLst>
            <pc:docMk/>
            <pc:sldMk cId="895217073" sldId="1050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97D711CB-8143-41A2-B619-BF38A8E50266}" dt="2020-04-08T14:53:53.039" v="11" actId="2696"/>
        <pc:sldMkLst>
          <pc:docMk/>
          <pc:sldMk cId="2516338492" sldId="1050"/>
        </pc:sldMkLst>
      </pc:sldChg>
    </pc:docChg>
  </pc:docChgLst>
  <pc:docChgLst>
    <pc:chgData name="Yoo Jonghun" userId="7af2938a2fa79179" providerId="LiveId" clId="{8B8FB93D-417D-4089-A442-E9791EF5C5A8}"/>
    <pc:docChg chg="undo custSel addSld delSld modSld sldOrd">
      <pc:chgData name="Yoo Jonghun" userId="7af2938a2fa79179" providerId="LiveId" clId="{8B8FB93D-417D-4089-A442-E9791EF5C5A8}" dt="2020-03-21T05:55:36.267" v="1241" actId="115"/>
      <pc:docMkLst>
        <pc:docMk/>
      </pc:docMkLst>
      <pc:sldChg chg="modSp">
        <pc:chgData name="Yoo Jonghun" userId="7af2938a2fa79179" providerId="LiveId" clId="{8B8FB93D-417D-4089-A442-E9791EF5C5A8}" dt="2020-03-21T05:45:21.407" v="863" actId="20577"/>
        <pc:sldMkLst>
          <pc:docMk/>
          <pc:sldMk cId="1738146401" sldId="256"/>
        </pc:sldMkLst>
        <pc:spChg chg="mod">
          <ac:chgData name="Yoo Jonghun" userId="7af2938a2fa79179" providerId="LiveId" clId="{8B8FB93D-417D-4089-A442-E9791EF5C5A8}" dt="2020-03-21T05:45:21.407" v="86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8B8FB93D-417D-4089-A442-E9791EF5C5A8}" dt="2020-03-21T05:32:21.522" v="156"/>
        <pc:sldMkLst>
          <pc:docMk/>
          <pc:sldMk cId="3673411809" sldId="267"/>
        </pc:sldMkLst>
        <pc:spChg chg="mod">
          <ac:chgData name="Yoo Jonghun" userId="7af2938a2fa79179" providerId="LiveId" clId="{8B8FB93D-417D-4089-A442-E9791EF5C5A8}" dt="2020-03-21T05:30:24.972" v="145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29:10.624" v="127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8B8FB93D-417D-4089-A442-E9791EF5C5A8}" dt="2020-03-21T05:29:09.515" v="126"/>
          <ac:spMkLst>
            <pc:docMk/>
            <pc:sldMk cId="3673411809" sldId="267"/>
            <ac:spMk id="4" creationId="{17D5721B-ECAE-4549-9920-C4EC124FF0B3}"/>
          </ac:spMkLst>
        </pc:spChg>
        <pc:spChg chg="mod">
          <ac:chgData name="Yoo Jonghun" userId="7af2938a2fa79179" providerId="LiveId" clId="{8B8FB93D-417D-4089-A442-E9791EF5C5A8}" dt="2020-03-21T05:30:46.974" v="149" actId="255"/>
          <ac:spMkLst>
            <pc:docMk/>
            <pc:sldMk cId="3673411809" sldId="267"/>
            <ac:spMk id="5" creationId="{6BF552DC-CBB0-4427-B18F-FB54794B1D4E}"/>
          </ac:spMkLst>
        </pc:spChg>
        <pc:spChg chg="del mod">
          <ac:chgData name="Yoo Jonghun" userId="7af2938a2fa79179" providerId="LiveId" clId="{8B8FB93D-417D-4089-A442-E9791EF5C5A8}" dt="2020-03-21T05:31:12.530" v="153" actId="478"/>
          <ac:spMkLst>
            <pc:docMk/>
            <pc:sldMk cId="3673411809" sldId="267"/>
            <ac:spMk id="6" creationId="{941F9E4C-28A5-41BE-9C88-EF1EBDFE5148}"/>
          </ac:spMkLst>
        </pc:spChg>
        <pc:spChg chg="add mod">
          <ac:chgData name="Yoo Jonghun" userId="7af2938a2fa79179" providerId="LiveId" clId="{8B8FB93D-417D-4089-A442-E9791EF5C5A8}" dt="2020-03-21T05:31:16.777" v="154" actId="1076"/>
          <ac:spMkLst>
            <pc:docMk/>
            <pc:sldMk cId="3673411809" sldId="267"/>
            <ac:spMk id="10" creationId="{F8DFA38B-5C06-4271-884A-5D61D43B4B76}"/>
          </ac:spMkLst>
        </pc:spChg>
        <pc:spChg chg="add del">
          <ac:chgData name="Yoo Jonghun" userId="7af2938a2fa79179" providerId="LiveId" clId="{8B8FB93D-417D-4089-A442-E9791EF5C5A8}" dt="2020-03-21T05:32:21.522" v="156"/>
          <ac:spMkLst>
            <pc:docMk/>
            <pc:sldMk cId="3673411809" sldId="267"/>
            <ac:spMk id="12" creationId="{21D58630-5040-40F7-AB62-936AF3F0D4F1}"/>
          </ac:spMkLst>
        </pc:spChg>
        <pc:picChg chg="del">
          <ac:chgData name="Yoo Jonghun" userId="7af2938a2fa79179" providerId="LiveId" clId="{8B8FB93D-417D-4089-A442-E9791EF5C5A8}" dt="2020-03-21T05:29:12.137" v="128" actId="478"/>
          <ac:picMkLst>
            <pc:docMk/>
            <pc:sldMk cId="3673411809" sldId="267"/>
            <ac:picMk id="8" creationId="{47997367-DBCC-4B9A-BCFD-F432783A90CE}"/>
          </ac:picMkLst>
        </pc:picChg>
        <pc:picChg chg="add mod">
          <ac:chgData name="Yoo Jonghun" userId="7af2938a2fa79179" providerId="LiveId" clId="{8B8FB93D-417D-4089-A442-E9791EF5C5A8}" dt="2020-03-21T05:31:16.777" v="154" actId="1076"/>
          <ac:picMkLst>
            <pc:docMk/>
            <pc:sldMk cId="3673411809" sldId="267"/>
            <ac:picMk id="9" creationId="{C5580EE9-DB6B-4804-999B-2285E4008B94}"/>
          </ac:picMkLst>
        </pc:picChg>
        <pc:picChg chg="add del">
          <ac:chgData name="Yoo Jonghun" userId="7af2938a2fa79179" providerId="LiveId" clId="{8B8FB93D-417D-4089-A442-E9791EF5C5A8}" dt="2020-03-21T05:32:21.522" v="156"/>
          <ac:picMkLst>
            <pc:docMk/>
            <pc:sldMk cId="3673411809" sldId="267"/>
            <ac:picMk id="11" creationId="{175E4249-8FD0-44B6-A7A4-CFD875F37A4E}"/>
          </ac:picMkLst>
        </pc:picChg>
      </pc:sldChg>
      <pc:sldChg chg="addSp delSp modSp">
        <pc:chgData name="Yoo Jonghun" userId="7af2938a2fa79179" providerId="LiveId" clId="{8B8FB93D-417D-4089-A442-E9791EF5C5A8}" dt="2020-03-21T05:30:39.728" v="148" actId="403"/>
        <pc:sldMkLst>
          <pc:docMk/>
          <pc:sldMk cId="3331657119" sldId="268"/>
        </pc:sldMkLst>
        <pc:spChg chg="mod">
          <ac:chgData name="Yoo Jonghun" userId="7af2938a2fa79179" providerId="LiveId" clId="{8B8FB93D-417D-4089-A442-E9791EF5C5A8}" dt="2020-03-21T05:27:20.007" v="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8B8FB93D-417D-4089-A442-E9791EF5C5A8}" dt="2020-03-21T05:29:05.149" v="125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8B8FB93D-417D-4089-A442-E9791EF5C5A8}" dt="2020-03-21T05:27:38.205" v="6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8B8FB93D-417D-4089-A442-E9791EF5C5A8}" dt="2020-03-21T05:30:39.728" v="148" actId="403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8B8FB93D-417D-4089-A442-E9791EF5C5A8}" dt="2020-03-21T05:28:39.131" v="111" actId="1076"/>
          <ac:spMkLst>
            <pc:docMk/>
            <pc:sldMk cId="3331657119" sldId="268"/>
            <ac:spMk id="9" creationId="{5474A5A8-4D69-430F-A841-019D71D982B8}"/>
          </ac:spMkLst>
        </pc:spChg>
        <pc:graphicFrameChg chg="del">
          <ac:chgData name="Yoo Jonghun" userId="7af2938a2fa79179" providerId="LiveId" clId="{8B8FB93D-417D-4089-A442-E9791EF5C5A8}" dt="2020-03-21T05:27:02.108" v="0" actId="478"/>
          <ac:graphicFrameMkLst>
            <pc:docMk/>
            <pc:sldMk cId="3331657119" sldId="268"/>
            <ac:graphicFrameMk id="6" creationId="{9D62BB19-FD44-473B-AB3B-77A641CBFE27}"/>
          </ac:graphicFrameMkLst>
        </pc:graphicFrameChg>
        <pc:picChg chg="add">
          <ac:chgData name="Yoo Jonghun" userId="7af2938a2fa79179" providerId="LiveId" clId="{8B8FB93D-417D-4089-A442-E9791EF5C5A8}" dt="2020-03-21T05:27:02.611" v="1"/>
          <ac:picMkLst>
            <pc:docMk/>
            <pc:sldMk cId="3331657119" sldId="268"/>
            <ac:picMk id="7" creationId="{7C87DB0E-820B-4506-930A-03041EDDD043}"/>
          </ac:picMkLst>
        </pc:picChg>
        <pc:picChg chg="add">
          <ac:chgData name="Yoo Jonghun" userId="7af2938a2fa79179" providerId="LiveId" clId="{8B8FB93D-417D-4089-A442-E9791EF5C5A8}" dt="2020-03-21T05:27:44.374" v="61"/>
          <ac:picMkLst>
            <pc:docMk/>
            <pc:sldMk cId="3331657119" sldId="268"/>
            <ac:picMk id="8" creationId="{D3DDCED7-02BD-4949-A4D6-B5F5B91DD9B6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1360184887" sldId="269"/>
        </pc:sldMkLst>
      </pc:sldChg>
      <pc:sldChg chg="addSp delSp modSp add">
        <pc:chgData name="Yoo Jonghun" userId="7af2938a2fa79179" providerId="LiveId" clId="{8B8FB93D-417D-4089-A442-E9791EF5C5A8}" dt="2020-03-21T05:34:38.027" v="237" actId="14100"/>
        <pc:sldMkLst>
          <pc:docMk/>
          <pc:sldMk cId="2826935201" sldId="269"/>
        </pc:sldMkLst>
        <pc:spChg chg="mod">
          <ac:chgData name="Yoo Jonghun" userId="7af2938a2fa79179" providerId="LiveId" clId="{8B8FB93D-417D-4089-A442-E9791EF5C5A8}" dt="2020-03-21T05:32:29.906" v="158"/>
          <ac:spMkLst>
            <pc:docMk/>
            <pc:sldMk cId="2826935201" sldId="269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3:08.981" v="198" actId="14100"/>
          <ac:spMkLst>
            <pc:docMk/>
            <pc:sldMk cId="2826935201" sldId="269"/>
            <ac:spMk id="5" creationId="{6BF552DC-CBB0-4427-B18F-FB54794B1D4E}"/>
          </ac:spMkLst>
        </pc:spChg>
        <pc:spChg chg="add mod">
          <ac:chgData name="Yoo Jonghun" userId="7af2938a2fa79179" providerId="LiveId" clId="{8B8FB93D-417D-4089-A442-E9791EF5C5A8}" dt="2020-03-21T05:34:38.027" v="237" actId="14100"/>
          <ac:spMkLst>
            <pc:docMk/>
            <pc:sldMk cId="2826935201" sldId="269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33:16.600" v="199" actId="478"/>
          <ac:spMkLst>
            <pc:docMk/>
            <pc:sldMk cId="2826935201" sldId="269"/>
            <ac:spMk id="10" creationId="{F8DFA38B-5C06-4271-884A-5D61D43B4B76}"/>
          </ac:spMkLst>
        </pc:spChg>
        <pc:picChg chg="del">
          <ac:chgData name="Yoo Jonghun" userId="7af2938a2fa79179" providerId="LiveId" clId="{8B8FB93D-417D-4089-A442-E9791EF5C5A8}" dt="2020-03-21T05:33:16.600" v="199" actId="478"/>
          <ac:picMkLst>
            <pc:docMk/>
            <pc:sldMk cId="2826935201" sldId="269"/>
            <ac:picMk id="9" creationId="{C5580EE9-DB6B-4804-999B-2285E4008B94}"/>
          </ac:picMkLst>
        </pc:picChg>
        <pc:picChg chg="add mod">
          <ac:chgData name="Yoo Jonghun" userId="7af2938a2fa79179" providerId="LiveId" clId="{8B8FB93D-417D-4089-A442-E9791EF5C5A8}" dt="2020-03-21T05:34:06.536" v="221" actId="1076"/>
          <ac:picMkLst>
            <pc:docMk/>
            <pc:sldMk cId="2826935201" sldId="269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011987452" sldId="269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6602036" sldId="270"/>
        </pc:sldMkLst>
      </pc:sldChg>
      <pc:sldChg chg="addSp delSp modSp add">
        <pc:chgData name="Yoo Jonghun" userId="7af2938a2fa79179" providerId="LiveId" clId="{8B8FB93D-417D-4089-A442-E9791EF5C5A8}" dt="2020-03-21T05:44:10.449" v="841" actId="1076"/>
        <pc:sldMkLst>
          <pc:docMk/>
          <pc:sldMk cId="2915414402" sldId="270"/>
        </pc:sldMkLst>
        <pc:spChg chg="mod">
          <ac:chgData name="Yoo Jonghun" userId="7af2938a2fa79179" providerId="LiveId" clId="{8B8FB93D-417D-4089-A442-E9791EF5C5A8}" dt="2020-03-21T05:35:06.671" v="240"/>
          <ac:spMkLst>
            <pc:docMk/>
            <pc:sldMk cId="2915414402" sldId="270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6:57.075" v="442" actId="27636"/>
          <ac:spMkLst>
            <pc:docMk/>
            <pc:sldMk cId="2915414402" sldId="270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57.668" v="832" actId="14100"/>
          <ac:spMkLst>
            <pc:docMk/>
            <pc:sldMk cId="2915414402" sldId="270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4:10.449" v="841" actId="1076"/>
          <ac:spMkLst>
            <pc:docMk/>
            <pc:sldMk cId="2915414402" sldId="270"/>
            <ac:spMk id="9" creationId="{281D567D-B7F0-4476-A82A-8C66637FB395}"/>
          </ac:spMkLst>
        </pc:spChg>
        <pc:picChg chg="add mod">
          <ac:chgData name="Yoo Jonghun" userId="7af2938a2fa79179" providerId="LiveId" clId="{8B8FB93D-417D-4089-A442-E9791EF5C5A8}" dt="2020-03-21T05:37:26.153" v="449" actId="1076"/>
          <ac:picMkLst>
            <pc:docMk/>
            <pc:sldMk cId="2915414402" sldId="270"/>
            <ac:picMk id="6" creationId="{CECDD0D4-C764-44C7-A89C-6339868DDA57}"/>
          </ac:picMkLst>
        </pc:picChg>
        <pc:picChg chg="del mod">
          <ac:chgData name="Yoo Jonghun" userId="7af2938a2fa79179" providerId="LiveId" clId="{8B8FB93D-417D-4089-A442-E9791EF5C5A8}" dt="2020-03-21T05:37:20.681" v="445" actId="478"/>
          <ac:picMkLst>
            <pc:docMk/>
            <pc:sldMk cId="2915414402" sldId="270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68095797" sldId="270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291640135" sldId="271"/>
        </pc:sldMkLst>
      </pc:sldChg>
      <pc:sldChg chg="addSp delSp modSp add">
        <pc:chgData name="Yoo Jonghun" userId="7af2938a2fa79179" providerId="LiveId" clId="{8B8FB93D-417D-4089-A442-E9791EF5C5A8}" dt="2020-03-21T05:43:48.073" v="826" actId="14100"/>
        <pc:sldMkLst>
          <pc:docMk/>
          <pc:sldMk cId="2923332345" sldId="271"/>
        </pc:sldMkLst>
        <pc:spChg chg="mod">
          <ac:chgData name="Yoo Jonghun" userId="7af2938a2fa79179" providerId="LiveId" clId="{8B8FB93D-417D-4089-A442-E9791EF5C5A8}" dt="2020-03-21T05:37:39.096" v="450"/>
          <ac:spMkLst>
            <pc:docMk/>
            <pc:sldMk cId="2923332345" sldId="271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9:10.372" v="673" actId="27636"/>
          <ac:spMkLst>
            <pc:docMk/>
            <pc:sldMk cId="2923332345" sldId="271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36.119" v="814" actId="14100"/>
          <ac:spMkLst>
            <pc:docMk/>
            <pc:sldMk cId="2923332345" sldId="271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48.073" v="826" actId="14100"/>
          <ac:spMkLst>
            <pc:docMk/>
            <pc:sldMk cId="2923332345" sldId="271"/>
            <ac:spMk id="9" creationId="{6FCA0AB3-C975-4DD1-BF0D-6EE1DCC843D4}"/>
          </ac:spMkLst>
        </pc:spChg>
        <pc:picChg chg="add mod">
          <ac:chgData name="Yoo Jonghun" userId="7af2938a2fa79179" providerId="LiveId" clId="{8B8FB93D-417D-4089-A442-E9791EF5C5A8}" dt="2020-03-21T05:40:51.475" v="756" actId="1076"/>
          <ac:picMkLst>
            <pc:docMk/>
            <pc:sldMk cId="2923332345" sldId="271"/>
            <ac:picMk id="6" creationId="{6B498754-C529-4230-A2E8-54A4BF259AD0}"/>
          </ac:picMkLst>
        </pc:picChg>
        <pc:picChg chg="del">
          <ac:chgData name="Yoo Jonghun" userId="7af2938a2fa79179" providerId="LiveId" clId="{8B8FB93D-417D-4089-A442-E9791EF5C5A8}" dt="2020-03-21T05:40:23.650" v="738" actId="478"/>
          <ac:picMkLst>
            <pc:docMk/>
            <pc:sldMk cId="2923332345" sldId="271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55912808" sldId="271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1572383270" sldId="272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36439340" sldId="272"/>
        </pc:sldMkLst>
      </pc:sldChg>
      <pc:sldChg chg="addSp modSp add">
        <pc:chgData name="Yoo Jonghun" userId="7af2938a2fa79179" providerId="LiveId" clId="{8B8FB93D-417D-4089-A442-E9791EF5C5A8}" dt="2020-03-21T05:43:24.332" v="810" actId="1036"/>
        <pc:sldMkLst>
          <pc:docMk/>
          <pc:sldMk cId="3680641454" sldId="272"/>
        </pc:sldMkLst>
        <pc:spChg chg="mod">
          <ac:chgData name="Yoo Jonghun" userId="7af2938a2fa79179" providerId="LiveId" clId="{8B8FB93D-417D-4089-A442-E9791EF5C5A8}" dt="2020-03-21T05:43:24.332" v="810" actId="1036"/>
          <ac:spMkLst>
            <pc:docMk/>
            <pc:sldMk cId="3680641454" sldId="272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19.211" v="807" actId="14100"/>
          <ac:spMkLst>
            <pc:docMk/>
            <pc:sldMk cId="3680641454" sldId="272"/>
            <ac:spMk id="9" creationId="{A2DC46D1-061A-4EBE-BD2E-D70AC05AFE07}"/>
          </ac:spMkLst>
        </pc:spChg>
      </pc:sldChg>
      <pc:sldChg chg="add del">
        <pc:chgData name="Yoo Jonghun" userId="7af2938a2fa79179" providerId="LiveId" clId="{8B8FB93D-417D-4089-A442-E9791EF5C5A8}" dt="2020-03-21T05:41:37.599" v="761" actId="2696"/>
        <pc:sldMkLst>
          <pc:docMk/>
          <pc:sldMk cId="1034324351" sldId="273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10813760" sldId="273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306246542" sldId="273"/>
        </pc:sldMkLst>
      </pc:sldChg>
      <pc:sldChg chg="addSp delSp modSp add delAnim modAnim">
        <pc:chgData name="Yoo Jonghun" userId="7af2938a2fa79179" providerId="LiveId" clId="{8B8FB93D-417D-4089-A442-E9791EF5C5A8}" dt="2020-03-21T05:51:58.432" v="992"/>
        <pc:sldMkLst>
          <pc:docMk/>
          <pc:sldMk cId="3966825992" sldId="273"/>
        </pc:sldMkLst>
        <pc:spChg chg="mod">
          <ac:chgData name="Yoo Jonghun" userId="7af2938a2fa79179" providerId="LiveId" clId="{8B8FB93D-417D-4089-A442-E9791EF5C5A8}" dt="2020-03-21T05:51:58.432" v="992"/>
          <ac:spMkLst>
            <pc:docMk/>
            <pc:sldMk cId="3966825992" sldId="273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32.143" v="970"/>
          <ac:spMkLst>
            <pc:docMk/>
            <pc:sldMk cId="3966825992" sldId="273"/>
            <ac:spMk id="5" creationId="{6BF552DC-CBB0-4427-B18F-FB54794B1D4E}"/>
          </ac:spMkLst>
        </pc:spChg>
        <pc:spChg chg="add del mod">
          <ac:chgData name="Yoo Jonghun" userId="7af2938a2fa79179" providerId="LiveId" clId="{8B8FB93D-417D-4089-A442-E9791EF5C5A8}" dt="2020-03-21T05:51:52.787" v="975" actId="478"/>
          <ac:spMkLst>
            <pc:docMk/>
            <pc:sldMk cId="3966825992" sldId="273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44:25.439" v="850" actId="20577"/>
          <ac:spMkLst>
            <pc:docMk/>
            <pc:sldMk cId="3966825992" sldId="273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2:36.349" v="783" actId="6549"/>
          <ac:spMkLst>
            <pc:docMk/>
            <pc:sldMk cId="3966825992" sldId="273"/>
            <ac:spMk id="9" creationId="{8057409C-8CC7-4FA6-B64B-0497AB8605D0}"/>
          </ac:spMkLst>
        </pc:spChg>
        <pc:picChg chg="del mod">
          <ac:chgData name="Yoo Jonghun" userId="7af2938a2fa79179" providerId="LiveId" clId="{8B8FB93D-417D-4089-A442-E9791EF5C5A8}" dt="2020-03-21T05:42:50.235" v="787" actId="478"/>
          <ac:picMkLst>
            <pc:docMk/>
            <pc:sldMk cId="3966825992" sldId="273"/>
            <ac:picMk id="6" creationId="{6B498754-C529-4230-A2E8-54A4BF259AD0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83793375" sldId="274"/>
        </pc:sldMkLst>
      </pc:sldChg>
      <pc:sldChg chg="modSp add del">
        <pc:chgData name="Yoo Jonghun" userId="7af2938a2fa79179" providerId="LiveId" clId="{8B8FB93D-417D-4089-A442-E9791EF5C5A8}" dt="2020-03-21T05:49:24.459" v="930" actId="2696"/>
        <pc:sldMkLst>
          <pc:docMk/>
          <pc:sldMk cId="3861943839" sldId="274"/>
        </pc:sldMkLst>
        <pc:spChg chg="mod">
          <ac:chgData name="Yoo Jonghun" userId="7af2938a2fa79179" providerId="LiveId" clId="{8B8FB93D-417D-4089-A442-E9791EF5C5A8}" dt="2020-03-21T05:46:33.275" v="900" actId="20577"/>
          <ac:spMkLst>
            <pc:docMk/>
            <pc:sldMk cId="3861943839" sldId="274"/>
            <ac:spMk id="2" creationId="{4EFE892B-C23A-407E-8A74-C53A346B4BE4}"/>
          </ac:spMkLst>
        </pc:sp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7929365" sldId="275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977625256" sldId="276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241905520" sldId="277"/>
        </pc:sldMkLst>
      </pc:sldChg>
      <pc:sldChg chg="modSp add">
        <pc:chgData name="Yoo Jonghun" userId="7af2938a2fa79179" providerId="LiveId" clId="{8B8FB93D-417D-4089-A442-E9791EF5C5A8}" dt="2020-03-21T05:55:36.267" v="1241" actId="115"/>
        <pc:sldMkLst>
          <pc:docMk/>
          <pc:sldMk cId="3469684917" sldId="1030"/>
        </pc:sldMkLst>
        <pc:spChg chg="mod">
          <ac:chgData name="Yoo Jonghun" userId="7af2938a2fa79179" providerId="LiveId" clId="{8B8FB93D-417D-4089-A442-E9791EF5C5A8}" dt="2020-03-21T05:55:36.267" v="1241" actId="115"/>
          <ac:spMkLst>
            <pc:docMk/>
            <pc:sldMk cId="3469684917" sldId="1030"/>
            <ac:spMk id="4" creationId="{5C3C9B37-341C-4CCC-A9F9-C27A06B939B8}"/>
          </ac:spMkLst>
        </pc:spChg>
      </pc:sldChg>
      <pc:sldChg chg="modSp add del ord">
        <pc:chgData name="Yoo Jonghun" userId="7af2938a2fa79179" providerId="LiveId" clId="{8B8FB93D-417D-4089-A442-E9791EF5C5A8}" dt="2020-03-21T05:52:42.398" v="1057" actId="2696"/>
        <pc:sldMkLst>
          <pc:docMk/>
          <pc:sldMk cId="3230495616" sldId="1033"/>
        </pc:sldMkLst>
        <pc:spChg chg="mod">
          <ac:chgData name="Yoo Jonghun" userId="7af2938a2fa79179" providerId="LiveId" clId="{8B8FB93D-417D-4089-A442-E9791EF5C5A8}" dt="2020-03-21T05:47:52.790" v="909" actId="14100"/>
          <ac:spMkLst>
            <pc:docMk/>
            <pc:sldMk cId="3230495616" sldId="1033"/>
            <ac:spMk id="7" creationId="{662EFB99-519D-4AD5-BC11-376168CBDDCA}"/>
          </ac:spMkLst>
        </pc:spChg>
      </pc:sldChg>
      <pc:sldChg chg="addSp delSp modSp add delAnim">
        <pc:chgData name="Yoo Jonghun" userId="7af2938a2fa79179" providerId="LiveId" clId="{8B8FB93D-417D-4089-A442-E9791EF5C5A8}" dt="2020-03-21T05:52:46.941" v="1059"/>
        <pc:sldMkLst>
          <pc:docMk/>
          <pc:sldMk cId="837539254" sldId="1034"/>
        </pc:sldMkLst>
        <pc:spChg chg="mod">
          <ac:chgData name="Yoo Jonghun" userId="7af2938a2fa79179" providerId="LiveId" clId="{8B8FB93D-417D-4089-A442-E9791EF5C5A8}" dt="2020-03-21T05:52:07.061" v="1030" actId="20577"/>
          <ac:spMkLst>
            <pc:docMk/>
            <pc:sldMk cId="837539254" sldId="1034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05.549" v="959" actId="20577"/>
          <ac:spMkLst>
            <pc:docMk/>
            <pc:sldMk cId="837539254" sldId="1034"/>
            <ac:spMk id="5" creationId="{6BF552DC-CBB0-4427-B18F-FB54794B1D4E}"/>
          </ac:spMkLst>
        </pc:spChg>
        <pc:spChg chg="add del">
          <ac:chgData name="Yoo Jonghun" userId="7af2938a2fa79179" providerId="LiveId" clId="{8B8FB93D-417D-4089-A442-E9791EF5C5A8}" dt="2020-03-21T05:52:46.941" v="1059"/>
          <ac:spMkLst>
            <pc:docMk/>
            <pc:sldMk cId="837539254" sldId="1034"/>
            <ac:spMk id="6" creationId="{380C6A68-9C40-4C8A-AA14-210E5C29976A}"/>
          </ac:spMkLst>
        </pc:spChg>
        <pc:spChg chg="del">
          <ac:chgData name="Yoo Jonghun" userId="7af2938a2fa79179" providerId="LiveId" clId="{8B8FB93D-417D-4089-A442-E9791EF5C5A8}" dt="2020-03-21T05:50:43.901" v="949" actId="478"/>
          <ac:spMkLst>
            <pc:docMk/>
            <pc:sldMk cId="837539254" sldId="1034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52:27.832" v="1055" actId="6549"/>
          <ac:spMkLst>
            <pc:docMk/>
            <pc:sldMk cId="837539254" sldId="1034"/>
            <ac:spMk id="8" creationId="{DF203FBB-BF07-4248-90B6-A6E179312712}"/>
          </ac:spMkLst>
        </pc:spChg>
        <pc:spChg chg="mod">
          <ac:chgData name="Yoo Jonghun" userId="7af2938a2fa79179" providerId="LiveId" clId="{8B8FB93D-417D-4089-A442-E9791EF5C5A8}" dt="2020-03-21T05:52:35.906" v="1056" actId="13926"/>
          <ac:spMkLst>
            <pc:docMk/>
            <pc:sldMk cId="837539254" sldId="1034"/>
            <ac:spMk id="9" creationId="{8057409C-8CC7-4FA6-B64B-0497AB8605D0}"/>
          </ac:spMkLst>
        </pc:spChg>
      </pc:sldChg>
      <pc:sldChg chg="delSp modSp add">
        <pc:chgData name="Yoo Jonghun" userId="7af2938a2fa79179" providerId="LiveId" clId="{8B8FB93D-417D-4089-A442-E9791EF5C5A8}" dt="2020-03-21T05:53:40.239" v="1080" actId="20577"/>
        <pc:sldMkLst>
          <pc:docMk/>
          <pc:sldMk cId="732044739" sldId="1035"/>
        </pc:sldMkLst>
        <pc:spChg chg="mod">
          <ac:chgData name="Yoo Jonghun" userId="7af2938a2fa79179" providerId="LiveId" clId="{8B8FB93D-417D-4089-A442-E9791EF5C5A8}" dt="2020-03-21T05:52:59.840" v="1074"/>
          <ac:spMkLst>
            <pc:docMk/>
            <pc:sldMk cId="732044739" sldId="1035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3:40.239" v="1080" actId="20577"/>
          <ac:spMkLst>
            <pc:docMk/>
            <pc:sldMk cId="732044739" sldId="1035"/>
            <ac:spMk id="5" creationId="{6BF552DC-CBB0-4427-B18F-FB54794B1D4E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9" creationId="{8057409C-8CC7-4FA6-B64B-0497AB8605D0}"/>
          </ac:spMkLst>
        </pc:spChg>
      </pc:sldChg>
    </pc:docChg>
  </pc:docChgLst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  <pc:docChgLst>
    <pc:chgData name="Yoo Jonghun" userId="7af2938a2fa79179" providerId="LiveId" clId="{CADD6F9D-9F34-4568-9683-8C7F69B9CBEC}"/>
    <pc:docChg chg="custSel addSld delSld modSld">
      <pc:chgData name="Yoo Jonghun" userId="7af2938a2fa79179" providerId="LiveId" clId="{CADD6F9D-9F34-4568-9683-8C7F69B9CBEC}" dt="2020-04-09T16:58:35.840" v="542" actId="208"/>
      <pc:docMkLst>
        <pc:docMk/>
      </pc:docMkLst>
      <pc:sldChg chg="modSp">
        <pc:chgData name="Yoo Jonghun" userId="7af2938a2fa79179" providerId="LiveId" clId="{CADD6F9D-9F34-4568-9683-8C7F69B9CBEC}" dt="2020-04-09T15:50:10.160" v="25" actId="20577"/>
        <pc:sldMkLst>
          <pc:docMk/>
          <pc:sldMk cId="1738146401" sldId="256"/>
        </pc:sldMkLst>
        <pc:spChg chg="mod">
          <ac:chgData name="Yoo Jonghun" userId="7af2938a2fa79179" providerId="LiveId" clId="{CADD6F9D-9F34-4568-9683-8C7F69B9CBEC}" dt="2020-04-09T15:50:10.160" v="2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CADD6F9D-9F34-4568-9683-8C7F69B9CBEC}" dt="2020-04-09T15:51:46.130" v="226" actId="6549"/>
        <pc:sldMkLst>
          <pc:docMk/>
          <pc:sldMk cId="3331657119" sldId="268"/>
        </pc:sldMkLst>
        <pc:spChg chg="mod">
          <ac:chgData name="Yoo Jonghun" userId="7af2938a2fa79179" providerId="LiveId" clId="{CADD6F9D-9F34-4568-9683-8C7F69B9CBEC}" dt="2020-04-09T15:50:51.653" v="81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3.613" v="27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37.628" v="56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5:51:46.130" v="226" actId="6549"/>
          <ac:spMkLst>
            <pc:docMk/>
            <pc:sldMk cId="3331657119" sldId="268"/>
            <ac:spMk id="5" creationId="{7FBC023E-5D69-44AC-9A88-C9CCE4BFD6A0}"/>
          </ac:spMkLst>
        </pc:sp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781005155" sldId="1036"/>
        </pc:sldMkLst>
      </pc:sldChg>
      <pc:sldChg chg="addSp delSp modSp">
        <pc:chgData name="Yoo Jonghun" userId="7af2938a2fa79179" providerId="LiveId" clId="{CADD6F9D-9F34-4568-9683-8C7F69B9CBEC}" dt="2020-04-09T16:27:42.165" v="320" actId="14100"/>
        <pc:sldMkLst>
          <pc:docMk/>
          <pc:sldMk cId="3716856889" sldId="1047"/>
        </pc:sldMkLst>
        <pc:spChg chg="mod">
          <ac:chgData name="Yoo Jonghun" userId="7af2938a2fa79179" providerId="LiveId" clId="{CADD6F9D-9F34-4568-9683-8C7F69B9CBEC}" dt="2020-04-09T16:26:54.474" v="24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8.225" v="28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40.805" v="5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6:27:42.165" v="320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7:16.574" v="249" actId="1076"/>
          <ac:picMkLst>
            <pc:docMk/>
            <pc:sldMk cId="3716856889" sldId="1047"/>
            <ac:picMk id="9" creationId="{45D33F5B-1262-4781-8CB8-15BBE3D4AD97}"/>
          </ac:picMkLst>
        </pc:pic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442763685" sldId="1048"/>
        </pc:sldMkLst>
      </pc:sldChg>
      <pc:sldChg chg="addSp delSp modSp add">
        <pc:chgData name="Yoo Jonghun" userId="7af2938a2fa79179" providerId="LiveId" clId="{CADD6F9D-9F34-4568-9683-8C7F69B9CBEC}" dt="2020-04-09T16:33:41.466" v="437" actId="732"/>
        <pc:sldMkLst>
          <pc:docMk/>
          <pc:sldMk cId="3979272520" sldId="1048"/>
        </pc:sldMkLst>
        <pc:spChg chg="mod">
          <ac:chgData name="Yoo Jonghun" userId="7af2938a2fa79179" providerId="LiveId" clId="{CADD6F9D-9F34-4568-9683-8C7F69B9CBEC}" dt="2020-04-09T16:29:33.901" v="330"/>
          <ac:spMkLst>
            <pc:docMk/>
            <pc:sldMk cId="3979272520" sldId="104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30:44.629" v="409" actId="6549"/>
          <ac:spMkLst>
            <pc:docMk/>
            <pc:sldMk cId="3979272520" sldId="1048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30:18.302" v="334" actId="1076"/>
          <ac:spMkLst>
            <pc:docMk/>
            <pc:sldMk cId="3979272520" sldId="1048"/>
            <ac:spMk id="10" creationId="{C7AFBD58-D957-4FFF-93ED-A2D54E40E05C}"/>
          </ac:spMkLst>
        </pc:spChg>
        <pc:spChg chg="add mod">
          <ac:chgData name="Yoo Jonghun" userId="7af2938a2fa79179" providerId="LiveId" clId="{CADD6F9D-9F34-4568-9683-8C7F69B9CBEC}" dt="2020-04-09T16:33:33.517" v="435" actId="1076"/>
          <ac:spMkLst>
            <pc:docMk/>
            <pc:sldMk cId="3979272520" sldId="1048"/>
            <ac:spMk id="16" creationId="{6717AE66-6FB4-4742-B512-4B4294DDAC0B}"/>
          </ac:spMkLst>
        </pc:spChg>
        <pc:picChg chg="add mod ord modCrop">
          <ac:chgData name="Yoo Jonghun" userId="7af2938a2fa79179" providerId="LiveId" clId="{CADD6F9D-9F34-4568-9683-8C7F69B9CBEC}" dt="2020-04-09T16:33:41.466" v="437" actId="732"/>
          <ac:picMkLst>
            <pc:docMk/>
            <pc:sldMk cId="3979272520" sldId="1048"/>
            <ac:picMk id="6" creationId="{5FA908F6-4B3A-452A-BAE2-FA835AE3DBF9}"/>
          </ac:picMkLst>
        </pc:picChg>
        <pc:picChg chg="del">
          <ac:chgData name="Yoo Jonghun" userId="7af2938a2fa79179" providerId="LiveId" clId="{CADD6F9D-9F34-4568-9683-8C7F69B9CBEC}" dt="2020-04-09T16:29:35.543" v="331" actId="478"/>
          <ac:picMkLst>
            <pc:docMk/>
            <pc:sldMk cId="3979272520" sldId="1048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37.286" v="332" actId="478"/>
          <ac:picMkLst>
            <pc:docMk/>
            <pc:sldMk cId="3979272520" sldId="1048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9" creationId="{4A65C196-C1F1-495B-B58E-86EE9B6C9043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11" creationId="{734E59C7-D756-4BE9-9B8F-715B56494207}"/>
          </ac:picMkLst>
        </pc:picChg>
        <pc:picChg chg="add del mod">
          <ac:chgData name="Yoo Jonghun" userId="7af2938a2fa79179" providerId="LiveId" clId="{CADD6F9D-9F34-4568-9683-8C7F69B9CBEC}" dt="2020-04-09T16:33:19.062" v="410" actId="478"/>
          <ac:picMkLst>
            <pc:docMk/>
            <pc:sldMk cId="3979272520" sldId="1048"/>
            <ac:picMk id="12" creationId="{2B01E46F-6705-4316-B22B-02168DDA9701}"/>
          </ac:picMkLst>
        </pc:pic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3" creationId="{180FB242-97BA-411B-B70E-1E0F988E9D4E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4" creationId="{DE7D6479-39D0-4C73-B1B7-2457F2FCF423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5" creationId="{17D172FE-34AE-40CF-8D8B-9E4B24C06E97}"/>
          </ac:cxnSpMkLst>
        </pc:cxn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189666714" sldId="1049"/>
        </pc:sldMkLst>
      </pc:sldChg>
      <pc:sldChg chg="addSp delSp modSp add">
        <pc:chgData name="Yoo Jonghun" userId="7af2938a2fa79179" providerId="LiveId" clId="{CADD6F9D-9F34-4568-9683-8C7F69B9CBEC}" dt="2020-04-09T16:29:25.178" v="329" actId="1076"/>
        <pc:sldMkLst>
          <pc:docMk/>
          <pc:sldMk cId="1012154837" sldId="1049"/>
        </pc:sldMkLst>
        <pc:spChg chg="mod">
          <ac:chgData name="Yoo Jonghun" userId="7af2938a2fa79179" providerId="LiveId" clId="{CADD6F9D-9F34-4568-9683-8C7F69B9CBEC}" dt="2020-04-09T16:29:01.862" v="321"/>
          <ac:spMkLst>
            <pc:docMk/>
            <pc:sldMk cId="1012154837" sldId="1049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29:20.151" v="327" actId="14100"/>
          <ac:spMkLst>
            <pc:docMk/>
            <pc:sldMk cId="1012154837" sldId="1049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9:25.178" v="329" actId="1076"/>
          <ac:picMkLst>
            <pc:docMk/>
            <pc:sldMk cId="1012154837" sldId="1049"/>
            <ac:picMk id="9" creationId="{3CC16F33-1A83-416F-86B7-7A40AEE6FCED}"/>
          </ac:picMkLst>
        </pc:picChg>
      </pc:sldChg>
      <pc:sldChg chg="addSp delSp modSp add">
        <pc:chgData name="Yoo Jonghun" userId="7af2938a2fa79179" providerId="LiveId" clId="{CADD6F9D-9F34-4568-9683-8C7F69B9CBEC}" dt="2020-04-09T16:56:38.308" v="452" actId="1076"/>
        <pc:sldMkLst>
          <pc:docMk/>
          <pc:sldMk cId="1765417168" sldId="1050"/>
        </pc:sldMkLst>
        <pc:spChg chg="mod">
          <ac:chgData name="Yoo Jonghun" userId="7af2938a2fa79179" providerId="LiveId" clId="{CADD6F9D-9F34-4568-9683-8C7F69B9CBEC}" dt="2020-04-09T16:55:37.968" v="439"/>
          <ac:spMkLst>
            <pc:docMk/>
            <pc:sldMk cId="1765417168" sldId="1050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5:48.567" v="442" actId="14100"/>
          <ac:spMkLst>
            <pc:docMk/>
            <pc:sldMk cId="1765417168" sldId="1050"/>
            <ac:spMk id="5" creationId="{7FBC023E-5D69-44AC-9A88-C9CCE4BFD6A0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0" creationId="{C7AFBD58-D957-4FFF-93ED-A2D54E40E05C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6" creationId="{6717AE66-6FB4-4742-B512-4B4294DDAC0B}"/>
          </ac:spMkLst>
        </pc:spChg>
        <pc:spChg chg="add mod">
          <ac:chgData name="Yoo Jonghun" userId="7af2938a2fa79179" providerId="LiveId" clId="{CADD6F9D-9F34-4568-9683-8C7F69B9CBEC}" dt="2020-04-09T16:56:38.308" v="452" actId="1076"/>
          <ac:spMkLst>
            <pc:docMk/>
            <pc:sldMk cId="1765417168" sldId="1050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6" creationId="{5FA908F6-4B3A-452A-BAE2-FA835AE3DBF9}"/>
          </ac:picMkLst>
        </pc:picChg>
        <pc:picChg chg="add mod ord">
          <ac:chgData name="Yoo Jonghun" userId="7af2938a2fa79179" providerId="LiveId" clId="{CADD6F9D-9F34-4568-9683-8C7F69B9CBEC}" dt="2020-04-09T16:56:34.017" v="451" actId="14100"/>
          <ac:picMkLst>
            <pc:docMk/>
            <pc:sldMk cId="1765417168" sldId="1050"/>
            <ac:picMk id="7" creationId="{C8E7EDEE-DA81-4541-AE9C-EDA2592FC5FD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9" creationId="{4A65C196-C1F1-495B-B58E-86EE9B6C9043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11" creationId="{734E59C7-D756-4BE9-9B8F-715B56494207}"/>
          </ac:picMkLst>
        </pc:pic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3" creationId="{180FB242-97BA-411B-B70E-1E0F988E9D4E}"/>
          </ac:cxnSpMkLst>
        </pc:cxnChg>
        <pc:cxnChg chg="del">
          <ac:chgData name="Yoo Jonghun" userId="7af2938a2fa79179" providerId="LiveId" clId="{CADD6F9D-9F34-4568-9683-8C7F69B9CBEC}" dt="2020-04-09T16:56:04.022" v="444" actId="478"/>
          <ac:cxnSpMkLst>
            <pc:docMk/>
            <pc:sldMk cId="1765417168" sldId="1050"/>
            <ac:cxnSpMk id="14" creationId="{DE7D6479-39D0-4C73-B1B7-2457F2FCF423}"/>
          </ac:cxnSpMkLst>
        </pc:cxn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5" creationId="{17D172FE-34AE-40CF-8D8B-9E4B24C06E97}"/>
          </ac:cxnSpMkLst>
        </pc:cxnChg>
        <pc:cxnChg chg="add mod">
          <ac:chgData name="Yoo Jonghun" userId="7af2938a2fa79179" providerId="LiveId" clId="{CADD6F9D-9F34-4568-9683-8C7F69B9CBEC}" dt="2020-04-09T16:56:38.308" v="452" actId="1076"/>
          <ac:cxnSpMkLst>
            <pc:docMk/>
            <pc:sldMk cId="1765417168" sldId="1050"/>
            <ac:cxnSpMk id="17" creationId="{CEF4D385-9C7D-4E65-80CA-B870955128E6}"/>
          </ac:cxnSpMkLst>
        </pc:cxnChg>
      </pc:sldChg>
      <pc:sldChg chg="addSp delSp modSp add">
        <pc:chgData name="Yoo Jonghun" userId="7af2938a2fa79179" providerId="LiveId" clId="{CADD6F9D-9F34-4568-9683-8C7F69B9CBEC}" dt="2020-04-09T16:58:35.840" v="542" actId="208"/>
        <pc:sldMkLst>
          <pc:docMk/>
          <pc:sldMk cId="188670160" sldId="1051"/>
        </pc:sldMkLst>
        <pc:spChg chg="mod">
          <ac:chgData name="Yoo Jonghun" userId="7af2938a2fa79179" providerId="LiveId" clId="{CADD6F9D-9F34-4568-9683-8C7F69B9CBEC}" dt="2020-04-09T16:57:34.038" v="483"/>
          <ac:spMkLst>
            <pc:docMk/>
            <pc:sldMk cId="188670160" sldId="1051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7:58.179" v="535"/>
          <ac:spMkLst>
            <pc:docMk/>
            <pc:sldMk cId="188670160" sldId="1051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58:17.621" v="539" actId="14100"/>
          <ac:spMkLst>
            <pc:docMk/>
            <pc:sldMk cId="188670160" sldId="1051"/>
            <ac:spMk id="9" creationId="{FA13EA37-5403-4C19-AE2C-1C4951CEEC67}"/>
          </ac:spMkLst>
        </pc:spChg>
        <pc:spChg chg="del">
          <ac:chgData name="Yoo Jonghun" userId="7af2938a2fa79179" providerId="LiveId" clId="{CADD6F9D-9F34-4568-9683-8C7F69B9CBEC}" dt="2020-04-09T16:57:38.836" v="484" actId="478"/>
          <ac:spMkLst>
            <pc:docMk/>
            <pc:sldMk cId="188670160" sldId="1051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7:38.836" v="484" actId="478"/>
          <ac:picMkLst>
            <pc:docMk/>
            <pc:sldMk cId="188670160" sldId="1051"/>
            <ac:picMk id="7" creationId="{C8E7EDEE-DA81-4541-AE9C-EDA2592FC5FD}"/>
          </ac:picMkLst>
        </pc:picChg>
        <pc:picChg chg="add mod">
          <ac:chgData name="Yoo Jonghun" userId="7af2938a2fa79179" providerId="LiveId" clId="{CADD6F9D-9F34-4568-9683-8C7F69B9CBEC}" dt="2020-04-09T16:58:29.494" v="541" actId="1076"/>
          <ac:picMkLst>
            <pc:docMk/>
            <pc:sldMk cId="188670160" sldId="1051"/>
            <ac:picMk id="10" creationId="{F2B00C77-88AB-47B1-A680-D1E66115E73C}"/>
          </ac:picMkLst>
        </pc:picChg>
        <pc:cxnChg chg="add mod">
          <ac:chgData name="Yoo Jonghun" userId="7af2938a2fa79179" providerId="LiveId" clId="{CADD6F9D-9F34-4568-9683-8C7F69B9CBEC}" dt="2020-04-09T16:58:35.840" v="542" actId="208"/>
          <ac:cxnSpMkLst>
            <pc:docMk/>
            <pc:sldMk cId="188670160" sldId="1051"/>
            <ac:cxnSpMk id="11" creationId="{23AF6CC4-DADA-43F9-9A15-712A83167FEC}"/>
          </ac:cxnSpMkLst>
        </pc:cxnChg>
        <pc:cxnChg chg="del">
          <ac:chgData name="Yoo Jonghun" userId="7af2938a2fa79179" providerId="LiveId" clId="{CADD6F9D-9F34-4568-9683-8C7F69B9CBEC}" dt="2020-04-09T16:57:38.836" v="484" actId="478"/>
          <ac:cxnSpMkLst>
            <pc:docMk/>
            <pc:sldMk cId="188670160" sldId="1051"/>
            <ac:cxnSpMk id="17" creationId="{CEF4D385-9C7D-4E65-80CA-B870955128E6}"/>
          </ac:cxnSpMkLst>
        </pc:cxnChg>
      </pc:sldChg>
      <pc:sldChg chg="new del">
        <pc:chgData name="Yoo Jonghun" userId="7af2938a2fa79179" providerId="LiveId" clId="{CADD6F9D-9F34-4568-9683-8C7F69B9CBEC}" dt="2020-04-09T16:57:26.932" v="454" actId="2696"/>
        <pc:sldMkLst>
          <pc:docMk/>
          <pc:sldMk cId="737373902" sldId="1051"/>
        </pc:sldMkLst>
      </pc:sldChg>
    </pc:docChg>
  </pc:docChgLst>
  <pc:docChgLst>
    <pc:chgData name="Yoo Jonghun" userId="7af2938a2fa79179" providerId="LiveId" clId="{6CDECB5C-DEC3-4066-810E-93F9889FCA8A}"/>
    <pc:docChg chg="undo custSel addSld delSld modSld sldOrd">
      <pc:chgData name="Yoo Jonghun" userId="7af2938a2fa79179" providerId="LiveId" clId="{6CDECB5C-DEC3-4066-810E-93F9889FCA8A}" dt="2020-03-21T07:26:56.629" v="1845" actId="115"/>
      <pc:docMkLst>
        <pc:docMk/>
      </pc:docMkLst>
      <pc:sldChg chg="modSp">
        <pc:chgData name="Yoo Jonghun" userId="7af2938a2fa79179" providerId="LiveId" clId="{6CDECB5C-DEC3-4066-810E-93F9889FCA8A}" dt="2020-03-21T05:57:09.505" v="1" actId="20577"/>
        <pc:sldMkLst>
          <pc:docMk/>
          <pc:sldMk cId="1738146401" sldId="256"/>
        </pc:sldMkLst>
        <pc:spChg chg="mod">
          <ac:chgData name="Yoo Jonghun" userId="7af2938a2fa79179" providerId="LiveId" clId="{6CDECB5C-DEC3-4066-810E-93F9889FCA8A}" dt="2020-03-21T05:57:09.505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CDECB5C-DEC3-4066-810E-93F9889FCA8A}" dt="2020-03-21T06:53:27.383" v="741" actId="47"/>
        <pc:sldMkLst>
          <pc:docMk/>
          <pc:sldMk cId="3673411809" sldId="267"/>
        </pc:sldMkLst>
      </pc:sldChg>
      <pc:sldChg chg="delSp modSp">
        <pc:chgData name="Yoo Jonghun" userId="7af2938a2fa79179" providerId="LiveId" clId="{6CDECB5C-DEC3-4066-810E-93F9889FCA8A}" dt="2020-03-21T06:00:09.716" v="231" actId="20577"/>
        <pc:sldMkLst>
          <pc:docMk/>
          <pc:sldMk cId="3331657119" sldId="268"/>
        </pc:sldMkLst>
        <pc:spChg chg="mod">
          <ac:chgData name="Yoo Jonghun" userId="7af2938a2fa79179" providerId="LiveId" clId="{6CDECB5C-DEC3-4066-810E-93F9889FCA8A}" dt="2020-03-21T05:57:24.811" v="2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09.716" v="23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5:59:59.233" v="22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6CDECB5C-DEC3-4066-810E-93F9889FCA8A}" dt="2020-03-21T05:58:50.741" v="191" actId="478"/>
          <ac:spMkLst>
            <pc:docMk/>
            <pc:sldMk cId="3331657119" sldId="268"/>
            <ac:spMk id="9" creationId="{5474A5A8-4D69-430F-A841-019D71D982B8}"/>
          </ac:spMkLst>
        </pc:spChg>
        <pc:picChg chg="del">
          <ac:chgData name="Yoo Jonghun" userId="7af2938a2fa79179" providerId="LiveId" clId="{6CDECB5C-DEC3-4066-810E-93F9889FCA8A}" dt="2020-03-21T05:58:47.573" v="189" actId="478"/>
          <ac:picMkLst>
            <pc:docMk/>
            <pc:sldMk cId="3331657119" sldId="268"/>
            <ac:picMk id="7" creationId="{7C87DB0E-820B-4506-930A-03041EDDD043}"/>
          </ac:picMkLst>
        </pc:picChg>
        <pc:picChg chg="del">
          <ac:chgData name="Yoo Jonghun" userId="7af2938a2fa79179" providerId="LiveId" clId="{6CDECB5C-DEC3-4066-810E-93F9889FCA8A}" dt="2020-03-21T05:58:49.151" v="190" actId="478"/>
          <ac:picMkLst>
            <pc:docMk/>
            <pc:sldMk cId="3331657119" sldId="268"/>
            <ac:picMk id="8" creationId="{D3DDCED7-02BD-4949-A4D6-B5F5B91DD9B6}"/>
          </ac:picMkLst>
        </pc:picChg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826935201" sldId="269"/>
        </pc:sldMkLst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915414402" sldId="27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2923332345" sldId="271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680641454" sldId="272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966825992" sldId="273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469684917" sldId="103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837539254" sldId="1034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732044739" sldId="1035"/>
        </pc:sldMkLst>
      </pc:sldChg>
      <pc:sldChg chg="addSp delSp modSp add">
        <pc:chgData name="Yoo Jonghun" userId="7af2938a2fa79179" providerId="LiveId" clId="{6CDECB5C-DEC3-4066-810E-93F9889FCA8A}" dt="2020-03-21T06:55:11.833" v="838" actId="20577"/>
        <pc:sldMkLst>
          <pc:docMk/>
          <pc:sldMk cId="3781005155" sldId="1036"/>
        </pc:sldMkLst>
        <pc:spChg chg="mod">
          <ac:chgData name="Yoo Jonghun" userId="7af2938a2fa79179" providerId="LiveId" clId="{6CDECB5C-DEC3-4066-810E-93F9889FCA8A}" dt="2020-03-21T06:01:01.219" v="23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14.612" v="233" actId="20577"/>
          <ac:spMkLst>
            <pc:docMk/>
            <pc:sldMk cId="3781005155" sldId="1036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6:55:11.833" v="838" actId="20577"/>
          <ac:spMkLst>
            <pc:docMk/>
            <pc:sldMk cId="3781005155" sldId="1036"/>
            <ac:spMk id="5" creationId="{7FBC023E-5D69-44AC-9A88-C9CCE4BFD6A0}"/>
          </ac:spMkLst>
        </pc:spChg>
        <pc:spChg chg="add mod">
          <ac:chgData name="Yoo Jonghun" userId="7af2938a2fa79179" providerId="LiveId" clId="{6CDECB5C-DEC3-4066-810E-93F9889FCA8A}" dt="2020-03-21T06:50:50.629" v="527" actId="1076"/>
          <ac:spMkLst>
            <pc:docMk/>
            <pc:sldMk cId="3781005155" sldId="1036"/>
            <ac:spMk id="6" creationId="{14B394B8-C421-4858-BCC3-9311F14A79FB}"/>
          </ac:spMkLst>
        </pc:spChg>
        <pc:spChg chg="add del mod">
          <ac:chgData name="Yoo Jonghun" userId="7af2938a2fa79179" providerId="LiveId" clId="{6CDECB5C-DEC3-4066-810E-93F9889FCA8A}" dt="2020-03-21T06:50:14.777" v="464" actId="478"/>
          <ac:spMkLst>
            <pc:docMk/>
            <pc:sldMk cId="3781005155" sldId="1036"/>
            <ac:spMk id="7" creationId="{703A7812-445D-4EF8-839D-8F81C7EFEF10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1" creationId="{5E725101-FB90-4E91-9BD4-34B2B3F6013C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2" creationId="{B9F14AF2-2FE5-428D-A3E1-845E461F67A1}"/>
          </ac:spMkLst>
        </pc:spChg>
        <pc:spChg chg="add del mod">
          <ac:chgData name="Yoo Jonghun" userId="7af2938a2fa79179" providerId="LiveId" clId="{6CDECB5C-DEC3-4066-810E-93F9889FCA8A}" dt="2020-03-21T06:50:50.933" v="529"/>
          <ac:spMkLst>
            <pc:docMk/>
            <pc:sldMk cId="3781005155" sldId="1036"/>
            <ac:spMk id="13" creationId="{DCECC49B-C5DE-4FF5-A3EA-87927D90D123}"/>
          </ac:spMkLst>
        </pc:spChg>
        <pc:spChg chg="add mod">
          <ac:chgData name="Yoo Jonghun" userId="7af2938a2fa79179" providerId="LiveId" clId="{6CDECB5C-DEC3-4066-810E-93F9889FCA8A}" dt="2020-03-21T06:51:20.947" v="615" actId="13926"/>
          <ac:spMkLst>
            <pc:docMk/>
            <pc:sldMk cId="3781005155" sldId="1036"/>
            <ac:spMk id="14" creationId="{FFE9507E-64E0-4220-8BFB-AD961312946A}"/>
          </ac:spMkLst>
        </pc:sp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9" creationId="{31648482-2B58-4F89-8CCC-7834F77A8B85}"/>
          </ac:cxnSpMkLst>
        </pc:cxn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10" creationId="{58E7A103-BF3F-4791-96D7-79AE4FD0A5F4}"/>
          </ac:cxnSpMkLst>
        </pc:cxnChg>
      </pc:sldChg>
      <pc:sldChg chg="modSp add del">
        <pc:chgData name="Yoo Jonghun" userId="7af2938a2fa79179" providerId="LiveId" clId="{6CDECB5C-DEC3-4066-810E-93F9889FCA8A}" dt="2020-03-21T06:53:27.383" v="741" actId="47"/>
        <pc:sldMkLst>
          <pc:docMk/>
          <pc:sldMk cId="941998418" sldId="1037"/>
        </pc:sldMkLst>
        <pc:spChg chg="mod">
          <ac:chgData name="Yoo Jonghun" userId="7af2938a2fa79179" providerId="LiveId" clId="{6CDECB5C-DEC3-4066-810E-93F9889FCA8A}" dt="2020-03-21T06:00:17.801" v="235" actId="20577"/>
          <ac:spMkLst>
            <pc:docMk/>
            <pc:sldMk cId="941998418" sldId="1037"/>
            <ac:spMk id="3" creationId="{911C7C1F-A43E-44B4-87A2-7FF34B782E4F}"/>
          </ac:spMkLst>
        </pc:spChg>
      </pc:sldChg>
      <pc:sldChg chg="modSp add">
        <pc:chgData name="Yoo Jonghun" userId="7af2938a2fa79179" providerId="LiveId" clId="{6CDECB5C-DEC3-4066-810E-93F9889FCA8A}" dt="2020-03-21T07:17:54.849" v="1425" actId="14100"/>
        <pc:sldMkLst>
          <pc:docMk/>
          <pc:sldMk cId="92016447" sldId="1038"/>
        </pc:sldMkLst>
        <pc:spChg chg="mod">
          <ac:chgData name="Yoo Jonghun" userId="7af2938a2fa79179" providerId="LiveId" clId="{6CDECB5C-DEC3-4066-810E-93F9889FCA8A}" dt="2020-03-21T06:53:54.623" v="751"/>
          <ac:spMkLst>
            <pc:docMk/>
            <pc:sldMk cId="92016447" sldId="103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4:25.659" v="825"/>
          <ac:spMkLst>
            <pc:docMk/>
            <pc:sldMk cId="92016447" sldId="1038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4.849" v="1425" actId="14100"/>
          <ac:spMkLst>
            <pc:docMk/>
            <pc:sldMk cId="92016447" sldId="1038"/>
            <ac:spMk id="7" creationId="{703A7812-445D-4EF8-839D-8F81C7EFEF1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1" creationId="{5E725101-FB90-4E91-9BD4-34B2B3F6013C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2" creationId="{B9F14AF2-2FE5-428D-A3E1-845E461F67A1}"/>
          </ac:spMkLst>
        </pc:sp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9" creationId="{31648482-2B58-4F89-8CCC-7834F77A8B85}"/>
          </ac:cxnSpMkLst>
        </pc:cxn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10" creationId="{58E7A103-BF3F-4791-96D7-79AE4FD0A5F4}"/>
          </ac:cxnSpMkLst>
        </pc:cxnChg>
      </pc:sldChg>
      <pc:sldChg chg="add del">
        <pc:chgData name="Yoo Jonghun" userId="7af2938a2fa79179" providerId="LiveId" clId="{6CDECB5C-DEC3-4066-810E-93F9889FCA8A}" dt="2020-03-21T06:49:39.486" v="439" actId="2696"/>
        <pc:sldMkLst>
          <pc:docMk/>
          <pc:sldMk cId="2065448251" sldId="1038"/>
        </pc:sldMkLst>
      </pc:sldChg>
      <pc:sldChg chg="delSp modSp add">
        <pc:chgData name="Yoo Jonghun" userId="7af2938a2fa79179" providerId="LiveId" clId="{6CDECB5C-DEC3-4066-810E-93F9889FCA8A}" dt="2020-03-21T07:17:50.705" v="1424" actId="14100"/>
        <pc:sldMkLst>
          <pc:docMk/>
          <pc:sldMk cId="1167005792" sldId="1039"/>
        </pc:sldMkLst>
        <pc:spChg chg="mod">
          <ac:chgData name="Yoo Jonghun" userId="7af2938a2fa79179" providerId="LiveId" clId="{6CDECB5C-DEC3-4066-810E-93F9889FCA8A}" dt="2020-03-21T06:54:45.199" v="832" actId="20577"/>
          <ac:spMkLst>
            <pc:docMk/>
            <pc:sldMk cId="1167005792" sldId="1039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5:28.611" v="908"/>
          <ac:spMkLst>
            <pc:docMk/>
            <pc:sldMk cId="1167005792" sldId="1039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08:44.407" v="922" actId="404"/>
          <ac:spMkLst>
            <pc:docMk/>
            <pc:sldMk cId="1167005792" sldId="1039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0.705" v="1424" actId="14100"/>
          <ac:spMkLst>
            <pc:docMk/>
            <pc:sldMk cId="1167005792" sldId="1039"/>
            <ac:spMk id="7" creationId="{703A7812-445D-4EF8-839D-8F81C7EFEF10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1" creationId="{5E725101-FB90-4E91-9BD4-34B2B3F6013C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2" creationId="{B9F14AF2-2FE5-428D-A3E1-845E461F67A1}"/>
          </ac:spMkLst>
        </pc:sp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9" creationId="{31648482-2B58-4F89-8CCC-7834F77A8B85}"/>
          </ac:cxnSpMkLst>
        </pc:cxn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10" creationId="{58E7A103-BF3F-4791-96D7-79AE4FD0A5F4}"/>
          </ac:cxnSpMkLst>
        </pc:cxnChg>
      </pc:sldChg>
      <pc:sldChg chg="addSp delSp add del">
        <pc:chgData name="Yoo Jonghun" userId="7af2938a2fa79179" providerId="LiveId" clId="{6CDECB5C-DEC3-4066-810E-93F9889FCA8A}" dt="2020-03-21T07:13:37.767" v="1110" actId="2696"/>
        <pc:sldMkLst>
          <pc:docMk/>
          <pc:sldMk cId="817135403" sldId="1040"/>
        </pc:sldMkLst>
        <pc:spChg chg="add del">
          <ac:chgData name="Yoo Jonghun" userId="7af2938a2fa79179" providerId="LiveId" clId="{6CDECB5C-DEC3-4066-810E-93F9889FCA8A}" dt="2020-03-21T07:09:42.806" v="925"/>
          <ac:spMkLst>
            <pc:docMk/>
            <pc:sldMk cId="817135403" sldId="1040"/>
            <ac:spMk id="6" creationId="{5DBA735E-AAC7-4FEA-871B-E105D8F747BD}"/>
          </ac:spMkLst>
        </pc:spChg>
      </pc:sldChg>
      <pc:sldChg chg="modSp add">
        <pc:chgData name="Yoo Jonghun" userId="7af2938a2fa79179" providerId="LiveId" clId="{6CDECB5C-DEC3-4066-810E-93F9889FCA8A}" dt="2020-03-21T07:17:43.850" v="1423" actId="14100"/>
        <pc:sldMkLst>
          <pc:docMk/>
          <pc:sldMk cId="2831980800" sldId="1041"/>
        </pc:sldMkLst>
        <pc:spChg chg="mod">
          <ac:chgData name="Yoo Jonghun" userId="7af2938a2fa79179" providerId="LiveId" clId="{6CDECB5C-DEC3-4066-810E-93F9889FCA8A}" dt="2020-03-21T07:10:17.226" v="949" actId="20577"/>
          <ac:spMkLst>
            <pc:docMk/>
            <pc:sldMk cId="2831980800" sldId="1041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5.298" v="1212" actId="403"/>
          <ac:spMkLst>
            <pc:docMk/>
            <pc:sldMk cId="2831980800" sldId="1041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14.372" v="1060" actId="6549"/>
          <ac:spMkLst>
            <pc:docMk/>
            <pc:sldMk cId="2831980800" sldId="1041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43.850" v="1423" actId="14100"/>
          <ac:spMkLst>
            <pc:docMk/>
            <pc:sldMk cId="2831980800" sldId="1041"/>
            <ac:spMk id="7" creationId="{703A7812-445D-4EF8-839D-8F81C7EFEF10}"/>
          </ac:spMkLst>
        </pc:spChg>
      </pc:sldChg>
      <pc:sldChg chg="addSp modSp add">
        <pc:chgData name="Yoo Jonghun" userId="7af2938a2fa79179" providerId="LiveId" clId="{6CDECB5C-DEC3-4066-810E-93F9889FCA8A}" dt="2020-03-21T07:16:56.505" v="1421" actId="14100"/>
        <pc:sldMkLst>
          <pc:docMk/>
          <pc:sldMk cId="134712766" sldId="1042"/>
        </pc:sldMkLst>
        <pc:spChg chg="mod">
          <ac:chgData name="Yoo Jonghun" userId="7af2938a2fa79179" providerId="LiveId" clId="{6CDECB5C-DEC3-4066-810E-93F9889FCA8A}" dt="2020-03-21T07:11:58.724" v="1036" actId="20577"/>
          <ac:spMkLst>
            <pc:docMk/>
            <pc:sldMk cId="134712766" sldId="1042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0.835" v="1211" actId="403"/>
          <ac:spMkLst>
            <pc:docMk/>
            <pc:sldMk cId="134712766" sldId="1042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09.850" v="1059" actId="6549"/>
          <ac:spMkLst>
            <pc:docMk/>
            <pc:sldMk cId="134712766" sldId="1042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56.505" v="1421" actId="14100"/>
          <ac:spMkLst>
            <pc:docMk/>
            <pc:sldMk cId="134712766" sldId="1042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2:48.979" v="1065" actId="20577"/>
          <ac:spMkLst>
            <pc:docMk/>
            <pc:sldMk cId="134712766" sldId="1042"/>
            <ac:spMk id="8" creationId="{C7668DD7-CAE1-47CC-B1F6-0C29524ED4DA}"/>
          </ac:spMkLst>
        </pc:spChg>
      </pc:sldChg>
      <pc:sldChg chg="addSp delSp modSp add">
        <pc:chgData name="Yoo Jonghun" userId="7af2938a2fa79179" providerId="LiveId" clId="{6CDECB5C-DEC3-4066-810E-93F9889FCA8A}" dt="2020-03-21T07:19:32.571" v="1438" actId="1076"/>
        <pc:sldMkLst>
          <pc:docMk/>
          <pc:sldMk cId="1471021700" sldId="1043"/>
        </pc:sldMkLst>
        <pc:spChg chg="mod">
          <ac:chgData name="Yoo Jonghun" userId="7af2938a2fa79179" providerId="LiveId" clId="{6CDECB5C-DEC3-4066-810E-93F9889FCA8A}" dt="2020-03-21T07:18:39.568" v="1430" actId="20577"/>
          <ac:spMkLst>
            <pc:docMk/>
            <pc:sldMk cId="1471021700" sldId="1043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6:03.306" v="1366" actId="14100"/>
          <ac:spMkLst>
            <pc:docMk/>
            <pc:sldMk cId="1471021700" sldId="1043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8:37.201" v="1429" actId="13926"/>
          <ac:spMkLst>
            <pc:docMk/>
            <pc:sldMk cId="1471021700" sldId="1043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44.569" v="1419" actId="1076"/>
          <ac:spMkLst>
            <pc:docMk/>
            <pc:sldMk cId="1471021700" sldId="1043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6:31.283" v="1414" actId="1035"/>
          <ac:spMkLst>
            <pc:docMk/>
            <pc:sldMk cId="1471021700" sldId="1043"/>
            <ac:spMk id="10" creationId="{0E285CDC-CF44-4EE1-9EBB-5FC7C6A38E54}"/>
          </ac:spMkLst>
        </pc:spChg>
        <pc:spChg chg="add mod">
          <ac:chgData name="Yoo Jonghun" userId="7af2938a2fa79179" providerId="LiveId" clId="{6CDECB5C-DEC3-4066-810E-93F9889FCA8A}" dt="2020-03-21T07:19:32.571" v="1438" actId="1076"/>
          <ac:spMkLst>
            <pc:docMk/>
            <pc:sldMk cId="1471021700" sldId="1043"/>
            <ac:spMk id="14" creationId="{607BB997-3F3A-4EE3-A8E3-FD1A98BBDDAE}"/>
          </ac:spMkLst>
        </pc:spChg>
        <pc:cxnChg chg="add mod">
          <ac:chgData name="Yoo Jonghun" userId="7af2938a2fa79179" providerId="LiveId" clId="{6CDECB5C-DEC3-4066-810E-93F9889FCA8A}" dt="2020-03-21T07:16:21.772" v="1372" actId="11529"/>
          <ac:cxnSpMkLst>
            <pc:docMk/>
            <pc:sldMk cId="1471021700" sldId="1043"/>
            <ac:cxnSpMk id="9" creationId="{93054A7C-BAA6-416E-9789-C63A5538456E}"/>
          </ac:cxnSpMkLst>
        </pc:cxnChg>
        <pc:cxnChg chg="add del mod">
          <ac:chgData name="Yoo Jonghun" userId="7af2938a2fa79179" providerId="LiveId" clId="{6CDECB5C-DEC3-4066-810E-93F9889FCA8A}" dt="2020-03-21T07:19:03.295" v="1433" actId="478"/>
          <ac:cxnSpMkLst>
            <pc:docMk/>
            <pc:sldMk cId="1471021700" sldId="1043"/>
            <ac:cxnSpMk id="12" creationId="{6D889297-4079-4621-A510-D39179C3F875}"/>
          </ac:cxnSpMkLst>
        </pc:cxnChg>
      </pc:sldChg>
      <pc:sldChg chg="delSp modSp add ord">
        <pc:chgData name="Yoo Jonghun" userId="7af2938a2fa79179" providerId="LiveId" clId="{6CDECB5C-DEC3-4066-810E-93F9889FCA8A}" dt="2020-03-21T07:22:22.232" v="1606"/>
        <pc:sldMkLst>
          <pc:docMk/>
          <pc:sldMk cId="3457226653" sldId="1044"/>
        </pc:sldMkLst>
        <pc:spChg chg="mod">
          <ac:chgData name="Yoo Jonghun" userId="7af2938a2fa79179" providerId="LiveId" clId="{6CDECB5C-DEC3-4066-810E-93F9889FCA8A}" dt="2020-03-21T07:22:15.531" v="1604" actId="20577"/>
          <ac:spMkLst>
            <pc:docMk/>
            <pc:sldMk cId="3457226653" sldId="1044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1:53.830" v="1595"/>
          <ac:spMkLst>
            <pc:docMk/>
            <pc:sldMk cId="3457226653" sldId="1044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2:03.866" v="1596" actId="20577"/>
          <ac:spMkLst>
            <pc:docMk/>
            <pc:sldMk cId="3457226653" sldId="1044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22:09.499" v="1602"/>
          <ac:spMkLst>
            <pc:docMk/>
            <pc:sldMk cId="3457226653" sldId="1044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2:13.916" v="1603" actId="478"/>
          <ac:spMkLst>
            <pc:docMk/>
            <pc:sldMk cId="3457226653" sldId="1044"/>
            <ac:spMk id="10" creationId="{0E285CDC-CF44-4EE1-9EBB-5FC7C6A38E54}"/>
          </ac:spMkLst>
        </pc:spChg>
        <pc:spChg chg="mod">
          <ac:chgData name="Yoo Jonghun" userId="7af2938a2fa79179" providerId="LiveId" clId="{6CDECB5C-DEC3-4066-810E-93F9889FCA8A}" dt="2020-03-21T07:21:19.208" v="1450" actId="14100"/>
          <ac:spMkLst>
            <pc:docMk/>
            <pc:sldMk cId="3457226653" sldId="1044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2:13.916" v="1603" actId="478"/>
          <ac:cxnSpMkLst>
            <pc:docMk/>
            <pc:sldMk cId="3457226653" sldId="1044"/>
            <ac:cxnSpMk id="9" creationId="{93054A7C-BAA6-416E-9789-C63A5538456E}"/>
          </ac:cxnSpMkLst>
        </pc:cxnChg>
      </pc:sldChg>
      <pc:sldChg chg="delSp modSp add">
        <pc:chgData name="Yoo Jonghun" userId="7af2938a2fa79179" providerId="LiveId" clId="{6CDECB5C-DEC3-4066-810E-93F9889FCA8A}" dt="2020-03-21T07:24:56.295" v="1768" actId="478"/>
        <pc:sldMkLst>
          <pc:docMk/>
          <pc:sldMk cId="2986435104" sldId="1045"/>
        </pc:sldMkLst>
        <pc:spChg chg="mod">
          <ac:chgData name="Yoo Jonghun" userId="7af2938a2fa79179" providerId="LiveId" clId="{6CDECB5C-DEC3-4066-810E-93F9889FCA8A}" dt="2020-03-21T07:23:25.096" v="1627" actId="6549"/>
          <ac:spMkLst>
            <pc:docMk/>
            <pc:sldMk cId="2986435104" sldId="1045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4:14.151" v="1702" actId="20577"/>
          <ac:spMkLst>
            <pc:docMk/>
            <pc:sldMk cId="2986435104" sldId="1045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4:55.269" v="1767" actId="1076"/>
          <ac:spMkLst>
            <pc:docMk/>
            <pc:sldMk cId="2986435104" sldId="1045"/>
            <ac:spMk id="6" creationId="{14B394B8-C421-4858-BCC3-9311F14A79FB}"/>
          </ac:spMkLst>
        </pc:spChg>
        <pc:spChg chg="del">
          <ac:chgData name="Yoo Jonghun" userId="7af2938a2fa79179" providerId="LiveId" clId="{6CDECB5C-DEC3-4066-810E-93F9889FCA8A}" dt="2020-03-21T07:24:56.295" v="1768" actId="478"/>
          <ac:spMkLst>
            <pc:docMk/>
            <pc:sldMk cId="2986435104" sldId="1045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4:18.455" v="1703" actId="478"/>
          <ac:spMkLst>
            <pc:docMk/>
            <pc:sldMk cId="2986435104" sldId="1045"/>
            <ac:spMk id="10" creationId="{0E285CDC-CF44-4EE1-9EBB-5FC7C6A38E54}"/>
          </ac:spMkLst>
        </pc:spChg>
        <pc:spChg chg="del">
          <ac:chgData name="Yoo Jonghun" userId="7af2938a2fa79179" providerId="LiveId" clId="{6CDECB5C-DEC3-4066-810E-93F9889FCA8A}" dt="2020-03-21T07:23:37.765" v="1630" actId="478"/>
          <ac:spMkLst>
            <pc:docMk/>
            <pc:sldMk cId="2986435104" sldId="1045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4:18.455" v="1703" actId="478"/>
          <ac:cxnSpMkLst>
            <pc:docMk/>
            <pc:sldMk cId="2986435104" sldId="1045"/>
            <ac:cxnSpMk id="9" creationId="{93054A7C-BAA6-416E-9789-C63A5538456E}"/>
          </ac:cxnSpMkLst>
        </pc:cxnChg>
      </pc:sldChg>
      <pc:sldChg chg="addSp modSp add">
        <pc:chgData name="Yoo Jonghun" userId="7af2938a2fa79179" providerId="LiveId" clId="{6CDECB5C-DEC3-4066-810E-93F9889FCA8A}" dt="2020-03-21T07:26:56.629" v="1845" actId="115"/>
        <pc:sldMkLst>
          <pc:docMk/>
          <pc:sldMk cId="3637698771" sldId="1046"/>
        </pc:sldMkLst>
        <pc:spChg chg="mod">
          <ac:chgData name="Yoo Jonghun" userId="7af2938a2fa79179" providerId="LiveId" clId="{6CDECB5C-DEC3-4066-810E-93F9889FCA8A}" dt="2020-03-21T07:25:03.112" v="1786" actId="20577"/>
          <ac:spMkLst>
            <pc:docMk/>
            <pc:sldMk cId="3637698771" sldId="104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5:30.503" v="1811" actId="6549"/>
          <ac:spMkLst>
            <pc:docMk/>
            <pc:sldMk cId="3637698771" sldId="1046"/>
            <ac:spMk id="6" creationId="{14B394B8-C421-4858-BCC3-9311F14A79FB}"/>
          </ac:spMkLst>
        </pc:spChg>
        <pc:spChg chg="add mod">
          <ac:chgData name="Yoo Jonghun" userId="7af2938a2fa79179" providerId="LiveId" clId="{6CDECB5C-DEC3-4066-810E-93F9889FCA8A}" dt="2020-03-21T07:25:24.392" v="1799" actId="20577"/>
          <ac:spMkLst>
            <pc:docMk/>
            <pc:sldMk cId="3637698771" sldId="1046"/>
            <ac:spMk id="7" creationId="{6CCDDEAC-D983-4C34-9EEB-2A3A45CEB1EC}"/>
          </ac:spMkLst>
        </pc:spChg>
        <pc:spChg chg="add mod">
          <ac:chgData name="Yoo Jonghun" userId="7af2938a2fa79179" providerId="LiveId" clId="{6CDECB5C-DEC3-4066-810E-93F9889FCA8A}" dt="2020-03-21T07:25:36.342" v="1813" actId="6549"/>
          <ac:spMkLst>
            <pc:docMk/>
            <pc:sldMk cId="3637698771" sldId="1046"/>
            <ac:spMk id="8" creationId="{2AB7A2C6-78FD-46D6-819D-6F6D436D18C3}"/>
          </ac:spMkLst>
        </pc:spChg>
        <pc:spChg chg="add mod">
          <ac:chgData name="Yoo Jonghun" userId="7af2938a2fa79179" providerId="LiveId" clId="{6CDECB5C-DEC3-4066-810E-93F9889FCA8A}" dt="2020-03-21T07:26:56.629" v="1845" actId="115"/>
          <ac:spMkLst>
            <pc:docMk/>
            <pc:sldMk cId="3637698771" sldId="1046"/>
            <ac:spMk id="9" creationId="{1A5A49A9-63C5-4601-A86E-6035200750A4}"/>
          </ac:spMkLst>
        </pc:spChg>
      </pc:sldChg>
      <pc:sldMasterChg chg="delSldLayout">
        <pc:chgData name="Yoo Jonghun" userId="7af2938a2fa79179" providerId="LiveId" clId="{6CDECB5C-DEC3-4066-810E-93F9889FCA8A}" dt="2020-03-21T06:53:34.857" v="743" actId="47"/>
        <pc:sldMasterMkLst>
          <pc:docMk/>
          <pc:sldMasterMk cId="68992763" sldId="2147483648"/>
        </pc:sldMasterMkLst>
        <pc:sldLayoutChg chg="del">
          <pc:chgData name="Yoo Jonghun" userId="7af2938a2fa79179" providerId="LiveId" clId="{6CDECB5C-DEC3-4066-810E-93F9889FCA8A}" dt="2020-03-21T06:53:34.857" v="743" actId="47"/>
          <pc:sldLayoutMkLst>
            <pc:docMk/>
            <pc:sldMasterMk cId="68992763" sldId="2147483648"/>
            <pc:sldLayoutMk cId="2121565474" sldId="2147483655"/>
          </pc:sldLayoutMkLst>
        </pc:sldLayoutChg>
      </pc:sldMasterChg>
    </pc:docChg>
  </pc:docChgLst>
  <pc:docChgLst>
    <pc:chgData name="Yoo Jonghun" userId="7af2938a2fa79179" providerId="LiveId" clId="{D42EF457-FE90-4E66-AD1F-31DCFF0F2C44}"/>
    <pc:docChg chg="custSel addSld delSld modSld">
      <pc:chgData name="Yoo Jonghun" userId="7af2938a2fa79179" providerId="LiveId" clId="{D42EF457-FE90-4E66-AD1F-31DCFF0F2C44}" dt="2020-04-26T08:39:14.819" v="633" actId="14100"/>
      <pc:docMkLst>
        <pc:docMk/>
      </pc:docMkLst>
      <pc:sldChg chg="modSp">
        <pc:chgData name="Yoo Jonghun" userId="7af2938a2fa79179" providerId="LiveId" clId="{D42EF457-FE90-4E66-AD1F-31DCFF0F2C44}" dt="2020-04-26T08:26:57.237" v="84" actId="6549"/>
        <pc:sldMkLst>
          <pc:docMk/>
          <pc:sldMk cId="1738146401" sldId="256"/>
        </pc:sldMkLst>
        <pc:spChg chg="mod">
          <ac:chgData name="Yoo Jonghun" userId="7af2938a2fa79179" providerId="LiveId" clId="{D42EF457-FE90-4E66-AD1F-31DCFF0F2C44}" dt="2020-04-26T08:26:57.237" v="84" actId="6549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D42EF457-FE90-4E66-AD1F-31DCFF0F2C44}" dt="2020-04-26T08:29:44.662" v="213" actId="20577"/>
        <pc:sldMkLst>
          <pc:docMk/>
          <pc:sldMk cId="3331657119" sldId="268"/>
        </pc:sldMkLst>
        <pc:spChg chg="mod">
          <ac:chgData name="Yoo Jonghun" userId="7af2938a2fa79179" providerId="LiveId" clId="{D42EF457-FE90-4E66-AD1F-31DCFF0F2C44}" dt="2020-04-26T08:29:44.662" v="213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34.354" v="86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44.402" v="111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28:16.526" v="133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28:35.190" v="136" actId="478"/>
          <ac:spMkLst>
            <pc:docMk/>
            <pc:sldMk cId="3331657119" sldId="268"/>
            <ac:spMk id="7" creationId="{E445A2E7-8A3E-4997-9251-58C9A1BB89ED}"/>
          </ac:spMkLst>
        </pc:spChg>
        <pc:spChg chg="add mod">
          <ac:chgData name="Yoo Jonghun" userId="7af2938a2fa79179" providerId="LiveId" clId="{D42EF457-FE90-4E66-AD1F-31DCFF0F2C44}" dt="2020-04-26T08:28:37.630" v="138" actId="1076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D42EF457-FE90-4E66-AD1F-31DCFF0F2C44}" dt="2020-04-26T08:29:40.525" v="207" actId="1037"/>
          <ac:spMkLst>
            <pc:docMk/>
            <pc:sldMk cId="3331657119" sldId="268"/>
            <ac:spMk id="13" creationId="{1D0EC04D-5777-4F2C-A67D-0FB2D2C61822}"/>
          </ac:spMkLst>
        </pc:spChg>
        <pc:picChg chg="add mod">
          <ac:chgData name="Yoo Jonghun" userId="7af2938a2fa79179" providerId="LiveId" clId="{D42EF457-FE90-4E66-AD1F-31DCFF0F2C44}" dt="2020-04-26T08:28:42.937" v="140" actId="1076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D42EF457-FE90-4E66-AD1F-31DCFF0F2C44}" dt="2020-04-26T08:28:37.630" v="138" actId="1076"/>
          <ac:picMkLst>
            <pc:docMk/>
            <pc:sldMk cId="3331657119" sldId="268"/>
            <ac:picMk id="8" creationId="{5B2F383C-9896-4489-A25E-C1EFABF5F1DA}"/>
          </ac:picMkLst>
        </pc:picChg>
        <pc:cxnChg chg="add mod">
          <ac:chgData name="Yoo Jonghun" userId="7af2938a2fa79179" providerId="LiveId" clId="{D42EF457-FE90-4E66-AD1F-31DCFF0F2C44}" dt="2020-04-26T08:29:26.474" v="155" actId="1076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D42EF457-FE90-4E66-AD1F-31DCFF0F2C44}" dt="2020-04-26T08:32:02.400" v="278" actId="1076"/>
        <pc:sldMkLst>
          <pc:docMk/>
          <pc:sldMk cId="3716856889" sldId="1047"/>
        </pc:sldMkLst>
        <pc:spChg chg="mod">
          <ac:chgData name="Yoo Jonghun" userId="7af2938a2fa79179" providerId="LiveId" clId="{D42EF457-FE90-4E66-AD1F-31DCFF0F2C44}" dt="2020-04-26T08:30:15.626" v="21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56.320" v="114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54.580" v="112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31:31.772" v="272"/>
          <ac:spMkLst>
            <pc:docMk/>
            <pc:sldMk cId="3716856889" sldId="1047"/>
            <ac:spMk id="5" creationId="{7FBC023E-5D69-44AC-9A88-C9CCE4BFD6A0}"/>
          </ac:spMkLst>
        </pc:spChg>
        <pc:spChg chg="add mod">
          <ac:chgData name="Yoo Jonghun" userId="7af2938a2fa79179" providerId="LiveId" clId="{D42EF457-FE90-4E66-AD1F-31DCFF0F2C44}" dt="2020-04-26T08:31:41.755" v="275" actId="14100"/>
          <ac:spMkLst>
            <pc:docMk/>
            <pc:sldMk cId="3716856889" sldId="1047"/>
            <ac:spMk id="7" creationId="{5FBD29EB-181D-48F4-8B6D-CE74E5E50A9A}"/>
          </ac:spMkLst>
        </pc:spChg>
        <pc:picChg chg="add mod">
          <ac:chgData name="Yoo Jonghun" userId="7af2938a2fa79179" providerId="LiveId" clId="{D42EF457-FE90-4E66-AD1F-31DCFF0F2C44}" dt="2020-04-26T08:32:02.400" v="278" actId="1076"/>
          <ac:picMkLst>
            <pc:docMk/>
            <pc:sldMk cId="3716856889" sldId="1047"/>
            <ac:picMk id="8" creationId="{45D89142-B2FD-4731-9699-0D27152E4291}"/>
          </ac:picMkLst>
        </pc:picChg>
        <pc:picChg chg="del">
          <ac:chgData name="Yoo Jonghun" userId="7af2938a2fa79179" providerId="LiveId" clId="{D42EF457-FE90-4E66-AD1F-31DCFF0F2C44}" dt="2020-04-26T08:28:50.671" v="142" actId="478"/>
          <ac:picMkLst>
            <pc:docMk/>
            <pc:sldMk cId="3716856889" sldId="1047"/>
            <ac:picMk id="9" creationId="{45D33F5B-1262-4781-8CB8-15BBE3D4AD97}"/>
          </ac:picMkLst>
        </pc:picChg>
      </pc:sldChg>
      <pc:sldChg chg="addSp delSp modSp add">
        <pc:chgData name="Yoo Jonghun" userId="7af2938a2fa79179" providerId="LiveId" clId="{D42EF457-FE90-4E66-AD1F-31DCFF0F2C44}" dt="2020-04-26T08:33:21.378" v="389" actId="1076"/>
        <pc:sldMkLst>
          <pc:docMk/>
          <pc:sldMk cId="1354783239" sldId="1048"/>
        </pc:sldMkLst>
        <pc:spChg chg="mod">
          <ac:chgData name="Yoo Jonghun" userId="7af2938a2fa79179" providerId="LiveId" clId="{D42EF457-FE90-4E66-AD1F-31DCFF0F2C44}" dt="2020-04-26T08:32:38.295" v="302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3:17.275" v="388" actId="6549"/>
          <ac:spMkLst>
            <pc:docMk/>
            <pc:sldMk cId="1354783239" sldId="1048"/>
            <ac:spMk id="5" creationId="{7FBC023E-5D69-44AC-9A88-C9CCE4BFD6A0}"/>
          </ac:spMkLst>
        </pc:spChg>
        <pc:spChg chg="del">
          <ac:chgData name="Yoo Jonghun" userId="7af2938a2fa79179" providerId="LiveId" clId="{D42EF457-FE90-4E66-AD1F-31DCFF0F2C44}" dt="2020-04-26T08:32:58.787" v="370" actId="478"/>
          <ac:spMkLst>
            <pc:docMk/>
            <pc:sldMk cId="1354783239" sldId="1048"/>
            <ac:spMk id="7" creationId="{5FBD29EB-181D-48F4-8B6D-CE74E5E50A9A}"/>
          </ac:spMkLst>
        </pc:spChg>
        <pc:spChg chg="add mod">
          <ac:chgData name="Yoo Jonghun" userId="7af2938a2fa79179" providerId="LiveId" clId="{D42EF457-FE90-4E66-AD1F-31DCFF0F2C44}" dt="2020-04-26T08:33:21.378" v="389" actId="1076"/>
          <ac:spMkLst>
            <pc:docMk/>
            <pc:sldMk cId="1354783239" sldId="1048"/>
            <ac:spMk id="10" creationId="{3CE4A13A-6F76-488D-BCBA-107C5F9FBFA2}"/>
          </ac:spMkLst>
        </pc:spChg>
        <pc:picChg chg="del">
          <ac:chgData name="Yoo Jonghun" userId="7af2938a2fa79179" providerId="LiveId" clId="{D42EF457-FE90-4E66-AD1F-31DCFF0F2C44}" dt="2020-04-26T08:32:58.787" v="370" actId="478"/>
          <ac:picMkLst>
            <pc:docMk/>
            <pc:sldMk cId="1354783239" sldId="1048"/>
            <ac:picMk id="8" creationId="{45D89142-B2FD-4731-9699-0D27152E4291}"/>
          </ac:picMkLst>
        </pc:picChg>
        <pc:picChg chg="add mod">
          <ac:chgData name="Yoo Jonghun" userId="7af2938a2fa79179" providerId="LiveId" clId="{D42EF457-FE90-4E66-AD1F-31DCFF0F2C44}" dt="2020-04-26T08:33:21.378" v="389" actId="1076"/>
          <ac:picMkLst>
            <pc:docMk/>
            <pc:sldMk cId="1354783239" sldId="1048"/>
            <ac:picMk id="9" creationId="{65C9D536-0749-4F0E-87ED-03B5DCD840CE}"/>
          </ac:picMkLst>
        </pc:picChg>
      </pc:sldChg>
      <pc:sldChg chg="new del">
        <pc:chgData name="Yoo Jonghun" userId="7af2938a2fa79179" providerId="LiveId" clId="{D42EF457-FE90-4E66-AD1F-31DCFF0F2C44}" dt="2020-04-26T08:32:32.481" v="280" actId="2696"/>
        <pc:sldMkLst>
          <pc:docMk/>
          <pc:sldMk cId="3276291277" sldId="1048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3979272520" sldId="1048"/>
        </pc:sldMkLst>
      </pc:sldChg>
      <pc:sldChg chg="addSp delSp modSp add">
        <pc:chgData name="Yoo Jonghun" userId="7af2938a2fa79179" providerId="LiveId" clId="{D42EF457-FE90-4E66-AD1F-31DCFF0F2C44}" dt="2020-04-26T08:37:44.273" v="528" actId="20577"/>
        <pc:sldMkLst>
          <pc:docMk/>
          <pc:sldMk cId="932040119" sldId="1049"/>
        </pc:sldMkLst>
        <pc:spChg chg="mod">
          <ac:chgData name="Yoo Jonghun" userId="7af2938a2fa79179" providerId="LiveId" clId="{D42EF457-FE90-4E66-AD1F-31DCFF0F2C44}" dt="2020-04-26T08:37:44.273" v="528" actId="20577"/>
          <ac:spMkLst>
            <pc:docMk/>
            <pc:sldMk cId="932040119" sldId="1049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4:24.149" v="450" actId="20577"/>
          <ac:spMkLst>
            <pc:docMk/>
            <pc:sldMk cId="932040119" sldId="1049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34:33.509" v="469" actId="478"/>
          <ac:spMkLst>
            <pc:docMk/>
            <pc:sldMk cId="932040119" sldId="1049"/>
            <ac:spMk id="6" creationId="{3F7231D3-5538-49E2-90EB-AB4ECAE88343}"/>
          </ac:spMkLst>
        </pc:spChg>
        <pc:spChg chg="del">
          <ac:chgData name="Yoo Jonghun" userId="7af2938a2fa79179" providerId="LiveId" clId="{D42EF457-FE90-4E66-AD1F-31DCFF0F2C44}" dt="2020-04-26T08:33:54.455" v="419" actId="478"/>
          <ac:spMkLst>
            <pc:docMk/>
            <pc:sldMk cId="932040119" sldId="1049"/>
            <ac:spMk id="10" creationId="{3CE4A13A-6F76-488D-BCBA-107C5F9FBFA2}"/>
          </ac:spMkLst>
        </pc:spChg>
        <pc:spChg chg="add mod">
          <ac:chgData name="Yoo Jonghun" userId="7af2938a2fa79179" providerId="LiveId" clId="{D42EF457-FE90-4E66-AD1F-31DCFF0F2C44}" dt="2020-04-26T08:36:36.054" v="519" actId="1076"/>
          <ac:spMkLst>
            <pc:docMk/>
            <pc:sldMk cId="932040119" sldId="1049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6:36.054" v="519" actId="1076"/>
          <ac:picMkLst>
            <pc:docMk/>
            <pc:sldMk cId="932040119" sldId="1049"/>
            <ac:picMk id="7" creationId="{59B5D952-3B64-466B-91B8-E47869189CF2}"/>
          </ac:picMkLst>
        </pc:picChg>
        <pc:picChg chg="del">
          <ac:chgData name="Yoo Jonghun" userId="7af2938a2fa79179" providerId="LiveId" clId="{D42EF457-FE90-4E66-AD1F-31DCFF0F2C44}" dt="2020-04-26T08:33:54.455" v="419" actId="478"/>
          <ac:picMkLst>
            <pc:docMk/>
            <pc:sldMk cId="932040119" sldId="1049"/>
            <ac:picMk id="9" creationId="{65C9D536-0749-4F0E-87ED-03B5DCD840CE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012154837" sldId="1049"/>
        </pc:sldMkLst>
      </pc:sldChg>
      <pc:sldChg chg="addSp delSp modSp add">
        <pc:chgData name="Yoo Jonghun" userId="7af2938a2fa79179" providerId="LiveId" clId="{D42EF457-FE90-4E66-AD1F-31DCFF0F2C44}" dt="2020-04-26T08:39:14.819" v="633" actId="14100"/>
        <pc:sldMkLst>
          <pc:docMk/>
          <pc:sldMk cId="973889327" sldId="1050"/>
        </pc:sldMkLst>
        <pc:spChg chg="mod">
          <ac:chgData name="Yoo Jonghun" userId="7af2938a2fa79179" providerId="LiveId" clId="{D42EF457-FE90-4E66-AD1F-31DCFF0F2C44}" dt="2020-04-26T08:37:49.464" v="534" actId="20577"/>
          <ac:spMkLst>
            <pc:docMk/>
            <pc:sldMk cId="973889327" sldId="1050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8:02.940" v="560"/>
          <ac:spMkLst>
            <pc:docMk/>
            <pc:sldMk cId="973889327" sldId="1050"/>
            <ac:spMk id="5" creationId="{7FBC023E-5D69-44AC-9A88-C9CCE4BFD6A0}"/>
          </ac:spMkLst>
        </pc:spChg>
        <pc:spChg chg="mod">
          <ac:chgData name="Yoo Jonghun" userId="7af2938a2fa79179" providerId="LiveId" clId="{D42EF457-FE90-4E66-AD1F-31DCFF0F2C44}" dt="2020-04-26T08:39:11.784" v="631" actId="1076"/>
          <ac:spMkLst>
            <pc:docMk/>
            <pc:sldMk cId="973889327" sldId="1050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9:14.819" v="633" actId="14100"/>
          <ac:picMkLst>
            <pc:docMk/>
            <pc:sldMk cId="973889327" sldId="1050"/>
            <ac:picMk id="6" creationId="{BCAE1D5B-5E50-4881-9D18-A29247A0A1E7}"/>
          </ac:picMkLst>
        </pc:picChg>
        <pc:picChg chg="del">
          <ac:chgData name="Yoo Jonghun" userId="7af2938a2fa79179" providerId="LiveId" clId="{D42EF457-FE90-4E66-AD1F-31DCFF0F2C44}" dt="2020-04-26T08:38:04.828" v="561" actId="478"/>
          <ac:picMkLst>
            <pc:docMk/>
            <pc:sldMk cId="973889327" sldId="1050"/>
            <ac:picMk id="7" creationId="{59B5D952-3B64-466B-91B8-E47869189CF2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765417168" sldId="1050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88670160" sldId="1051"/>
        </pc:sldMkLst>
      </pc:sldChg>
      <pc:sldChg chg="new del">
        <pc:chgData name="Yoo Jonghun" userId="7af2938a2fa79179" providerId="LiveId" clId="{D42EF457-FE90-4E66-AD1F-31DCFF0F2C44}" dt="2020-04-26T08:37:37.115" v="522" actId="2696"/>
        <pc:sldMkLst>
          <pc:docMk/>
          <pc:sldMk cId="1963206846" sldId="1051"/>
        </pc:sldMkLst>
      </pc:sldChg>
    </pc:docChg>
  </pc:docChgLst>
  <pc:docChgLst>
    <pc:chgData name="Yoo Jonghun" userId="7af2938a2fa79179" providerId="LiveId" clId="{487B0559-F5D2-47FB-A369-E2F487B688A9}"/>
    <pc:docChg chg="undo custSel addSld delSld modSld">
      <pc:chgData name="Yoo Jonghun" userId="7af2938a2fa79179" providerId="LiveId" clId="{487B0559-F5D2-47FB-A369-E2F487B688A9}" dt="2020-04-26T09:17:37.319" v="1096"/>
      <pc:docMkLst>
        <pc:docMk/>
      </pc:docMkLst>
      <pc:sldChg chg="modSp">
        <pc:chgData name="Yoo Jonghun" userId="7af2938a2fa79179" providerId="LiveId" clId="{487B0559-F5D2-47FB-A369-E2F487B688A9}" dt="2020-04-26T08:42:29.786" v="15"/>
        <pc:sldMkLst>
          <pc:docMk/>
          <pc:sldMk cId="1738146401" sldId="256"/>
        </pc:sldMkLst>
        <pc:spChg chg="mod">
          <ac:chgData name="Yoo Jonghun" userId="7af2938a2fa79179" providerId="LiveId" clId="{487B0559-F5D2-47FB-A369-E2F487B688A9}" dt="2020-04-26T08:42:29.786" v="15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487B0559-F5D2-47FB-A369-E2F487B688A9}" dt="2020-04-26T09:17:17.813" v="1053"/>
        <pc:sldMkLst>
          <pc:docMk/>
          <pc:sldMk cId="3331657119" sldId="268"/>
        </pc:sldMkLst>
        <pc:spChg chg="mod">
          <ac:chgData name="Yoo Jonghun" userId="7af2938a2fa79179" providerId="LiveId" clId="{487B0559-F5D2-47FB-A369-E2F487B688A9}" dt="2020-04-26T08:47:57.516" v="49" actId="6549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6.889" v="338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17.813" v="105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1:01.479" v="126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487B0559-F5D2-47FB-A369-E2F487B688A9}" dt="2020-04-26T08:51:52.263" v="133" actId="1076"/>
          <ac:spMkLst>
            <pc:docMk/>
            <pc:sldMk cId="3331657119" sldId="268"/>
            <ac:spMk id="10" creationId="{EBADFE35-0C62-4F2D-AF02-7D4C2EF103D6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13" creationId="{1D0EC04D-5777-4F2C-A67D-0FB2D2C61822}"/>
          </ac:spMkLst>
        </pc:spChg>
        <pc:spChg chg="add mod">
          <ac:chgData name="Yoo Jonghun" userId="7af2938a2fa79179" providerId="LiveId" clId="{487B0559-F5D2-47FB-A369-E2F487B688A9}" dt="2020-04-26T08:52:46.433" v="143" actId="1076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487B0559-F5D2-47FB-A369-E2F487B688A9}" dt="2020-04-26T08:51:52.263" v="133" actId="1076"/>
          <ac:picMkLst>
            <pc:docMk/>
            <pc:sldMk cId="3331657119" sldId="268"/>
            <ac:picMk id="7" creationId="{8E23BD02-B3F0-480B-A22D-0DCB4B2B4B66}"/>
          </ac:picMkLst>
        </pc:pic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8" creationId="{5B2F383C-9896-4489-A25E-C1EFABF5F1DA}"/>
          </ac:picMkLst>
        </pc:picChg>
        <pc:cxnChg chg="del">
          <ac:chgData name="Yoo Jonghun" userId="7af2938a2fa79179" providerId="LiveId" clId="{487B0559-F5D2-47FB-A369-E2F487B688A9}" dt="2020-04-26T08:48:04.920" v="50" actId="478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487B0559-F5D2-47FB-A369-E2F487B688A9}" dt="2020-04-26T09:17:21.249" v="1062" actId="20577"/>
        <pc:sldMkLst>
          <pc:docMk/>
          <pc:sldMk cId="3716856889" sldId="1047"/>
        </pc:sldMkLst>
        <pc:spChg chg="mod">
          <ac:chgData name="Yoo Jonghun" userId="7af2938a2fa79179" providerId="LiveId" clId="{487B0559-F5D2-47FB-A369-E2F487B688A9}" dt="2020-04-26T08:59:12.161" v="286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9.237" v="340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1.249" v="1062" actId="2057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9:37.542" v="336" actId="14100"/>
          <ac:spMkLst>
            <pc:docMk/>
            <pc:sldMk cId="3716856889" sldId="1047"/>
            <ac:spMk id="5" creationId="{7FBC023E-5D69-44AC-9A88-C9CCE4BFD6A0}"/>
          </ac:spMkLst>
        </pc:spChg>
        <pc:spChg chg="del mod">
          <ac:chgData name="Yoo Jonghun" userId="7af2938a2fa79179" providerId="LiveId" clId="{487B0559-F5D2-47FB-A369-E2F487B688A9}" dt="2020-04-26T08:58:08.447" v="219" actId="478"/>
          <ac:spMkLst>
            <pc:docMk/>
            <pc:sldMk cId="3716856889" sldId="1047"/>
            <ac:spMk id="7" creationId="{5FBD29EB-181D-48F4-8B6D-CE74E5E50A9A}"/>
          </ac:spMkLst>
        </pc:spChg>
        <pc:spChg chg="add mod">
          <ac:chgData name="Yoo Jonghun" userId="7af2938a2fa79179" providerId="LiveId" clId="{487B0559-F5D2-47FB-A369-E2F487B688A9}" dt="2020-04-26T08:58:42.534" v="243" actId="692"/>
          <ac:spMkLst>
            <pc:docMk/>
            <pc:sldMk cId="3716856889" sldId="1047"/>
            <ac:spMk id="9" creationId="{94A8A66E-F73B-4CC1-B509-8610DE959421}"/>
          </ac:spMkLst>
        </pc:spChg>
        <pc:picChg chg="add mod">
          <ac:chgData name="Yoo Jonghun" userId="7af2938a2fa79179" providerId="LiveId" clId="{487B0559-F5D2-47FB-A369-E2F487B688A9}" dt="2020-04-26T08:58:11.190" v="220" actId="1076"/>
          <ac:picMkLst>
            <pc:docMk/>
            <pc:sldMk cId="3716856889" sldId="1047"/>
            <ac:picMk id="6" creationId="{08017430-4466-4199-8F45-DEA3A7D11600}"/>
          </ac:picMkLst>
        </pc:picChg>
        <pc:picChg chg="del">
          <ac:chgData name="Yoo Jonghun" userId="7af2938a2fa79179" providerId="LiveId" clId="{487B0559-F5D2-47FB-A369-E2F487B688A9}" dt="2020-04-26T08:57:31.308" v="208" actId="478"/>
          <ac:picMkLst>
            <pc:docMk/>
            <pc:sldMk cId="3716856889" sldId="1047"/>
            <ac:picMk id="8" creationId="{45D89142-B2FD-4731-9699-0D27152E4291}"/>
          </ac:picMkLst>
        </pc:picChg>
      </pc:sldChg>
      <pc:sldChg chg="addSp delSp modSp">
        <pc:chgData name="Yoo Jonghun" userId="7af2938a2fa79179" providerId="LiveId" clId="{487B0559-F5D2-47FB-A369-E2F487B688A9}" dt="2020-04-26T09:17:24.521" v="1071" actId="20577"/>
        <pc:sldMkLst>
          <pc:docMk/>
          <pc:sldMk cId="1354783239" sldId="1048"/>
        </pc:sldMkLst>
        <pc:spChg chg="mod">
          <ac:chgData name="Yoo Jonghun" userId="7af2938a2fa79179" providerId="LiveId" clId="{487B0559-F5D2-47FB-A369-E2F487B688A9}" dt="2020-04-26T09:08:38.487" v="565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26.096" v="342" actId="20577"/>
          <ac:spMkLst>
            <pc:docMk/>
            <pc:sldMk cId="1354783239" sldId="104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4.521" v="1071" actId="20577"/>
          <ac:spMkLst>
            <pc:docMk/>
            <pc:sldMk cId="1354783239" sldId="104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05:37.073" v="542"/>
          <ac:spMkLst>
            <pc:docMk/>
            <pc:sldMk cId="1354783239" sldId="1048"/>
            <ac:spMk id="5" creationId="{7FBC023E-5D69-44AC-9A88-C9CCE4BFD6A0}"/>
          </ac:spMkLst>
        </pc:spChg>
        <pc:spChg chg="add mod">
          <ac:chgData name="Yoo Jonghun" userId="7af2938a2fa79179" providerId="LiveId" clId="{487B0559-F5D2-47FB-A369-E2F487B688A9}" dt="2020-04-26T09:04:20.895" v="397" actId="1076"/>
          <ac:spMkLst>
            <pc:docMk/>
            <pc:sldMk cId="1354783239" sldId="1048"/>
            <ac:spMk id="6" creationId="{6DF6DF9F-773E-45B6-AF65-89091822685E}"/>
          </ac:spMkLst>
        </pc:spChg>
        <pc:spChg chg="add mod">
          <ac:chgData name="Yoo Jonghun" userId="7af2938a2fa79179" providerId="LiveId" clId="{487B0559-F5D2-47FB-A369-E2F487B688A9}" dt="2020-04-26T09:04:38.323" v="403" actId="13926"/>
          <ac:spMkLst>
            <pc:docMk/>
            <pc:sldMk cId="1354783239" sldId="1048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2:25.121" v="361" actId="478"/>
          <ac:spMkLst>
            <pc:docMk/>
            <pc:sldMk cId="1354783239" sldId="1048"/>
            <ac:spMk id="10" creationId="{3CE4A13A-6F76-488D-BCBA-107C5F9FBFA2}"/>
          </ac:spMkLst>
        </pc:spChg>
        <pc:spChg chg="add del">
          <ac:chgData name="Yoo Jonghun" userId="7af2938a2fa79179" providerId="LiveId" clId="{487B0559-F5D2-47FB-A369-E2F487B688A9}" dt="2020-04-26T09:03:11.277" v="365"/>
          <ac:spMkLst>
            <pc:docMk/>
            <pc:sldMk cId="1354783239" sldId="1048"/>
            <ac:spMk id="11" creationId="{D3919153-3A54-44E6-B6A4-ADF9DAC5E226}"/>
          </ac:spMkLst>
        </pc:spChg>
        <pc:spChg chg="add mod">
          <ac:chgData name="Yoo Jonghun" userId="7af2938a2fa79179" providerId="LiveId" clId="{487B0559-F5D2-47FB-A369-E2F487B688A9}" dt="2020-04-26T09:04:34.990" v="402" actId="13926"/>
          <ac:spMkLst>
            <pc:docMk/>
            <pc:sldMk cId="1354783239" sldId="1048"/>
            <ac:spMk id="12" creationId="{978A4EA6-B45B-4158-B3E8-229B23541E88}"/>
          </ac:spMkLst>
        </pc:spChg>
        <pc:spChg chg="add mod">
          <ac:chgData name="Yoo Jonghun" userId="7af2938a2fa79179" providerId="LiveId" clId="{487B0559-F5D2-47FB-A369-E2F487B688A9}" dt="2020-04-26T09:04:30.596" v="401" actId="13926"/>
          <ac:spMkLst>
            <pc:docMk/>
            <pc:sldMk cId="1354783239" sldId="1048"/>
            <ac:spMk id="13" creationId="{78672573-E912-4228-B2F4-945E6E7EE27E}"/>
          </ac:spMkLst>
        </pc:spChg>
        <pc:spChg chg="add del mod">
          <ac:chgData name="Yoo Jonghun" userId="7af2938a2fa79179" providerId="LiveId" clId="{487B0559-F5D2-47FB-A369-E2F487B688A9}" dt="2020-04-26T09:04:06.028" v="395" actId="478"/>
          <ac:spMkLst>
            <pc:docMk/>
            <pc:sldMk cId="1354783239" sldId="1048"/>
            <ac:spMk id="14" creationId="{44B70189-80D6-483B-8272-D405A4FFDC42}"/>
          </ac:spMkLst>
        </pc:spChg>
        <pc:spChg chg="add mod">
          <ac:chgData name="Yoo Jonghun" userId="7af2938a2fa79179" providerId="LiveId" clId="{487B0559-F5D2-47FB-A369-E2F487B688A9}" dt="2020-04-26T09:04:22.888" v="398" actId="571"/>
          <ac:spMkLst>
            <pc:docMk/>
            <pc:sldMk cId="1354783239" sldId="1048"/>
            <ac:spMk id="15" creationId="{CA1E8AE9-11CA-4209-89F6-0E8853FD1B3E}"/>
          </ac:spMkLst>
        </pc:spChg>
        <pc:picChg chg="del">
          <ac:chgData name="Yoo Jonghun" userId="7af2938a2fa79179" providerId="LiveId" clId="{487B0559-F5D2-47FB-A369-E2F487B688A9}" dt="2020-04-26T09:02:23.428" v="360" actId="478"/>
          <ac:picMkLst>
            <pc:docMk/>
            <pc:sldMk cId="1354783239" sldId="1048"/>
            <ac:picMk id="9" creationId="{65C9D536-0749-4F0E-87ED-03B5DCD840CE}"/>
          </ac:picMkLst>
        </pc:picChg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32040119" sldId="1049"/>
        </pc:sldMkLst>
      </pc:sldChg>
      <pc:sldChg chg="new del">
        <pc:chgData name="Yoo Jonghun" userId="7af2938a2fa79179" providerId="LiveId" clId="{487B0559-F5D2-47FB-A369-E2F487B688A9}" dt="2020-04-26T09:06:42.604" v="544" actId="2696"/>
        <pc:sldMkLst>
          <pc:docMk/>
          <pc:sldMk cId="1230480824" sldId="1049"/>
        </pc:sldMkLst>
      </pc:sldChg>
      <pc:sldChg chg="addSp delSp modSp add">
        <pc:chgData name="Yoo Jonghun" userId="7af2938a2fa79179" providerId="LiveId" clId="{487B0559-F5D2-47FB-A369-E2F487B688A9}" dt="2020-04-26T09:17:31.095" v="1086" actId="20577"/>
        <pc:sldMkLst>
          <pc:docMk/>
          <pc:sldMk cId="1766354201" sldId="1049"/>
        </pc:sldMkLst>
        <pc:spChg chg="mod">
          <ac:chgData name="Yoo Jonghun" userId="7af2938a2fa79179" providerId="LiveId" clId="{487B0559-F5D2-47FB-A369-E2F487B688A9}" dt="2020-04-26T09:10:30.584" v="767" actId="20577"/>
          <ac:spMkLst>
            <pc:docMk/>
            <pc:sldMk cId="1766354201" sldId="1049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17:31.095" v="1086" actId="20577"/>
          <ac:spMkLst>
            <pc:docMk/>
            <pc:sldMk cId="1766354201" sldId="1049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6:34.004" v="1002" actId="6549"/>
          <ac:spMkLst>
            <pc:docMk/>
            <pc:sldMk cId="1766354201" sldId="1049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6" creationId="{6DF6DF9F-773E-45B6-AF65-89091822685E}"/>
          </ac:spMkLst>
        </pc:spChg>
        <pc:spChg chg="del mod">
          <ac:chgData name="Yoo Jonghun" userId="7af2938a2fa79179" providerId="LiveId" clId="{487B0559-F5D2-47FB-A369-E2F487B688A9}" dt="2020-04-26T09:14:22.546" v="768" actId="21"/>
          <ac:spMkLst>
            <pc:docMk/>
            <pc:sldMk cId="1766354201" sldId="1049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2" creationId="{978A4EA6-B45B-4158-B3E8-229B23541E8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3" creationId="{78672573-E912-4228-B2F4-945E6E7EE27E}"/>
          </ac:spMkLst>
        </pc:spChg>
        <pc:spChg chg="add mod">
          <ac:chgData name="Yoo Jonghun" userId="7af2938a2fa79179" providerId="LiveId" clId="{487B0559-F5D2-47FB-A369-E2F487B688A9}" dt="2020-04-26T09:16:52.464" v="1043" actId="1037"/>
          <ac:spMkLst>
            <pc:docMk/>
            <pc:sldMk cId="1766354201" sldId="1049"/>
            <ac:spMk id="14" creationId="{83897B39-F4D1-48EB-93D8-D60F2D5B4D3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5" creationId="{CA1E8AE9-11CA-4209-89F6-0E8853FD1B3E}"/>
          </ac:spMkLst>
        </pc:spChg>
        <pc:picChg chg="add mod">
          <ac:chgData name="Yoo Jonghun" userId="7af2938a2fa79179" providerId="LiveId" clId="{487B0559-F5D2-47FB-A369-E2F487B688A9}" dt="2020-04-26T09:14:41.684" v="772" actId="1076"/>
          <ac:picMkLst>
            <pc:docMk/>
            <pc:sldMk cId="1766354201" sldId="1049"/>
            <ac:picMk id="7" creationId="{86533080-D2E9-450F-86DF-4A1D987BAB75}"/>
          </ac:picMkLst>
        </pc:picChg>
      </pc:sldChg>
      <pc:sldChg chg="new del">
        <pc:chgData name="Yoo Jonghun" userId="7af2938a2fa79179" providerId="LiveId" clId="{487B0559-F5D2-47FB-A369-E2F487B688A9}" dt="2020-04-26T09:10:09.147" v="734" actId="2696"/>
        <pc:sldMkLst>
          <pc:docMk/>
          <pc:sldMk cId="497836972" sldId="1050"/>
        </pc:sldMkLst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73889327" sldId="1050"/>
        </pc:sldMkLst>
      </pc:sldChg>
      <pc:sldChg chg="addSp delSp modSp add">
        <pc:chgData name="Yoo Jonghun" userId="7af2938a2fa79179" providerId="LiveId" clId="{487B0559-F5D2-47FB-A369-E2F487B688A9}" dt="2020-04-26T09:17:37.319" v="1096"/>
        <pc:sldMkLst>
          <pc:docMk/>
          <pc:sldMk cId="1288402547" sldId="1050"/>
        </pc:sldMkLst>
        <pc:spChg chg="mod">
          <ac:chgData name="Yoo Jonghun" userId="7af2938a2fa79179" providerId="LiveId" clId="{487B0559-F5D2-47FB-A369-E2F487B688A9}" dt="2020-04-26T09:17:37.319" v="1096"/>
          <ac:spMkLst>
            <pc:docMk/>
            <pc:sldMk cId="1288402547" sldId="1050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4:44.385" v="773" actId="21"/>
          <ac:spMkLst>
            <pc:docMk/>
            <pc:sldMk cId="1288402547" sldId="1050"/>
            <ac:spMk id="5" creationId="{7FBC023E-5D69-44AC-9A88-C9CCE4BFD6A0}"/>
          </ac:spMkLst>
        </pc:spChg>
        <pc:spChg chg="add del mod">
          <ac:chgData name="Yoo Jonghun" userId="7af2938a2fa79179" providerId="LiveId" clId="{487B0559-F5D2-47FB-A369-E2F487B688A9}" dt="2020-04-26T09:10:18.803" v="739" actId="478"/>
          <ac:spMkLst>
            <pc:docMk/>
            <pc:sldMk cId="1288402547" sldId="1050"/>
            <ac:spMk id="6" creationId="{F744EEF1-7D61-40F1-97A8-824A3AB1A107}"/>
          </ac:spMkLst>
        </pc:spChg>
        <pc:spChg chg="add del mod">
          <ac:chgData name="Yoo Jonghun" userId="7af2938a2fa79179" providerId="LiveId" clId="{487B0559-F5D2-47FB-A369-E2F487B688A9}" dt="2020-04-26T09:15:07.418" v="782" actId="478"/>
          <ac:spMkLst>
            <pc:docMk/>
            <pc:sldMk cId="1288402547" sldId="1050"/>
            <ac:spMk id="7" creationId="{BEE4FFEC-3974-4CD0-A01D-0D31553B0B13}"/>
          </ac:spMkLst>
        </pc:spChg>
        <pc:spChg chg="del">
          <ac:chgData name="Yoo Jonghun" userId="7af2938a2fa79179" providerId="LiveId" clId="{487B0559-F5D2-47FB-A369-E2F487B688A9}" dt="2020-04-26T09:10:15.227" v="736" actId="478"/>
          <ac:spMkLst>
            <pc:docMk/>
            <pc:sldMk cId="1288402547" sldId="1050"/>
            <ac:spMk id="8" creationId="{8F748B3E-7143-4916-B7BC-CBC19A78C8C3}"/>
          </ac:spMkLst>
        </pc:spChg>
        <pc:spChg chg="add mod">
          <ac:chgData name="Yoo Jonghun" userId="7af2938a2fa79179" providerId="LiveId" clId="{487B0559-F5D2-47FB-A369-E2F487B688A9}" dt="2020-04-26T09:16:00.364" v="915" actId="1035"/>
          <ac:spMkLst>
            <pc:docMk/>
            <pc:sldMk cId="1288402547" sldId="1050"/>
            <ac:spMk id="9" creationId="{5BCA78C9-53E6-4FDE-9E1C-10121ED6E868}"/>
          </ac:spMkLst>
        </pc:spChg>
        <pc:spChg chg="add mod">
          <ac:chgData name="Yoo Jonghun" userId="7af2938a2fa79179" providerId="LiveId" clId="{487B0559-F5D2-47FB-A369-E2F487B688A9}" dt="2020-04-26T09:15:53.427" v="905" actId="14100"/>
          <ac:spMkLst>
            <pc:docMk/>
            <pc:sldMk cId="1288402547" sldId="1050"/>
            <ac:spMk id="10" creationId="{96A87720-7CB7-4672-8015-91EEFBFDB230}"/>
          </ac:spMkLst>
        </pc:spChg>
        <pc:spChg chg="add mod">
          <ac:chgData name="Yoo Jonghun" userId="7af2938a2fa79179" providerId="LiveId" clId="{487B0559-F5D2-47FB-A369-E2F487B688A9}" dt="2020-04-26T09:16:04.709" v="916" actId="1076"/>
          <ac:spMkLst>
            <pc:docMk/>
            <pc:sldMk cId="1288402547" sldId="1050"/>
            <ac:spMk id="11" creationId="{7AABE3C6-64C3-4571-8A72-7DF70F8D253F}"/>
          </ac:spMkLst>
        </pc:spChg>
      </pc:sldChg>
    </pc:docChg>
  </pc:docChgLst>
  <pc:docChgLst>
    <pc:chgData name="Yoo Jonghun" userId="7af2938a2fa79179" providerId="LiveId" clId="{464149B3-F49D-4DCC-86E8-A1BA44FF0E22}"/>
    <pc:docChg chg="undo custSel addSld delSld modSld">
      <pc:chgData name="Yoo Jonghun" userId="7af2938a2fa79179" providerId="LiveId" clId="{464149B3-F49D-4DCC-86E8-A1BA44FF0E22}" dt="2020-05-01T15:50:57.228" v="361" actId="20577"/>
      <pc:docMkLst>
        <pc:docMk/>
      </pc:docMkLst>
      <pc:sldChg chg="modSp">
        <pc:chgData name="Yoo Jonghun" userId="7af2938a2fa79179" providerId="LiveId" clId="{464149B3-F49D-4DCC-86E8-A1BA44FF0E22}" dt="2020-04-26T13:06:49.805" v="55" actId="20577"/>
        <pc:sldMkLst>
          <pc:docMk/>
          <pc:sldMk cId="1738146401" sldId="256"/>
        </pc:sldMkLst>
        <pc:spChg chg="mod">
          <ac:chgData name="Yoo Jonghun" userId="7af2938a2fa79179" providerId="LiveId" clId="{464149B3-F49D-4DCC-86E8-A1BA44FF0E22}" dt="2020-04-26T13:06:49.805" v="5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464149B3-F49D-4DCC-86E8-A1BA44FF0E22}" dt="2020-04-26T13:34:37.461" v="75" actId="14100"/>
        <pc:sldMkLst>
          <pc:docMk/>
          <pc:sldMk cId="3331657119" sldId="268"/>
        </pc:sldMkLst>
        <pc:spChg chg="mod">
          <ac:chgData name="Yoo Jonghun" userId="7af2938a2fa79179" providerId="LiveId" clId="{464149B3-F49D-4DCC-86E8-A1BA44FF0E22}" dt="2020-04-26T13:34:02.907" v="6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06:12.491" v="3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06:44.708" v="52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64149B3-F49D-4DCC-86E8-A1BA44FF0E22}" dt="2020-04-26T13:34:37.461" v="75" actId="14100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3:07:04.205" v="59" actId="478"/>
          <ac:spMkLst>
            <pc:docMk/>
            <pc:sldMk cId="3331657119" sldId="268"/>
            <ac:spMk id="10" creationId="{EBADFE35-0C62-4F2D-AF02-7D4C2EF103D6}"/>
          </ac:spMkLst>
        </pc:spChg>
        <pc:spChg chg="del mod">
          <ac:chgData name="Yoo Jonghun" userId="7af2938a2fa79179" providerId="LiveId" clId="{464149B3-F49D-4DCC-86E8-A1BA44FF0E22}" dt="2020-04-26T13:34:12.741" v="70" actId="478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3:07:02.433" v="58" actId="478"/>
          <ac:picMkLst>
            <pc:docMk/>
            <pc:sldMk cId="3331657119" sldId="268"/>
            <ac:picMk id="7" creationId="{8E23BD02-B3F0-480B-A22D-0DCB4B2B4B66}"/>
          </ac:picMkLst>
        </pc:picChg>
      </pc:sldChg>
      <pc:sldChg chg="addSp delSp modSp add">
        <pc:chgData name="Yoo Jonghun" userId="7af2938a2fa79179" providerId="LiveId" clId="{464149B3-F49D-4DCC-86E8-A1BA44FF0E22}" dt="2020-05-01T15:50:29.252" v="345" actId="20577"/>
        <pc:sldMkLst>
          <pc:docMk/>
          <pc:sldMk cId="380886398" sldId="269"/>
        </pc:sldMkLst>
        <pc:spChg chg="mod">
          <ac:chgData name="Yoo Jonghun" userId="7af2938a2fa79179" providerId="LiveId" clId="{464149B3-F49D-4DCC-86E8-A1BA44FF0E22}" dt="2020-04-26T13:34:45.317" v="76"/>
          <ac:spMkLst>
            <pc:docMk/>
            <pc:sldMk cId="380886398" sldId="269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29.252" v="345" actId="20577"/>
          <ac:spMkLst>
            <pc:docMk/>
            <pc:sldMk cId="380886398" sldId="269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35:04.206" v="81" actId="14100"/>
          <ac:spMkLst>
            <pc:docMk/>
            <pc:sldMk cId="380886398" sldId="269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5:20.735" v="100"/>
          <ac:spMkLst>
            <pc:docMk/>
            <pc:sldMk cId="380886398" sldId="269"/>
            <ac:spMk id="10" creationId="{F1B24102-486A-4209-887C-0B041F998308}"/>
          </ac:spMkLst>
        </pc:spChg>
        <pc:spChg chg="add mod">
          <ac:chgData name="Yoo Jonghun" userId="7af2938a2fa79179" providerId="LiveId" clId="{464149B3-F49D-4DCC-86E8-A1BA44FF0E22}" dt="2020-04-26T13:35:28.756" v="108"/>
          <ac:spMkLst>
            <pc:docMk/>
            <pc:sldMk cId="380886398" sldId="269"/>
            <ac:spMk id="11" creationId="{ECDCF9BE-5F08-4B3A-9D1F-AC90506162BB}"/>
          </ac:spMkLst>
        </pc:spChg>
        <pc:spChg chg="del">
          <ac:chgData name="Yoo Jonghun" userId="7af2938a2fa79179" providerId="LiveId" clId="{464149B3-F49D-4DCC-86E8-A1BA44FF0E22}" dt="2020-04-26T13:34:51.548" v="77" actId="478"/>
          <ac:spMkLst>
            <pc:docMk/>
            <pc:sldMk cId="380886398" sldId="269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7" creationId="{AAA44A65-3DA9-477D-A281-483A6643614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8" creationId="{D1044648-B53B-4FD3-9939-D46A3A85DB6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9" creationId="{019AB565-6F3E-443C-A591-C411C251ABAA}"/>
          </ac:picMkLst>
        </pc:picChg>
      </pc:sldChg>
      <pc:sldChg chg="addSp modSp add del">
        <pc:chgData name="Yoo Jonghun" userId="7af2938a2fa79179" providerId="LiveId" clId="{464149B3-F49D-4DCC-86E8-A1BA44FF0E22}" dt="2020-04-26T14:32:43.476" v="314" actId="2696"/>
        <pc:sldMkLst>
          <pc:docMk/>
          <pc:sldMk cId="3976347451" sldId="270"/>
        </pc:sldMkLst>
        <pc:spChg chg="mod">
          <ac:chgData name="Yoo Jonghun" userId="7af2938a2fa79179" providerId="LiveId" clId="{464149B3-F49D-4DCC-86E8-A1BA44FF0E22}" dt="2020-04-26T13:36:22.252" v="158"/>
          <ac:spMkLst>
            <pc:docMk/>
            <pc:sldMk cId="3976347451" sldId="270"/>
            <ac:spMk id="2" creationId="{C1C69F64-F510-492A-BAD9-081F5111B6AE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8" creationId="{3FFB4B72-6261-4CD0-8845-BE59FB1EB4DD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10" creationId="{061185F2-D62C-4E23-953E-9048EACBC0E7}"/>
          </ac:spMkLst>
        </pc:spChg>
        <pc:spChg chg="mod">
          <ac:chgData name="Yoo Jonghun" userId="7af2938a2fa79179" providerId="LiveId" clId="{464149B3-F49D-4DCC-86E8-A1BA44FF0E22}" dt="2020-04-26T13:35:45.425" v="109"/>
          <ac:spMkLst>
            <pc:docMk/>
            <pc:sldMk cId="3976347451" sldId="270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6:32.254" v="160" actId="1076"/>
          <ac:picMkLst>
            <pc:docMk/>
            <pc:sldMk cId="3976347451" sldId="270"/>
            <ac:picMk id="7" creationId="{D97A8CC0-EFE1-40E5-9460-47F01C7212AC}"/>
          </ac:picMkLst>
        </pc:picChg>
        <pc:cxnChg chg="add mod">
          <ac:chgData name="Yoo Jonghun" userId="7af2938a2fa79179" providerId="LiveId" clId="{464149B3-F49D-4DCC-86E8-A1BA44FF0E22}" dt="2020-04-26T13:36:32.254" v="160" actId="1076"/>
          <ac:cxnSpMkLst>
            <pc:docMk/>
            <pc:sldMk cId="3976347451" sldId="270"/>
            <ac:cxnSpMk id="9" creationId="{7426985A-E367-46BF-9EA1-01831FE925F6}"/>
          </ac:cxnSpMkLst>
        </pc:cxnChg>
      </pc:sldChg>
      <pc:sldChg chg="modSp add del">
        <pc:chgData name="Yoo Jonghun" userId="7af2938a2fa79179" providerId="LiveId" clId="{464149B3-F49D-4DCC-86E8-A1BA44FF0E22}" dt="2020-04-26T14:33:59.362" v="327" actId="2696"/>
        <pc:sldMkLst>
          <pc:docMk/>
          <pc:sldMk cId="740882984" sldId="271"/>
        </pc:sldMkLst>
        <pc:spChg chg="mod">
          <ac:chgData name="Yoo Jonghun" userId="7af2938a2fa79179" providerId="LiveId" clId="{464149B3-F49D-4DCC-86E8-A1BA44FF0E22}" dt="2020-04-26T14:33:57.964" v="326"/>
          <ac:spMkLst>
            <pc:docMk/>
            <pc:sldMk cId="740882984" sldId="271"/>
            <ac:spMk id="2" creationId="{C1C69F64-F510-492A-BAD9-081F5111B6AE}"/>
          </ac:spMkLst>
        </pc:spChg>
      </pc:sldChg>
      <pc:sldChg chg="addSp delSp modSp add">
        <pc:chgData name="Yoo Jonghun" userId="7af2938a2fa79179" providerId="LiveId" clId="{464149B3-F49D-4DCC-86E8-A1BA44FF0E22}" dt="2020-05-01T15:50:35.612" v="350" actId="20577"/>
        <pc:sldMkLst>
          <pc:docMk/>
          <pc:sldMk cId="2489095570" sldId="272"/>
        </pc:sldMkLst>
        <pc:spChg chg="mod">
          <ac:chgData name="Yoo Jonghun" userId="7af2938a2fa79179" providerId="LiveId" clId="{464149B3-F49D-4DCC-86E8-A1BA44FF0E22}" dt="2020-04-26T13:37:11.825" v="196"/>
          <ac:spMkLst>
            <pc:docMk/>
            <pc:sldMk cId="2489095570" sldId="272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35.612" v="350" actId="20577"/>
          <ac:spMkLst>
            <pc:docMk/>
            <pc:sldMk cId="2489095570" sldId="272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37:55.737" v="226"/>
          <ac:spMkLst>
            <pc:docMk/>
            <pc:sldMk cId="2489095570" sldId="272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8:06.897" v="228" actId="1076"/>
          <ac:spMkLst>
            <pc:docMk/>
            <pc:sldMk cId="2489095570" sldId="272"/>
            <ac:spMk id="7" creationId="{BBFED1EF-6C6D-421A-8593-44EB56C773C0}"/>
          </ac:spMkLst>
        </pc:spChg>
        <pc:spChg chg="add del mod">
          <ac:chgData name="Yoo Jonghun" userId="7af2938a2fa79179" providerId="LiveId" clId="{464149B3-F49D-4DCC-86E8-A1BA44FF0E22}" dt="2020-04-26T13:37:46.990" v="224" actId="478"/>
          <ac:spMkLst>
            <pc:docMk/>
            <pc:sldMk cId="2489095570" sldId="272"/>
            <ac:spMk id="9" creationId="{9006ABF2-9DF3-41A2-B91D-62FF6E284DB7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1" creationId="{8BB960CC-8F7A-4D38-A13B-850B9514257C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3" creationId="{88E72382-2CF9-46A9-B627-1AEE11BAA526}"/>
          </ac:spMkLst>
        </pc:spChg>
        <pc:spChg chg="del">
          <ac:chgData name="Yoo Jonghun" userId="7af2938a2fa79179" providerId="LiveId" clId="{464149B3-F49D-4DCC-86E8-A1BA44FF0E22}" dt="2020-04-26T13:37:19.491" v="197" actId="478"/>
          <ac:spMkLst>
            <pc:docMk/>
            <pc:sldMk cId="2489095570" sldId="272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8:44.489" v="230" actId="1076"/>
          <ac:picMkLst>
            <pc:docMk/>
            <pc:sldMk cId="2489095570" sldId="272"/>
            <ac:picMk id="10" creationId="{80637A7D-5177-4BD1-8630-6C5483B2D875}"/>
          </ac:picMkLst>
        </pc:picChg>
        <pc:cxnChg chg="add del">
          <ac:chgData name="Yoo Jonghun" userId="7af2938a2fa79179" providerId="LiveId" clId="{464149B3-F49D-4DCC-86E8-A1BA44FF0E22}" dt="2020-04-26T13:37:49.641" v="225" actId="478"/>
          <ac:cxnSpMkLst>
            <pc:docMk/>
            <pc:sldMk cId="2489095570" sldId="272"/>
            <ac:cxnSpMk id="8" creationId="{9CBF1CF0-CB67-4418-82F8-00273BB5C4F6}"/>
          </ac:cxnSpMkLst>
        </pc:cxnChg>
        <pc:cxnChg chg="add mod">
          <ac:chgData name="Yoo Jonghun" userId="7af2938a2fa79179" providerId="LiveId" clId="{464149B3-F49D-4DCC-86E8-A1BA44FF0E22}" dt="2020-04-26T13:38:44.489" v="230" actId="1076"/>
          <ac:cxnSpMkLst>
            <pc:docMk/>
            <pc:sldMk cId="2489095570" sldId="272"/>
            <ac:cxnSpMk id="12" creationId="{642D615F-D350-4CDF-B781-6B8B28C64491}"/>
          </ac:cxnSpMkLst>
        </pc:cxnChg>
      </pc:sldChg>
      <pc:sldChg chg="addSp modSp add">
        <pc:chgData name="Yoo Jonghun" userId="7af2938a2fa79179" providerId="LiveId" clId="{464149B3-F49D-4DCC-86E8-A1BA44FF0E22}" dt="2020-05-01T15:50:38.523" v="353" actId="20577"/>
        <pc:sldMkLst>
          <pc:docMk/>
          <pc:sldMk cId="3266487447" sldId="273"/>
        </pc:sldMkLst>
        <pc:spChg chg="mod">
          <ac:chgData name="Yoo Jonghun" userId="7af2938a2fa79179" providerId="LiveId" clId="{464149B3-F49D-4DCC-86E8-A1BA44FF0E22}" dt="2020-04-26T13:39:01.207" v="232"/>
          <ac:spMkLst>
            <pc:docMk/>
            <pc:sldMk cId="3266487447" sldId="273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38.523" v="353" actId="20577"/>
          <ac:spMkLst>
            <pc:docMk/>
            <pc:sldMk cId="3266487447" sldId="273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39:06.989" v="233"/>
          <ac:spMkLst>
            <pc:docMk/>
            <pc:sldMk cId="3266487447" sldId="273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7" creationId="{A4F798B3-938D-480E-A418-4CDCF3AB3D2B}"/>
          </ac:spMkLst>
        </pc:spChg>
        <pc:spChg chg="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9:42.641" v="241" actId="1076"/>
          <ac:picMkLst>
            <pc:docMk/>
            <pc:sldMk cId="3266487447" sldId="273"/>
            <ac:picMk id="8" creationId="{4F4E7B0A-C64D-42CC-AA99-F84710C92EFA}"/>
          </ac:picMkLst>
        </pc:picChg>
      </pc:sldChg>
      <pc:sldChg chg="modSp add">
        <pc:chgData name="Yoo Jonghun" userId="7af2938a2fa79179" providerId="LiveId" clId="{464149B3-F49D-4DCC-86E8-A1BA44FF0E22}" dt="2020-05-01T15:50:43.404" v="356" actId="20577"/>
        <pc:sldMkLst>
          <pc:docMk/>
          <pc:sldMk cId="989610959" sldId="274"/>
        </pc:sldMkLst>
        <pc:spChg chg="mod">
          <ac:chgData name="Yoo Jonghun" userId="7af2938a2fa79179" providerId="LiveId" clId="{464149B3-F49D-4DCC-86E8-A1BA44FF0E22}" dt="2020-04-26T13:40:01.338" v="278"/>
          <ac:spMkLst>
            <pc:docMk/>
            <pc:sldMk cId="989610959" sldId="274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43.404" v="356" actId="20577"/>
          <ac:spMkLst>
            <pc:docMk/>
            <pc:sldMk cId="989610959" sldId="274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40:03.966" v="279"/>
          <ac:spMkLst>
            <pc:docMk/>
            <pc:sldMk cId="989610959" sldId="274"/>
            <ac:spMk id="5" creationId="{7FBC023E-5D69-44AC-9A88-C9CCE4BFD6A0}"/>
          </ac:spMkLst>
        </pc:spChg>
        <pc:spChg chg="mod">
          <ac:chgData name="Yoo Jonghun" userId="7af2938a2fa79179" providerId="LiveId" clId="{464149B3-F49D-4DCC-86E8-A1BA44FF0E22}" dt="2020-04-26T14:30:31.961" v="282" actId="1076"/>
          <ac:spMkLst>
            <pc:docMk/>
            <pc:sldMk cId="989610959" sldId="274"/>
            <ac:spMk id="14" creationId="{24F0FCA5-3307-40CD-87CA-999E11C555C7}"/>
          </ac:spMkLst>
        </pc:spChg>
      </pc:sldChg>
      <pc:sldChg chg="addSp modSp add">
        <pc:chgData name="Yoo Jonghun" userId="7af2938a2fa79179" providerId="LiveId" clId="{464149B3-F49D-4DCC-86E8-A1BA44FF0E22}" dt="2020-05-01T15:50:48.213" v="359" actId="20577"/>
        <pc:sldMkLst>
          <pc:docMk/>
          <pc:sldMk cId="1238280159" sldId="275"/>
        </pc:sldMkLst>
        <pc:spChg chg="mod">
          <ac:chgData name="Yoo Jonghun" userId="7af2938a2fa79179" providerId="LiveId" clId="{464149B3-F49D-4DCC-86E8-A1BA44FF0E22}" dt="2020-04-26T14:31:27.225" v="301" actId="20577"/>
          <ac:spMkLst>
            <pc:docMk/>
            <pc:sldMk cId="1238280159" sldId="275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48.213" v="359" actId="20577"/>
          <ac:spMkLst>
            <pc:docMk/>
            <pc:sldMk cId="1238280159" sldId="275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4:31:33.216" v="302"/>
          <ac:spMkLst>
            <pc:docMk/>
            <pc:sldMk cId="1238280159" sldId="275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4:32:03.397" v="307" actId="1076"/>
          <ac:spMkLst>
            <pc:docMk/>
            <pc:sldMk cId="1238280159" sldId="275"/>
            <ac:spMk id="8" creationId="{5099CD49-4851-4164-962F-1EA29F102764}"/>
          </ac:spMkLst>
        </pc:spChg>
        <pc:spChg chg="mod">
          <ac:chgData name="Yoo Jonghun" userId="7af2938a2fa79179" providerId="LiveId" clId="{464149B3-F49D-4DCC-86E8-A1BA44FF0E22}" dt="2020-04-26T14:32:16.777" v="310" actId="20577"/>
          <ac:spMkLst>
            <pc:docMk/>
            <pc:sldMk cId="1238280159" sldId="275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4:32:03.397" v="307" actId="1076"/>
          <ac:picMkLst>
            <pc:docMk/>
            <pc:sldMk cId="1238280159" sldId="275"/>
            <ac:picMk id="7" creationId="{1303B717-B255-42BF-8BB8-1CDDC12F6364}"/>
          </ac:picMkLst>
        </pc:picChg>
      </pc:sldChg>
      <pc:sldChg chg="new del">
        <pc:chgData name="Yoo Jonghun" userId="7af2938a2fa79179" providerId="LiveId" clId="{464149B3-F49D-4DCC-86E8-A1BA44FF0E22}" dt="2020-04-26T14:32:36.926" v="312" actId="2696"/>
        <pc:sldMkLst>
          <pc:docMk/>
          <pc:sldMk cId="3244432366" sldId="276"/>
        </pc:sldMkLst>
      </pc:sldChg>
      <pc:sldChg chg="addSp delSp modSp add">
        <pc:chgData name="Yoo Jonghun" userId="7af2938a2fa79179" providerId="LiveId" clId="{464149B3-F49D-4DCC-86E8-A1BA44FF0E22}" dt="2020-04-26T14:33:32.207" v="324" actId="1076"/>
        <pc:sldMkLst>
          <pc:docMk/>
          <pc:sldMk cId="3623004298" sldId="276"/>
        </pc:sldMkLst>
        <pc:spChg chg="mod">
          <ac:chgData name="Yoo Jonghun" userId="7af2938a2fa79179" providerId="LiveId" clId="{464149B3-F49D-4DCC-86E8-A1BA44FF0E22}" dt="2020-04-26T14:32:46.546" v="316" actId="20577"/>
          <ac:spMkLst>
            <pc:docMk/>
            <pc:sldMk cId="3623004298" sldId="276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3:13.127" v="321" actId="20577"/>
          <ac:spMkLst>
            <pc:docMk/>
            <pc:sldMk cId="3623004298" sldId="276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8" creationId="{5099CD49-4851-4164-962F-1EA29F102764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4:33:30.235" v="322" actId="478"/>
          <ac:picMkLst>
            <pc:docMk/>
            <pc:sldMk cId="3623004298" sldId="276"/>
            <ac:picMk id="7" creationId="{1303B717-B255-42BF-8BB8-1CDDC12F6364}"/>
          </ac:picMkLst>
        </pc:picChg>
        <pc:picChg chg="add mod">
          <ac:chgData name="Yoo Jonghun" userId="7af2938a2fa79179" providerId="LiveId" clId="{464149B3-F49D-4DCC-86E8-A1BA44FF0E22}" dt="2020-04-26T14:33:32.207" v="324" actId="1076"/>
          <ac:picMkLst>
            <pc:docMk/>
            <pc:sldMk cId="3623004298" sldId="276"/>
            <ac:picMk id="9" creationId="{CA1B1C47-4EA9-4032-BEBD-E248131E380F}"/>
          </ac:picMkLst>
        </pc:picChg>
      </pc:sldChg>
      <pc:sldChg chg="modSp add">
        <pc:chgData name="Yoo Jonghun" userId="7af2938a2fa79179" providerId="LiveId" clId="{464149B3-F49D-4DCC-86E8-A1BA44FF0E22}" dt="2020-05-01T15:50:57.228" v="361" actId="20577"/>
        <pc:sldMkLst>
          <pc:docMk/>
          <pc:sldMk cId="2871164344" sldId="277"/>
        </pc:sldMkLst>
        <pc:spChg chg="mod">
          <ac:chgData name="Yoo Jonghun" userId="7af2938a2fa79179" providerId="LiveId" clId="{464149B3-F49D-4DCC-86E8-A1BA44FF0E22}" dt="2020-05-01T15:50:57.228" v="361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4:34:35.844" v="342" actId="20577"/>
          <ac:spMkLst>
            <pc:docMk/>
            <pc:sldMk cId="2871164344" sldId="277"/>
            <ac:spMk id="4" creationId="{068C5A6C-909A-48DF-A469-FC73377508FD}"/>
          </ac:spMkLst>
        </pc:spChg>
      </pc:sldChg>
      <pc:sldChg chg="new del">
        <pc:chgData name="Yoo Jonghun" userId="7af2938a2fa79179" providerId="LiveId" clId="{464149B3-F49D-4DCC-86E8-A1BA44FF0E22}" dt="2020-04-26T14:33:04.449" v="318" actId="2696"/>
        <pc:sldMkLst>
          <pc:docMk/>
          <pc:sldMk cId="3884161785" sldId="27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3716856889" sldId="104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354783239" sldId="1048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766354201" sldId="1049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288402547" sldId="10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2020-06-05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.co.kr/" TargetMode="External"/><Relationship Id="rId2" Type="http://schemas.openxmlformats.org/officeDocument/2006/relationships/hyperlink" Target="http://www.lge.co.kr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k.co.kr/" TargetMode="External"/><Relationship Id="rId4" Type="http://schemas.openxmlformats.org/officeDocument/2006/relationships/hyperlink" Target="http://www.hyundai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b-engines.com/en/ranking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index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개요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웹스크래핑</a:t>
            </a:r>
            <a:r>
              <a:rPr lang="ko-KR" altLang="en-US" dirty="0"/>
              <a:t> </a:t>
            </a:r>
            <a:r>
              <a:rPr lang="en-US" altLang="ko-KR" dirty="0"/>
              <a:t>- 2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Database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370012"/>
          </a:xfrm>
        </p:spPr>
        <p:txBody>
          <a:bodyPr>
            <a:noAutofit/>
          </a:bodyPr>
          <a:lstStyle/>
          <a:p>
            <a:r>
              <a:rPr lang="ko-KR" altLang="en-US" dirty="0"/>
              <a:t>저장 장치에 데이터를 쓰고</a:t>
            </a:r>
            <a:r>
              <a:rPr lang="en-US" altLang="ko-KR" dirty="0"/>
              <a:t> </a:t>
            </a:r>
            <a:r>
              <a:rPr lang="ko-KR" altLang="en-US" dirty="0"/>
              <a:t>읽는 행위</a:t>
            </a:r>
            <a:endParaRPr lang="en-US" altLang="ko-KR" dirty="0"/>
          </a:p>
          <a:p>
            <a:pPr lvl="1"/>
            <a:r>
              <a:rPr lang="ko-KR" altLang="en-US" dirty="0"/>
              <a:t>프로그램이 종료되어도 데이터를 유지할 수 있음</a:t>
            </a:r>
            <a:endParaRPr lang="en-US" altLang="ko-KR" dirty="0"/>
          </a:p>
          <a:p>
            <a:pPr lvl="1"/>
            <a:r>
              <a:rPr lang="ko-KR" altLang="en-US" dirty="0"/>
              <a:t>간단하게 데이터를 유지 보수할 수 있음 </a:t>
            </a:r>
            <a:r>
              <a:rPr lang="en-US" altLang="ko-KR" dirty="0"/>
              <a:t>(</a:t>
            </a:r>
            <a:r>
              <a:rPr lang="ko-KR" altLang="en-US" dirty="0"/>
              <a:t>소규모 시스템에 유리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OPEN / WRITE / READ / CLOSE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C2FCBB-5CEF-4025-A4F2-906AF71995FE}"/>
              </a:ext>
            </a:extLst>
          </p:cNvPr>
          <p:cNvSpPr/>
          <p:nvPr/>
        </p:nvSpPr>
        <p:spPr>
          <a:xfrm>
            <a:off x="1620477" y="3958619"/>
            <a:ext cx="2131209" cy="113554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2F91A7-3DA1-4E3F-8180-99F226E5E7DD}"/>
              </a:ext>
            </a:extLst>
          </p:cNvPr>
          <p:cNvSpPr txBox="1"/>
          <p:nvPr/>
        </p:nvSpPr>
        <p:spPr>
          <a:xfrm>
            <a:off x="5119429" y="4084748"/>
            <a:ext cx="139506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user-</a:t>
            </a:r>
            <a:r>
              <a:rPr lang="en-US" altLang="ko-KR" dirty="0" err="1"/>
              <a:t>info.txt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16E70D-BA4A-4674-85B6-DFD13265EA72}"/>
              </a:ext>
            </a:extLst>
          </p:cNvPr>
          <p:cNvSpPr txBox="1"/>
          <p:nvPr/>
        </p:nvSpPr>
        <p:spPr>
          <a:xfrm>
            <a:off x="5261455" y="4567395"/>
            <a:ext cx="111101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ohlcv.xlsx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BC67534-A22A-4A53-A78E-39D254DD0D31}"/>
              </a:ext>
            </a:extLst>
          </p:cNvPr>
          <p:cNvCxnSpPr>
            <a:endCxn id="10" idx="1"/>
          </p:cNvCxnSpPr>
          <p:nvPr/>
        </p:nvCxnSpPr>
        <p:spPr>
          <a:xfrm>
            <a:off x="3822699" y="4277108"/>
            <a:ext cx="129673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1EA27A2-8B5A-4BA5-A77D-AF278E765037}"/>
              </a:ext>
            </a:extLst>
          </p:cNvPr>
          <p:cNvCxnSpPr/>
          <p:nvPr/>
        </p:nvCxnSpPr>
        <p:spPr>
          <a:xfrm>
            <a:off x="3822699" y="4759754"/>
            <a:ext cx="129673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1B3256-7287-4DB7-A965-2138299C38ED}"/>
              </a:ext>
            </a:extLst>
          </p:cNvPr>
          <p:cNvSpPr/>
          <p:nvPr/>
        </p:nvSpPr>
        <p:spPr>
          <a:xfrm>
            <a:off x="4787106" y="3939879"/>
            <a:ext cx="2059708" cy="117301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16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예제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Database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370012"/>
          </a:xfrm>
        </p:spPr>
        <p:txBody>
          <a:bodyPr>
            <a:noAutofit/>
          </a:bodyPr>
          <a:lstStyle/>
          <a:p>
            <a:r>
              <a:rPr lang="en-US" altLang="ko-KR" dirty="0"/>
              <a:t>TEXT</a:t>
            </a:r>
            <a:r>
              <a:rPr lang="ko-KR" altLang="en-US" dirty="0"/>
              <a:t> 파일에 정보를 각각 저장</a:t>
            </a:r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23AFB633-A1CA-4316-9F22-DC8CBF8704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0813497"/>
              </p:ext>
            </p:extLst>
          </p:nvPr>
        </p:nvGraphicFramePr>
        <p:xfrm>
          <a:off x="1093479" y="4709312"/>
          <a:ext cx="4102246" cy="1497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123">
                  <a:extLst>
                    <a:ext uri="{9D8B030D-6E8A-4147-A177-3AD203B41FA5}">
                      <a16:colId xmlns:a16="http://schemas.microsoft.com/office/drawing/2014/main" val="4067007429"/>
                    </a:ext>
                  </a:extLst>
                </a:gridCol>
                <a:gridCol w="2051123">
                  <a:extLst>
                    <a:ext uri="{9D8B030D-6E8A-4147-A177-3AD203B41FA5}">
                      <a16:colId xmlns:a16="http://schemas.microsoft.com/office/drawing/2014/main" val="782740965"/>
                    </a:ext>
                  </a:extLst>
                </a:gridCol>
              </a:tblGrid>
              <a:tr h="299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종목명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LG</a:t>
                      </a:r>
                      <a:r>
                        <a:rPr lang="ko-KR" altLang="en-US" sz="1200" dirty="0"/>
                        <a:t>전자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186745"/>
                  </a:ext>
                </a:extLst>
              </a:tr>
              <a:tr h="299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홈페이지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LG전자 홈페이지(새창으로 열림)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LG전자 홈페이지(새창으로 열림)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www.lge.co.kr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T="38100" marB="95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428156"/>
                  </a:ext>
                </a:extLst>
              </a:tr>
              <a:tr h="299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주요주주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조성진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35601"/>
                  </a:ext>
                </a:extLst>
              </a:tr>
              <a:tr h="299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감사인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삼일회계법인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26284"/>
                  </a:ext>
                </a:extLst>
              </a:tr>
              <a:tr h="299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사업자등록번호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106-81-19621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65789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4C908FE-7192-44A9-B035-1F75F0F826A1}"/>
              </a:ext>
            </a:extLst>
          </p:cNvPr>
          <p:cNvSpPr txBox="1"/>
          <p:nvPr/>
        </p:nvSpPr>
        <p:spPr>
          <a:xfrm>
            <a:off x="1089892" y="4353063"/>
            <a:ext cx="611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LG.txt</a:t>
            </a:r>
            <a:endParaRPr lang="ko-KR" altLang="en-US" sz="1400" dirty="0"/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FE8859A0-3E25-45B3-9749-2D539303A4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4509417"/>
              </p:ext>
            </p:extLst>
          </p:nvPr>
        </p:nvGraphicFramePr>
        <p:xfrm>
          <a:off x="1093479" y="2806811"/>
          <a:ext cx="4102246" cy="15177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123">
                  <a:extLst>
                    <a:ext uri="{9D8B030D-6E8A-4147-A177-3AD203B41FA5}">
                      <a16:colId xmlns:a16="http://schemas.microsoft.com/office/drawing/2014/main" val="4067007429"/>
                    </a:ext>
                  </a:extLst>
                </a:gridCol>
                <a:gridCol w="2051123">
                  <a:extLst>
                    <a:ext uri="{9D8B030D-6E8A-4147-A177-3AD203B41FA5}">
                      <a16:colId xmlns:a16="http://schemas.microsoft.com/office/drawing/2014/main" val="782740965"/>
                    </a:ext>
                  </a:extLst>
                </a:gridCol>
              </a:tblGrid>
              <a:tr h="299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종목명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삼성전자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186745"/>
                  </a:ext>
                </a:extLst>
              </a:tr>
              <a:tr h="299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홈페이지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LG전자 홈페이지(새창으로 열림)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LG전자 홈페이지(새창으로 열림)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www.sec.co.kr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T="38100" marB="95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428156"/>
                  </a:ext>
                </a:extLst>
              </a:tr>
              <a:tr h="299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주요주주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이건희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35601"/>
                  </a:ext>
                </a:extLst>
              </a:tr>
              <a:tr h="299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감사인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삼일회계법인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26284"/>
                  </a:ext>
                </a:extLst>
              </a:tr>
              <a:tr h="319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사업자등록번호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106-81-19621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65789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E1424A8-ED4D-4B8E-B6DD-9F15A0B4B832}"/>
              </a:ext>
            </a:extLst>
          </p:cNvPr>
          <p:cNvSpPr txBox="1"/>
          <p:nvPr/>
        </p:nvSpPr>
        <p:spPr>
          <a:xfrm>
            <a:off x="1089892" y="2450562"/>
            <a:ext cx="785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삼성</a:t>
            </a:r>
            <a:r>
              <a:rPr lang="en-US" altLang="ko-KR" sz="1400" dirty="0"/>
              <a:t>.txt</a:t>
            </a:r>
            <a:endParaRPr lang="ko-KR" altLang="en-US" sz="1400" dirty="0"/>
          </a:p>
        </p:txBody>
      </p:sp>
      <p:graphicFrame>
        <p:nvGraphicFramePr>
          <p:cNvPr id="13" name="표 6">
            <a:extLst>
              <a:ext uri="{FF2B5EF4-FFF2-40B4-BE49-F238E27FC236}">
                <a16:creationId xmlns:a16="http://schemas.microsoft.com/office/drawing/2014/main" id="{2A4DCBA6-390F-4008-B9D2-71342C90CA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050241"/>
              </p:ext>
            </p:extLst>
          </p:nvPr>
        </p:nvGraphicFramePr>
        <p:xfrm>
          <a:off x="5850206" y="4709312"/>
          <a:ext cx="4102246" cy="1497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123">
                  <a:extLst>
                    <a:ext uri="{9D8B030D-6E8A-4147-A177-3AD203B41FA5}">
                      <a16:colId xmlns:a16="http://schemas.microsoft.com/office/drawing/2014/main" val="4067007429"/>
                    </a:ext>
                  </a:extLst>
                </a:gridCol>
                <a:gridCol w="2051123">
                  <a:extLst>
                    <a:ext uri="{9D8B030D-6E8A-4147-A177-3AD203B41FA5}">
                      <a16:colId xmlns:a16="http://schemas.microsoft.com/office/drawing/2014/main" val="782740965"/>
                    </a:ext>
                  </a:extLst>
                </a:gridCol>
              </a:tblGrid>
              <a:tr h="299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종목명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현대차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186745"/>
                  </a:ext>
                </a:extLst>
              </a:tr>
              <a:tr h="299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홈페이지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http://www.hyundai.com</a:t>
                      </a:r>
                      <a:endParaRPr lang="en-US" sz="12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T="38100" marB="95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428156"/>
                  </a:ext>
                </a:extLst>
              </a:tr>
              <a:tr h="299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주요주주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정몽구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35601"/>
                  </a:ext>
                </a:extLst>
              </a:tr>
              <a:tr h="299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감사인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삼정회계법인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26284"/>
                  </a:ext>
                </a:extLst>
              </a:tr>
              <a:tr h="299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사업자등록번호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120-86-12589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65789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DD05A3F-FECD-4BCB-9C83-6EBE0D025DD1}"/>
              </a:ext>
            </a:extLst>
          </p:cNvPr>
          <p:cNvSpPr txBox="1"/>
          <p:nvPr/>
        </p:nvSpPr>
        <p:spPr>
          <a:xfrm>
            <a:off x="5846619" y="4353063"/>
            <a:ext cx="965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현대차</a:t>
            </a:r>
            <a:r>
              <a:rPr lang="en-US" altLang="ko-KR" sz="1400" dirty="0"/>
              <a:t>.txt</a:t>
            </a:r>
            <a:endParaRPr lang="ko-KR" altLang="en-US" sz="1400" dirty="0"/>
          </a:p>
        </p:txBody>
      </p:sp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id="{D77F6BB7-FB16-4898-AF6B-958823076D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279450"/>
              </p:ext>
            </p:extLst>
          </p:nvPr>
        </p:nvGraphicFramePr>
        <p:xfrm>
          <a:off x="5850206" y="2806811"/>
          <a:ext cx="4102246" cy="1497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123">
                  <a:extLst>
                    <a:ext uri="{9D8B030D-6E8A-4147-A177-3AD203B41FA5}">
                      <a16:colId xmlns:a16="http://schemas.microsoft.com/office/drawing/2014/main" val="4067007429"/>
                    </a:ext>
                  </a:extLst>
                </a:gridCol>
                <a:gridCol w="2051123">
                  <a:extLst>
                    <a:ext uri="{9D8B030D-6E8A-4147-A177-3AD203B41FA5}">
                      <a16:colId xmlns:a16="http://schemas.microsoft.com/office/drawing/2014/main" val="782740965"/>
                    </a:ext>
                  </a:extLst>
                </a:gridCol>
              </a:tblGrid>
              <a:tr h="299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종목명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SK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186745"/>
                  </a:ext>
                </a:extLst>
              </a:tr>
              <a:tr h="299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홈페이지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tooltip="LG전자 홈페이지(새창으로 열림)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tooltip="LG전자 홈페이지(새창으로 열림)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www.sk.co.kr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T="38100" marB="95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428156"/>
                  </a:ext>
                </a:extLst>
              </a:tr>
              <a:tr h="299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주요주주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최태원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35601"/>
                  </a:ext>
                </a:extLst>
              </a:tr>
              <a:tr h="299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감사인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한영회계법인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26284"/>
                  </a:ext>
                </a:extLst>
              </a:tr>
              <a:tr h="299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사업자등록번호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116-81-15020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65789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D32B212-5F51-4303-B8A8-9D64386DC646}"/>
              </a:ext>
            </a:extLst>
          </p:cNvPr>
          <p:cNvSpPr txBox="1"/>
          <p:nvPr/>
        </p:nvSpPr>
        <p:spPr>
          <a:xfrm>
            <a:off x="5846619" y="2450562"/>
            <a:ext cx="601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SK.txt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021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입출력의 문제점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Database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370012"/>
          </a:xfrm>
        </p:spPr>
        <p:txBody>
          <a:bodyPr>
            <a:noAutofit/>
          </a:bodyPr>
          <a:lstStyle/>
          <a:p>
            <a:r>
              <a:rPr lang="ko-KR" altLang="en-US" dirty="0"/>
              <a:t>종목의 수가 늘어날 경우 조회</a:t>
            </a:r>
            <a:r>
              <a:rPr lang="en-US" altLang="ko-KR" dirty="0"/>
              <a:t>/</a:t>
            </a:r>
            <a:r>
              <a:rPr lang="ko-KR" altLang="en-US" dirty="0"/>
              <a:t>저장에 어려움이 생김</a:t>
            </a:r>
            <a:endParaRPr lang="en-US" altLang="ko-KR" dirty="0"/>
          </a:p>
          <a:p>
            <a:pPr lvl="1"/>
            <a:r>
              <a:rPr lang="en-US" altLang="ko-KR" dirty="0"/>
              <a:t>TEXT </a:t>
            </a:r>
            <a:r>
              <a:rPr lang="ko-KR" altLang="en-US" dirty="0"/>
              <a:t>파일에서 삼일회계법인이 감사하는 회사는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>
                <a:solidFill>
                  <a:schemeClr val="dk1"/>
                </a:solidFill>
              </a:rPr>
              <a:t>삼일회계법인의</a:t>
            </a:r>
            <a:r>
              <a:rPr lang="ko-KR" altLang="en-US" dirty="0"/>
              <a:t> 사업자 이름이 변경되었다면 업데이트 횟수는</a:t>
            </a:r>
            <a:r>
              <a:rPr lang="en-US" altLang="ko-KR" dirty="0"/>
              <a:t>?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5DD6E5-4261-4679-99A7-271E3D7CCB5D}"/>
              </a:ext>
            </a:extLst>
          </p:cNvPr>
          <p:cNvSpPr/>
          <p:nvPr/>
        </p:nvSpPr>
        <p:spPr>
          <a:xfrm>
            <a:off x="1237673" y="3565691"/>
            <a:ext cx="757649" cy="100676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accent1"/>
                </a:solidFill>
              </a:rPr>
              <a:t>삼성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3C30DE-1D0E-4D86-BA71-2EC6D321A2F6}"/>
              </a:ext>
            </a:extLst>
          </p:cNvPr>
          <p:cNvSpPr/>
          <p:nvPr/>
        </p:nvSpPr>
        <p:spPr>
          <a:xfrm>
            <a:off x="2087419" y="3565691"/>
            <a:ext cx="757649" cy="100676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LG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31BB79-6AC5-42E5-BEB3-F247823AF307}"/>
              </a:ext>
            </a:extLst>
          </p:cNvPr>
          <p:cNvSpPr/>
          <p:nvPr/>
        </p:nvSpPr>
        <p:spPr>
          <a:xfrm>
            <a:off x="2937165" y="3565691"/>
            <a:ext cx="757649" cy="100676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SK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FD9172-DD24-4CC4-BCDA-A27BCBE1B26B}"/>
              </a:ext>
            </a:extLst>
          </p:cNvPr>
          <p:cNvSpPr/>
          <p:nvPr/>
        </p:nvSpPr>
        <p:spPr>
          <a:xfrm>
            <a:off x="3786911" y="3565691"/>
            <a:ext cx="757649" cy="100676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현대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6BD635-5F18-4896-96E3-34F1DD50DCB0}"/>
              </a:ext>
            </a:extLst>
          </p:cNvPr>
          <p:cNvSpPr/>
          <p:nvPr/>
        </p:nvSpPr>
        <p:spPr>
          <a:xfrm>
            <a:off x="4636657" y="3565691"/>
            <a:ext cx="757649" cy="100676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두산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4EE692-F231-43D8-97B2-DCFC2C48FD7E}"/>
              </a:ext>
            </a:extLst>
          </p:cNvPr>
          <p:cNvSpPr txBox="1"/>
          <p:nvPr/>
        </p:nvSpPr>
        <p:spPr>
          <a:xfrm>
            <a:off x="5652655" y="3885949"/>
            <a:ext cx="5116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〮〮〮〮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36FE59F-DF4E-448E-82C7-53B10B3E8BB3}"/>
              </a:ext>
            </a:extLst>
          </p:cNvPr>
          <p:cNvCxnSpPr/>
          <p:nvPr/>
        </p:nvCxnSpPr>
        <p:spPr>
          <a:xfrm>
            <a:off x="1311564" y="4886491"/>
            <a:ext cx="9264073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2987D3D-5201-48D5-9533-480813072F87}"/>
              </a:ext>
            </a:extLst>
          </p:cNvPr>
          <p:cNvSpPr txBox="1"/>
          <p:nvPr/>
        </p:nvSpPr>
        <p:spPr>
          <a:xfrm>
            <a:off x="5394306" y="4711005"/>
            <a:ext cx="123463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3000</a:t>
            </a:r>
            <a:r>
              <a:rPr lang="ko-KR" altLang="en-US" dirty="0">
                <a:solidFill>
                  <a:schemeClr val="accent1"/>
                </a:solidFill>
              </a:rPr>
              <a:t> 종목</a:t>
            </a:r>
          </a:p>
        </p:txBody>
      </p:sp>
    </p:spTree>
    <p:extLst>
      <p:ext uri="{BB962C8B-B14F-4D97-AF65-F5344CB8AC3E}">
        <p14:creationId xmlns:p14="http://schemas.microsoft.com/office/powerpoint/2010/main" val="280567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베이스 </a:t>
            </a:r>
            <a:r>
              <a:rPr lang="en-US" altLang="ko-KR" dirty="0"/>
              <a:t>(Database)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Database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370012"/>
          </a:xfrm>
        </p:spPr>
        <p:txBody>
          <a:bodyPr>
            <a:noAutofit/>
          </a:bodyPr>
          <a:lstStyle/>
          <a:p>
            <a:r>
              <a:rPr lang="ko-KR" altLang="en-US" dirty="0"/>
              <a:t>파일에서 필요한 정보를 효율적으로 가져오기 위한 시스템</a:t>
            </a:r>
            <a:endParaRPr lang="en-US" altLang="ko-KR" dirty="0"/>
          </a:p>
          <a:p>
            <a:pPr lvl="1"/>
            <a:r>
              <a:rPr lang="ko-KR" altLang="en-US" dirty="0"/>
              <a:t>중복을 제거하여 </a:t>
            </a:r>
            <a:r>
              <a:rPr lang="ko-KR" altLang="en-US" dirty="0">
                <a:highlight>
                  <a:srgbClr val="FFFF00"/>
                </a:highlight>
              </a:rPr>
              <a:t>저장 공간에 대한 비용 절감</a:t>
            </a:r>
            <a:endParaRPr lang="en-US" altLang="ko-KR" dirty="0">
              <a:highlight>
                <a:srgbClr val="FFFF00"/>
              </a:highlight>
            </a:endParaRPr>
          </a:p>
          <a:p>
            <a:pPr lvl="1"/>
            <a:r>
              <a:rPr lang="ko-KR" altLang="en-US" dirty="0"/>
              <a:t>데이터를 구조적으로 정리하여 </a:t>
            </a:r>
            <a:r>
              <a:rPr lang="ko-KR" altLang="en-US" dirty="0">
                <a:highlight>
                  <a:srgbClr val="FFFF00"/>
                </a:highlight>
              </a:rPr>
              <a:t>업데이트 속도 향상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F8EEC8-B5BF-495B-8FEC-F2FDECBB3921}"/>
              </a:ext>
            </a:extLst>
          </p:cNvPr>
          <p:cNvSpPr/>
          <p:nvPr/>
        </p:nvSpPr>
        <p:spPr>
          <a:xfrm>
            <a:off x="1635495" y="3803188"/>
            <a:ext cx="2131209" cy="113554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86BC0A-1CED-42C7-932A-735287403D54}"/>
              </a:ext>
            </a:extLst>
          </p:cNvPr>
          <p:cNvSpPr/>
          <p:nvPr/>
        </p:nvSpPr>
        <p:spPr>
          <a:xfrm>
            <a:off x="6505272" y="3803188"/>
            <a:ext cx="1706002" cy="113554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4D7E5D-E827-4C33-BC81-EAA09EE0DA36}"/>
              </a:ext>
            </a:extLst>
          </p:cNvPr>
          <p:cNvSpPr/>
          <p:nvPr/>
        </p:nvSpPr>
        <p:spPr>
          <a:xfrm>
            <a:off x="4935090" y="3803188"/>
            <a:ext cx="985566" cy="113554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8E1D179-C972-4438-A6A1-E80E8DF5DD0E}"/>
              </a:ext>
            </a:extLst>
          </p:cNvPr>
          <p:cNvCxnSpPr/>
          <p:nvPr/>
        </p:nvCxnSpPr>
        <p:spPr>
          <a:xfrm>
            <a:off x="5920656" y="4119873"/>
            <a:ext cx="591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90AE456-9F8B-4809-8247-1B04878E5A4B}"/>
              </a:ext>
            </a:extLst>
          </p:cNvPr>
          <p:cNvCxnSpPr/>
          <p:nvPr/>
        </p:nvCxnSpPr>
        <p:spPr>
          <a:xfrm>
            <a:off x="5920656" y="4637109"/>
            <a:ext cx="59112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FA4EC0E-46C9-4D89-96A4-28E4BB174F4D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3766704" y="4370959"/>
            <a:ext cx="11683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237C6B-9F7A-47E5-97BC-F7EF830A9C24}"/>
              </a:ext>
            </a:extLst>
          </p:cNvPr>
          <p:cNvSpPr/>
          <p:nvPr/>
        </p:nvSpPr>
        <p:spPr>
          <a:xfrm>
            <a:off x="4664510" y="3565691"/>
            <a:ext cx="3759200" cy="16256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15139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Database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370012"/>
          </a:xfrm>
        </p:spPr>
        <p:txBody>
          <a:bodyPr>
            <a:noAutofit/>
          </a:bodyPr>
          <a:lstStyle/>
          <a:p>
            <a:r>
              <a:rPr lang="ko-KR" altLang="en-US" dirty="0"/>
              <a:t>엑셀 파일에 삼일 회계법인의 다음 정보를 수정하라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삼일회계법인 </a:t>
            </a:r>
            <a:r>
              <a:rPr lang="en-US" altLang="ko-KR" dirty="0"/>
              <a:t>-&gt; </a:t>
            </a:r>
            <a:r>
              <a:rPr lang="ko-KR" altLang="en-US" dirty="0"/>
              <a:t>삼삼회계법인</a:t>
            </a:r>
          </a:p>
          <a:p>
            <a:pPr lvl="1"/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B11844D-1A56-4434-8615-74B560A71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72" y="3061105"/>
            <a:ext cx="6353175" cy="18383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3E687A-A811-4359-ADB8-291EE1AD4F4E}"/>
              </a:ext>
            </a:extLst>
          </p:cNvPr>
          <p:cNvSpPr txBox="1"/>
          <p:nvPr/>
        </p:nvSpPr>
        <p:spPr>
          <a:xfrm>
            <a:off x="7945055" y="5615112"/>
            <a:ext cx="3680816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생각해봅시다</a:t>
            </a:r>
            <a:r>
              <a:rPr lang="en-US" altLang="ko-KR" dirty="0"/>
              <a:t>. </a:t>
            </a:r>
          </a:p>
          <a:p>
            <a:r>
              <a:rPr lang="ko-KR" altLang="en-US" sz="1400" dirty="0"/>
              <a:t>    변경 횟수를 줄이기 위한 데이터의 구조는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HINT)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테이블 분리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VLOOKUP /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HLOOKUP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그래픽 17" descr="전구">
            <a:extLst>
              <a:ext uri="{FF2B5EF4-FFF2-40B4-BE49-F238E27FC236}">
                <a16:creationId xmlns:a16="http://schemas.microsoft.com/office/drawing/2014/main" id="{6084D36F-C7F7-45AD-937A-9CEEE3BBA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9547" y="5639768"/>
            <a:ext cx="575508" cy="57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9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– 1 (</a:t>
            </a:r>
            <a:r>
              <a:rPr lang="ko-KR" altLang="en-US" dirty="0"/>
              <a:t>정답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Database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370012"/>
          </a:xfrm>
        </p:spPr>
        <p:txBody>
          <a:bodyPr>
            <a:noAutofit/>
          </a:bodyPr>
          <a:lstStyle/>
          <a:p>
            <a:r>
              <a:rPr lang="en-US" altLang="ko-KR" dirty="0"/>
              <a:t>Table</a:t>
            </a:r>
            <a:r>
              <a:rPr lang="ko-KR" altLang="en-US" dirty="0"/>
              <a:t>을 분할하고 연결 관계를 정의</a:t>
            </a:r>
          </a:p>
          <a:p>
            <a:pPr lvl="1"/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A9DB21-6E6D-42B2-AFB1-A57CC5E35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85" y="3040838"/>
            <a:ext cx="5305425" cy="1885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A3EA62-B779-4EF1-B2DD-C08A2B89F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442" y="3040838"/>
            <a:ext cx="3505200" cy="1381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CDD1C2-D0D2-4089-B1B4-9816567572F3}"/>
              </a:ext>
            </a:extLst>
          </p:cNvPr>
          <p:cNvSpPr txBox="1"/>
          <p:nvPr/>
        </p:nvSpPr>
        <p:spPr>
          <a:xfrm>
            <a:off x="877398" y="2739778"/>
            <a:ext cx="179106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종목 정보 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0FC999-497A-455B-B758-ECB443423040}"/>
              </a:ext>
            </a:extLst>
          </p:cNvPr>
          <p:cNvSpPr txBox="1"/>
          <p:nvPr/>
        </p:nvSpPr>
        <p:spPr>
          <a:xfrm>
            <a:off x="8855439" y="2739778"/>
            <a:ext cx="15474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회계사 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1344FA-E8A0-49DE-BD38-AABB34DBC803}"/>
              </a:ext>
            </a:extLst>
          </p:cNvPr>
          <p:cNvSpPr txBox="1"/>
          <p:nvPr/>
        </p:nvSpPr>
        <p:spPr>
          <a:xfrm>
            <a:off x="6810166" y="4723023"/>
            <a:ext cx="312136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>
                <a:highlight>
                  <a:srgbClr val="FFFF00"/>
                </a:highlight>
              </a:rPr>
              <a:t>쓰기 </a:t>
            </a:r>
            <a:r>
              <a:rPr lang="en-US" altLang="ko-KR" b="1" u="sng" dirty="0">
                <a:highlight>
                  <a:srgbClr val="FFFF00"/>
                </a:highlight>
              </a:rPr>
              <a:t>(</a:t>
            </a:r>
            <a:r>
              <a:rPr lang="ko-KR" altLang="en-US" b="1" u="sng" dirty="0">
                <a:highlight>
                  <a:srgbClr val="FFFF00"/>
                </a:highlight>
              </a:rPr>
              <a:t>업데이트</a:t>
            </a:r>
            <a:r>
              <a:rPr lang="en-US" altLang="ko-KR" b="1" u="sng" dirty="0">
                <a:highlight>
                  <a:srgbClr val="FFFF00"/>
                </a:highlight>
              </a:rPr>
              <a:t>)</a:t>
            </a:r>
            <a:r>
              <a:rPr lang="ko-KR" altLang="en-US" b="1" u="sng" dirty="0">
                <a:highlight>
                  <a:srgbClr val="FFFF00"/>
                </a:highlight>
              </a:rPr>
              <a:t>에 편리하다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AE74005-8268-4239-9438-A5395A801860}"/>
              </a:ext>
            </a:extLst>
          </p:cNvPr>
          <p:cNvCxnSpPr/>
          <p:nvPr/>
        </p:nvCxnSpPr>
        <p:spPr>
          <a:xfrm flipV="1">
            <a:off x="5163127" y="3609142"/>
            <a:ext cx="0" cy="186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ED6507-E296-46E1-A064-1B2D5811C00F}"/>
              </a:ext>
            </a:extLst>
          </p:cNvPr>
          <p:cNvSpPr txBox="1"/>
          <p:nvPr/>
        </p:nvSpPr>
        <p:spPr>
          <a:xfrm>
            <a:off x="4506155" y="5532810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중복 데이터 제거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2DAA5D1-2804-49DC-BA2D-D2B93DE43E94}"/>
              </a:ext>
            </a:extLst>
          </p:cNvPr>
          <p:cNvCxnSpPr>
            <a:cxnSpLocks/>
          </p:cNvCxnSpPr>
          <p:nvPr/>
        </p:nvCxnSpPr>
        <p:spPr>
          <a:xfrm>
            <a:off x="7315200" y="2630087"/>
            <a:ext cx="0" cy="41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2B98C2-5998-43EE-85FB-20507BA3B6D6}"/>
              </a:ext>
            </a:extLst>
          </p:cNvPr>
          <p:cNvSpPr txBox="1"/>
          <p:nvPr/>
        </p:nvSpPr>
        <p:spPr>
          <a:xfrm>
            <a:off x="6855939" y="2329027"/>
            <a:ext cx="918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primary key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48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베이스의 종류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Database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370012"/>
          </a:xfrm>
        </p:spPr>
        <p:txBody>
          <a:bodyPr>
            <a:noAutofit/>
          </a:bodyPr>
          <a:lstStyle/>
          <a:p>
            <a:r>
              <a:rPr lang="ko-KR" altLang="en-US" dirty="0"/>
              <a:t>목적 및 제조 회사에 따라 다양한 </a:t>
            </a:r>
            <a:r>
              <a:rPr lang="en-US" altLang="ko-KR" dirty="0"/>
              <a:t>DB</a:t>
            </a:r>
            <a:r>
              <a:rPr lang="ko-KR" altLang="en-US" dirty="0"/>
              <a:t>가 존재</a:t>
            </a:r>
            <a:endParaRPr lang="en-US" altLang="ko-KR" dirty="0"/>
          </a:p>
          <a:p>
            <a:pPr lvl="1"/>
            <a:r>
              <a:rPr lang="ko-KR" altLang="en-US" dirty="0"/>
              <a:t>자동차에 현대차</a:t>
            </a:r>
            <a:r>
              <a:rPr lang="en-US" altLang="ko-KR" dirty="0"/>
              <a:t>/</a:t>
            </a:r>
            <a:r>
              <a:rPr lang="ko-KR" altLang="en-US" dirty="0" err="1"/>
              <a:t>쌍용차</a:t>
            </a:r>
            <a:r>
              <a:rPr lang="en-US" altLang="ko-KR" dirty="0"/>
              <a:t> </a:t>
            </a:r>
            <a:r>
              <a:rPr lang="ko-KR" altLang="en-US" dirty="0"/>
              <a:t>등이 있듯이 다양한 종류의 </a:t>
            </a:r>
            <a:r>
              <a:rPr lang="en-US" altLang="ko-KR" dirty="0"/>
              <a:t>DB</a:t>
            </a:r>
            <a:r>
              <a:rPr lang="ko-KR" altLang="en-US" dirty="0"/>
              <a:t>가 있음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850980-8E6E-432C-A717-FB032F7C445E}"/>
              </a:ext>
            </a:extLst>
          </p:cNvPr>
          <p:cNvSpPr/>
          <p:nvPr/>
        </p:nvSpPr>
        <p:spPr>
          <a:xfrm>
            <a:off x="6835785" y="5958352"/>
            <a:ext cx="26372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hlinkClick r:id="rId2"/>
              </a:rPr>
              <a:t>https://</a:t>
            </a:r>
            <a:r>
              <a:rPr lang="en-US" altLang="ko-KR" sz="1200" dirty="0" err="1">
                <a:hlinkClick r:id="rId2"/>
              </a:rPr>
              <a:t>db-engines.com</a:t>
            </a:r>
            <a:r>
              <a:rPr lang="en-US" altLang="ko-KR" sz="1200" dirty="0">
                <a:hlinkClick r:id="rId2"/>
              </a:rPr>
              <a:t>/</a:t>
            </a:r>
            <a:r>
              <a:rPr lang="en-US" altLang="ko-KR" sz="1200" dirty="0" err="1">
                <a:hlinkClick r:id="rId2"/>
              </a:rPr>
              <a:t>en</a:t>
            </a:r>
            <a:r>
              <a:rPr lang="en-US" altLang="ko-KR" sz="1200" dirty="0">
                <a:hlinkClick r:id="rId2"/>
              </a:rPr>
              <a:t>/ranking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859A49-55D5-4A90-B913-9E3A4530B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45" y="3048282"/>
            <a:ext cx="8521700" cy="291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SQLite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Database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370012"/>
          </a:xfrm>
        </p:spPr>
        <p:txBody>
          <a:bodyPr>
            <a:noAutofit/>
          </a:bodyPr>
          <a:lstStyle/>
          <a:p>
            <a:r>
              <a:rPr lang="ko-KR" altLang="en-US" dirty="0"/>
              <a:t>동시 사용자가 소규모인 애플리케이션에 적합</a:t>
            </a:r>
            <a:endParaRPr lang="en-US" altLang="ko-KR" dirty="0"/>
          </a:p>
          <a:p>
            <a:pPr lvl="1"/>
            <a:r>
              <a:rPr lang="ko-KR" altLang="en-US" dirty="0"/>
              <a:t>데스크톱 또는 싱글 플레이하는 모바일 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최소한의 옵션을 제공하기 때문에 간결함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1F48DE-75BD-4ED3-8E41-6AAD81DF0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962" y="2079791"/>
            <a:ext cx="4914900" cy="29718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04A84E5-D1EA-4FEC-BDA9-46EEB0F35382}"/>
              </a:ext>
            </a:extLst>
          </p:cNvPr>
          <p:cNvSpPr/>
          <p:nvPr/>
        </p:nvSpPr>
        <p:spPr>
          <a:xfrm>
            <a:off x="5541962" y="5051591"/>
            <a:ext cx="24908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hlinkClick r:id="rId3"/>
              </a:rPr>
              <a:t>https://</a:t>
            </a:r>
            <a:r>
              <a:rPr lang="en-US" altLang="ko-KR" sz="1200" dirty="0" err="1">
                <a:hlinkClick r:id="rId3"/>
              </a:rPr>
              <a:t>www.sqlite.org</a:t>
            </a:r>
            <a:r>
              <a:rPr lang="en-US" altLang="ko-KR" sz="1200" dirty="0">
                <a:hlinkClick r:id="rId3"/>
              </a:rPr>
              <a:t>/</a:t>
            </a:r>
            <a:r>
              <a:rPr lang="en-US" altLang="ko-KR" sz="1200" dirty="0" err="1">
                <a:hlinkClick r:id="rId3"/>
              </a:rPr>
              <a:t>index.html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9477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1261</TotalTime>
  <Words>362</Words>
  <Application>Microsoft Office PowerPoint</Application>
  <PresentationFormat>와이드스크린</PresentationFormat>
  <Paragraphs>113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Gothic A1 SemiBold</vt:lpstr>
      <vt:lpstr>Gothic A1 ExtraLight</vt:lpstr>
      <vt:lpstr>맑은 고딕</vt:lpstr>
      <vt:lpstr>Gothic A1 thin</vt:lpstr>
      <vt:lpstr>나눔바른고딕 Light</vt:lpstr>
      <vt:lpstr>나눔바른고딕</vt:lpstr>
      <vt:lpstr>Arial</vt:lpstr>
      <vt:lpstr>Office 테마</vt:lpstr>
      <vt:lpstr>Database (개요)</vt:lpstr>
      <vt:lpstr>파일 입출력</vt:lpstr>
      <vt:lpstr>파일 입출력 예제</vt:lpstr>
      <vt:lpstr>파일 입출력의 문제점</vt:lpstr>
      <vt:lpstr>데이터 베이스 (Database)</vt:lpstr>
      <vt:lpstr>연습 문제 - 1</vt:lpstr>
      <vt:lpstr>연습 문제 – 1 (정답)</vt:lpstr>
      <vt:lpstr>데이터 베이스의 종류</vt:lpstr>
      <vt:lpstr>SQLite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2020-06-05T14:17:10Z</dcterms:modified>
</cp:coreProperties>
</file>