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85" r:id="rId3"/>
    <p:sldId id="286" r:id="rId4"/>
    <p:sldId id="284" r:id="rId5"/>
    <p:sldId id="283" r:id="rId6"/>
    <p:sldId id="288" r:id="rId7"/>
    <p:sldId id="287" r:id="rId8"/>
  </p:sldIdLst>
  <p:sldSz cx="12192000" cy="6858000"/>
  <p:notesSz cx="6858000" cy="9144000"/>
  <p:embeddedFontLst>
    <p:embeddedFont>
      <p:font typeface="Gothic A1 ExtraLight" panose="020B0600000101010101" charset="-127"/>
      <p:regular r:id="rId10"/>
    </p:embeddedFont>
    <p:embeddedFont>
      <p:font typeface="Gothic A1 SemiBold" panose="020B0600000101010101" charset="-127"/>
      <p:bold r:id="rId11"/>
    </p:embeddedFont>
    <p:embeddedFont>
      <p:font typeface="Gothic A1 thin" panose="020B0600000101010101" charset="-127"/>
      <p:regular r:id="rId12"/>
    </p:embeddedFont>
    <p:embeddedFont>
      <p:font typeface="나눔바른고딕" panose="020B0603020101020101" pitchFamily="50" charset="-127"/>
      <p:regular r:id="rId13"/>
      <p:bold r:id="rId14"/>
    </p:embeddedFont>
    <p:embeddedFont>
      <p:font typeface="나눔바른고딕 Light" panose="020B0603020101020101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6049F-D557-4532-9C16-6C28FB63C9CB}" v="79" dt="2020-06-08T15:07:04.0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2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AC86037B-311F-4CE0-8043-884DBD6D7D07}"/>
    <pc:docChg chg="modSld">
      <pc:chgData name="Yoo Jonghun" userId="7af2938a2fa79179" providerId="LiveId" clId="{AC86037B-311F-4CE0-8043-884DBD6D7D07}" dt="2020-05-02T04:13:17.016" v="24"/>
      <pc:docMkLst>
        <pc:docMk/>
      </pc:docMkLst>
      <pc:sldChg chg="modSp">
        <pc:chgData name="Yoo Jonghun" userId="7af2938a2fa79179" providerId="LiveId" clId="{AC86037B-311F-4CE0-8043-884DBD6D7D07}" dt="2020-05-01T21:45:07.380" v="15"/>
        <pc:sldMkLst>
          <pc:docMk/>
          <pc:sldMk cId="1738146401" sldId="256"/>
        </pc:sldMkLst>
        <pc:spChg chg="mod">
          <ac:chgData name="Yoo Jonghun" userId="7af2938a2fa79179" providerId="LiveId" clId="{AC86037B-311F-4CE0-8043-884DBD6D7D07}" dt="2020-05-01T21:45:07.380" v="15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AC86037B-311F-4CE0-8043-884DBD6D7D07}" dt="2020-05-01T21:45:45.824" v="19"/>
        <pc:sldMkLst>
          <pc:docMk/>
          <pc:sldMk cId="2712627062" sldId="279"/>
        </pc:sldMkLst>
        <pc:spChg chg="mod">
          <ac:chgData name="Yoo Jonghun" userId="7af2938a2fa79179" providerId="LiveId" clId="{AC86037B-311F-4CE0-8043-884DBD6D7D07}" dt="2020-05-01T21:45:45.824" v="19"/>
          <ac:spMkLst>
            <pc:docMk/>
            <pc:sldMk cId="2712627062" sldId="279"/>
            <ac:spMk id="4" creationId="{068C5A6C-909A-48DF-A469-FC73377508FD}"/>
          </ac:spMkLst>
        </pc:spChg>
      </pc:sldChg>
      <pc:sldChg chg="modSp">
        <pc:chgData name="Yoo Jonghun" userId="7af2938a2fa79179" providerId="LiveId" clId="{AC86037B-311F-4CE0-8043-884DBD6D7D07}" dt="2020-05-02T04:13:17.016" v="24"/>
        <pc:sldMkLst>
          <pc:docMk/>
          <pc:sldMk cId="1543022343" sldId="280"/>
        </pc:sldMkLst>
        <pc:spChg chg="mod">
          <ac:chgData name="Yoo Jonghun" userId="7af2938a2fa79179" providerId="LiveId" clId="{AC86037B-311F-4CE0-8043-884DBD6D7D07}" dt="2020-05-02T04:13:17.016" v="24"/>
          <ac:spMkLst>
            <pc:docMk/>
            <pc:sldMk cId="1543022343" sldId="280"/>
            <ac:spMk id="4" creationId="{068C5A6C-909A-48DF-A469-FC73377508FD}"/>
          </ac:spMkLst>
        </pc:spChg>
      </pc:sldChg>
      <pc:sldChg chg="modSp">
        <pc:chgData name="Yoo Jonghun" userId="7af2938a2fa79179" providerId="LiveId" clId="{AC86037B-311F-4CE0-8043-884DBD6D7D07}" dt="2020-05-01T21:45:53.849" v="20"/>
        <pc:sldMkLst>
          <pc:docMk/>
          <pc:sldMk cId="3156148381" sldId="281"/>
        </pc:sldMkLst>
        <pc:spChg chg="mod">
          <ac:chgData name="Yoo Jonghun" userId="7af2938a2fa79179" providerId="LiveId" clId="{AC86037B-311F-4CE0-8043-884DBD6D7D07}" dt="2020-05-01T21:45:53.849" v="20"/>
          <ac:spMkLst>
            <pc:docMk/>
            <pc:sldMk cId="3156148381" sldId="281"/>
            <ac:spMk id="4" creationId="{068C5A6C-909A-48DF-A469-FC73377508FD}"/>
          </ac:spMkLst>
        </pc:spChg>
      </pc:sldChg>
      <pc:sldChg chg="modSp">
        <pc:chgData name="Yoo Jonghun" userId="7af2938a2fa79179" providerId="LiveId" clId="{AC86037B-311F-4CE0-8043-884DBD6D7D07}" dt="2020-05-01T21:45:58.153" v="22"/>
        <pc:sldMkLst>
          <pc:docMk/>
          <pc:sldMk cId="3728161775" sldId="282"/>
        </pc:sldMkLst>
        <pc:spChg chg="mod">
          <ac:chgData name="Yoo Jonghun" userId="7af2938a2fa79179" providerId="LiveId" clId="{AC86037B-311F-4CE0-8043-884DBD6D7D07}" dt="2020-05-01T21:45:58.153" v="22"/>
          <ac:spMkLst>
            <pc:docMk/>
            <pc:sldMk cId="3728161775" sldId="282"/>
            <ac:spMk id="4" creationId="{068C5A6C-909A-48DF-A469-FC73377508FD}"/>
          </ac:spMkLst>
        </pc:spChg>
      </pc:sldChg>
      <pc:sldChg chg="modSp">
        <pc:chgData name="Yoo Jonghun" userId="7af2938a2fa79179" providerId="LiveId" clId="{AC86037B-311F-4CE0-8043-884DBD6D7D07}" dt="2020-05-01T21:45:55.609" v="21"/>
        <pc:sldMkLst>
          <pc:docMk/>
          <pc:sldMk cId="2132182585" sldId="283"/>
        </pc:sldMkLst>
        <pc:spChg chg="mod">
          <ac:chgData name="Yoo Jonghun" userId="7af2938a2fa79179" providerId="LiveId" clId="{AC86037B-311F-4CE0-8043-884DBD6D7D07}" dt="2020-05-01T21:45:55.609" v="21"/>
          <ac:spMkLst>
            <pc:docMk/>
            <pc:sldMk cId="2132182585" sldId="283"/>
            <ac:spMk id="4" creationId="{068C5A6C-909A-48DF-A469-FC73377508FD}"/>
          </ac:spMkLst>
        </pc:spChg>
      </pc:sldChg>
      <pc:sldChg chg="modSp">
        <pc:chgData name="Yoo Jonghun" userId="7af2938a2fa79179" providerId="LiveId" clId="{AC86037B-311F-4CE0-8043-884DBD6D7D07}" dt="2020-05-01T21:46:01.375" v="23"/>
        <pc:sldMkLst>
          <pc:docMk/>
          <pc:sldMk cId="3993848652" sldId="284"/>
        </pc:sldMkLst>
        <pc:spChg chg="mod">
          <ac:chgData name="Yoo Jonghun" userId="7af2938a2fa79179" providerId="LiveId" clId="{AC86037B-311F-4CE0-8043-884DBD6D7D07}" dt="2020-05-01T21:46:01.375" v="23"/>
          <ac:spMkLst>
            <pc:docMk/>
            <pc:sldMk cId="3993848652" sldId="284"/>
            <ac:spMk id="4" creationId="{068C5A6C-909A-48DF-A469-FC73377508FD}"/>
          </ac:spMkLst>
        </pc:spChg>
      </pc:sldChg>
    </pc:docChg>
  </pc:docChgLst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6T09:17:37.319" v="109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6T09:17:37.319" v="1096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6T09:16:04.709" v="916" actId="1076"/>
          <ac:spMkLst>
            <pc:docMk/>
            <pc:sldMk cId="1288402547" sldId="1050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  <pc:docChgLst>
    <pc:chgData name="Yoo Jonghun" userId="7af2938a2fa79179" providerId="LiveId" clId="{CCB3AFB1-E9E2-420D-8D27-90A33661FA9E}"/>
    <pc:docChg chg="custSel addSld delSld modSld sldOrd">
      <pc:chgData name="Yoo Jonghun" userId="7af2938a2fa79179" providerId="LiveId" clId="{CCB3AFB1-E9E2-420D-8D27-90A33661FA9E}" dt="2020-05-01T19:28:16.942" v="138" actId="20577"/>
      <pc:docMkLst>
        <pc:docMk/>
      </pc:docMkLst>
      <pc:sldChg chg="modSp">
        <pc:chgData name="Yoo Jonghun" userId="7af2938a2fa79179" providerId="LiveId" clId="{CCB3AFB1-E9E2-420D-8D27-90A33661FA9E}" dt="2020-05-01T19:09:48.246" v="64" actId="20577"/>
        <pc:sldMkLst>
          <pc:docMk/>
          <pc:sldMk cId="1738146401" sldId="256"/>
        </pc:sldMkLst>
        <pc:spChg chg="mod">
          <ac:chgData name="Yoo Jonghun" userId="7af2938a2fa79179" providerId="LiveId" clId="{CCB3AFB1-E9E2-420D-8D27-90A33661FA9E}" dt="2020-05-01T19:09:48.246" v="64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CCB3AFB1-E9E2-420D-8D27-90A33661FA9E}" dt="2020-05-01T18:57:01.703" v="12" actId="2696"/>
        <pc:sldMkLst>
          <pc:docMk/>
          <pc:sldMk cId="3331657119" sldId="268"/>
        </pc:sldMkLst>
      </pc:sldChg>
      <pc:sldChg chg="del">
        <pc:chgData name="Yoo Jonghun" userId="7af2938a2fa79179" providerId="LiveId" clId="{CCB3AFB1-E9E2-420D-8D27-90A33661FA9E}" dt="2020-05-01T19:10:16.370" v="69" actId="47"/>
        <pc:sldMkLst>
          <pc:docMk/>
          <pc:sldMk cId="380886398" sldId="269"/>
        </pc:sldMkLst>
      </pc:sldChg>
      <pc:sldChg chg="del">
        <pc:chgData name="Yoo Jonghun" userId="7af2938a2fa79179" providerId="LiveId" clId="{CCB3AFB1-E9E2-420D-8D27-90A33661FA9E}" dt="2020-05-01T19:10:16.370" v="69" actId="47"/>
        <pc:sldMkLst>
          <pc:docMk/>
          <pc:sldMk cId="2489095570" sldId="272"/>
        </pc:sldMkLst>
      </pc:sldChg>
      <pc:sldChg chg="del">
        <pc:chgData name="Yoo Jonghun" userId="7af2938a2fa79179" providerId="LiveId" clId="{CCB3AFB1-E9E2-420D-8D27-90A33661FA9E}" dt="2020-05-01T19:07:38.758" v="13" actId="47"/>
        <pc:sldMkLst>
          <pc:docMk/>
          <pc:sldMk cId="3266487447" sldId="273"/>
        </pc:sldMkLst>
      </pc:sldChg>
      <pc:sldChg chg="del">
        <pc:chgData name="Yoo Jonghun" userId="7af2938a2fa79179" providerId="LiveId" clId="{CCB3AFB1-E9E2-420D-8D27-90A33661FA9E}" dt="2020-05-01T19:07:38.758" v="13" actId="47"/>
        <pc:sldMkLst>
          <pc:docMk/>
          <pc:sldMk cId="989610959" sldId="274"/>
        </pc:sldMkLst>
      </pc:sldChg>
      <pc:sldChg chg="del">
        <pc:chgData name="Yoo Jonghun" userId="7af2938a2fa79179" providerId="LiveId" clId="{CCB3AFB1-E9E2-420D-8D27-90A33661FA9E}" dt="2020-05-01T19:07:38.758" v="13" actId="47"/>
        <pc:sldMkLst>
          <pc:docMk/>
          <pc:sldMk cId="1238280159" sldId="275"/>
        </pc:sldMkLst>
      </pc:sldChg>
      <pc:sldChg chg="addSp delSp modSp ord">
        <pc:chgData name="Yoo Jonghun" userId="7af2938a2fa79179" providerId="LiveId" clId="{CCB3AFB1-E9E2-420D-8D27-90A33661FA9E}" dt="2020-05-01T19:10:41.837" v="77" actId="1076"/>
        <pc:sldMkLst>
          <pc:docMk/>
          <pc:sldMk cId="2871164344" sldId="277"/>
        </pc:sldMkLst>
        <pc:spChg chg="mod">
          <ac:chgData name="Yoo Jonghun" userId="7af2938a2fa79179" providerId="LiveId" clId="{CCB3AFB1-E9E2-420D-8D27-90A33661FA9E}" dt="2020-05-01T19:10:33.251" v="74"/>
          <ac:spMkLst>
            <pc:docMk/>
            <pc:sldMk cId="2871164344" sldId="277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10:11.559" v="68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CCB3AFB1-E9E2-420D-8D27-90A33661FA9E}" dt="2020-05-01T19:09:51.718" v="66" actId="20577"/>
          <ac:spMkLst>
            <pc:docMk/>
            <pc:sldMk cId="2871164344" sldId="277"/>
            <ac:spMk id="4" creationId="{068C5A6C-909A-48DF-A469-FC73377508FD}"/>
          </ac:spMkLst>
        </pc:spChg>
        <pc:spChg chg="mod">
          <ac:chgData name="Yoo Jonghun" userId="7af2938a2fa79179" providerId="LiveId" clId="{CCB3AFB1-E9E2-420D-8D27-90A33661FA9E}" dt="2020-05-01T19:10:28.666" v="73"/>
          <ac:spMkLst>
            <pc:docMk/>
            <pc:sldMk cId="2871164344" sldId="277"/>
            <ac:spMk id="5" creationId="{7FBC023E-5D69-44AC-9A88-C9CCE4BFD6A0}"/>
          </ac:spMkLst>
        </pc:spChg>
        <pc:spChg chg="del">
          <ac:chgData name="Yoo Jonghun" userId="7af2938a2fa79179" providerId="LiveId" clId="{CCB3AFB1-E9E2-420D-8D27-90A33661FA9E}" dt="2020-05-01T19:10:38.896" v="75" actId="478"/>
          <ac:spMkLst>
            <pc:docMk/>
            <pc:sldMk cId="2871164344" sldId="277"/>
            <ac:spMk id="8" creationId="{0D037D6B-6605-4ACC-ACFF-999B1BF6EBF7}"/>
          </ac:spMkLst>
        </pc:spChg>
        <pc:spChg chg="add mod">
          <ac:chgData name="Yoo Jonghun" userId="7af2938a2fa79179" providerId="LiveId" clId="{CCB3AFB1-E9E2-420D-8D27-90A33661FA9E}" dt="2020-05-01T19:10:41.837" v="77" actId="1076"/>
          <ac:spMkLst>
            <pc:docMk/>
            <pc:sldMk cId="2871164344" sldId="277"/>
            <ac:spMk id="9" creationId="{4BC2FCBB-5CEF-4025-A4F2-906AF71995FE}"/>
          </ac:spMkLst>
        </pc:spChg>
        <pc:spChg chg="add mod">
          <ac:chgData name="Yoo Jonghun" userId="7af2938a2fa79179" providerId="LiveId" clId="{CCB3AFB1-E9E2-420D-8D27-90A33661FA9E}" dt="2020-05-01T19:10:41.837" v="77" actId="1076"/>
          <ac:spMkLst>
            <pc:docMk/>
            <pc:sldMk cId="2871164344" sldId="277"/>
            <ac:spMk id="10" creationId="{1B2F91A7-3DA1-4E3F-8180-99F226E5E7DD}"/>
          </ac:spMkLst>
        </pc:spChg>
        <pc:spChg chg="add mod">
          <ac:chgData name="Yoo Jonghun" userId="7af2938a2fa79179" providerId="LiveId" clId="{CCB3AFB1-E9E2-420D-8D27-90A33661FA9E}" dt="2020-05-01T19:10:41.837" v="77" actId="1076"/>
          <ac:spMkLst>
            <pc:docMk/>
            <pc:sldMk cId="2871164344" sldId="277"/>
            <ac:spMk id="11" creationId="{1716E70D-BA4A-4674-85B6-DFD13265EA72}"/>
          </ac:spMkLst>
        </pc:spChg>
        <pc:spChg chg="del">
          <ac:chgData name="Yoo Jonghun" userId="7af2938a2fa79179" providerId="LiveId" clId="{CCB3AFB1-E9E2-420D-8D27-90A33661FA9E}" dt="2020-05-01T19:10:23.192" v="72" actId="478"/>
          <ac:spMkLst>
            <pc:docMk/>
            <pc:sldMk cId="2871164344" sldId="277"/>
            <ac:spMk id="14" creationId="{24F0FCA5-3307-40CD-87CA-999E11C555C7}"/>
          </ac:spMkLst>
        </pc:spChg>
        <pc:spChg chg="add mod">
          <ac:chgData name="Yoo Jonghun" userId="7af2938a2fa79179" providerId="LiveId" clId="{CCB3AFB1-E9E2-420D-8D27-90A33661FA9E}" dt="2020-05-01T19:10:41.837" v="77" actId="1076"/>
          <ac:spMkLst>
            <pc:docMk/>
            <pc:sldMk cId="2871164344" sldId="277"/>
            <ac:spMk id="15" creationId="{431B3256-7287-4DB7-A965-2138299C38ED}"/>
          </ac:spMkLst>
        </pc:spChg>
        <pc:picChg chg="del">
          <ac:chgData name="Yoo Jonghun" userId="7af2938a2fa79179" providerId="LiveId" clId="{CCB3AFB1-E9E2-420D-8D27-90A33661FA9E}" dt="2020-05-01T19:10:20.448" v="71" actId="478"/>
          <ac:picMkLst>
            <pc:docMk/>
            <pc:sldMk cId="2871164344" sldId="277"/>
            <ac:picMk id="6" creationId="{89B03C0E-F167-4AC2-93E2-A740AFE954E6}"/>
          </ac:picMkLst>
        </pc:picChg>
        <pc:cxnChg chg="add mod">
          <ac:chgData name="Yoo Jonghun" userId="7af2938a2fa79179" providerId="LiveId" clId="{CCB3AFB1-E9E2-420D-8D27-90A33661FA9E}" dt="2020-05-01T19:10:41.837" v="77" actId="1076"/>
          <ac:cxnSpMkLst>
            <pc:docMk/>
            <pc:sldMk cId="2871164344" sldId="277"/>
            <ac:cxnSpMk id="12" creationId="{4BC67534-A22A-4A53-A78E-39D254DD0D31}"/>
          </ac:cxnSpMkLst>
        </pc:cxnChg>
        <pc:cxnChg chg="add mod">
          <ac:chgData name="Yoo Jonghun" userId="7af2938a2fa79179" providerId="LiveId" clId="{CCB3AFB1-E9E2-420D-8D27-90A33661FA9E}" dt="2020-05-01T19:10:41.837" v="77" actId="1076"/>
          <ac:cxnSpMkLst>
            <pc:docMk/>
            <pc:sldMk cId="2871164344" sldId="277"/>
            <ac:cxnSpMk id="13" creationId="{31EA27A2-8B5A-4BA5-A77D-AF278E765037}"/>
          </ac:cxnSpMkLst>
        </pc:cxnChg>
      </pc:sldChg>
      <pc:sldChg chg="del">
        <pc:chgData name="Yoo Jonghun" userId="7af2938a2fa79179" providerId="LiveId" clId="{CCB3AFB1-E9E2-420D-8D27-90A33661FA9E}" dt="2020-05-01T18:56:55.147" v="9" actId="2696"/>
        <pc:sldMkLst>
          <pc:docMk/>
          <pc:sldMk cId="2087705501" sldId="278"/>
        </pc:sldMkLst>
      </pc:sldChg>
      <pc:sldChg chg="addSp delSp modSp add">
        <pc:chgData name="Yoo Jonghun" userId="7af2938a2fa79179" providerId="LiveId" clId="{CCB3AFB1-E9E2-420D-8D27-90A33661FA9E}" dt="2020-05-01T19:11:52.250" v="82" actId="1076"/>
        <pc:sldMkLst>
          <pc:docMk/>
          <pc:sldMk cId="2170214942" sldId="278"/>
        </pc:sldMkLst>
        <pc:spChg chg="mod">
          <ac:chgData name="Yoo Jonghun" userId="7af2938a2fa79179" providerId="LiveId" clId="{CCB3AFB1-E9E2-420D-8D27-90A33661FA9E}" dt="2020-05-01T19:11:41.846" v="79"/>
          <ac:spMkLst>
            <pc:docMk/>
            <pc:sldMk cId="2170214942" sldId="278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11:45.564" v="80"/>
          <ac:spMkLst>
            <pc:docMk/>
            <pc:sldMk cId="2170214942" sldId="278"/>
            <ac:spMk id="5" creationId="{7FBC023E-5D69-44AC-9A88-C9CCE4BFD6A0}"/>
          </ac:spMkLst>
        </pc:spChg>
        <pc:spChg chg="del">
          <ac:chgData name="Yoo Jonghun" userId="7af2938a2fa79179" providerId="LiveId" clId="{CCB3AFB1-E9E2-420D-8D27-90A33661FA9E}" dt="2020-05-01T19:11:36.831" v="78" actId="478"/>
          <ac:spMkLst>
            <pc:docMk/>
            <pc:sldMk cId="2170214942" sldId="278"/>
            <ac:spMk id="8" creationId="{0D037D6B-6605-4ACC-ACFF-999B1BF6EBF7}"/>
          </ac:spMkLst>
        </pc:spChg>
        <pc:spChg chg="add mod">
          <ac:chgData name="Yoo Jonghun" userId="7af2938a2fa79179" providerId="LiveId" clId="{CCB3AFB1-E9E2-420D-8D27-90A33661FA9E}" dt="2020-05-01T19:11:52.250" v="82" actId="1076"/>
          <ac:spMkLst>
            <pc:docMk/>
            <pc:sldMk cId="2170214942" sldId="278"/>
            <ac:spMk id="10" creationId="{D4C908FE-7192-44A9-B035-1F75F0F826A1}"/>
          </ac:spMkLst>
        </pc:spChg>
        <pc:spChg chg="add mod">
          <ac:chgData name="Yoo Jonghun" userId="7af2938a2fa79179" providerId="LiveId" clId="{CCB3AFB1-E9E2-420D-8D27-90A33661FA9E}" dt="2020-05-01T19:11:52.250" v="82" actId="1076"/>
          <ac:spMkLst>
            <pc:docMk/>
            <pc:sldMk cId="2170214942" sldId="278"/>
            <ac:spMk id="12" creationId="{5E1424A8-ED4D-4B8E-B6DD-9F15A0B4B832}"/>
          </ac:spMkLst>
        </pc:spChg>
        <pc:spChg chg="del">
          <ac:chgData name="Yoo Jonghun" userId="7af2938a2fa79179" providerId="LiveId" clId="{CCB3AFB1-E9E2-420D-8D27-90A33661FA9E}" dt="2020-05-01T19:11:36.831" v="78" actId="478"/>
          <ac:spMkLst>
            <pc:docMk/>
            <pc:sldMk cId="2170214942" sldId="278"/>
            <ac:spMk id="14" creationId="{24F0FCA5-3307-40CD-87CA-999E11C555C7}"/>
          </ac:spMkLst>
        </pc:spChg>
        <pc:spChg chg="add mod">
          <ac:chgData name="Yoo Jonghun" userId="7af2938a2fa79179" providerId="LiveId" clId="{CCB3AFB1-E9E2-420D-8D27-90A33661FA9E}" dt="2020-05-01T19:11:52.250" v="82" actId="1076"/>
          <ac:spMkLst>
            <pc:docMk/>
            <pc:sldMk cId="2170214942" sldId="278"/>
            <ac:spMk id="15" creationId="{2DD05A3F-FECD-4BCB-9C83-6EBE0D025DD1}"/>
          </ac:spMkLst>
        </pc:spChg>
        <pc:spChg chg="add mod">
          <ac:chgData name="Yoo Jonghun" userId="7af2938a2fa79179" providerId="LiveId" clId="{CCB3AFB1-E9E2-420D-8D27-90A33661FA9E}" dt="2020-05-01T19:11:52.250" v="82" actId="1076"/>
          <ac:spMkLst>
            <pc:docMk/>
            <pc:sldMk cId="2170214942" sldId="278"/>
            <ac:spMk id="17" creationId="{4D32B212-5F51-4303-B8A8-9D64386DC646}"/>
          </ac:spMkLst>
        </pc:spChg>
        <pc:graphicFrameChg chg="add mod">
          <ac:chgData name="Yoo Jonghun" userId="7af2938a2fa79179" providerId="LiveId" clId="{CCB3AFB1-E9E2-420D-8D27-90A33661FA9E}" dt="2020-05-01T19:11:52.250" v="82" actId="1076"/>
          <ac:graphicFrameMkLst>
            <pc:docMk/>
            <pc:sldMk cId="2170214942" sldId="278"/>
            <ac:graphicFrameMk id="9" creationId="{23AFB633-A1CA-4316-9F22-DC8CBF87046B}"/>
          </ac:graphicFrameMkLst>
        </pc:graphicFrameChg>
        <pc:graphicFrameChg chg="add mod">
          <ac:chgData name="Yoo Jonghun" userId="7af2938a2fa79179" providerId="LiveId" clId="{CCB3AFB1-E9E2-420D-8D27-90A33661FA9E}" dt="2020-05-01T19:11:52.250" v="82" actId="1076"/>
          <ac:graphicFrameMkLst>
            <pc:docMk/>
            <pc:sldMk cId="2170214942" sldId="278"/>
            <ac:graphicFrameMk id="11" creationId="{FE8859A0-3E25-45B3-9749-2D539303A44F}"/>
          </ac:graphicFrameMkLst>
        </pc:graphicFrameChg>
        <pc:graphicFrameChg chg="add mod">
          <ac:chgData name="Yoo Jonghun" userId="7af2938a2fa79179" providerId="LiveId" clId="{CCB3AFB1-E9E2-420D-8D27-90A33661FA9E}" dt="2020-05-01T19:11:52.250" v="82" actId="1076"/>
          <ac:graphicFrameMkLst>
            <pc:docMk/>
            <pc:sldMk cId="2170214942" sldId="278"/>
            <ac:graphicFrameMk id="13" creationId="{2A4DCBA6-390F-4008-B9D2-71342C90CA92}"/>
          </ac:graphicFrameMkLst>
        </pc:graphicFrameChg>
        <pc:graphicFrameChg chg="add mod">
          <ac:chgData name="Yoo Jonghun" userId="7af2938a2fa79179" providerId="LiveId" clId="{CCB3AFB1-E9E2-420D-8D27-90A33661FA9E}" dt="2020-05-01T19:11:52.250" v="82" actId="1076"/>
          <ac:graphicFrameMkLst>
            <pc:docMk/>
            <pc:sldMk cId="2170214942" sldId="278"/>
            <ac:graphicFrameMk id="16" creationId="{D77F6BB7-FB16-4898-AF6B-958823076D60}"/>
          </ac:graphicFrameMkLst>
        </pc:graphicFrameChg>
        <pc:picChg chg="del">
          <ac:chgData name="Yoo Jonghun" userId="7af2938a2fa79179" providerId="LiveId" clId="{CCB3AFB1-E9E2-420D-8D27-90A33661FA9E}" dt="2020-05-01T19:11:36.831" v="78" actId="478"/>
          <ac:picMkLst>
            <pc:docMk/>
            <pc:sldMk cId="2170214942" sldId="278"/>
            <ac:picMk id="6" creationId="{89B03C0E-F167-4AC2-93E2-A740AFE954E6}"/>
          </ac:picMkLst>
        </pc:picChg>
      </pc:sldChg>
      <pc:sldChg chg="addSp delSp modSp add">
        <pc:chgData name="Yoo Jonghun" userId="7af2938a2fa79179" providerId="LiveId" clId="{CCB3AFB1-E9E2-420D-8D27-90A33661FA9E}" dt="2020-05-01T19:28:16.942" v="138" actId="20577"/>
        <pc:sldMkLst>
          <pc:docMk/>
          <pc:sldMk cId="2805671056" sldId="279"/>
        </pc:sldMkLst>
        <pc:spChg chg="mod">
          <ac:chgData name="Yoo Jonghun" userId="7af2938a2fa79179" providerId="LiveId" clId="{CCB3AFB1-E9E2-420D-8D27-90A33661FA9E}" dt="2020-05-01T19:12:17.611" v="84"/>
          <ac:spMkLst>
            <pc:docMk/>
            <pc:sldMk cId="2805671056" sldId="279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28:15.159" v="137"/>
          <ac:spMkLst>
            <pc:docMk/>
            <pc:sldMk cId="2805671056" sldId="279"/>
            <ac:spMk id="5" creationId="{7FBC023E-5D69-44AC-9A88-C9CCE4BFD6A0}"/>
          </ac:spMkLst>
        </pc:spChg>
        <pc:spChg chg="del">
          <ac:chgData name="Yoo Jonghun" userId="7af2938a2fa79179" providerId="LiveId" clId="{CCB3AFB1-E9E2-420D-8D27-90A33661FA9E}" dt="2020-05-01T19:12:30.202" v="86" actId="478"/>
          <ac:spMkLst>
            <pc:docMk/>
            <pc:sldMk cId="2805671056" sldId="279"/>
            <ac:spMk id="10" creationId="{D4C908FE-7192-44A9-B035-1F75F0F826A1}"/>
          </ac:spMkLst>
        </pc:spChg>
        <pc:spChg chg="del">
          <ac:chgData name="Yoo Jonghun" userId="7af2938a2fa79179" providerId="LiveId" clId="{CCB3AFB1-E9E2-420D-8D27-90A33661FA9E}" dt="2020-05-01T19:12:30.202" v="86" actId="478"/>
          <ac:spMkLst>
            <pc:docMk/>
            <pc:sldMk cId="2805671056" sldId="279"/>
            <ac:spMk id="12" creationId="{5E1424A8-ED4D-4B8E-B6DD-9F15A0B4B832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14" creationId="{965DD6E5-4261-4679-99A7-271E3D7CCB5D}"/>
          </ac:spMkLst>
        </pc:spChg>
        <pc:spChg chg="del">
          <ac:chgData name="Yoo Jonghun" userId="7af2938a2fa79179" providerId="LiveId" clId="{CCB3AFB1-E9E2-420D-8D27-90A33661FA9E}" dt="2020-05-01T19:12:30.202" v="86" actId="478"/>
          <ac:spMkLst>
            <pc:docMk/>
            <pc:sldMk cId="2805671056" sldId="279"/>
            <ac:spMk id="15" creationId="{2DD05A3F-FECD-4BCB-9C83-6EBE0D025DD1}"/>
          </ac:spMkLst>
        </pc:spChg>
        <pc:spChg chg="del">
          <ac:chgData name="Yoo Jonghun" userId="7af2938a2fa79179" providerId="LiveId" clId="{CCB3AFB1-E9E2-420D-8D27-90A33661FA9E}" dt="2020-05-01T19:12:30.202" v="86" actId="478"/>
          <ac:spMkLst>
            <pc:docMk/>
            <pc:sldMk cId="2805671056" sldId="279"/>
            <ac:spMk id="17" creationId="{4D32B212-5F51-4303-B8A8-9D64386DC646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18" creationId="{F83C30DE-1D0E-4D86-BA71-2EC6D321A2F6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19" creationId="{0631BB79-6AC5-42E5-BEB3-F247823AF307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20" creationId="{C0FD9172-DD24-4CC4-BCDA-A27BCBE1B26B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21" creationId="{426BD635-5F18-4896-96E3-34F1DD50DCB0}"/>
          </ac:spMkLst>
        </pc:spChg>
        <pc:spChg chg="add mod">
          <ac:chgData name="Yoo Jonghun" userId="7af2938a2fa79179" providerId="LiveId" clId="{CCB3AFB1-E9E2-420D-8D27-90A33661FA9E}" dt="2020-05-01T19:12:34.182" v="88" actId="1076"/>
          <ac:spMkLst>
            <pc:docMk/>
            <pc:sldMk cId="2805671056" sldId="279"/>
            <ac:spMk id="22" creationId="{4C4EE692-F231-43D8-97B2-DCFC2C48FD7E}"/>
          </ac:spMkLst>
        </pc:spChg>
        <pc:spChg chg="add mod">
          <ac:chgData name="Yoo Jonghun" userId="7af2938a2fa79179" providerId="LiveId" clId="{CCB3AFB1-E9E2-420D-8D27-90A33661FA9E}" dt="2020-05-01T19:28:16.942" v="138" actId="20577"/>
          <ac:spMkLst>
            <pc:docMk/>
            <pc:sldMk cId="2805671056" sldId="279"/>
            <ac:spMk id="24" creationId="{42987D3D-5201-48D5-9533-480813072F87}"/>
          </ac:spMkLst>
        </pc:spChg>
        <pc:graphicFrameChg chg="del">
          <ac:chgData name="Yoo Jonghun" userId="7af2938a2fa79179" providerId="LiveId" clId="{CCB3AFB1-E9E2-420D-8D27-90A33661FA9E}" dt="2020-05-01T19:12:30.202" v="86" actId="478"/>
          <ac:graphicFrameMkLst>
            <pc:docMk/>
            <pc:sldMk cId="2805671056" sldId="279"/>
            <ac:graphicFrameMk id="9" creationId="{23AFB633-A1CA-4316-9F22-DC8CBF87046B}"/>
          </ac:graphicFrameMkLst>
        </pc:graphicFrameChg>
        <pc:graphicFrameChg chg="del">
          <ac:chgData name="Yoo Jonghun" userId="7af2938a2fa79179" providerId="LiveId" clId="{CCB3AFB1-E9E2-420D-8D27-90A33661FA9E}" dt="2020-05-01T19:12:30.202" v="86" actId="478"/>
          <ac:graphicFrameMkLst>
            <pc:docMk/>
            <pc:sldMk cId="2805671056" sldId="279"/>
            <ac:graphicFrameMk id="11" creationId="{FE8859A0-3E25-45B3-9749-2D539303A44F}"/>
          </ac:graphicFrameMkLst>
        </pc:graphicFrameChg>
        <pc:graphicFrameChg chg="del">
          <ac:chgData name="Yoo Jonghun" userId="7af2938a2fa79179" providerId="LiveId" clId="{CCB3AFB1-E9E2-420D-8D27-90A33661FA9E}" dt="2020-05-01T19:12:30.202" v="86" actId="478"/>
          <ac:graphicFrameMkLst>
            <pc:docMk/>
            <pc:sldMk cId="2805671056" sldId="279"/>
            <ac:graphicFrameMk id="13" creationId="{2A4DCBA6-390F-4008-B9D2-71342C90CA92}"/>
          </ac:graphicFrameMkLst>
        </pc:graphicFrameChg>
        <pc:graphicFrameChg chg="del">
          <ac:chgData name="Yoo Jonghun" userId="7af2938a2fa79179" providerId="LiveId" clId="{CCB3AFB1-E9E2-420D-8D27-90A33661FA9E}" dt="2020-05-01T19:12:30.202" v="86" actId="478"/>
          <ac:graphicFrameMkLst>
            <pc:docMk/>
            <pc:sldMk cId="2805671056" sldId="279"/>
            <ac:graphicFrameMk id="16" creationId="{D77F6BB7-FB16-4898-AF6B-958823076D60}"/>
          </ac:graphicFrameMkLst>
        </pc:graphicFrameChg>
        <pc:cxnChg chg="add mod">
          <ac:chgData name="Yoo Jonghun" userId="7af2938a2fa79179" providerId="LiveId" clId="{CCB3AFB1-E9E2-420D-8D27-90A33661FA9E}" dt="2020-05-01T19:12:34.182" v="88" actId="1076"/>
          <ac:cxnSpMkLst>
            <pc:docMk/>
            <pc:sldMk cId="2805671056" sldId="279"/>
            <ac:cxnSpMk id="23" creationId="{536FE59F-DF4E-448E-82C7-53B10B3E8BB3}"/>
          </ac:cxnSpMkLst>
        </pc:cxnChg>
      </pc:sldChg>
      <pc:sldChg chg="del">
        <pc:chgData name="Yoo Jonghun" userId="7af2938a2fa79179" providerId="LiveId" clId="{CCB3AFB1-E9E2-420D-8D27-90A33661FA9E}" dt="2020-05-01T19:07:38.758" v="13" actId="47"/>
        <pc:sldMkLst>
          <pc:docMk/>
          <pc:sldMk cId="3661723634" sldId="279"/>
        </pc:sldMkLst>
      </pc:sldChg>
      <pc:sldChg chg="addSp delSp modSp add">
        <pc:chgData name="Yoo Jonghun" userId="7af2938a2fa79179" providerId="LiveId" clId="{CCB3AFB1-E9E2-420D-8D27-90A33661FA9E}" dt="2020-05-01T19:13:32.466" v="98" actId="404"/>
        <pc:sldMkLst>
          <pc:docMk/>
          <pc:sldMk cId="1151393163" sldId="280"/>
        </pc:sldMkLst>
        <pc:spChg chg="mod">
          <ac:chgData name="Yoo Jonghun" userId="7af2938a2fa79179" providerId="LiveId" clId="{CCB3AFB1-E9E2-420D-8D27-90A33661FA9E}" dt="2020-05-01T19:13:12.086" v="92" actId="20577"/>
          <ac:spMkLst>
            <pc:docMk/>
            <pc:sldMk cId="1151393163" sldId="280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13:18.927" v="93"/>
          <ac:spMkLst>
            <pc:docMk/>
            <pc:sldMk cId="1151393163" sldId="280"/>
            <ac:spMk id="5" creationId="{7FBC023E-5D69-44AC-9A88-C9CCE4BFD6A0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14" creationId="{965DD6E5-4261-4679-99A7-271E3D7CCB5D}"/>
          </ac:spMkLst>
        </pc:spChg>
        <pc:spChg chg="add mod">
          <ac:chgData name="Yoo Jonghun" userId="7af2938a2fa79179" providerId="LiveId" clId="{CCB3AFB1-E9E2-420D-8D27-90A33661FA9E}" dt="2020-05-01T19:13:32.466" v="98" actId="404"/>
          <ac:spMkLst>
            <pc:docMk/>
            <pc:sldMk cId="1151393163" sldId="280"/>
            <ac:spMk id="15" creationId="{B0F8EEC8-B5BF-495B-8FEC-F2FDECBB3921}"/>
          </ac:spMkLst>
        </pc:spChg>
        <pc:spChg chg="add mod">
          <ac:chgData name="Yoo Jonghun" userId="7af2938a2fa79179" providerId="LiveId" clId="{CCB3AFB1-E9E2-420D-8D27-90A33661FA9E}" dt="2020-05-01T19:13:32.466" v="98" actId="404"/>
          <ac:spMkLst>
            <pc:docMk/>
            <pc:sldMk cId="1151393163" sldId="280"/>
            <ac:spMk id="16" creationId="{A586BC0A-1CED-42C7-932A-735287403D54}"/>
          </ac:spMkLst>
        </pc:spChg>
        <pc:spChg chg="add mod">
          <ac:chgData name="Yoo Jonghun" userId="7af2938a2fa79179" providerId="LiveId" clId="{CCB3AFB1-E9E2-420D-8D27-90A33661FA9E}" dt="2020-05-01T19:13:32.466" v="98" actId="404"/>
          <ac:spMkLst>
            <pc:docMk/>
            <pc:sldMk cId="1151393163" sldId="280"/>
            <ac:spMk id="17" creationId="{1C4D7E5D-E827-4C33-BC81-EAA09EE0DA36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18" creationId="{F83C30DE-1D0E-4D86-BA71-2EC6D321A2F6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19" creationId="{0631BB79-6AC5-42E5-BEB3-F247823AF307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20" creationId="{C0FD9172-DD24-4CC4-BCDA-A27BCBE1B26B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21" creationId="{426BD635-5F18-4896-96E3-34F1DD50DCB0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22" creationId="{4C4EE692-F231-43D8-97B2-DCFC2C48FD7E}"/>
          </ac:spMkLst>
        </pc:spChg>
        <pc:spChg chg="del">
          <ac:chgData name="Yoo Jonghun" userId="7af2938a2fa79179" providerId="LiveId" clId="{CCB3AFB1-E9E2-420D-8D27-90A33661FA9E}" dt="2020-05-01T19:13:26.606" v="94" actId="478"/>
          <ac:spMkLst>
            <pc:docMk/>
            <pc:sldMk cId="1151393163" sldId="280"/>
            <ac:spMk id="24" creationId="{42987D3D-5201-48D5-9533-480813072F87}"/>
          </ac:spMkLst>
        </pc:spChg>
        <pc:spChg chg="add mod">
          <ac:chgData name="Yoo Jonghun" userId="7af2938a2fa79179" providerId="LiveId" clId="{CCB3AFB1-E9E2-420D-8D27-90A33661FA9E}" dt="2020-05-01T19:13:32.466" v="98" actId="404"/>
          <ac:spMkLst>
            <pc:docMk/>
            <pc:sldMk cId="1151393163" sldId="280"/>
            <ac:spMk id="28" creationId="{8F237C6B-9F7A-47E5-97BC-F7EF830A9C24}"/>
          </ac:spMkLst>
        </pc:spChg>
        <pc:cxnChg chg="del">
          <ac:chgData name="Yoo Jonghun" userId="7af2938a2fa79179" providerId="LiveId" clId="{CCB3AFB1-E9E2-420D-8D27-90A33661FA9E}" dt="2020-05-01T19:13:26.606" v="94" actId="478"/>
          <ac:cxnSpMkLst>
            <pc:docMk/>
            <pc:sldMk cId="1151393163" sldId="280"/>
            <ac:cxnSpMk id="23" creationId="{536FE59F-DF4E-448E-82C7-53B10B3E8BB3}"/>
          </ac:cxnSpMkLst>
        </pc:cxnChg>
        <pc:cxnChg chg="add mod">
          <ac:chgData name="Yoo Jonghun" userId="7af2938a2fa79179" providerId="LiveId" clId="{CCB3AFB1-E9E2-420D-8D27-90A33661FA9E}" dt="2020-05-01T19:13:30.152" v="96" actId="1076"/>
          <ac:cxnSpMkLst>
            <pc:docMk/>
            <pc:sldMk cId="1151393163" sldId="280"/>
            <ac:cxnSpMk id="25" creationId="{48E1D179-C972-4438-A6A1-E80E8DF5DD0E}"/>
          </ac:cxnSpMkLst>
        </pc:cxnChg>
        <pc:cxnChg chg="add mod">
          <ac:chgData name="Yoo Jonghun" userId="7af2938a2fa79179" providerId="LiveId" clId="{CCB3AFB1-E9E2-420D-8D27-90A33661FA9E}" dt="2020-05-01T19:13:30.152" v="96" actId="1076"/>
          <ac:cxnSpMkLst>
            <pc:docMk/>
            <pc:sldMk cId="1151393163" sldId="280"/>
            <ac:cxnSpMk id="26" creationId="{390AE456-9F8B-4809-8247-1B04878E5A4B}"/>
          </ac:cxnSpMkLst>
        </pc:cxnChg>
        <pc:cxnChg chg="add mod">
          <ac:chgData name="Yoo Jonghun" userId="7af2938a2fa79179" providerId="LiveId" clId="{CCB3AFB1-E9E2-420D-8D27-90A33661FA9E}" dt="2020-05-01T19:13:30.152" v="96" actId="1076"/>
          <ac:cxnSpMkLst>
            <pc:docMk/>
            <pc:sldMk cId="1151393163" sldId="280"/>
            <ac:cxnSpMk id="27" creationId="{EFA4EC0E-46C9-4D89-96A4-28E4BB174F4D}"/>
          </ac:cxnSpMkLst>
        </pc:cxnChg>
      </pc:sldChg>
      <pc:sldChg chg="addSp delSp modSp add">
        <pc:chgData name="Yoo Jonghun" userId="7af2938a2fa79179" providerId="LiveId" clId="{CCB3AFB1-E9E2-420D-8D27-90A33661FA9E}" dt="2020-05-01T19:17:33.186" v="106" actId="1076"/>
        <pc:sldMkLst>
          <pc:docMk/>
          <pc:sldMk cId="803099629" sldId="281"/>
        </pc:sldMkLst>
        <pc:spChg chg="mod">
          <ac:chgData name="Yoo Jonghun" userId="7af2938a2fa79179" providerId="LiveId" clId="{CCB3AFB1-E9E2-420D-8D27-90A33661FA9E}" dt="2020-05-01T19:15:43.144" v="104"/>
          <ac:spMkLst>
            <pc:docMk/>
            <pc:sldMk cId="803099629" sldId="281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15:24.753" v="100"/>
          <ac:spMkLst>
            <pc:docMk/>
            <pc:sldMk cId="803099629" sldId="281"/>
            <ac:spMk id="5" creationId="{7FBC023E-5D69-44AC-9A88-C9CCE4BFD6A0}"/>
          </ac:spMkLst>
        </pc:spChg>
        <pc:spChg chg="add mod">
          <ac:chgData name="Yoo Jonghun" userId="7af2938a2fa79179" providerId="LiveId" clId="{CCB3AFB1-E9E2-420D-8D27-90A33661FA9E}" dt="2020-05-01T19:17:33.186" v="106" actId="1076"/>
          <ac:spMkLst>
            <pc:docMk/>
            <pc:sldMk cId="803099629" sldId="281"/>
            <ac:spMk id="14" creationId="{0D3E687A-A811-4359-ADB8-291EE1AD4F4E}"/>
          </ac:spMkLst>
        </pc:spChg>
        <pc:spChg chg="del">
          <ac:chgData name="Yoo Jonghun" userId="7af2938a2fa79179" providerId="LiveId" clId="{CCB3AFB1-E9E2-420D-8D27-90A33661FA9E}" dt="2020-05-01T19:15:30.262" v="101" actId="478"/>
          <ac:spMkLst>
            <pc:docMk/>
            <pc:sldMk cId="803099629" sldId="281"/>
            <ac:spMk id="15" creationId="{B0F8EEC8-B5BF-495B-8FEC-F2FDECBB3921}"/>
          </ac:spMkLst>
        </pc:spChg>
        <pc:spChg chg="del">
          <ac:chgData name="Yoo Jonghun" userId="7af2938a2fa79179" providerId="LiveId" clId="{CCB3AFB1-E9E2-420D-8D27-90A33661FA9E}" dt="2020-05-01T19:15:30.262" v="101" actId="478"/>
          <ac:spMkLst>
            <pc:docMk/>
            <pc:sldMk cId="803099629" sldId="281"/>
            <ac:spMk id="16" creationId="{A586BC0A-1CED-42C7-932A-735287403D54}"/>
          </ac:spMkLst>
        </pc:spChg>
        <pc:spChg chg="del">
          <ac:chgData name="Yoo Jonghun" userId="7af2938a2fa79179" providerId="LiveId" clId="{CCB3AFB1-E9E2-420D-8D27-90A33661FA9E}" dt="2020-05-01T19:15:30.262" v="101" actId="478"/>
          <ac:spMkLst>
            <pc:docMk/>
            <pc:sldMk cId="803099629" sldId="281"/>
            <ac:spMk id="17" creationId="{1C4D7E5D-E827-4C33-BC81-EAA09EE0DA36}"/>
          </ac:spMkLst>
        </pc:spChg>
        <pc:spChg chg="del">
          <ac:chgData name="Yoo Jonghun" userId="7af2938a2fa79179" providerId="LiveId" clId="{CCB3AFB1-E9E2-420D-8D27-90A33661FA9E}" dt="2020-05-01T19:15:30.262" v="101" actId="478"/>
          <ac:spMkLst>
            <pc:docMk/>
            <pc:sldMk cId="803099629" sldId="281"/>
            <ac:spMk id="28" creationId="{8F237C6B-9F7A-47E5-97BC-F7EF830A9C24}"/>
          </ac:spMkLst>
        </pc:spChg>
        <pc:picChg chg="add mod">
          <ac:chgData name="Yoo Jonghun" userId="7af2938a2fa79179" providerId="LiveId" clId="{CCB3AFB1-E9E2-420D-8D27-90A33661FA9E}" dt="2020-05-01T19:15:35.286" v="103" actId="1076"/>
          <ac:picMkLst>
            <pc:docMk/>
            <pc:sldMk cId="803099629" sldId="281"/>
            <ac:picMk id="13" creationId="{DB11844D-1A56-4434-8615-74B560A710EE}"/>
          </ac:picMkLst>
        </pc:picChg>
        <pc:picChg chg="add mod">
          <ac:chgData name="Yoo Jonghun" userId="7af2938a2fa79179" providerId="LiveId" clId="{CCB3AFB1-E9E2-420D-8D27-90A33661FA9E}" dt="2020-05-01T19:17:33.186" v="106" actId="1076"/>
          <ac:picMkLst>
            <pc:docMk/>
            <pc:sldMk cId="803099629" sldId="281"/>
            <ac:picMk id="18" creationId="{6084D36F-C7F7-45AD-937A-9CEEE3BBA443}"/>
          </ac:picMkLst>
        </pc:picChg>
        <pc:cxnChg chg="del">
          <ac:chgData name="Yoo Jonghun" userId="7af2938a2fa79179" providerId="LiveId" clId="{CCB3AFB1-E9E2-420D-8D27-90A33661FA9E}" dt="2020-05-01T19:15:30.262" v="101" actId="478"/>
          <ac:cxnSpMkLst>
            <pc:docMk/>
            <pc:sldMk cId="803099629" sldId="281"/>
            <ac:cxnSpMk id="25" creationId="{48E1D179-C972-4438-A6A1-E80E8DF5DD0E}"/>
          </ac:cxnSpMkLst>
        </pc:cxnChg>
        <pc:cxnChg chg="del">
          <ac:chgData name="Yoo Jonghun" userId="7af2938a2fa79179" providerId="LiveId" clId="{CCB3AFB1-E9E2-420D-8D27-90A33661FA9E}" dt="2020-05-01T19:15:30.262" v="101" actId="478"/>
          <ac:cxnSpMkLst>
            <pc:docMk/>
            <pc:sldMk cId="803099629" sldId="281"/>
            <ac:cxnSpMk id="26" creationId="{390AE456-9F8B-4809-8247-1B04878E5A4B}"/>
          </ac:cxnSpMkLst>
        </pc:cxnChg>
        <pc:cxnChg chg="del mod">
          <ac:chgData name="Yoo Jonghun" userId="7af2938a2fa79179" providerId="LiveId" clId="{CCB3AFB1-E9E2-420D-8D27-90A33661FA9E}" dt="2020-05-01T19:15:30.262" v="101" actId="478"/>
          <ac:cxnSpMkLst>
            <pc:docMk/>
            <pc:sldMk cId="803099629" sldId="281"/>
            <ac:cxnSpMk id="27" creationId="{EFA4EC0E-46C9-4D89-96A4-28E4BB174F4D}"/>
          </ac:cxnSpMkLst>
        </pc:cxnChg>
      </pc:sldChg>
      <pc:sldChg chg="addSp delSp modSp add">
        <pc:chgData name="Yoo Jonghun" userId="7af2938a2fa79179" providerId="LiveId" clId="{CCB3AFB1-E9E2-420D-8D27-90A33661FA9E}" dt="2020-05-01T19:18:19.260" v="126" actId="1076"/>
        <pc:sldMkLst>
          <pc:docMk/>
          <pc:sldMk cId="60483401" sldId="282"/>
        </pc:sldMkLst>
        <pc:spChg chg="mod">
          <ac:chgData name="Yoo Jonghun" userId="7af2938a2fa79179" providerId="LiveId" clId="{CCB3AFB1-E9E2-420D-8D27-90A33661FA9E}" dt="2020-05-01T19:18:00.209" v="122" actId="20577"/>
          <ac:spMkLst>
            <pc:docMk/>
            <pc:sldMk cId="60483401" sldId="282"/>
            <ac:spMk id="2" creationId="{C1C69F64-F510-492A-BAD9-081F5111B6AE}"/>
          </ac:spMkLst>
        </pc:spChg>
        <pc:spChg chg="mod">
          <ac:chgData name="Yoo Jonghun" userId="7af2938a2fa79179" providerId="LiveId" clId="{CCB3AFB1-E9E2-420D-8D27-90A33661FA9E}" dt="2020-05-01T19:18:07.129" v="123"/>
          <ac:spMkLst>
            <pc:docMk/>
            <pc:sldMk cId="60483401" sldId="282"/>
            <ac:spMk id="5" creationId="{7FBC023E-5D69-44AC-9A88-C9CCE4BFD6A0}"/>
          </ac:spMkLst>
        </pc:spChg>
        <pc:spChg chg="add mod">
          <ac:chgData name="Yoo Jonghun" userId="7af2938a2fa79179" providerId="LiveId" clId="{CCB3AFB1-E9E2-420D-8D27-90A33661FA9E}" dt="2020-05-01T19:18:19.260" v="126" actId="1076"/>
          <ac:spMkLst>
            <pc:docMk/>
            <pc:sldMk cId="60483401" sldId="282"/>
            <ac:spMk id="11" creationId="{2FCDD1C2-D0D2-4089-B1B4-9816567572F3}"/>
          </ac:spMkLst>
        </pc:spChg>
        <pc:spChg chg="add mod">
          <ac:chgData name="Yoo Jonghun" userId="7af2938a2fa79179" providerId="LiveId" clId="{CCB3AFB1-E9E2-420D-8D27-90A33661FA9E}" dt="2020-05-01T19:18:19.260" v="126" actId="1076"/>
          <ac:spMkLst>
            <pc:docMk/>
            <pc:sldMk cId="60483401" sldId="282"/>
            <ac:spMk id="12" creationId="{EB0FC999-497A-455B-B758-ECB443423040}"/>
          </ac:spMkLst>
        </pc:spChg>
        <pc:spChg chg="del">
          <ac:chgData name="Yoo Jonghun" userId="7af2938a2fa79179" providerId="LiveId" clId="{CCB3AFB1-E9E2-420D-8D27-90A33661FA9E}" dt="2020-05-01T19:18:16.431" v="124" actId="478"/>
          <ac:spMkLst>
            <pc:docMk/>
            <pc:sldMk cId="60483401" sldId="282"/>
            <ac:spMk id="14" creationId="{0D3E687A-A811-4359-ADB8-291EE1AD4F4E}"/>
          </ac:spMkLst>
        </pc:spChg>
        <pc:spChg chg="add mod">
          <ac:chgData name="Yoo Jonghun" userId="7af2938a2fa79179" providerId="LiveId" clId="{CCB3AFB1-E9E2-420D-8D27-90A33661FA9E}" dt="2020-05-01T19:18:19.260" v="126" actId="1076"/>
          <ac:spMkLst>
            <pc:docMk/>
            <pc:sldMk cId="60483401" sldId="282"/>
            <ac:spMk id="15" creationId="{581344FA-E8A0-49DE-BD38-AABB34DBC803}"/>
          </ac:spMkLst>
        </pc:spChg>
        <pc:spChg chg="add mod">
          <ac:chgData name="Yoo Jonghun" userId="7af2938a2fa79179" providerId="LiveId" clId="{CCB3AFB1-E9E2-420D-8D27-90A33661FA9E}" dt="2020-05-01T19:18:19.260" v="126" actId="1076"/>
          <ac:spMkLst>
            <pc:docMk/>
            <pc:sldMk cId="60483401" sldId="282"/>
            <ac:spMk id="17" creationId="{07ED6507-E296-46E1-A064-1B2D5811C00F}"/>
          </ac:spMkLst>
        </pc:spChg>
        <pc:spChg chg="add mod">
          <ac:chgData name="Yoo Jonghun" userId="7af2938a2fa79179" providerId="LiveId" clId="{CCB3AFB1-E9E2-420D-8D27-90A33661FA9E}" dt="2020-05-01T19:18:19.260" v="126" actId="1076"/>
          <ac:spMkLst>
            <pc:docMk/>
            <pc:sldMk cId="60483401" sldId="282"/>
            <ac:spMk id="20" creationId="{BA2B98C2-5998-43EE-85FB-20507BA3B6D6}"/>
          </ac:spMkLst>
        </pc:spChg>
        <pc:picChg chg="add mod">
          <ac:chgData name="Yoo Jonghun" userId="7af2938a2fa79179" providerId="LiveId" clId="{CCB3AFB1-E9E2-420D-8D27-90A33661FA9E}" dt="2020-05-01T19:18:19.260" v="126" actId="1076"/>
          <ac:picMkLst>
            <pc:docMk/>
            <pc:sldMk cId="60483401" sldId="282"/>
            <ac:picMk id="9" creationId="{1DA9DB21-6E6D-42B2-AFB1-A57CC5E35EEA}"/>
          </ac:picMkLst>
        </pc:picChg>
        <pc:picChg chg="add mod">
          <ac:chgData name="Yoo Jonghun" userId="7af2938a2fa79179" providerId="LiveId" clId="{CCB3AFB1-E9E2-420D-8D27-90A33661FA9E}" dt="2020-05-01T19:18:19.260" v="126" actId="1076"/>
          <ac:picMkLst>
            <pc:docMk/>
            <pc:sldMk cId="60483401" sldId="282"/>
            <ac:picMk id="10" creationId="{6EA3EA62-B779-4EF1-B2DD-C08A2B89FC6D}"/>
          </ac:picMkLst>
        </pc:picChg>
        <pc:picChg chg="del">
          <ac:chgData name="Yoo Jonghun" userId="7af2938a2fa79179" providerId="LiveId" clId="{CCB3AFB1-E9E2-420D-8D27-90A33661FA9E}" dt="2020-05-01T19:18:16.431" v="124" actId="478"/>
          <ac:picMkLst>
            <pc:docMk/>
            <pc:sldMk cId="60483401" sldId="282"/>
            <ac:picMk id="13" creationId="{DB11844D-1A56-4434-8615-74B560A710EE}"/>
          </ac:picMkLst>
        </pc:picChg>
        <pc:picChg chg="del">
          <ac:chgData name="Yoo Jonghun" userId="7af2938a2fa79179" providerId="LiveId" clId="{CCB3AFB1-E9E2-420D-8D27-90A33661FA9E}" dt="2020-05-01T19:18:16.431" v="124" actId="478"/>
          <ac:picMkLst>
            <pc:docMk/>
            <pc:sldMk cId="60483401" sldId="282"/>
            <ac:picMk id="18" creationId="{6084D36F-C7F7-45AD-937A-9CEEE3BBA443}"/>
          </ac:picMkLst>
        </pc:picChg>
        <pc:cxnChg chg="add mod">
          <ac:chgData name="Yoo Jonghun" userId="7af2938a2fa79179" providerId="LiveId" clId="{CCB3AFB1-E9E2-420D-8D27-90A33661FA9E}" dt="2020-05-01T19:18:19.260" v="126" actId="1076"/>
          <ac:cxnSpMkLst>
            <pc:docMk/>
            <pc:sldMk cId="60483401" sldId="282"/>
            <ac:cxnSpMk id="16" creationId="{5AE74005-8268-4239-9438-A5395A801860}"/>
          </ac:cxnSpMkLst>
        </pc:cxnChg>
        <pc:cxnChg chg="add mod">
          <ac:chgData name="Yoo Jonghun" userId="7af2938a2fa79179" providerId="LiveId" clId="{CCB3AFB1-E9E2-420D-8D27-90A33661FA9E}" dt="2020-05-01T19:18:19.260" v="126" actId="1076"/>
          <ac:cxnSpMkLst>
            <pc:docMk/>
            <pc:sldMk cId="60483401" sldId="282"/>
            <ac:cxnSpMk id="19" creationId="{82DAA5D1-2804-49DC-BA2D-D2B93DE43E94}"/>
          </ac:cxnSpMkLst>
        </pc:cxnChg>
      </pc:sldChg>
      <pc:sldChg chg="add del">
        <pc:chgData name="Yoo Jonghun" userId="7af2938a2fa79179" providerId="LiveId" clId="{CCB3AFB1-E9E2-420D-8D27-90A33661FA9E}" dt="2020-05-01T19:17:39.985" v="108" actId="2696"/>
        <pc:sldMkLst>
          <pc:docMk/>
          <pc:sldMk cId="1445137094" sldId="282"/>
        </pc:sldMkLst>
      </pc:sldChg>
    </pc:docChg>
  </pc:docChgLst>
  <pc:docChgLst>
    <pc:chgData name="Yoo Jonghun" userId="7af2938a2fa79179" providerId="LiveId" clId="{5C86049F-D557-4532-9C16-6C28FB63C9CB}"/>
    <pc:docChg chg="undo custSel addSld delSld modSld sldOrd">
      <pc:chgData name="Yoo Jonghun" userId="7af2938a2fa79179" providerId="LiveId" clId="{5C86049F-D557-4532-9C16-6C28FB63C9CB}" dt="2020-06-08T15:08:24.809" v="512"/>
      <pc:docMkLst>
        <pc:docMk/>
      </pc:docMkLst>
      <pc:sldChg chg="modSp mod">
        <pc:chgData name="Yoo Jonghun" userId="7af2938a2fa79179" providerId="LiveId" clId="{5C86049F-D557-4532-9C16-6C28FB63C9CB}" dt="2020-06-05T16:09:27.790" v="328" actId="20577"/>
        <pc:sldMkLst>
          <pc:docMk/>
          <pc:sldMk cId="1738146401" sldId="256"/>
        </pc:sldMkLst>
        <pc:spChg chg="mod">
          <ac:chgData name="Yoo Jonghun" userId="7af2938a2fa79179" providerId="LiveId" clId="{5C86049F-D557-4532-9C16-6C28FB63C9CB}" dt="2020-06-05T16:02:49.192" v="296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5C86049F-D557-4532-9C16-6C28FB63C9CB}" dt="2020-06-05T16:09:27.790" v="328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modSp del mod">
        <pc:chgData name="Yoo Jonghun" userId="7af2938a2fa79179" providerId="LiveId" clId="{5C86049F-D557-4532-9C16-6C28FB63C9CB}" dt="2020-05-20T16:23:28.348" v="11" actId="2696"/>
        <pc:sldMkLst>
          <pc:docMk/>
          <pc:sldMk cId="2712627062" sldId="279"/>
        </pc:sldMkLst>
        <pc:spChg chg="mod">
          <ac:chgData name="Yoo Jonghun" userId="7af2938a2fa79179" providerId="LiveId" clId="{5C86049F-D557-4532-9C16-6C28FB63C9CB}" dt="2020-05-20T16:19:25.109" v="2" actId="20577"/>
          <ac:spMkLst>
            <pc:docMk/>
            <pc:sldMk cId="2712627062" sldId="279"/>
            <ac:spMk id="3" creationId="{911C7C1F-A43E-44B4-87A2-7FF34B782E4F}"/>
          </ac:spMkLst>
        </pc:spChg>
        <pc:spChg chg="mod">
          <ac:chgData name="Yoo Jonghun" userId="7af2938a2fa79179" providerId="LiveId" clId="{5C86049F-D557-4532-9C16-6C28FB63C9CB}" dt="2020-05-20T16:19:42.899" v="9"/>
          <ac:spMkLst>
            <pc:docMk/>
            <pc:sldMk cId="2712627062" sldId="279"/>
            <ac:spMk id="4" creationId="{068C5A6C-909A-48DF-A469-FC73377508FD}"/>
          </ac:spMkLst>
        </pc:spChg>
      </pc:sldChg>
      <pc:sldChg chg="del">
        <pc:chgData name="Yoo Jonghun" userId="7af2938a2fa79179" providerId="LiveId" clId="{5C86049F-D557-4532-9C16-6C28FB63C9CB}" dt="2020-05-20T16:19:47.246" v="10" actId="47"/>
        <pc:sldMkLst>
          <pc:docMk/>
          <pc:sldMk cId="1543022343" sldId="280"/>
        </pc:sldMkLst>
      </pc:sldChg>
      <pc:sldChg chg="addSp delSp modSp del mod">
        <pc:chgData name="Yoo Jonghun" userId="7af2938a2fa79179" providerId="LiveId" clId="{5C86049F-D557-4532-9C16-6C28FB63C9CB}" dt="2020-06-05T15:19:33.405" v="117" actId="2696"/>
        <pc:sldMkLst>
          <pc:docMk/>
          <pc:sldMk cId="3156148381" sldId="281"/>
        </pc:sldMkLst>
        <pc:spChg chg="mod">
          <ac:chgData name="Yoo Jonghun" userId="7af2938a2fa79179" providerId="LiveId" clId="{5C86049F-D557-4532-9C16-6C28FB63C9CB}" dt="2020-05-20T16:28:33.364" v="100" actId="20577"/>
          <ac:spMkLst>
            <pc:docMk/>
            <pc:sldMk cId="3156148381" sldId="281"/>
            <ac:spMk id="2" creationId="{C1C69F64-F510-492A-BAD9-081F5111B6AE}"/>
          </ac:spMkLst>
        </pc:spChg>
        <pc:spChg chg="mod">
          <ac:chgData name="Yoo Jonghun" userId="7af2938a2fa79179" providerId="LiveId" clId="{5C86049F-D557-4532-9C16-6C28FB63C9CB}" dt="2020-05-20T16:25:37.065" v="21" actId="20577"/>
          <ac:spMkLst>
            <pc:docMk/>
            <pc:sldMk cId="3156148381" sldId="281"/>
            <ac:spMk id="3" creationId="{911C7C1F-A43E-44B4-87A2-7FF34B782E4F}"/>
          </ac:spMkLst>
        </pc:spChg>
        <pc:spChg chg="mod">
          <ac:chgData name="Yoo Jonghun" userId="7af2938a2fa79179" providerId="LiveId" clId="{5C86049F-D557-4532-9C16-6C28FB63C9CB}" dt="2020-05-20T16:23:37.498" v="19"/>
          <ac:spMkLst>
            <pc:docMk/>
            <pc:sldMk cId="3156148381" sldId="281"/>
            <ac:spMk id="4" creationId="{068C5A6C-909A-48DF-A469-FC73377508FD}"/>
          </ac:spMkLst>
        </pc:spChg>
        <pc:spChg chg="mod">
          <ac:chgData name="Yoo Jonghun" userId="7af2938a2fa79179" providerId="LiveId" clId="{5C86049F-D557-4532-9C16-6C28FB63C9CB}" dt="2020-05-20T16:27:59.001" v="67"/>
          <ac:spMkLst>
            <pc:docMk/>
            <pc:sldMk cId="3156148381" sldId="281"/>
            <ac:spMk id="5" creationId="{7FBC023E-5D69-44AC-9A88-C9CCE4BFD6A0}"/>
          </ac:spMkLst>
        </pc:spChg>
        <pc:spChg chg="del">
          <ac:chgData name="Yoo Jonghun" userId="7af2938a2fa79179" providerId="LiveId" clId="{5C86049F-D557-4532-9C16-6C28FB63C9CB}" dt="2020-05-20T16:27:53.166" v="65" actId="478"/>
          <ac:spMkLst>
            <pc:docMk/>
            <pc:sldMk cId="3156148381" sldId="281"/>
            <ac:spMk id="10" creationId="{5F92AA91-0768-473E-A3BF-6A949E5B1DCD}"/>
          </ac:spMkLst>
        </pc:spChg>
        <pc:spChg chg="del">
          <ac:chgData name="Yoo Jonghun" userId="7af2938a2fa79179" providerId="LiveId" clId="{5C86049F-D557-4532-9C16-6C28FB63C9CB}" dt="2020-05-20T16:27:53.166" v="65" actId="478"/>
          <ac:spMkLst>
            <pc:docMk/>
            <pc:sldMk cId="3156148381" sldId="281"/>
            <ac:spMk id="14" creationId="{214B7C43-86A5-48E3-ADDF-5423B722B6EE}"/>
          </ac:spMkLst>
        </pc:spChg>
        <pc:spChg chg="del">
          <ac:chgData name="Yoo Jonghun" userId="7af2938a2fa79179" providerId="LiveId" clId="{5C86049F-D557-4532-9C16-6C28FB63C9CB}" dt="2020-05-20T16:27:53.166" v="65" actId="478"/>
          <ac:spMkLst>
            <pc:docMk/>
            <pc:sldMk cId="3156148381" sldId="281"/>
            <ac:spMk id="15" creationId="{C399452A-27D5-4D27-BD5E-E00ECE4A99E6}"/>
          </ac:spMkLst>
        </pc:spChg>
        <pc:spChg chg="del">
          <ac:chgData name="Yoo Jonghun" userId="7af2938a2fa79179" providerId="LiveId" clId="{5C86049F-D557-4532-9C16-6C28FB63C9CB}" dt="2020-05-20T16:27:53.166" v="65" actId="478"/>
          <ac:spMkLst>
            <pc:docMk/>
            <pc:sldMk cId="3156148381" sldId="281"/>
            <ac:spMk id="16" creationId="{D3CF9752-D934-4CD2-A4A0-C87D32179A7F}"/>
          </ac:spMkLst>
        </pc:spChg>
        <pc:spChg chg="add mod">
          <ac:chgData name="Yoo Jonghun" userId="7af2938a2fa79179" providerId="LiveId" clId="{5C86049F-D557-4532-9C16-6C28FB63C9CB}" dt="2020-05-20T16:27:53.312" v="66"/>
          <ac:spMkLst>
            <pc:docMk/>
            <pc:sldMk cId="3156148381" sldId="281"/>
            <ac:spMk id="17" creationId="{200DA5C4-ED40-48A9-B5C2-E84380E32A41}"/>
          </ac:spMkLst>
        </pc:spChg>
        <pc:spChg chg="add mod">
          <ac:chgData name="Yoo Jonghun" userId="7af2938a2fa79179" providerId="LiveId" clId="{5C86049F-D557-4532-9C16-6C28FB63C9CB}" dt="2020-05-20T16:27:53.312" v="66"/>
          <ac:spMkLst>
            <pc:docMk/>
            <pc:sldMk cId="3156148381" sldId="281"/>
            <ac:spMk id="21" creationId="{844DA095-EDF0-47BA-AC9A-0D53F87FCF2F}"/>
          </ac:spMkLst>
        </pc:spChg>
        <pc:spChg chg="add mod">
          <ac:chgData name="Yoo Jonghun" userId="7af2938a2fa79179" providerId="LiveId" clId="{5C86049F-D557-4532-9C16-6C28FB63C9CB}" dt="2020-05-20T16:27:53.312" v="66"/>
          <ac:spMkLst>
            <pc:docMk/>
            <pc:sldMk cId="3156148381" sldId="281"/>
            <ac:spMk id="22" creationId="{874D150E-8931-4CBD-A8BB-0D6158C49521}"/>
          </ac:spMkLst>
        </pc:spChg>
        <pc:spChg chg="add mod">
          <ac:chgData name="Yoo Jonghun" userId="7af2938a2fa79179" providerId="LiveId" clId="{5C86049F-D557-4532-9C16-6C28FB63C9CB}" dt="2020-05-20T16:27:53.312" v="66"/>
          <ac:spMkLst>
            <pc:docMk/>
            <pc:sldMk cId="3156148381" sldId="281"/>
            <ac:spMk id="23" creationId="{1131A844-1FA4-43E4-AD60-37D235814F8F}"/>
          </ac:spMkLst>
        </pc:spChg>
        <pc:cxnChg chg="del">
          <ac:chgData name="Yoo Jonghun" userId="7af2938a2fa79179" providerId="LiveId" clId="{5C86049F-D557-4532-9C16-6C28FB63C9CB}" dt="2020-05-20T16:27:53.166" v="65" actId="478"/>
          <ac:cxnSpMkLst>
            <pc:docMk/>
            <pc:sldMk cId="3156148381" sldId="281"/>
            <ac:cxnSpMk id="11" creationId="{6C7D067A-FFB8-43BC-9C32-9E4432974278}"/>
          </ac:cxnSpMkLst>
        </pc:cxnChg>
        <pc:cxnChg chg="del">
          <ac:chgData name="Yoo Jonghun" userId="7af2938a2fa79179" providerId="LiveId" clId="{5C86049F-D557-4532-9C16-6C28FB63C9CB}" dt="2020-05-20T16:27:53.166" v="65" actId="478"/>
          <ac:cxnSpMkLst>
            <pc:docMk/>
            <pc:sldMk cId="3156148381" sldId="281"/>
            <ac:cxnSpMk id="12" creationId="{62289398-78E7-4428-A85E-6EDF5CE401DF}"/>
          </ac:cxnSpMkLst>
        </pc:cxnChg>
        <pc:cxnChg chg="del">
          <ac:chgData name="Yoo Jonghun" userId="7af2938a2fa79179" providerId="LiveId" clId="{5C86049F-D557-4532-9C16-6C28FB63C9CB}" dt="2020-05-20T16:27:53.166" v="65" actId="478"/>
          <ac:cxnSpMkLst>
            <pc:docMk/>
            <pc:sldMk cId="3156148381" sldId="281"/>
            <ac:cxnSpMk id="13" creationId="{E17E09E1-268F-4BA5-A33E-8CDE49405D84}"/>
          </ac:cxnSpMkLst>
        </pc:cxnChg>
        <pc:cxnChg chg="add mod">
          <ac:chgData name="Yoo Jonghun" userId="7af2938a2fa79179" providerId="LiveId" clId="{5C86049F-D557-4532-9C16-6C28FB63C9CB}" dt="2020-05-20T16:27:53.312" v="66"/>
          <ac:cxnSpMkLst>
            <pc:docMk/>
            <pc:sldMk cId="3156148381" sldId="281"/>
            <ac:cxnSpMk id="18" creationId="{A07D7B78-A84A-4B6B-8CD2-390A4C0C7750}"/>
          </ac:cxnSpMkLst>
        </pc:cxnChg>
        <pc:cxnChg chg="add mod">
          <ac:chgData name="Yoo Jonghun" userId="7af2938a2fa79179" providerId="LiveId" clId="{5C86049F-D557-4532-9C16-6C28FB63C9CB}" dt="2020-05-20T16:27:53.312" v="66"/>
          <ac:cxnSpMkLst>
            <pc:docMk/>
            <pc:sldMk cId="3156148381" sldId="281"/>
            <ac:cxnSpMk id="19" creationId="{DF686F14-2BDB-440C-A18A-6712209F2575}"/>
          </ac:cxnSpMkLst>
        </pc:cxnChg>
        <pc:cxnChg chg="add mod">
          <ac:chgData name="Yoo Jonghun" userId="7af2938a2fa79179" providerId="LiveId" clId="{5C86049F-D557-4532-9C16-6C28FB63C9CB}" dt="2020-05-20T16:27:53.312" v="66"/>
          <ac:cxnSpMkLst>
            <pc:docMk/>
            <pc:sldMk cId="3156148381" sldId="281"/>
            <ac:cxnSpMk id="20" creationId="{3021FA34-C3D8-40AD-83F8-7F3B2B0A0B22}"/>
          </ac:cxnSpMkLst>
        </pc:cxnChg>
      </pc:sldChg>
      <pc:sldChg chg="del">
        <pc:chgData name="Yoo Jonghun" userId="7af2938a2fa79179" providerId="LiveId" clId="{5C86049F-D557-4532-9C16-6C28FB63C9CB}" dt="2020-05-20T16:19:47.246" v="10" actId="47"/>
        <pc:sldMkLst>
          <pc:docMk/>
          <pc:sldMk cId="3728161775" sldId="282"/>
        </pc:sldMkLst>
      </pc:sldChg>
      <pc:sldChg chg="addSp delSp modSp add del mod">
        <pc:chgData name="Yoo Jonghun" userId="7af2938a2fa79179" providerId="LiveId" clId="{5C86049F-D557-4532-9C16-6C28FB63C9CB}" dt="2020-06-05T15:14:49.055" v="116" actId="2696"/>
        <pc:sldMkLst>
          <pc:docMk/>
          <pc:sldMk cId="3974703878" sldId="282"/>
        </pc:sldMkLst>
        <pc:spChg chg="mod">
          <ac:chgData name="Yoo Jonghun" userId="7af2938a2fa79179" providerId="LiveId" clId="{5C86049F-D557-4532-9C16-6C28FB63C9CB}" dt="2020-05-20T16:26:00.240" v="31"/>
          <ac:spMkLst>
            <pc:docMk/>
            <pc:sldMk cId="3974703878" sldId="282"/>
            <ac:spMk id="2" creationId="{C1C69F64-F510-492A-BAD9-081F5111B6AE}"/>
          </ac:spMkLst>
        </pc:spChg>
        <pc:spChg chg="mod">
          <ac:chgData name="Yoo Jonghun" userId="7af2938a2fa79179" providerId="LiveId" clId="{5C86049F-D557-4532-9C16-6C28FB63C9CB}" dt="2020-05-20T16:25:56.918" v="30" actId="14100"/>
          <ac:spMkLst>
            <pc:docMk/>
            <pc:sldMk cId="3974703878" sldId="282"/>
            <ac:spMk id="5" creationId="{7FBC023E-5D69-44AC-9A88-C9CCE4BFD6A0}"/>
          </ac:spMkLst>
        </pc:spChg>
        <pc:spChg chg="del">
          <ac:chgData name="Yoo Jonghun" userId="7af2938a2fa79179" providerId="LiveId" clId="{5C86049F-D557-4532-9C16-6C28FB63C9CB}" dt="2020-05-20T16:25:44.728" v="23" actId="478"/>
          <ac:spMkLst>
            <pc:docMk/>
            <pc:sldMk cId="3974703878" sldId="282"/>
            <ac:spMk id="10" creationId="{5F92AA91-0768-473E-A3BF-6A949E5B1DCD}"/>
          </ac:spMkLst>
        </pc:spChg>
        <pc:spChg chg="del">
          <ac:chgData name="Yoo Jonghun" userId="7af2938a2fa79179" providerId="LiveId" clId="{5C86049F-D557-4532-9C16-6C28FB63C9CB}" dt="2020-05-20T16:25:44.728" v="23" actId="478"/>
          <ac:spMkLst>
            <pc:docMk/>
            <pc:sldMk cId="3974703878" sldId="282"/>
            <ac:spMk id="14" creationId="{214B7C43-86A5-48E3-ADDF-5423B722B6EE}"/>
          </ac:spMkLst>
        </pc:spChg>
        <pc:spChg chg="del">
          <ac:chgData name="Yoo Jonghun" userId="7af2938a2fa79179" providerId="LiveId" clId="{5C86049F-D557-4532-9C16-6C28FB63C9CB}" dt="2020-05-20T16:25:44.728" v="23" actId="478"/>
          <ac:spMkLst>
            <pc:docMk/>
            <pc:sldMk cId="3974703878" sldId="282"/>
            <ac:spMk id="15" creationId="{C399452A-27D5-4D27-BD5E-E00ECE4A99E6}"/>
          </ac:spMkLst>
        </pc:spChg>
        <pc:spChg chg="del">
          <ac:chgData name="Yoo Jonghun" userId="7af2938a2fa79179" providerId="LiveId" clId="{5C86049F-D557-4532-9C16-6C28FB63C9CB}" dt="2020-05-20T16:25:44.728" v="23" actId="478"/>
          <ac:spMkLst>
            <pc:docMk/>
            <pc:sldMk cId="3974703878" sldId="282"/>
            <ac:spMk id="16" creationId="{D3CF9752-D934-4CD2-A4A0-C87D32179A7F}"/>
          </ac:spMkLst>
        </pc:spChg>
        <pc:spChg chg="add mod">
          <ac:chgData name="Yoo Jonghun" userId="7af2938a2fa79179" providerId="LiveId" clId="{5C86049F-D557-4532-9C16-6C28FB63C9CB}" dt="2020-05-20T16:26:23.881" v="42" actId="1076"/>
          <ac:spMkLst>
            <pc:docMk/>
            <pc:sldMk cId="3974703878" sldId="282"/>
            <ac:spMk id="18" creationId="{5E803C3C-D0F1-4839-BEEA-3D5AF198C49E}"/>
          </ac:spMkLst>
        </pc:spChg>
        <pc:picChg chg="add mod">
          <ac:chgData name="Yoo Jonghun" userId="7af2938a2fa79179" providerId="LiveId" clId="{5C86049F-D557-4532-9C16-6C28FB63C9CB}" dt="2020-05-20T16:26:13.733" v="39" actId="1076"/>
          <ac:picMkLst>
            <pc:docMk/>
            <pc:sldMk cId="3974703878" sldId="282"/>
            <ac:picMk id="17" creationId="{1F035EED-77B4-4452-90B7-1DBDD486671E}"/>
          </ac:picMkLst>
        </pc:picChg>
        <pc:cxnChg chg="del">
          <ac:chgData name="Yoo Jonghun" userId="7af2938a2fa79179" providerId="LiveId" clId="{5C86049F-D557-4532-9C16-6C28FB63C9CB}" dt="2020-05-20T16:25:44.728" v="23" actId="478"/>
          <ac:cxnSpMkLst>
            <pc:docMk/>
            <pc:sldMk cId="3974703878" sldId="282"/>
            <ac:cxnSpMk id="11" creationId="{6C7D067A-FFB8-43BC-9C32-9E4432974278}"/>
          </ac:cxnSpMkLst>
        </pc:cxnChg>
        <pc:cxnChg chg="del">
          <ac:chgData name="Yoo Jonghun" userId="7af2938a2fa79179" providerId="LiveId" clId="{5C86049F-D557-4532-9C16-6C28FB63C9CB}" dt="2020-05-20T16:25:44.728" v="23" actId="478"/>
          <ac:cxnSpMkLst>
            <pc:docMk/>
            <pc:sldMk cId="3974703878" sldId="282"/>
            <ac:cxnSpMk id="12" creationId="{62289398-78E7-4428-A85E-6EDF5CE401DF}"/>
          </ac:cxnSpMkLst>
        </pc:cxnChg>
        <pc:cxnChg chg="del">
          <ac:chgData name="Yoo Jonghun" userId="7af2938a2fa79179" providerId="LiveId" clId="{5C86049F-D557-4532-9C16-6C28FB63C9CB}" dt="2020-05-20T16:25:44.728" v="23" actId="478"/>
          <ac:cxnSpMkLst>
            <pc:docMk/>
            <pc:sldMk cId="3974703878" sldId="282"/>
            <ac:cxnSpMk id="13" creationId="{E17E09E1-268F-4BA5-A33E-8CDE49405D84}"/>
          </ac:cxnSpMkLst>
        </pc:cxnChg>
      </pc:sldChg>
      <pc:sldChg chg="modSp add mod">
        <pc:chgData name="Yoo Jonghun" userId="7af2938a2fa79179" providerId="LiveId" clId="{5C86049F-D557-4532-9C16-6C28FB63C9CB}" dt="2020-06-08T15:06:27.525" v="437"/>
        <pc:sldMkLst>
          <pc:docMk/>
          <pc:sldMk cId="450560145" sldId="283"/>
        </pc:sldMkLst>
        <pc:spChg chg="mod">
          <ac:chgData name="Yoo Jonghun" userId="7af2938a2fa79179" providerId="LiveId" clId="{5C86049F-D557-4532-9C16-6C28FB63C9CB}" dt="2020-06-05T16:05:15.798" v="300" actId="20577"/>
          <ac:spMkLst>
            <pc:docMk/>
            <pc:sldMk cId="450560145" sldId="283"/>
            <ac:spMk id="3" creationId="{911C7C1F-A43E-44B4-87A2-7FF34B782E4F}"/>
          </ac:spMkLst>
        </pc:spChg>
        <pc:spChg chg="mod">
          <ac:chgData name="Yoo Jonghun" userId="7af2938a2fa79179" providerId="LiveId" clId="{5C86049F-D557-4532-9C16-6C28FB63C9CB}" dt="2020-06-05T16:05:39.487" v="322"/>
          <ac:spMkLst>
            <pc:docMk/>
            <pc:sldMk cId="450560145" sldId="283"/>
            <ac:spMk id="4" creationId="{068C5A6C-909A-48DF-A469-FC73377508FD}"/>
          </ac:spMkLst>
        </pc:spChg>
        <pc:spChg chg="mod">
          <ac:chgData name="Yoo Jonghun" userId="7af2938a2fa79179" providerId="LiveId" clId="{5C86049F-D557-4532-9C16-6C28FB63C9CB}" dt="2020-06-08T15:06:20.367" v="429"/>
          <ac:spMkLst>
            <pc:docMk/>
            <pc:sldMk cId="450560145" sldId="283"/>
            <ac:spMk id="15" creationId="{5E0B9205-A619-45E2-ACDA-8B690C6D1DCC}"/>
          </ac:spMkLst>
        </pc:spChg>
        <pc:graphicFrameChg chg="mod modGraphic">
          <ac:chgData name="Yoo Jonghun" userId="7af2938a2fa79179" providerId="LiveId" clId="{5C86049F-D557-4532-9C16-6C28FB63C9CB}" dt="2020-06-08T15:06:27.525" v="437"/>
          <ac:graphicFrameMkLst>
            <pc:docMk/>
            <pc:sldMk cId="450560145" sldId="283"/>
            <ac:graphicFrameMk id="14" creationId="{8B3C0E6F-96FD-40F0-9E55-CADF256D0111}"/>
          </ac:graphicFrameMkLst>
        </pc:graphicFrameChg>
      </pc:sldChg>
      <pc:sldChg chg="del">
        <pc:chgData name="Yoo Jonghun" userId="7af2938a2fa79179" providerId="LiveId" clId="{5C86049F-D557-4532-9C16-6C28FB63C9CB}" dt="2020-05-20T16:19:47.246" v="10" actId="47"/>
        <pc:sldMkLst>
          <pc:docMk/>
          <pc:sldMk cId="2132182585" sldId="283"/>
        </pc:sldMkLst>
      </pc:sldChg>
      <pc:sldChg chg="addSp delSp modSp add del mod">
        <pc:chgData name="Yoo Jonghun" userId="7af2938a2fa79179" providerId="LiveId" clId="{5C86049F-D557-4532-9C16-6C28FB63C9CB}" dt="2020-06-05T15:14:49.055" v="116" actId="2696"/>
        <pc:sldMkLst>
          <pc:docMk/>
          <pc:sldMk cId="3208637303" sldId="283"/>
        </pc:sldMkLst>
        <pc:spChg chg="mod">
          <ac:chgData name="Yoo Jonghun" userId="7af2938a2fa79179" providerId="LiveId" clId="{5C86049F-D557-4532-9C16-6C28FB63C9CB}" dt="2020-05-20T16:26:29.649" v="44"/>
          <ac:spMkLst>
            <pc:docMk/>
            <pc:sldMk cId="3208637303" sldId="283"/>
            <ac:spMk id="2" creationId="{C1C69F64-F510-492A-BAD9-081F5111B6AE}"/>
          </ac:spMkLst>
        </pc:spChg>
        <pc:spChg chg="mod">
          <ac:chgData name="Yoo Jonghun" userId="7af2938a2fa79179" providerId="LiveId" clId="{5C86049F-D557-4532-9C16-6C28FB63C9CB}" dt="2020-05-20T16:26:43.873" v="47" actId="14100"/>
          <ac:spMkLst>
            <pc:docMk/>
            <pc:sldMk cId="3208637303" sldId="283"/>
            <ac:spMk id="5" creationId="{7FBC023E-5D69-44AC-9A88-C9CCE4BFD6A0}"/>
          </ac:spMkLst>
        </pc:spChg>
        <pc:spChg chg="add mod">
          <ac:chgData name="Yoo Jonghun" userId="7af2938a2fa79179" providerId="LiveId" clId="{5C86049F-D557-4532-9C16-6C28FB63C9CB}" dt="2020-05-20T16:26:48.458" v="50" actId="1076"/>
          <ac:spMkLst>
            <pc:docMk/>
            <pc:sldMk cId="3208637303" sldId="283"/>
            <ac:spMk id="10" creationId="{F2C7128C-2471-4113-9F1B-19728E2C5430}"/>
          </ac:spMkLst>
        </pc:spChg>
        <pc:spChg chg="add mod">
          <ac:chgData name="Yoo Jonghun" userId="7af2938a2fa79179" providerId="LiveId" clId="{5C86049F-D557-4532-9C16-6C28FB63C9CB}" dt="2020-05-20T16:26:48.458" v="50" actId="1076"/>
          <ac:spMkLst>
            <pc:docMk/>
            <pc:sldMk cId="3208637303" sldId="283"/>
            <ac:spMk id="11" creationId="{398EA3A0-DF9A-4381-B889-ABE5A485E9A6}"/>
          </ac:spMkLst>
        </pc:spChg>
        <pc:spChg chg="add mod">
          <ac:chgData name="Yoo Jonghun" userId="7af2938a2fa79179" providerId="LiveId" clId="{5C86049F-D557-4532-9C16-6C28FB63C9CB}" dt="2020-05-20T16:26:53.271" v="52" actId="1076"/>
          <ac:spMkLst>
            <pc:docMk/>
            <pc:sldMk cId="3208637303" sldId="283"/>
            <ac:spMk id="12" creationId="{CDAE3C2F-4331-49EE-BE6F-583542D55DC9}"/>
          </ac:spMkLst>
        </pc:spChg>
        <pc:spChg chg="del">
          <ac:chgData name="Yoo Jonghun" userId="7af2938a2fa79179" providerId="LiveId" clId="{5C86049F-D557-4532-9C16-6C28FB63C9CB}" dt="2020-05-20T16:26:45.852" v="48" actId="478"/>
          <ac:spMkLst>
            <pc:docMk/>
            <pc:sldMk cId="3208637303" sldId="283"/>
            <ac:spMk id="18" creationId="{5E803C3C-D0F1-4839-BEEA-3D5AF198C49E}"/>
          </ac:spMkLst>
        </pc:spChg>
        <pc:picChg chg="add mod">
          <ac:chgData name="Yoo Jonghun" userId="7af2938a2fa79179" providerId="LiveId" clId="{5C86049F-D557-4532-9C16-6C28FB63C9CB}" dt="2020-05-20T16:26:48.458" v="50" actId="1076"/>
          <ac:picMkLst>
            <pc:docMk/>
            <pc:sldMk cId="3208637303" sldId="283"/>
            <ac:picMk id="8" creationId="{852BD0B6-EFE6-4ABA-96C7-D5544191E862}"/>
          </ac:picMkLst>
        </pc:picChg>
        <pc:picChg chg="add mod">
          <ac:chgData name="Yoo Jonghun" userId="7af2938a2fa79179" providerId="LiveId" clId="{5C86049F-D557-4532-9C16-6C28FB63C9CB}" dt="2020-05-20T16:26:48.458" v="50" actId="1076"/>
          <ac:picMkLst>
            <pc:docMk/>
            <pc:sldMk cId="3208637303" sldId="283"/>
            <ac:picMk id="9" creationId="{14A4750C-2266-4A04-8824-8ABD38F132DA}"/>
          </ac:picMkLst>
        </pc:picChg>
        <pc:picChg chg="del">
          <ac:chgData name="Yoo Jonghun" userId="7af2938a2fa79179" providerId="LiveId" clId="{5C86049F-D557-4532-9C16-6C28FB63C9CB}" dt="2020-05-20T16:26:45.852" v="48" actId="478"/>
          <ac:picMkLst>
            <pc:docMk/>
            <pc:sldMk cId="3208637303" sldId="283"/>
            <ac:picMk id="17" creationId="{1F035EED-77B4-4452-90B7-1DBDD486671E}"/>
          </ac:picMkLst>
        </pc:picChg>
      </pc:sldChg>
      <pc:sldChg chg="modSp add mod">
        <pc:chgData name="Yoo Jonghun" userId="7af2938a2fa79179" providerId="LiveId" clId="{5C86049F-D557-4532-9C16-6C28FB63C9CB}" dt="2020-06-05T16:05:37.183" v="321"/>
        <pc:sldMkLst>
          <pc:docMk/>
          <pc:sldMk cId="563994529" sldId="284"/>
        </pc:sldMkLst>
        <pc:spChg chg="mod">
          <ac:chgData name="Yoo Jonghun" userId="7af2938a2fa79179" providerId="LiveId" clId="{5C86049F-D557-4532-9C16-6C28FB63C9CB}" dt="2020-06-05T16:05:13.245" v="298" actId="20577"/>
          <ac:spMkLst>
            <pc:docMk/>
            <pc:sldMk cId="563994529" sldId="284"/>
            <ac:spMk id="3" creationId="{911C7C1F-A43E-44B4-87A2-7FF34B782E4F}"/>
          </ac:spMkLst>
        </pc:spChg>
        <pc:spChg chg="mod">
          <ac:chgData name="Yoo Jonghun" userId="7af2938a2fa79179" providerId="LiveId" clId="{5C86049F-D557-4532-9C16-6C28FB63C9CB}" dt="2020-06-05T16:05:37.183" v="321"/>
          <ac:spMkLst>
            <pc:docMk/>
            <pc:sldMk cId="563994529" sldId="284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5C86049F-D557-4532-9C16-6C28FB63C9CB}" dt="2020-06-05T15:14:49.055" v="116" actId="2696"/>
        <pc:sldMkLst>
          <pc:docMk/>
          <pc:sldMk cId="835605552" sldId="284"/>
        </pc:sldMkLst>
        <pc:spChg chg="mod">
          <ac:chgData name="Yoo Jonghun" userId="7af2938a2fa79179" providerId="LiveId" clId="{5C86049F-D557-4532-9C16-6C28FB63C9CB}" dt="2020-05-20T16:27:06.241" v="54"/>
          <ac:spMkLst>
            <pc:docMk/>
            <pc:sldMk cId="835605552" sldId="284"/>
            <ac:spMk id="2" creationId="{C1C69F64-F510-492A-BAD9-081F5111B6AE}"/>
          </ac:spMkLst>
        </pc:spChg>
        <pc:spChg chg="mod">
          <ac:chgData name="Yoo Jonghun" userId="7af2938a2fa79179" providerId="LiveId" clId="{5C86049F-D557-4532-9C16-6C28FB63C9CB}" dt="2020-05-20T16:27:11.102" v="55"/>
          <ac:spMkLst>
            <pc:docMk/>
            <pc:sldMk cId="835605552" sldId="284"/>
            <ac:spMk id="5" creationId="{7FBC023E-5D69-44AC-9A88-C9CCE4BFD6A0}"/>
          </ac:spMkLst>
        </pc:spChg>
        <pc:spChg chg="del">
          <ac:chgData name="Yoo Jonghun" userId="7af2938a2fa79179" providerId="LiveId" clId="{5C86049F-D557-4532-9C16-6C28FB63C9CB}" dt="2020-05-20T16:27:19.944" v="57" actId="478"/>
          <ac:spMkLst>
            <pc:docMk/>
            <pc:sldMk cId="835605552" sldId="284"/>
            <ac:spMk id="10" creationId="{F2C7128C-2471-4113-9F1B-19728E2C5430}"/>
          </ac:spMkLst>
        </pc:spChg>
        <pc:spChg chg="del">
          <ac:chgData name="Yoo Jonghun" userId="7af2938a2fa79179" providerId="LiveId" clId="{5C86049F-D557-4532-9C16-6C28FB63C9CB}" dt="2020-05-20T16:27:19.944" v="57" actId="478"/>
          <ac:spMkLst>
            <pc:docMk/>
            <pc:sldMk cId="835605552" sldId="284"/>
            <ac:spMk id="11" creationId="{398EA3A0-DF9A-4381-B889-ABE5A485E9A6}"/>
          </ac:spMkLst>
        </pc:spChg>
        <pc:spChg chg="del">
          <ac:chgData name="Yoo Jonghun" userId="7af2938a2fa79179" providerId="LiveId" clId="{5C86049F-D557-4532-9C16-6C28FB63C9CB}" dt="2020-05-20T16:27:17.635" v="56" actId="478"/>
          <ac:spMkLst>
            <pc:docMk/>
            <pc:sldMk cId="835605552" sldId="284"/>
            <ac:spMk id="12" creationId="{CDAE3C2F-4331-49EE-BE6F-583542D55DC9}"/>
          </ac:spMkLst>
        </pc:spChg>
        <pc:spChg chg="add mod">
          <ac:chgData name="Yoo Jonghun" userId="7af2938a2fa79179" providerId="LiveId" clId="{5C86049F-D557-4532-9C16-6C28FB63C9CB}" dt="2020-05-20T16:27:39.435" v="64" actId="1076"/>
          <ac:spMkLst>
            <pc:docMk/>
            <pc:sldMk cId="835605552" sldId="284"/>
            <ac:spMk id="16" creationId="{ACE64E01-D740-4562-8956-200AEC747DDD}"/>
          </ac:spMkLst>
        </pc:spChg>
        <pc:picChg chg="del">
          <ac:chgData name="Yoo Jonghun" userId="7af2938a2fa79179" providerId="LiveId" clId="{5C86049F-D557-4532-9C16-6C28FB63C9CB}" dt="2020-05-20T16:27:17.635" v="56" actId="478"/>
          <ac:picMkLst>
            <pc:docMk/>
            <pc:sldMk cId="835605552" sldId="284"/>
            <ac:picMk id="8" creationId="{852BD0B6-EFE6-4ABA-96C7-D5544191E862}"/>
          </ac:picMkLst>
        </pc:picChg>
        <pc:picChg chg="del">
          <ac:chgData name="Yoo Jonghun" userId="7af2938a2fa79179" providerId="LiveId" clId="{5C86049F-D557-4532-9C16-6C28FB63C9CB}" dt="2020-05-20T16:27:17.635" v="56" actId="478"/>
          <ac:picMkLst>
            <pc:docMk/>
            <pc:sldMk cId="835605552" sldId="284"/>
            <ac:picMk id="9" creationId="{14A4750C-2266-4A04-8824-8ABD38F132DA}"/>
          </ac:picMkLst>
        </pc:picChg>
        <pc:picChg chg="add mod">
          <ac:chgData name="Yoo Jonghun" userId="7af2938a2fa79179" providerId="LiveId" clId="{5C86049F-D557-4532-9C16-6C28FB63C9CB}" dt="2020-05-20T16:27:25.308" v="59" actId="14100"/>
          <ac:picMkLst>
            <pc:docMk/>
            <pc:sldMk cId="835605552" sldId="284"/>
            <ac:picMk id="13" creationId="{69478A03-9434-4708-8A78-BFFA2D923A3A}"/>
          </ac:picMkLst>
        </pc:picChg>
        <pc:picChg chg="add mod">
          <ac:chgData name="Yoo Jonghun" userId="7af2938a2fa79179" providerId="LiveId" clId="{5C86049F-D557-4532-9C16-6C28FB63C9CB}" dt="2020-05-20T16:27:27.193" v="60" actId="1076"/>
          <ac:picMkLst>
            <pc:docMk/>
            <pc:sldMk cId="835605552" sldId="284"/>
            <ac:picMk id="14" creationId="{E7A2BE65-9735-4CDB-8AF5-BBB5B8632966}"/>
          </ac:picMkLst>
        </pc:picChg>
        <pc:cxnChg chg="add mod">
          <ac:chgData name="Yoo Jonghun" userId="7af2938a2fa79179" providerId="LiveId" clId="{5C86049F-D557-4532-9C16-6C28FB63C9CB}" dt="2020-05-20T16:27:33.537" v="62" actId="14100"/>
          <ac:cxnSpMkLst>
            <pc:docMk/>
            <pc:sldMk cId="835605552" sldId="284"/>
            <ac:cxnSpMk id="15" creationId="{9528FA74-B38A-4E05-8BD9-9CE1EA34809A}"/>
          </ac:cxnSpMkLst>
        </pc:cxnChg>
      </pc:sldChg>
      <pc:sldChg chg="del">
        <pc:chgData name="Yoo Jonghun" userId="7af2938a2fa79179" providerId="LiveId" clId="{5C86049F-D557-4532-9C16-6C28FB63C9CB}" dt="2020-05-20T16:19:47.246" v="10" actId="47"/>
        <pc:sldMkLst>
          <pc:docMk/>
          <pc:sldMk cId="3993848652" sldId="284"/>
        </pc:sldMkLst>
      </pc:sldChg>
      <pc:sldChg chg="addSp delSp modSp add mod">
        <pc:chgData name="Yoo Jonghun" userId="7af2938a2fa79179" providerId="LiveId" clId="{5C86049F-D557-4532-9C16-6C28FB63C9CB}" dt="2020-06-05T16:05:31.890" v="319"/>
        <pc:sldMkLst>
          <pc:docMk/>
          <pc:sldMk cId="1218176796" sldId="285"/>
        </pc:sldMkLst>
        <pc:spChg chg="mod">
          <ac:chgData name="Yoo Jonghun" userId="7af2938a2fa79179" providerId="LiveId" clId="{5C86049F-D557-4532-9C16-6C28FB63C9CB}" dt="2020-06-05T15:42:14.856" v="167" actId="20577"/>
          <ac:spMkLst>
            <pc:docMk/>
            <pc:sldMk cId="1218176796" sldId="285"/>
            <ac:spMk id="2" creationId="{C1C69F64-F510-492A-BAD9-081F5111B6AE}"/>
          </ac:spMkLst>
        </pc:spChg>
        <pc:spChg chg="mod">
          <ac:chgData name="Yoo Jonghun" userId="7af2938a2fa79179" providerId="LiveId" clId="{5C86049F-D557-4532-9C16-6C28FB63C9CB}" dt="2020-06-05T16:05:31.890" v="319"/>
          <ac:spMkLst>
            <pc:docMk/>
            <pc:sldMk cId="1218176796" sldId="285"/>
            <ac:spMk id="4" creationId="{068C5A6C-909A-48DF-A469-FC73377508FD}"/>
          </ac:spMkLst>
        </pc:spChg>
        <pc:spChg chg="mod">
          <ac:chgData name="Yoo Jonghun" userId="7af2938a2fa79179" providerId="LiveId" clId="{5C86049F-D557-4532-9C16-6C28FB63C9CB}" dt="2020-06-05T15:41:25.372" v="146" actId="14100"/>
          <ac:spMkLst>
            <pc:docMk/>
            <pc:sldMk cId="1218176796" sldId="285"/>
            <ac:spMk id="5" creationId="{7FBC023E-5D69-44AC-9A88-C9CCE4BFD6A0}"/>
          </ac:spMkLst>
        </pc:spChg>
        <pc:spChg chg="add mod">
          <ac:chgData name="Yoo Jonghun" userId="7af2938a2fa79179" providerId="LiveId" clId="{5C86049F-D557-4532-9C16-6C28FB63C9CB}" dt="2020-06-05T15:41:36.670" v="162" actId="14100"/>
          <ac:spMkLst>
            <pc:docMk/>
            <pc:sldMk cId="1218176796" sldId="285"/>
            <ac:spMk id="9" creationId="{ABDCC7E7-974E-4114-9BDB-7A9B5417E847}"/>
          </ac:spMkLst>
        </pc:spChg>
        <pc:spChg chg="add mod">
          <ac:chgData name="Yoo Jonghun" userId="7af2938a2fa79179" providerId="LiveId" clId="{5C86049F-D557-4532-9C16-6C28FB63C9CB}" dt="2020-06-05T15:40:39.777" v="128" actId="14100"/>
          <ac:spMkLst>
            <pc:docMk/>
            <pc:sldMk cId="1218176796" sldId="285"/>
            <ac:spMk id="13" creationId="{84B4A400-6162-4F86-B6DD-34E7E3D66788}"/>
          </ac:spMkLst>
        </pc:spChg>
        <pc:spChg chg="del">
          <ac:chgData name="Yoo Jonghun" userId="7af2938a2fa79179" providerId="LiveId" clId="{5C86049F-D557-4532-9C16-6C28FB63C9CB}" dt="2020-05-20T16:28:49.075" v="104" actId="478"/>
          <ac:spMkLst>
            <pc:docMk/>
            <pc:sldMk cId="1218176796" sldId="285"/>
            <ac:spMk id="17" creationId="{200DA5C4-ED40-48A9-B5C2-E84380E32A41}"/>
          </ac:spMkLst>
        </pc:spChg>
        <pc:spChg chg="del">
          <ac:chgData name="Yoo Jonghun" userId="7af2938a2fa79179" providerId="LiveId" clId="{5C86049F-D557-4532-9C16-6C28FB63C9CB}" dt="2020-05-20T16:28:49.075" v="104" actId="478"/>
          <ac:spMkLst>
            <pc:docMk/>
            <pc:sldMk cId="1218176796" sldId="285"/>
            <ac:spMk id="21" creationId="{844DA095-EDF0-47BA-AC9A-0D53F87FCF2F}"/>
          </ac:spMkLst>
        </pc:spChg>
        <pc:spChg chg="del">
          <ac:chgData name="Yoo Jonghun" userId="7af2938a2fa79179" providerId="LiveId" clId="{5C86049F-D557-4532-9C16-6C28FB63C9CB}" dt="2020-05-20T16:28:49.075" v="104" actId="478"/>
          <ac:spMkLst>
            <pc:docMk/>
            <pc:sldMk cId="1218176796" sldId="285"/>
            <ac:spMk id="22" creationId="{874D150E-8931-4CBD-A8BB-0D6158C49521}"/>
          </ac:spMkLst>
        </pc:spChg>
        <pc:spChg chg="del">
          <ac:chgData name="Yoo Jonghun" userId="7af2938a2fa79179" providerId="LiveId" clId="{5C86049F-D557-4532-9C16-6C28FB63C9CB}" dt="2020-05-20T16:28:49.075" v="104" actId="478"/>
          <ac:spMkLst>
            <pc:docMk/>
            <pc:sldMk cId="1218176796" sldId="285"/>
            <ac:spMk id="23" creationId="{1131A844-1FA4-43E4-AD60-37D235814F8F}"/>
          </ac:spMkLst>
        </pc:spChg>
        <pc:picChg chg="add mod">
          <ac:chgData name="Yoo Jonghun" userId="7af2938a2fa79179" providerId="LiveId" clId="{5C86049F-D557-4532-9C16-6C28FB63C9CB}" dt="2020-06-05T15:40:37.410" v="127" actId="1076"/>
          <ac:picMkLst>
            <pc:docMk/>
            <pc:sldMk cId="1218176796" sldId="285"/>
            <ac:picMk id="6" creationId="{C03E0847-A82C-464E-BD9B-CFCE26B5777B}"/>
          </ac:picMkLst>
        </pc:picChg>
        <pc:picChg chg="add del mod">
          <ac:chgData name="Yoo Jonghun" userId="7af2938a2fa79179" providerId="LiveId" clId="{5C86049F-D557-4532-9C16-6C28FB63C9CB}" dt="2020-06-05T15:41:49.748" v="163" actId="478"/>
          <ac:picMkLst>
            <pc:docMk/>
            <pc:sldMk cId="1218176796" sldId="285"/>
            <ac:picMk id="7" creationId="{9D4659E7-E414-487C-9F84-9B218C8B15C5}"/>
          </ac:picMkLst>
        </pc:picChg>
        <pc:picChg chg="add mod">
          <ac:chgData name="Yoo Jonghun" userId="7af2938a2fa79179" providerId="LiveId" clId="{5C86049F-D557-4532-9C16-6C28FB63C9CB}" dt="2020-06-05T15:41:58.496" v="166" actId="14100"/>
          <ac:picMkLst>
            <pc:docMk/>
            <pc:sldMk cId="1218176796" sldId="285"/>
            <ac:picMk id="8" creationId="{86F85A2A-C623-459E-8E90-E9734E97C853}"/>
          </ac:picMkLst>
        </pc:picChg>
        <pc:picChg chg="add del mod">
          <ac:chgData name="Yoo Jonghun" userId="7af2938a2fa79179" providerId="LiveId" clId="{5C86049F-D557-4532-9C16-6C28FB63C9CB}" dt="2020-06-05T15:41:10.484" v="142" actId="478"/>
          <ac:picMkLst>
            <pc:docMk/>
            <pc:sldMk cId="1218176796" sldId="285"/>
            <ac:picMk id="10" creationId="{3D4EDE2D-3669-4D48-B117-5A8508A62FE1}"/>
          </ac:picMkLst>
        </pc:picChg>
        <pc:picChg chg="add del mod">
          <ac:chgData name="Yoo Jonghun" userId="7af2938a2fa79179" providerId="LiveId" clId="{5C86049F-D557-4532-9C16-6C28FB63C9CB}" dt="2020-06-05T15:39:59.742" v="123" actId="478"/>
          <ac:picMkLst>
            <pc:docMk/>
            <pc:sldMk cId="1218176796" sldId="285"/>
            <ac:picMk id="14" creationId="{3E892FB5-D3F3-4F71-863A-B1013213EBAA}"/>
          </ac:picMkLst>
        </pc:picChg>
        <pc:cxnChg chg="del">
          <ac:chgData name="Yoo Jonghun" userId="7af2938a2fa79179" providerId="LiveId" clId="{5C86049F-D557-4532-9C16-6C28FB63C9CB}" dt="2020-05-20T16:28:49.075" v="104" actId="478"/>
          <ac:cxnSpMkLst>
            <pc:docMk/>
            <pc:sldMk cId="1218176796" sldId="285"/>
            <ac:cxnSpMk id="18" creationId="{A07D7B78-A84A-4B6B-8CD2-390A4C0C7750}"/>
          </ac:cxnSpMkLst>
        </pc:cxnChg>
        <pc:cxnChg chg="del">
          <ac:chgData name="Yoo Jonghun" userId="7af2938a2fa79179" providerId="LiveId" clId="{5C86049F-D557-4532-9C16-6C28FB63C9CB}" dt="2020-05-20T16:28:49.075" v="104" actId="478"/>
          <ac:cxnSpMkLst>
            <pc:docMk/>
            <pc:sldMk cId="1218176796" sldId="285"/>
            <ac:cxnSpMk id="19" creationId="{DF686F14-2BDB-440C-A18A-6712209F2575}"/>
          </ac:cxnSpMkLst>
        </pc:cxnChg>
        <pc:cxnChg chg="del">
          <ac:chgData name="Yoo Jonghun" userId="7af2938a2fa79179" providerId="LiveId" clId="{5C86049F-D557-4532-9C16-6C28FB63C9CB}" dt="2020-05-20T16:28:49.075" v="104" actId="478"/>
          <ac:cxnSpMkLst>
            <pc:docMk/>
            <pc:sldMk cId="1218176796" sldId="285"/>
            <ac:cxnSpMk id="20" creationId="{3021FA34-C3D8-40AD-83F8-7F3B2B0A0B22}"/>
          </ac:cxnSpMkLst>
        </pc:cxnChg>
      </pc:sldChg>
      <pc:sldChg chg="addSp delSp modSp add mod">
        <pc:chgData name="Yoo Jonghun" userId="7af2938a2fa79179" providerId="LiveId" clId="{5C86049F-D557-4532-9C16-6C28FB63C9CB}" dt="2020-06-05T16:05:35.310" v="320"/>
        <pc:sldMkLst>
          <pc:docMk/>
          <pc:sldMk cId="3759961026" sldId="286"/>
        </pc:sldMkLst>
        <pc:spChg chg="mod">
          <ac:chgData name="Yoo Jonghun" userId="7af2938a2fa79179" providerId="LiveId" clId="{5C86049F-D557-4532-9C16-6C28FB63C9CB}" dt="2020-06-05T15:42:55.020" v="219"/>
          <ac:spMkLst>
            <pc:docMk/>
            <pc:sldMk cId="3759961026" sldId="286"/>
            <ac:spMk id="2" creationId="{C1C69F64-F510-492A-BAD9-081F5111B6AE}"/>
          </ac:spMkLst>
        </pc:spChg>
        <pc:spChg chg="mod">
          <ac:chgData name="Yoo Jonghun" userId="7af2938a2fa79179" providerId="LiveId" clId="{5C86049F-D557-4532-9C16-6C28FB63C9CB}" dt="2020-06-05T16:05:35.310" v="320"/>
          <ac:spMkLst>
            <pc:docMk/>
            <pc:sldMk cId="3759961026" sldId="286"/>
            <ac:spMk id="4" creationId="{068C5A6C-909A-48DF-A469-FC73377508FD}"/>
          </ac:spMkLst>
        </pc:spChg>
        <pc:spChg chg="mod">
          <ac:chgData name="Yoo Jonghun" userId="7af2938a2fa79179" providerId="LiveId" clId="{5C86049F-D557-4532-9C16-6C28FB63C9CB}" dt="2020-06-05T15:43:46.118" v="229" actId="14100"/>
          <ac:spMkLst>
            <pc:docMk/>
            <pc:sldMk cId="3759961026" sldId="286"/>
            <ac:spMk id="5" creationId="{7FBC023E-5D69-44AC-9A88-C9CCE4BFD6A0}"/>
          </ac:spMkLst>
        </pc:spChg>
        <pc:spChg chg="add mod">
          <ac:chgData name="Yoo Jonghun" userId="7af2938a2fa79179" providerId="LiveId" clId="{5C86049F-D557-4532-9C16-6C28FB63C9CB}" dt="2020-06-05T15:45:13.767" v="245" actId="1076"/>
          <ac:spMkLst>
            <pc:docMk/>
            <pc:sldMk cId="3759961026" sldId="286"/>
            <ac:spMk id="8" creationId="{36E316F2-BBDF-4CEB-A84A-03D3055132BF}"/>
          </ac:spMkLst>
        </pc:spChg>
        <pc:spChg chg="add mod">
          <ac:chgData name="Yoo Jonghun" userId="7af2938a2fa79179" providerId="LiveId" clId="{5C86049F-D557-4532-9C16-6C28FB63C9CB}" dt="2020-06-05T15:45:21.939" v="247" actId="14100"/>
          <ac:spMkLst>
            <pc:docMk/>
            <pc:sldMk cId="3759961026" sldId="286"/>
            <ac:spMk id="9" creationId="{A86AF94A-A94C-4E26-85E8-9D9CBCBF1597}"/>
          </ac:spMkLst>
        </pc:spChg>
        <pc:spChg chg="del mod">
          <ac:chgData name="Yoo Jonghun" userId="7af2938a2fa79179" providerId="LiveId" clId="{5C86049F-D557-4532-9C16-6C28FB63C9CB}" dt="2020-05-20T16:29:11.542" v="110" actId="478"/>
          <ac:spMkLst>
            <pc:docMk/>
            <pc:sldMk cId="3759961026" sldId="286"/>
            <ac:spMk id="13" creationId="{84B4A400-6162-4F86-B6DD-34E7E3D66788}"/>
          </ac:spMkLst>
        </pc:spChg>
        <pc:picChg chg="add mod">
          <ac:chgData name="Yoo Jonghun" userId="7af2938a2fa79179" providerId="LiveId" clId="{5C86049F-D557-4532-9C16-6C28FB63C9CB}" dt="2020-06-05T15:45:13.767" v="245" actId="1076"/>
          <ac:picMkLst>
            <pc:docMk/>
            <pc:sldMk cId="3759961026" sldId="286"/>
            <ac:picMk id="6" creationId="{970A3A46-81B1-4EEE-AB8F-0CDB552E3424}"/>
          </ac:picMkLst>
        </pc:picChg>
        <pc:picChg chg="add mod">
          <ac:chgData name="Yoo Jonghun" userId="7af2938a2fa79179" providerId="LiveId" clId="{5C86049F-D557-4532-9C16-6C28FB63C9CB}" dt="2020-06-05T15:45:25.138" v="248" actId="1076"/>
          <ac:picMkLst>
            <pc:docMk/>
            <pc:sldMk cId="3759961026" sldId="286"/>
            <ac:picMk id="7" creationId="{393DD4C6-AD42-49DD-8A39-F285FD04B066}"/>
          </ac:picMkLst>
        </pc:picChg>
        <pc:picChg chg="del mod">
          <ac:chgData name="Yoo Jonghun" userId="7af2938a2fa79179" providerId="LiveId" clId="{5C86049F-D557-4532-9C16-6C28FB63C9CB}" dt="2020-05-20T16:29:11.542" v="110" actId="478"/>
          <ac:picMkLst>
            <pc:docMk/>
            <pc:sldMk cId="3759961026" sldId="286"/>
            <ac:picMk id="14" creationId="{3E892FB5-D3F3-4F71-863A-B1013213EBAA}"/>
          </ac:picMkLst>
        </pc:picChg>
      </pc:sldChg>
      <pc:sldChg chg="modSp add mod ord">
        <pc:chgData name="Yoo Jonghun" userId="7af2938a2fa79179" providerId="LiveId" clId="{5C86049F-D557-4532-9C16-6C28FB63C9CB}" dt="2020-06-08T15:08:24.809" v="512"/>
        <pc:sldMkLst>
          <pc:docMk/>
          <pc:sldMk cId="538267180" sldId="287"/>
        </pc:sldMkLst>
        <pc:spChg chg="mod">
          <ac:chgData name="Yoo Jonghun" userId="7af2938a2fa79179" providerId="LiveId" clId="{5C86049F-D557-4532-9C16-6C28FB63C9CB}" dt="2020-06-05T16:05:18.590" v="302" actId="20577"/>
          <ac:spMkLst>
            <pc:docMk/>
            <pc:sldMk cId="538267180" sldId="287"/>
            <ac:spMk id="3" creationId="{911C7C1F-A43E-44B4-87A2-7FF34B782E4F}"/>
          </ac:spMkLst>
        </pc:spChg>
        <pc:spChg chg="mod">
          <ac:chgData name="Yoo Jonghun" userId="7af2938a2fa79179" providerId="LiveId" clId="{5C86049F-D557-4532-9C16-6C28FB63C9CB}" dt="2020-06-05T16:05:41.919" v="323"/>
          <ac:spMkLst>
            <pc:docMk/>
            <pc:sldMk cId="538267180" sldId="287"/>
            <ac:spMk id="4" creationId="{068C5A6C-909A-48DF-A469-FC73377508FD}"/>
          </ac:spMkLst>
        </pc:spChg>
      </pc:sldChg>
      <pc:sldChg chg="add del">
        <pc:chgData name="Yoo Jonghun" userId="7af2938a2fa79179" providerId="LiveId" clId="{5C86049F-D557-4532-9C16-6C28FB63C9CB}" dt="2020-05-20T17:10:07.587" v="115" actId="2696"/>
        <pc:sldMkLst>
          <pc:docMk/>
          <pc:sldMk cId="595715568" sldId="287"/>
        </pc:sldMkLst>
      </pc:sldChg>
      <pc:sldChg chg="modSp add mod">
        <pc:chgData name="Yoo Jonghun" userId="7af2938a2fa79179" providerId="LiveId" clId="{5C86049F-D557-4532-9C16-6C28FB63C9CB}" dt="2020-06-08T15:07:04.080" v="510"/>
        <pc:sldMkLst>
          <pc:docMk/>
          <pc:sldMk cId="301452454" sldId="288"/>
        </pc:sldMkLst>
        <pc:spChg chg="mod">
          <ac:chgData name="Yoo Jonghun" userId="7af2938a2fa79179" providerId="LiveId" clId="{5C86049F-D557-4532-9C16-6C28FB63C9CB}" dt="2020-06-05T16:05:21.061" v="304" actId="20577"/>
          <ac:spMkLst>
            <pc:docMk/>
            <pc:sldMk cId="301452454" sldId="288"/>
            <ac:spMk id="3" creationId="{911C7C1F-A43E-44B4-87A2-7FF34B782E4F}"/>
          </ac:spMkLst>
        </pc:spChg>
        <pc:spChg chg="mod">
          <ac:chgData name="Yoo Jonghun" userId="7af2938a2fa79179" providerId="LiveId" clId="{5C86049F-D557-4532-9C16-6C28FB63C9CB}" dt="2020-06-05T16:05:44.134" v="324"/>
          <ac:spMkLst>
            <pc:docMk/>
            <pc:sldMk cId="301452454" sldId="288"/>
            <ac:spMk id="4" creationId="{068C5A6C-909A-48DF-A469-FC73377508FD}"/>
          </ac:spMkLst>
        </pc:spChg>
        <pc:spChg chg="mod">
          <ac:chgData name="Yoo Jonghun" userId="7af2938a2fa79179" providerId="LiveId" clId="{5C86049F-D557-4532-9C16-6C28FB63C9CB}" dt="2020-06-08T15:06:42.800" v="452" actId="20577"/>
          <ac:spMkLst>
            <pc:docMk/>
            <pc:sldMk cId="301452454" sldId="288"/>
            <ac:spMk id="11" creationId="{6D393D35-294A-473E-B9B1-8E4FC2B1F4A4}"/>
          </ac:spMkLst>
        </pc:spChg>
        <pc:graphicFrameChg chg="mod modGraphic">
          <ac:chgData name="Yoo Jonghun" userId="7af2938a2fa79179" providerId="LiveId" clId="{5C86049F-D557-4532-9C16-6C28FB63C9CB}" dt="2020-06-08T15:06:52.452" v="476"/>
          <ac:graphicFrameMkLst>
            <pc:docMk/>
            <pc:sldMk cId="301452454" sldId="288"/>
            <ac:graphicFrameMk id="9" creationId="{5FFA18A1-2DD5-4F1C-9914-E80741ED409B}"/>
          </ac:graphicFrameMkLst>
        </pc:graphicFrameChg>
        <pc:graphicFrameChg chg="mod modGraphic">
          <ac:chgData name="Yoo Jonghun" userId="7af2938a2fa79179" providerId="LiveId" clId="{5C86049F-D557-4532-9C16-6C28FB63C9CB}" dt="2020-06-08T15:07:04.080" v="510"/>
          <ac:graphicFrameMkLst>
            <pc:docMk/>
            <pc:sldMk cId="301452454" sldId="288"/>
            <ac:graphicFrameMk id="10" creationId="{794A5DE7-C3A9-40CB-B193-35124A9C6D1D}"/>
          </ac:graphicFrameMkLst>
        </pc:graphicFrameChg>
      </pc:sldChg>
      <pc:sldChg chg="addSp delSp modSp add del mod">
        <pc:chgData name="Yoo Jonghun" userId="7af2938a2fa79179" providerId="LiveId" clId="{5C86049F-D557-4532-9C16-6C28FB63C9CB}" dt="2020-06-06T07:05:05.847" v="403" actId="2696"/>
        <pc:sldMkLst>
          <pc:docMk/>
          <pc:sldMk cId="3909407078" sldId="289"/>
        </pc:sldMkLst>
        <pc:spChg chg="mod">
          <ac:chgData name="Yoo Jonghun" userId="7af2938a2fa79179" providerId="LiveId" clId="{5C86049F-D557-4532-9C16-6C28FB63C9CB}" dt="2020-06-06T07:04:27.787" v="401" actId="20577"/>
          <ac:spMkLst>
            <pc:docMk/>
            <pc:sldMk cId="3909407078" sldId="289"/>
            <ac:spMk id="2" creationId="{C1C69F64-F510-492A-BAD9-081F5111B6AE}"/>
          </ac:spMkLst>
        </pc:spChg>
        <pc:spChg chg="mod">
          <ac:chgData name="Yoo Jonghun" userId="7af2938a2fa79179" providerId="LiveId" clId="{5C86049F-D557-4532-9C16-6C28FB63C9CB}" dt="2020-06-06T07:04:20.288" v="370"/>
          <ac:spMkLst>
            <pc:docMk/>
            <pc:sldMk cId="3909407078" sldId="289"/>
            <ac:spMk id="5" creationId="{7FBC023E-5D69-44AC-9A88-C9CCE4BFD6A0}"/>
          </ac:spMkLst>
        </pc:spChg>
        <pc:spChg chg="del">
          <ac:chgData name="Yoo Jonghun" userId="7af2938a2fa79179" providerId="LiveId" clId="{5C86049F-D557-4532-9C16-6C28FB63C9CB}" dt="2020-06-06T07:04:09.513" v="330" actId="478"/>
          <ac:spMkLst>
            <pc:docMk/>
            <pc:sldMk cId="3909407078" sldId="289"/>
            <ac:spMk id="9" creationId="{ABDCC7E7-974E-4114-9BDB-7A9B5417E847}"/>
          </ac:spMkLst>
        </pc:spChg>
        <pc:spChg chg="del">
          <ac:chgData name="Yoo Jonghun" userId="7af2938a2fa79179" providerId="LiveId" clId="{5C86049F-D557-4532-9C16-6C28FB63C9CB}" dt="2020-06-06T07:04:09.513" v="330" actId="478"/>
          <ac:spMkLst>
            <pc:docMk/>
            <pc:sldMk cId="3909407078" sldId="289"/>
            <ac:spMk id="13" creationId="{84B4A400-6162-4F86-B6DD-34E7E3D66788}"/>
          </ac:spMkLst>
        </pc:spChg>
        <pc:picChg chg="del">
          <ac:chgData name="Yoo Jonghun" userId="7af2938a2fa79179" providerId="LiveId" clId="{5C86049F-D557-4532-9C16-6C28FB63C9CB}" dt="2020-06-06T07:04:09.513" v="330" actId="478"/>
          <ac:picMkLst>
            <pc:docMk/>
            <pc:sldMk cId="3909407078" sldId="289"/>
            <ac:picMk id="6" creationId="{C03E0847-A82C-464E-BD9B-CFCE26B5777B}"/>
          </ac:picMkLst>
        </pc:picChg>
        <pc:picChg chg="del">
          <ac:chgData name="Yoo Jonghun" userId="7af2938a2fa79179" providerId="LiveId" clId="{5C86049F-D557-4532-9C16-6C28FB63C9CB}" dt="2020-06-06T07:04:09.513" v="330" actId="478"/>
          <ac:picMkLst>
            <pc:docMk/>
            <pc:sldMk cId="3909407078" sldId="289"/>
            <ac:picMk id="8" creationId="{86F85A2A-C623-459E-8E90-E9734E97C853}"/>
          </ac:picMkLst>
        </pc:picChg>
        <pc:picChg chg="add mod">
          <ac:chgData name="Yoo Jonghun" userId="7af2938a2fa79179" providerId="LiveId" clId="{5C86049F-D557-4532-9C16-6C28FB63C9CB}" dt="2020-06-06T07:04:31.785" v="402" actId="1076"/>
          <ac:picMkLst>
            <pc:docMk/>
            <pc:sldMk cId="3909407078" sldId="289"/>
            <ac:picMk id="10" creationId="{3A35E271-AE27-482F-AE34-CCDDB1700965}"/>
          </ac:picMkLst>
        </pc:picChg>
      </pc:sldChg>
    </pc:docChg>
  </pc:docChgLst>
  <pc:docChgLst>
    <pc:chgData name="Yoo Jonghun" userId="7af2938a2fa79179" providerId="LiveId" clId="{67D27B71-5D07-4598-909F-691D8E5DE063}"/>
    <pc:docChg chg="custSel addSld modSld">
      <pc:chgData name="Yoo Jonghun" userId="7af2938a2fa79179" providerId="LiveId" clId="{67D27B71-5D07-4598-909F-691D8E5DE063}" dt="2020-05-01T21:43:39.634" v="55" actId="14100"/>
      <pc:docMkLst>
        <pc:docMk/>
      </pc:docMkLst>
      <pc:sldChg chg="addSp delSp modSp">
        <pc:chgData name="Yoo Jonghun" userId="7af2938a2fa79179" providerId="LiveId" clId="{67D27B71-5D07-4598-909F-691D8E5DE063}" dt="2020-05-01T21:40:33.685" v="5" actId="1076"/>
        <pc:sldMkLst>
          <pc:docMk/>
          <pc:sldMk cId="2712627062" sldId="279"/>
        </pc:sldMkLst>
        <pc:spChg chg="mod">
          <ac:chgData name="Yoo Jonghun" userId="7af2938a2fa79179" providerId="LiveId" clId="{67D27B71-5D07-4598-909F-691D8E5DE063}" dt="2020-05-01T21:40:26.944" v="4"/>
          <ac:spMkLst>
            <pc:docMk/>
            <pc:sldMk cId="2712627062" sldId="279"/>
            <ac:spMk id="2" creationId="{C1C69F64-F510-492A-BAD9-081F5111B6AE}"/>
          </ac:spMkLst>
        </pc:spChg>
        <pc:spChg chg="mod">
          <ac:chgData name="Yoo Jonghun" userId="7af2938a2fa79179" providerId="LiveId" clId="{67D27B71-5D07-4598-909F-691D8E5DE063}" dt="2020-05-01T21:40:21.539" v="3"/>
          <ac:spMkLst>
            <pc:docMk/>
            <pc:sldMk cId="2712627062" sldId="279"/>
            <ac:spMk id="5" creationId="{7FBC023E-5D69-44AC-9A88-C9CCE4BFD6A0}"/>
          </ac:spMkLst>
        </pc:spChg>
        <pc:spChg chg="del">
          <ac:chgData name="Yoo Jonghun" userId="7af2938a2fa79179" providerId="LiveId" clId="{67D27B71-5D07-4598-909F-691D8E5DE063}" dt="2020-05-01T21:40:16.625" v="1" actId="478"/>
          <ac:spMkLst>
            <pc:docMk/>
            <pc:sldMk cId="2712627062" sldId="279"/>
            <ac:spMk id="10" creationId="{5F92AA91-0768-473E-A3BF-6A949E5B1DCD}"/>
          </ac:spMkLst>
        </pc:spChg>
        <pc:spChg chg="del">
          <ac:chgData name="Yoo Jonghun" userId="7af2938a2fa79179" providerId="LiveId" clId="{67D27B71-5D07-4598-909F-691D8E5DE063}" dt="2020-05-01T21:40:16.625" v="1" actId="478"/>
          <ac:spMkLst>
            <pc:docMk/>
            <pc:sldMk cId="2712627062" sldId="279"/>
            <ac:spMk id="14" creationId="{214B7C43-86A5-48E3-ADDF-5423B722B6EE}"/>
          </ac:spMkLst>
        </pc:spChg>
        <pc:spChg chg="del">
          <ac:chgData name="Yoo Jonghun" userId="7af2938a2fa79179" providerId="LiveId" clId="{67D27B71-5D07-4598-909F-691D8E5DE063}" dt="2020-05-01T21:40:16.625" v="1" actId="478"/>
          <ac:spMkLst>
            <pc:docMk/>
            <pc:sldMk cId="2712627062" sldId="279"/>
            <ac:spMk id="15" creationId="{C399452A-27D5-4D27-BD5E-E00ECE4A99E6}"/>
          </ac:spMkLst>
        </pc:spChg>
        <pc:spChg chg="del">
          <ac:chgData name="Yoo Jonghun" userId="7af2938a2fa79179" providerId="LiveId" clId="{67D27B71-5D07-4598-909F-691D8E5DE063}" dt="2020-05-01T21:40:16.625" v="1" actId="478"/>
          <ac:spMkLst>
            <pc:docMk/>
            <pc:sldMk cId="2712627062" sldId="279"/>
            <ac:spMk id="16" creationId="{D3CF9752-D934-4CD2-A4A0-C87D32179A7F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17" creationId="{8C48BF8F-B265-47EB-882E-2768A5A088F7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18" creationId="{6A160FD2-0B15-4283-A7DE-AE934FFE8C52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19" creationId="{1C099C2C-7204-4961-B715-A922F00E2A04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20" creationId="{BBDFD6E0-290A-4B7E-A191-778BFD6B1F24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24" creationId="{447C4C8E-05CB-4197-81B4-6971788CED0C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25" creationId="{3A57F635-C375-4CB3-9D00-4EE83717228A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26" creationId="{B4549587-F836-4C97-9076-E3227D9C0ED4}"/>
          </ac:spMkLst>
        </pc:spChg>
        <pc:spChg chg="add mod">
          <ac:chgData name="Yoo Jonghun" userId="7af2938a2fa79179" providerId="LiveId" clId="{67D27B71-5D07-4598-909F-691D8E5DE063}" dt="2020-05-01T21:40:33.685" v="5" actId="1076"/>
          <ac:spMkLst>
            <pc:docMk/>
            <pc:sldMk cId="2712627062" sldId="279"/>
            <ac:spMk id="27" creationId="{CF5786A2-1CC6-4131-B33A-627C9121CE62}"/>
          </ac:spMkLst>
        </pc:spChg>
        <pc:cxnChg chg="del">
          <ac:chgData name="Yoo Jonghun" userId="7af2938a2fa79179" providerId="LiveId" clId="{67D27B71-5D07-4598-909F-691D8E5DE063}" dt="2020-05-01T21:40:16.625" v="1" actId="478"/>
          <ac:cxnSpMkLst>
            <pc:docMk/>
            <pc:sldMk cId="2712627062" sldId="279"/>
            <ac:cxnSpMk id="11" creationId="{6C7D067A-FFB8-43BC-9C32-9E4432974278}"/>
          </ac:cxnSpMkLst>
        </pc:cxnChg>
        <pc:cxnChg chg="del">
          <ac:chgData name="Yoo Jonghun" userId="7af2938a2fa79179" providerId="LiveId" clId="{67D27B71-5D07-4598-909F-691D8E5DE063}" dt="2020-05-01T21:40:16.625" v="1" actId="478"/>
          <ac:cxnSpMkLst>
            <pc:docMk/>
            <pc:sldMk cId="2712627062" sldId="279"/>
            <ac:cxnSpMk id="12" creationId="{62289398-78E7-4428-A85E-6EDF5CE401DF}"/>
          </ac:cxnSpMkLst>
        </pc:cxnChg>
        <pc:cxnChg chg="del">
          <ac:chgData name="Yoo Jonghun" userId="7af2938a2fa79179" providerId="LiveId" clId="{67D27B71-5D07-4598-909F-691D8E5DE063}" dt="2020-05-01T21:40:16.625" v="1" actId="478"/>
          <ac:cxnSpMkLst>
            <pc:docMk/>
            <pc:sldMk cId="2712627062" sldId="279"/>
            <ac:cxnSpMk id="13" creationId="{E17E09E1-268F-4BA5-A33E-8CDE49405D84}"/>
          </ac:cxnSpMkLst>
        </pc:cxnChg>
        <pc:cxnChg chg="add mod">
          <ac:chgData name="Yoo Jonghun" userId="7af2938a2fa79179" providerId="LiveId" clId="{67D27B71-5D07-4598-909F-691D8E5DE063}" dt="2020-05-01T21:40:33.685" v="5" actId="1076"/>
          <ac:cxnSpMkLst>
            <pc:docMk/>
            <pc:sldMk cId="2712627062" sldId="279"/>
            <ac:cxnSpMk id="21" creationId="{F110F91F-599F-4899-8694-3B7F034939AD}"/>
          </ac:cxnSpMkLst>
        </pc:cxnChg>
        <pc:cxnChg chg="add mod">
          <ac:chgData name="Yoo Jonghun" userId="7af2938a2fa79179" providerId="LiveId" clId="{67D27B71-5D07-4598-909F-691D8E5DE063}" dt="2020-05-01T21:40:33.685" v="5" actId="1076"/>
          <ac:cxnSpMkLst>
            <pc:docMk/>
            <pc:sldMk cId="2712627062" sldId="279"/>
            <ac:cxnSpMk id="22" creationId="{D0458281-D672-4621-80FD-0DDF3198D538}"/>
          </ac:cxnSpMkLst>
        </pc:cxnChg>
        <pc:cxnChg chg="add mod">
          <ac:chgData name="Yoo Jonghun" userId="7af2938a2fa79179" providerId="LiveId" clId="{67D27B71-5D07-4598-909F-691D8E5DE063}" dt="2020-05-01T21:40:33.685" v="5" actId="1076"/>
          <ac:cxnSpMkLst>
            <pc:docMk/>
            <pc:sldMk cId="2712627062" sldId="279"/>
            <ac:cxnSpMk id="23" creationId="{25F6C21B-7082-417F-833B-05247446C6C5}"/>
          </ac:cxnSpMkLst>
        </pc:cxnChg>
        <pc:cxnChg chg="add mod">
          <ac:chgData name="Yoo Jonghun" userId="7af2938a2fa79179" providerId="LiveId" clId="{67D27B71-5D07-4598-909F-691D8E5DE063}" dt="2020-05-01T21:40:33.685" v="5" actId="1076"/>
          <ac:cxnSpMkLst>
            <pc:docMk/>
            <pc:sldMk cId="2712627062" sldId="279"/>
            <ac:cxnSpMk id="28" creationId="{4BC3B1CD-D21B-46DA-BD86-C1F0FCB52577}"/>
          </ac:cxnSpMkLst>
        </pc:cxnChg>
        <pc:cxnChg chg="add mod">
          <ac:chgData name="Yoo Jonghun" userId="7af2938a2fa79179" providerId="LiveId" clId="{67D27B71-5D07-4598-909F-691D8E5DE063}" dt="2020-05-01T21:40:33.685" v="5" actId="1076"/>
          <ac:cxnSpMkLst>
            <pc:docMk/>
            <pc:sldMk cId="2712627062" sldId="279"/>
            <ac:cxnSpMk id="29" creationId="{F25EAA73-B386-4230-9E02-25B082550D47}"/>
          </ac:cxnSpMkLst>
        </pc:cxnChg>
        <pc:cxnChg chg="add mod">
          <ac:chgData name="Yoo Jonghun" userId="7af2938a2fa79179" providerId="LiveId" clId="{67D27B71-5D07-4598-909F-691D8E5DE063}" dt="2020-05-01T21:40:33.685" v="5" actId="1076"/>
          <ac:cxnSpMkLst>
            <pc:docMk/>
            <pc:sldMk cId="2712627062" sldId="279"/>
            <ac:cxnSpMk id="30" creationId="{3F887D66-0863-4BF8-803F-629F5E001863}"/>
          </ac:cxnSpMkLst>
        </pc:cxnChg>
      </pc:sldChg>
      <pc:sldChg chg="modSp">
        <pc:chgData name="Yoo Jonghun" userId="7af2938a2fa79179" providerId="LiveId" clId="{67D27B71-5D07-4598-909F-691D8E5DE063}" dt="2020-05-01T21:41:11.017" v="11" actId="20577"/>
        <pc:sldMkLst>
          <pc:docMk/>
          <pc:sldMk cId="1543022343" sldId="280"/>
        </pc:sldMkLst>
        <pc:spChg chg="mod">
          <ac:chgData name="Yoo Jonghun" userId="7af2938a2fa79179" providerId="LiveId" clId="{67D27B71-5D07-4598-909F-691D8E5DE063}" dt="2020-05-01T21:41:11.017" v="11" actId="20577"/>
          <ac:spMkLst>
            <pc:docMk/>
            <pc:sldMk cId="1543022343" sldId="280"/>
            <ac:spMk id="2" creationId="{C1C69F64-F510-492A-BAD9-081F5111B6AE}"/>
          </ac:spMkLst>
        </pc:spChg>
      </pc:sldChg>
      <pc:sldChg chg="add">
        <pc:chgData name="Yoo Jonghun" userId="7af2938a2fa79179" providerId="LiveId" clId="{67D27B71-5D07-4598-909F-691D8E5DE063}" dt="2020-05-01T21:40:12.062" v="0"/>
        <pc:sldMkLst>
          <pc:docMk/>
          <pc:sldMk cId="3156148381" sldId="281"/>
        </pc:sldMkLst>
      </pc:sldChg>
      <pc:sldChg chg="addSp delSp modSp add">
        <pc:chgData name="Yoo Jonghun" userId="7af2938a2fa79179" providerId="LiveId" clId="{67D27B71-5D07-4598-909F-691D8E5DE063}" dt="2020-05-01T21:42:15.326" v="29" actId="20577"/>
        <pc:sldMkLst>
          <pc:docMk/>
          <pc:sldMk cId="3728161775" sldId="282"/>
        </pc:sldMkLst>
        <pc:spChg chg="mod">
          <ac:chgData name="Yoo Jonghun" userId="7af2938a2fa79179" providerId="LiveId" clId="{67D27B71-5D07-4598-909F-691D8E5DE063}" dt="2020-05-01T21:42:15.326" v="29" actId="20577"/>
          <ac:spMkLst>
            <pc:docMk/>
            <pc:sldMk cId="3728161775" sldId="282"/>
            <ac:spMk id="2" creationId="{C1C69F64-F510-492A-BAD9-081F5111B6AE}"/>
          </ac:spMkLst>
        </pc:spChg>
        <pc:spChg chg="mod">
          <ac:chgData name="Yoo Jonghun" userId="7af2938a2fa79179" providerId="LiveId" clId="{67D27B71-5D07-4598-909F-691D8E5DE063}" dt="2020-05-01T21:41:31.215" v="15"/>
          <ac:spMkLst>
            <pc:docMk/>
            <pc:sldMk cId="3728161775" sldId="282"/>
            <ac:spMk id="5" creationId="{7FBC023E-5D69-44AC-9A88-C9CCE4BFD6A0}"/>
          </ac:spMkLst>
        </pc:spChg>
        <pc:spChg chg="add del">
          <ac:chgData name="Yoo Jonghun" userId="7af2938a2fa79179" providerId="LiveId" clId="{67D27B71-5D07-4598-909F-691D8E5DE063}" dt="2020-05-01T21:41:45.674" v="18"/>
          <ac:spMkLst>
            <pc:docMk/>
            <pc:sldMk cId="3728161775" sldId="282"/>
            <ac:spMk id="6" creationId="{C348ABD0-E6DC-4CC8-B4DD-B575A6E35E6A}"/>
          </ac:spMkLst>
        </pc:spChg>
        <pc:spChg chg="add mod">
          <ac:chgData name="Yoo Jonghun" userId="7af2938a2fa79179" providerId="LiveId" clId="{67D27B71-5D07-4598-909F-691D8E5DE063}" dt="2020-05-01T21:41:53.888" v="24" actId="1076"/>
          <ac:spMkLst>
            <pc:docMk/>
            <pc:sldMk cId="3728161775" sldId="282"/>
            <ac:spMk id="15" creationId="{9236942B-F0D7-442A-8582-DD3513770C0B}"/>
          </ac:spMkLst>
        </pc:spChg>
        <pc:spChg chg="del">
          <ac:chgData name="Yoo Jonghun" userId="7af2938a2fa79179" providerId="LiveId" clId="{67D27B71-5D07-4598-909F-691D8E5DE063}" dt="2020-05-01T21:41:43.185" v="16" actId="478"/>
          <ac:spMkLst>
            <pc:docMk/>
            <pc:sldMk cId="3728161775" sldId="282"/>
            <ac:spMk id="19" creationId="{D635AF9A-E8AD-4B6E-8057-8EC450F527A5}"/>
          </ac:spMkLst>
        </pc:spChg>
        <pc:spChg chg="del">
          <ac:chgData name="Yoo Jonghun" userId="7af2938a2fa79179" providerId="LiveId" clId="{67D27B71-5D07-4598-909F-691D8E5DE063}" dt="2020-05-01T21:41:43.185" v="16" actId="478"/>
          <ac:spMkLst>
            <pc:docMk/>
            <pc:sldMk cId="3728161775" sldId="282"/>
            <ac:spMk id="20" creationId="{3765301A-02AB-4977-9730-575F28E31CFA}"/>
          </ac:spMkLst>
        </pc:spChg>
        <pc:spChg chg="del">
          <ac:chgData name="Yoo Jonghun" userId="7af2938a2fa79179" providerId="LiveId" clId="{67D27B71-5D07-4598-909F-691D8E5DE063}" dt="2020-05-01T21:41:43.185" v="16" actId="478"/>
          <ac:spMkLst>
            <pc:docMk/>
            <pc:sldMk cId="3728161775" sldId="282"/>
            <ac:spMk id="23" creationId="{B0B8AA4D-46EB-4C2D-9AD3-F60FDBD79CAC}"/>
          </ac:spMkLst>
        </pc:spChg>
        <pc:spChg chg="del">
          <ac:chgData name="Yoo Jonghun" userId="7af2938a2fa79179" providerId="LiveId" clId="{67D27B71-5D07-4598-909F-691D8E5DE063}" dt="2020-05-01T21:41:43.185" v="16" actId="478"/>
          <ac:spMkLst>
            <pc:docMk/>
            <pc:sldMk cId="3728161775" sldId="282"/>
            <ac:spMk id="24" creationId="{0B34AD9D-2E7A-4CCA-BA69-C12F5556D9C7}"/>
          </ac:spMkLst>
        </pc:spChg>
        <pc:graphicFrameChg chg="del">
          <ac:chgData name="Yoo Jonghun" userId="7af2938a2fa79179" providerId="LiveId" clId="{67D27B71-5D07-4598-909F-691D8E5DE063}" dt="2020-05-01T21:41:58.161" v="25" actId="478"/>
          <ac:graphicFrameMkLst>
            <pc:docMk/>
            <pc:sldMk cId="3728161775" sldId="282"/>
            <ac:graphicFrameMk id="17" creationId="{AC2D2439-060A-42DB-B1D0-138720F30E8E}"/>
          </ac:graphicFrameMkLst>
        </pc:graphicFrameChg>
        <pc:picChg chg="add mod">
          <ac:chgData name="Yoo Jonghun" userId="7af2938a2fa79179" providerId="LiveId" clId="{67D27B71-5D07-4598-909F-691D8E5DE063}" dt="2020-05-01T21:42:00.815" v="27" actId="1076"/>
          <ac:picMkLst>
            <pc:docMk/>
            <pc:sldMk cId="3728161775" sldId="282"/>
            <ac:picMk id="16" creationId="{3F045C5B-4834-4A6F-B376-859BF327A5E0}"/>
          </ac:picMkLst>
        </pc:picChg>
        <pc:picChg chg="del">
          <ac:chgData name="Yoo Jonghun" userId="7af2938a2fa79179" providerId="LiveId" clId="{67D27B71-5D07-4598-909F-691D8E5DE063}" dt="2020-05-01T21:41:58.161" v="25" actId="478"/>
          <ac:picMkLst>
            <pc:docMk/>
            <pc:sldMk cId="3728161775" sldId="282"/>
            <ac:picMk id="18" creationId="{8A2CF2B1-4413-4B99-97DA-28981FA56A3F}"/>
          </ac:picMkLst>
        </pc:picChg>
        <pc:cxnChg chg="del">
          <ac:chgData name="Yoo Jonghun" userId="7af2938a2fa79179" providerId="LiveId" clId="{67D27B71-5D07-4598-909F-691D8E5DE063}" dt="2020-05-01T21:41:43.185" v="16" actId="478"/>
          <ac:cxnSpMkLst>
            <pc:docMk/>
            <pc:sldMk cId="3728161775" sldId="282"/>
            <ac:cxnSpMk id="21" creationId="{CA78A5D0-4DCA-42F5-9BA6-D0FE939587F0}"/>
          </ac:cxnSpMkLst>
        </pc:cxnChg>
        <pc:cxnChg chg="del">
          <ac:chgData name="Yoo Jonghun" userId="7af2938a2fa79179" providerId="LiveId" clId="{67D27B71-5D07-4598-909F-691D8E5DE063}" dt="2020-05-01T21:41:43.185" v="16" actId="478"/>
          <ac:cxnSpMkLst>
            <pc:docMk/>
            <pc:sldMk cId="3728161775" sldId="282"/>
            <ac:cxnSpMk id="22" creationId="{C83B4B48-23C2-4F93-8D5C-0838BB4E376A}"/>
          </ac:cxnSpMkLst>
        </pc:cxnChg>
      </pc:sldChg>
      <pc:sldChg chg="addSp delSp modSp add">
        <pc:chgData name="Yoo Jonghun" userId="7af2938a2fa79179" providerId="LiveId" clId="{67D27B71-5D07-4598-909F-691D8E5DE063}" dt="2020-05-01T21:42:36.531" v="34" actId="1076"/>
        <pc:sldMkLst>
          <pc:docMk/>
          <pc:sldMk cId="2132182585" sldId="283"/>
        </pc:sldMkLst>
        <pc:spChg chg="mod">
          <ac:chgData name="Yoo Jonghun" userId="7af2938a2fa79179" providerId="LiveId" clId="{67D27B71-5D07-4598-909F-691D8E5DE063}" dt="2020-05-01T21:42:30.681" v="33"/>
          <ac:spMkLst>
            <pc:docMk/>
            <pc:sldMk cId="2132182585" sldId="283"/>
            <ac:spMk id="5" creationId="{7FBC023E-5D69-44AC-9A88-C9CCE4BFD6A0}"/>
          </ac:spMkLst>
        </pc:spChg>
        <pc:spChg chg="add mod">
          <ac:chgData name="Yoo Jonghun" userId="7af2938a2fa79179" providerId="LiveId" clId="{67D27B71-5D07-4598-909F-691D8E5DE063}" dt="2020-05-01T21:42:36.531" v="34" actId="1076"/>
          <ac:spMkLst>
            <pc:docMk/>
            <pc:sldMk cId="2132182585" sldId="283"/>
            <ac:spMk id="8" creationId="{276866E3-91AD-4B79-9709-BDD23486AD3A}"/>
          </ac:spMkLst>
        </pc:spChg>
        <pc:spChg chg="add mod">
          <ac:chgData name="Yoo Jonghun" userId="7af2938a2fa79179" providerId="LiveId" clId="{67D27B71-5D07-4598-909F-691D8E5DE063}" dt="2020-05-01T21:42:36.531" v="34" actId="1076"/>
          <ac:spMkLst>
            <pc:docMk/>
            <pc:sldMk cId="2132182585" sldId="283"/>
            <ac:spMk id="9" creationId="{D20752C7-1BF5-4D57-A1E6-993C8CC44DE6}"/>
          </ac:spMkLst>
        </pc:spChg>
        <pc:spChg chg="add mod">
          <ac:chgData name="Yoo Jonghun" userId="7af2938a2fa79179" providerId="LiveId" clId="{67D27B71-5D07-4598-909F-691D8E5DE063}" dt="2020-05-01T21:42:36.531" v="34" actId="1076"/>
          <ac:spMkLst>
            <pc:docMk/>
            <pc:sldMk cId="2132182585" sldId="283"/>
            <ac:spMk id="10" creationId="{3383D8C4-F6AE-4796-B47E-F192927323FF}"/>
          </ac:spMkLst>
        </pc:spChg>
        <pc:spChg chg="del">
          <ac:chgData name="Yoo Jonghun" userId="7af2938a2fa79179" providerId="LiveId" clId="{67D27B71-5D07-4598-909F-691D8E5DE063}" dt="2020-05-01T21:42:22.752" v="30" actId="478"/>
          <ac:spMkLst>
            <pc:docMk/>
            <pc:sldMk cId="2132182585" sldId="283"/>
            <ac:spMk id="15" creationId="{9236942B-F0D7-442A-8582-DD3513770C0B}"/>
          </ac:spMkLst>
        </pc:spChg>
        <pc:picChg chg="del">
          <ac:chgData name="Yoo Jonghun" userId="7af2938a2fa79179" providerId="LiveId" clId="{67D27B71-5D07-4598-909F-691D8E5DE063}" dt="2020-05-01T21:42:22.752" v="30" actId="478"/>
          <ac:picMkLst>
            <pc:docMk/>
            <pc:sldMk cId="2132182585" sldId="283"/>
            <ac:picMk id="16" creationId="{3F045C5B-4834-4A6F-B376-859BF327A5E0}"/>
          </ac:picMkLst>
        </pc:picChg>
      </pc:sldChg>
      <pc:sldChg chg="addSp delSp modSp add">
        <pc:chgData name="Yoo Jonghun" userId="7af2938a2fa79179" providerId="LiveId" clId="{67D27B71-5D07-4598-909F-691D8E5DE063}" dt="2020-05-01T21:43:39.634" v="55" actId="14100"/>
        <pc:sldMkLst>
          <pc:docMk/>
          <pc:sldMk cId="3993848652" sldId="284"/>
        </pc:sldMkLst>
        <pc:spChg chg="mod">
          <ac:chgData name="Yoo Jonghun" userId="7af2938a2fa79179" providerId="LiveId" clId="{67D27B71-5D07-4598-909F-691D8E5DE063}" dt="2020-05-01T21:43:20.960" v="49" actId="20577"/>
          <ac:spMkLst>
            <pc:docMk/>
            <pc:sldMk cId="3993848652" sldId="284"/>
            <ac:spMk id="2" creationId="{C1C69F64-F510-492A-BAD9-081F5111B6AE}"/>
          </ac:spMkLst>
        </pc:spChg>
        <pc:spChg chg="mod">
          <ac:chgData name="Yoo Jonghun" userId="7af2938a2fa79179" providerId="LiveId" clId="{67D27B71-5D07-4598-909F-691D8E5DE063}" dt="2020-05-01T21:43:24.531" v="50"/>
          <ac:spMkLst>
            <pc:docMk/>
            <pc:sldMk cId="3993848652" sldId="284"/>
            <ac:spMk id="5" creationId="{7FBC023E-5D69-44AC-9A88-C9CCE4BFD6A0}"/>
          </ac:spMkLst>
        </pc:spChg>
        <pc:spChg chg="del">
          <ac:chgData name="Yoo Jonghun" userId="7af2938a2fa79179" providerId="LiveId" clId="{67D27B71-5D07-4598-909F-691D8E5DE063}" dt="2020-05-01T21:43:29.872" v="51" actId="478"/>
          <ac:spMkLst>
            <pc:docMk/>
            <pc:sldMk cId="3993848652" sldId="284"/>
            <ac:spMk id="15" creationId="{9236942B-F0D7-442A-8582-DD3513770C0B}"/>
          </ac:spMkLst>
        </pc:spChg>
        <pc:graphicFrameChg chg="add mod modGraphic">
          <ac:chgData name="Yoo Jonghun" userId="7af2938a2fa79179" providerId="LiveId" clId="{67D27B71-5D07-4598-909F-691D8E5DE063}" dt="2020-05-01T21:43:39.634" v="55" actId="14100"/>
          <ac:graphicFrameMkLst>
            <pc:docMk/>
            <pc:sldMk cId="3993848652" sldId="284"/>
            <ac:graphicFrameMk id="8" creationId="{64F2C646-5DB3-49D9-A631-DB81B3888621}"/>
          </ac:graphicFrameMkLst>
        </pc:graphicFrameChg>
        <pc:picChg chg="del">
          <ac:chgData name="Yoo Jonghun" userId="7af2938a2fa79179" providerId="LiveId" clId="{67D27B71-5D07-4598-909F-691D8E5DE063}" dt="2020-05-01T21:43:29.872" v="51" actId="478"/>
          <ac:picMkLst>
            <pc:docMk/>
            <pc:sldMk cId="3993848652" sldId="284"/>
            <ac:picMk id="16" creationId="{3F045C5B-4834-4A6F-B376-859BF327A5E0}"/>
          </ac:picMkLst>
        </pc:picChg>
      </pc:sldChg>
    </pc:docChg>
  </pc:docChgLst>
  <pc:docChgLst>
    <pc:chgData name="Yoo Jonghun" userId="7af2938a2fa79179" providerId="LiveId" clId="{464149B3-F49D-4DCC-86E8-A1BA44FF0E22}"/>
    <pc:docChg chg="undo custSel addSld delSld modSld">
      <pc:chgData name="Yoo Jonghun" userId="7af2938a2fa79179" providerId="LiveId" clId="{464149B3-F49D-4DCC-86E8-A1BA44FF0E22}" dt="2020-05-01T15:50:57.228" v="361" actId="20577"/>
      <pc:docMkLst>
        <pc:docMk/>
      </pc:docMkLst>
      <pc:sldChg chg="modSp">
        <pc:chgData name="Yoo Jonghun" userId="7af2938a2fa79179" providerId="LiveId" clId="{464149B3-F49D-4DCC-86E8-A1BA44FF0E22}" dt="2020-04-26T13:06:49.805" v="55" actId="20577"/>
        <pc:sldMkLst>
          <pc:docMk/>
          <pc:sldMk cId="1738146401" sldId="256"/>
        </pc:sldMkLst>
        <pc:spChg chg="mod">
          <ac:chgData name="Yoo Jonghun" userId="7af2938a2fa79179" providerId="LiveId" clId="{464149B3-F49D-4DCC-86E8-A1BA44FF0E22}" dt="2020-04-26T13:06:49.805" v="5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464149B3-F49D-4DCC-86E8-A1BA44FF0E22}" dt="2020-04-26T13:34:37.461" v="75" actId="14100"/>
        <pc:sldMkLst>
          <pc:docMk/>
          <pc:sldMk cId="3331657119" sldId="268"/>
        </pc:sldMkLst>
        <pc:spChg chg="mod">
          <ac:chgData name="Yoo Jonghun" userId="7af2938a2fa79179" providerId="LiveId" clId="{464149B3-F49D-4DCC-86E8-A1BA44FF0E22}" dt="2020-04-26T13:34:02.907" v="6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06:12.491" v="3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06:44.708" v="52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4-26T13:34:37.461" v="75" actId="14100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3:07:04.205" v="59" actId="478"/>
          <ac:spMkLst>
            <pc:docMk/>
            <pc:sldMk cId="3331657119" sldId="268"/>
            <ac:spMk id="10" creationId="{EBADFE35-0C62-4F2D-AF02-7D4C2EF103D6}"/>
          </ac:spMkLst>
        </pc:spChg>
        <pc:spChg chg="del mod">
          <ac:chgData name="Yoo Jonghun" userId="7af2938a2fa79179" providerId="LiveId" clId="{464149B3-F49D-4DCC-86E8-A1BA44FF0E22}" dt="2020-04-26T13:34:12.741" v="70" actId="478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3:07:02.433" v="58" actId="478"/>
          <ac:picMkLst>
            <pc:docMk/>
            <pc:sldMk cId="3331657119" sldId="268"/>
            <ac:picMk id="7" creationId="{8E23BD02-B3F0-480B-A22D-0DCB4B2B4B66}"/>
          </ac:picMkLst>
        </pc:picChg>
      </pc:sldChg>
      <pc:sldChg chg="addSp delSp modSp add">
        <pc:chgData name="Yoo Jonghun" userId="7af2938a2fa79179" providerId="LiveId" clId="{464149B3-F49D-4DCC-86E8-A1BA44FF0E22}" dt="2020-05-01T15:50:29.252" v="345" actId="20577"/>
        <pc:sldMkLst>
          <pc:docMk/>
          <pc:sldMk cId="380886398" sldId="269"/>
        </pc:sldMkLst>
        <pc:spChg chg="mod">
          <ac:chgData name="Yoo Jonghun" userId="7af2938a2fa79179" providerId="LiveId" clId="{464149B3-F49D-4DCC-86E8-A1BA44FF0E22}" dt="2020-04-26T13:34:45.317" v="76"/>
          <ac:spMkLst>
            <pc:docMk/>
            <pc:sldMk cId="380886398" sldId="269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29.252" v="345" actId="20577"/>
          <ac:spMkLst>
            <pc:docMk/>
            <pc:sldMk cId="380886398" sldId="269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35:04.206" v="81" actId="14100"/>
          <ac:spMkLst>
            <pc:docMk/>
            <pc:sldMk cId="380886398" sldId="269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5:20.735" v="100"/>
          <ac:spMkLst>
            <pc:docMk/>
            <pc:sldMk cId="380886398" sldId="269"/>
            <ac:spMk id="10" creationId="{F1B24102-486A-4209-887C-0B041F998308}"/>
          </ac:spMkLst>
        </pc:spChg>
        <pc:spChg chg="add mod">
          <ac:chgData name="Yoo Jonghun" userId="7af2938a2fa79179" providerId="LiveId" clId="{464149B3-F49D-4DCC-86E8-A1BA44FF0E22}" dt="2020-04-26T13:35:28.756" v="108"/>
          <ac:spMkLst>
            <pc:docMk/>
            <pc:sldMk cId="380886398" sldId="269"/>
            <ac:spMk id="11" creationId="{ECDCF9BE-5F08-4B3A-9D1F-AC90506162BB}"/>
          </ac:spMkLst>
        </pc:spChg>
        <pc:spChg chg="del">
          <ac:chgData name="Yoo Jonghun" userId="7af2938a2fa79179" providerId="LiveId" clId="{464149B3-F49D-4DCC-86E8-A1BA44FF0E22}" dt="2020-04-26T13:34:51.548" v="77" actId="478"/>
          <ac:spMkLst>
            <pc:docMk/>
            <pc:sldMk cId="380886398" sldId="269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7" creationId="{AAA44A65-3DA9-477D-A281-483A6643614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8" creationId="{D1044648-B53B-4FD3-9939-D46A3A85DB6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9" creationId="{019AB565-6F3E-443C-A591-C411C251ABAA}"/>
          </ac:picMkLst>
        </pc:picChg>
      </pc:sldChg>
      <pc:sldChg chg="addSp modSp add del">
        <pc:chgData name="Yoo Jonghun" userId="7af2938a2fa79179" providerId="LiveId" clId="{464149B3-F49D-4DCC-86E8-A1BA44FF0E22}" dt="2020-04-26T14:32:43.476" v="314" actId="2696"/>
        <pc:sldMkLst>
          <pc:docMk/>
          <pc:sldMk cId="3976347451" sldId="270"/>
        </pc:sldMkLst>
        <pc:spChg chg="mod">
          <ac:chgData name="Yoo Jonghun" userId="7af2938a2fa79179" providerId="LiveId" clId="{464149B3-F49D-4DCC-86E8-A1BA44FF0E22}" dt="2020-04-26T13:36:22.252" v="158"/>
          <ac:spMkLst>
            <pc:docMk/>
            <pc:sldMk cId="3976347451" sldId="270"/>
            <ac:spMk id="2" creationId="{C1C69F64-F510-492A-BAD9-081F5111B6AE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8" creationId="{3FFB4B72-6261-4CD0-8845-BE59FB1EB4DD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10" creationId="{061185F2-D62C-4E23-953E-9048EACBC0E7}"/>
          </ac:spMkLst>
        </pc:spChg>
        <pc:spChg chg="mod">
          <ac:chgData name="Yoo Jonghun" userId="7af2938a2fa79179" providerId="LiveId" clId="{464149B3-F49D-4DCC-86E8-A1BA44FF0E22}" dt="2020-04-26T13:35:45.425" v="109"/>
          <ac:spMkLst>
            <pc:docMk/>
            <pc:sldMk cId="3976347451" sldId="270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6:32.254" v="160" actId="1076"/>
          <ac:picMkLst>
            <pc:docMk/>
            <pc:sldMk cId="3976347451" sldId="270"/>
            <ac:picMk id="7" creationId="{D97A8CC0-EFE1-40E5-9460-47F01C7212AC}"/>
          </ac:picMkLst>
        </pc:picChg>
        <pc:cxnChg chg="add mod">
          <ac:chgData name="Yoo Jonghun" userId="7af2938a2fa79179" providerId="LiveId" clId="{464149B3-F49D-4DCC-86E8-A1BA44FF0E22}" dt="2020-04-26T13:36:32.254" v="160" actId="1076"/>
          <ac:cxnSpMkLst>
            <pc:docMk/>
            <pc:sldMk cId="3976347451" sldId="270"/>
            <ac:cxnSpMk id="9" creationId="{7426985A-E367-46BF-9EA1-01831FE925F6}"/>
          </ac:cxnSpMkLst>
        </pc:cxnChg>
      </pc:sldChg>
      <pc:sldChg chg="modSp add del">
        <pc:chgData name="Yoo Jonghun" userId="7af2938a2fa79179" providerId="LiveId" clId="{464149B3-F49D-4DCC-86E8-A1BA44FF0E22}" dt="2020-04-26T14:33:59.362" v="327" actId="2696"/>
        <pc:sldMkLst>
          <pc:docMk/>
          <pc:sldMk cId="740882984" sldId="271"/>
        </pc:sldMkLst>
        <pc:spChg chg="mod">
          <ac:chgData name="Yoo Jonghun" userId="7af2938a2fa79179" providerId="LiveId" clId="{464149B3-F49D-4DCC-86E8-A1BA44FF0E22}" dt="2020-04-26T14:33:57.964" v="326"/>
          <ac:spMkLst>
            <pc:docMk/>
            <pc:sldMk cId="740882984" sldId="271"/>
            <ac:spMk id="2" creationId="{C1C69F64-F510-492A-BAD9-081F5111B6AE}"/>
          </ac:spMkLst>
        </pc:spChg>
      </pc:sldChg>
      <pc:sldChg chg="addSp delSp modSp add">
        <pc:chgData name="Yoo Jonghun" userId="7af2938a2fa79179" providerId="LiveId" clId="{464149B3-F49D-4DCC-86E8-A1BA44FF0E22}" dt="2020-05-01T15:50:35.612" v="350" actId="20577"/>
        <pc:sldMkLst>
          <pc:docMk/>
          <pc:sldMk cId="2489095570" sldId="272"/>
        </pc:sldMkLst>
        <pc:spChg chg="mod">
          <ac:chgData name="Yoo Jonghun" userId="7af2938a2fa79179" providerId="LiveId" clId="{464149B3-F49D-4DCC-86E8-A1BA44FF0E22}" dt="2020-04-26T13:37:11.825" v="196"/>
          <ac:spMkLst>
            <pc:docMk/>
            <pc:sldMk cId="2489095570" sldId="272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35.612" v="350" actId="20577"/>
          <ac:spMkLst>
            <pc:docMk/>
            <pc:sldMk cId="2489095570" sldId="272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37:55.737" v="226"/>
          <ac:spMkLst>
            <pc:docMk/>
            <pc:sldMk cId="2489095570" sldId="272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8:06.897" v="228" actId="1076"/>
          <ac:spMkLst>
            <pc:docMk/>
            <pc:sldMk cId="2489095570" sldId="272"/>
            <ac:spMk id="7" creationId="{BBFED1EF-6C6D-421A-8593-44EB56C773C0}"/>
          </ac:spMkLst>
        </pc:spChg>
        <pc:spChg chg="add del mod">
          <ac:chgData name="Yoo Jonghun" userId="7af2938a2fa79179" providerId="LiveId" clId="{464149B3-F49D-4DCC-86E8-A1BA44FF0E22}" dt="2020-04-26T13:37:46.990" v="224" actId="478"/>
          <ac:spMkLst>
            <pc:docMk/>
            <pc:sldMk cId="2489095570" sldId="272"/>
            <ac:spMk id="9" creationId="{9006ABF2-9DF3-41A2-B91D-62FF6E284DB7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1" creationId="{8BB960CC-8F7A-4D38-A13B-850B9514257C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3" creationId="{88E72382-2CF9-46A9-B627-1AEE11BAA526}"/>
          </ac:spMkLst>
        </pc:spChg>
        <pc:spChg chg="del">
          <ac:chgData name="Yoo Jonghun" userId="7af2938a2fa79179" providerId="LiveId" clId="{464149B3-F49D-4DCC-86E8-A1BA44FF0E22}" dt="2020-04-26T13:37:19.491" v="197" actId="478"/>
          <ac:spMkLst>
            <pc:docMk/>
            <pc:sldMk cId="2489095570" sldId="272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8:44.489" v="230" actId="1076"/>
          <ac:picMkLst>
            <pc:docMk/>
            <pc:sldMk cId="2489095570" sldId="272"/>
            <ac:picMk id="10" creationId="{80637A7D-5177-4BD1-8630-6C5483B2D875}"/>
          </ac:picMkLst>
        </pc:picChg>
        <pc:cxnChg chg="add del">
          <ac:chgData name="Yoo Jonghun" userId="7af2938a2fa79179" providerId="LiveId" clId="{464149B3-F49D-4DCC-86E8-A1BA44FF0E22}" dt="2020-04-26T13:37:49.641" v="225" actId="478"/>
          <ac:cxnSpMkLst>
            <pc:docMk/>
            <pc:sldMk cId="2489095570" sldId="272"/>
            <ac:cxnSpMk id="8" creationId="{9CBF1CF0-CB67-4418-82F8-00273BB5C4F6}"/>
          </ac:cxnSpMkLst>
        </pc:cxnChg>
        <pc:cxnChg chg="add mod">
          <ac:chgData name="Yoo Jonghun" userId="7af2938a2fa79179" providerId="LiveId" clId="{464149B3-F49D-4DCC-86E8-A1BA44FF0E22}" dt="2020-04-26T13:38:44.489" v="230" actId="1076"/>
          <ac:cxnSpMkLst>
            <pc:docMk/>
            <pc:sldMk cId="2489095570" sldId="272"/>
            <ac:cxnSpMk id="12" creationId="{642D615F-D350-4CDF-B781-6B8B28C64491}"/>
          </ac:cxnSpMkLst>
        </pc:cxnChg>
      </pc:sldChg>
      <pc:sldChg chg="addSp modSp add">
        <pc:chgData name="Yoo Jonghun" userId="7af2938a2fa79179" providerId="LiveId" clId="{464149B3-F49D-4DCC-86E8-A1BA44FF0E22}" dt="2020-05-01T15:50:38.523" v="353" actId="20577"/>
        <pc:sldMkLst>
          <pc:docMk/>
          <pc:sldMk cId="3266487447" sldId="273"/>
        </pc:sldMkLst>
        <pc:spChg chg="mod">
          <ac:chgData name="Yoo Jonghun" userId="7af2938a2fa79179" providerId="LiveId" clId="{464149B3-F49D-4DCC-86E8-A1BA44FF0E22}" dt="2020-04-26T13:39:01.207" v="232"/>
          <ac:spMkLst>
            <pc:docMk/>
            <pc:sldMk cId="3266487447" sldId="273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38.523" v="353" actId="20577"/>
          <ac:spMkLst>
            <pc:docMk/>
            <pc:sldMk cId="3266487447" sldId="273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39:06.989" v="233"/>
          <ac:spMkLst>
            <pc:docMk/>
            <pc:sldMk cId="3266487447" sldId="273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7" creationId="{A4F798B3-938D-480E-A418-4CDCF3AB3D2B}"/>
          </ac:spMkLst>
        </pc:spChg>
        <pc:spChg chg="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9:42.641" v="241" actId="1076"/>
          <ac:picMkLst>
            <pc:docMk/>
            <pc:sldMk cId="3266487447" sldId="273"/>
            <ac:picMk id="8" creationId="{4F4E7B0A-C64D-42CC-AA99-F84710C92EFA}"/>
          </ac:picMkLst>
        </pc:picChg>
      </pc:sldChg>
      <pc:sldChg chg="modSp add">
        <pc:chgData name="Yoo Jonghun" userId="7af2938a2fa79179" providerId="LiveId" clId="{464149B3-F49D-4DCC-86E8-A1BA44FF0E22}" dt="2020-05-01T15:50:43.404" v="356" actId="20577"/>
        <pc:sldMkLst>
          <pc:docMk/>
          <pc:sldMk cId="989610959" sldId="274"/>
        </pc:sldMkLst>
        <pc:spChg chg="mod">
          <ac:chgData name="Yoo Jonghun" userId="7af2938a2fa79179" providerId="LiveId" clId="{464149B3-F49D-4DCC-86E8-A1BA44FF0E22}" dt="2020-04-26T13:40:01.338" v="278"/>
          <ac:spMkLst>
            <pc:docMk/>
            <pc:sldMk cId="989610959" sldId="274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43.404" v="356" actId="20577"/>
          <ac:spMkLst>
            <pc:docMk/>
            <pc:sldMk cId="989610959" sldId="274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40:03.966" v="279"/>
          <ac:spMkLst>
            <pc:docMk/>
            <pc:sldMk cId="989610959" sldId="274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4-26T14:30:31.961" v="282" actId="1076"/>
          <ac:spMkLst>
            <pc:docMk/>
            <pc:sldMk cId="989610959" sldId="274"/>
            <ac:spMk id="14" creationId="{24F0FCA5-3307-40CD-87CA-999E11C555C7}"/>
          </ac:spMkLst>
        </pc:spChg>
      </pc:sldChg>
      <pc:sldChg chg="addSp modSp add">
        <pc:chgData name="Yoo Jonghun" userId="7af2938a2fa79179" providerId="LiveId" clId="{464149B3-F49D-4DCC-86E8-A1BA44FF0E22}" dt="2020-05-01T15:50:48.213" v="359" actId="20577"/>
        <pc:sldMkLst>
          <pc:docMk/>
          <pc:sldMk cId="1238280159" sldId="275"/>
        </pc:sldMkLst>
        <pc:spChg chg="mod">
          <ac:chgData name="Yoo Jonghun" userId="7af2938a2fa79179" providerId="LiveId" clId="{464149B3-F49D-4DCC-86E8-A1BA44FF0E22}" dt="2020-04-26T14:31:27.225" v="301" actId="20577"/>
          <ac:spMkLst>
            <pc:docMk/>
            <pc:sldMk cId="1238280159" sldId="275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5-01T15:50:48.213" v="359" actId="20577"/>
          <ac:spMkLst>
            <pc:docMk/>
            <pc:sldMk cId="1238280159" sldId="275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1:33.216" v="302"/>
          <ac:spMkLst>
            <pc:docMk/>
            <pc:sldMk cId="1238280159" sldId="275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4:32:03.397" v="307" actId="1076"/>
          <ac:spMkLst>
            <pc:docMk/>
            <pc:sldMk cId="1238280159" sldId="275"/>
            <ac:spMk id="8" creationId="{5099CD49-4851-4164-962F-1EA29F102764}"/>
          </ac:spMkLst>
        </pc:spChg>
        <pc:spChg chg="mod">
          <ac:chgData name="Yoo Jonghun" userId="7af2938a2fa79179" providerId="LiveId" clId="{464149B3-F49D-4DCC-86E8-A1BA44FF0E22}" dt="2020-04-26T14:32:16.777" v="310" actId="20577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4:32:03.397" v="307" actId="1076"/>
          <ac:picMkLst>
            <pc:docMk/>
            <pc:sldMk cId="1238280159" sldId="275"/>
            <ac:picMk id="7" creationId="{1303B717-B255-42BF-8BB8-1CDDC12F6364}"/>
          </ac:picMkLst>
        </pc:picChg>
      </pc:sldChg>
      <pc:sldChg chg="new del">
        <pc:chgData name="Yoo Jonghun" userId="7af2938a2fa79179" providerId="LiveId" clId="{464149B3-F49D-4DCC-86E8-A1BA44FF0E22}" dt="2020-04-26T14:32:36.926" v="312" actId="2696"/>
        <pc:sldMkLst>
          <pc:docMk/>
          <pc:sldMk cId="3244432366" sldId="276"/>
        </pc:sldMkLst>
      </pc:sldChg>
      <pc:sldChg chg="addSp delSp modSp add">
        <pc:chgData name="Yoo Jonghun" userId="7af2938a2fa79179" providerId="LiveId" clId="{464149B3-F49D-4DCC-86E8-A1BA44FF0E22}" dt="2020-04-26T14:33:32.207" v="324" actId="1076"/>
        <pc:sldMkLst>
          <pc:docMk/>
          <pc:sldMk cId="3623004298" sldId="276"/>
        </pc:sldMkLst>
        <pc:spChg chg="mod">
          <ac:chgData name="Yoo Jonghun" userId="7af2938a2fa79179" providerId="LiveId" clId="{464149B3-F49D-4DCC-86E8-A1BA44FF0E22}" dt="2020-04-26T14:32:46.546" v="316" actId="20577"/>
          <ac:spMkLst>
            <pc:docMk/>
            <pc:sldMk cId="3623004298" sldId="276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3:13.127" v="321" actId="20577"/>
          <ac:spMkLst>
            <pc:docMk/>
            <pc:sldMk cId="3623004298" sldId="276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8" creationId="{5099CD49-4851-4164-962F-1EA29F102764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4:33:30.235" v="322" actId="478"/>
          <ac:picMkLst>
            <pc:docMk/>
            <pc:sldMk cId="3623004298" sldId="276"/>
            <ac:picMk id="7" creationId="{1303B717-B255-42BF-8BB8-1CDDC12F6364}"/>
          </ac:picMkLst>
        </pc:picChg>
        <pc:picChg chg="add mod">
          <ac:chgData name="Yoo Jonghun" userId="7af2938a2fa79179" providerId="LiveId" clId="{464149B3-F49D-4DCC-86E8-A1BA44FF0E22}" dt="2020-04-26T14:33:32.207" v="324" actId="1076"/>
          <ac:picMkLst>
            <pc:docMk/>
            <pc:sldMk cId="3623004298" sldId="276"/>
            <ac:picMk id="9" creationId="{CA1B1C47-4EA9-4032-BEBD-E248131E380F}"/>
          </ac:picMkLst>
        </pc:picChg>
      </pc:sldChg>
      <pc:sldChg chg="modSp add">
        <pc:chgData name="Yoo Jonghun" userId="7af2938a2fa79179" providerId="LiveId" clId="{464149B3-F49D-4DCC-86E8-A1BA44FF0E22}" dt="2020-05-01T15:50:57.228" v="361" actId="20577"/>
        <pc:sldMkLst>
          <pc:docMk/>
          <pc:sldMk cId="2871164344" sldId="277"/>
        </pc:sldMkLst>
        <pc:spChg chg="mod">
          <ac:chgData name="Yoo Jonghun" userId="7af2938a2fa79179" providerId="LiveId" clId="{464149B3-F49D-4DCC-86E8-A1BA44FF0E22}" dt="2020-05-01T15:50:57.228" v="36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4:35.844" v="342" actId="20577"/>
          <ac:spMkLst>
            <pc:docMk/>
            <pc:sldMk cId="2871164344" sldId="277"/>
            <ac:spMk id="4" creationId="{068C5A6C-909A-48DF-A469-FC73377508FD}"/>
          </ac:spMkLst>
        </pc:spChg>
      </pc:sldChg>
      <pc:sldChg chg="new del">
        <pc:chgData name="Yoo Jonghun" userId="7af2938a2fa79179" providerId="LiveId" clId="{464149B3-F49D-4DCC-86E8-A1BA44FF0E22}" dt="2020-04-26T14:33:04.449" v="318" actId="2696"/>
        <pc:sldMkLst>
          <pc:docMk/>
          <pc:sldMk cId="3884161785" sldId="27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3716856889" sldId="104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354783239" sldId="1048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766354201" sldId="1049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288402547" sldId="1050"/>
        </pc:sldMkLst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3720DC0A-7182-4AF7-A68A-C3347335DFBD}"/>
    <pc:docChg chg="custSel addSld delSld modSld">
      <pc:chgData name="Yoo Jonghun" userId="7af2938a2fa79179" providerId="LiveId" clId="{3720DC0A-7182-4AF7-A68A-C3347335DFBD}" dt="2020-05-01T18:30:50.559" v="325" actId="20577"/>
      <pc:docMkLst>
        <pc:docMk/>
      </pc:docMkLst>
      <pc:sldChg chg="modSp">
        <pc:chgData name="Yoo Jonghun" userId="7af2938a2fa79179" providerId="LiveId" clId="{3720DC0A-7182-4AF7-A68A-C3347335DFBD}" dt="2020-05-01T16:57:48.034" v="1" actId="20577"/>
        <pc:sldMkLst>
          <pc:docMk/>
          <pc:sldMk cId="3331657119" sldId="268"/>
        </pc:sldMkLst>
        <pc:spChg chg="mod">
          <ac:chgData name="Yoo Jonghun" userId="7af2938a2fa79179" providerId="LiveId" clId="{3720DC0A-7182-4AF7-A68A-C3347335DFBD}" dt="2020-05-01T16:57:48.034" v="1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6:57:54.105" v="3" actId="20577"/>
        <pc:sldMkLst>
          <pc:docMk/>
          <pc:sldMk cId="380886398" sldId="269"/>
        </pc:sldMkLst>
        <pc:spChg chg="mod">
          <ac:chgData name="Yoo Jonghun" userId="7af2938a2fa79179" providerId="LiveId" clId="{3720DC0A-7182-4AF7-A68A-C3347335DFBD}" dt="2020-05-01T16:57:54.105" v="3" actId="20577"/>
          <ac:spMkLst>
            <pc:docMk/>
            <pc:sldMk cId="380886398" sldId="269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6:57:56.505" v="5" actId="20577"/>
        <pc:sldMkLst>
          <pc:docMk/>
          <pc:sldMk cId="2489095570" sldId="272"/>
        </pc:sldMkLst>
        <pc:spChg chg="mod">
          <ac:chgData name="Yoo Jonghun" userId="7af2938a2fa79179" providerId="LiveId" clId="{3720DC0A-7182-4AF7-A68A-C3347335DFBD}" dt="2020-05-01T16:57:56.505" v="5" actId="20577"/>
          <ac:spMkLst>
            <pc:docMk/>
            <pc:sldMk cId="2489095570" sldId="272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6:57:59.153" v="7" actId="20577"/>
        <pc:sldMkLst>
          <pc:docMk/>
          <pc:sldMk cId="3266487447" sldId="273"/>
        </pc:sldMkLst>
        <pc:spChg chg="mod">
          <ac:chgData name="Yoo Jonghun" userId="7af2938a2fa79179" providerId="LiveId" clId="{3720DC0A-7182-4AF7-A68A-C3347335DFBD}" dt="2020-05-01T16:57:59.153" v="7" actId="20577"/>
          <ac:spMkLst>
            <pc:docMk/>
            <pc:sldMk cId="3266487447" sldId="273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6:58:01.225" v="9" actId="20577"/>
        <pc:sldMkLst>
          <pc:docMk/>
          <pc:sldMk cId="989610959" sldId="274"/>
        </pc:sldMkLst>
        <pc:spChg chg="mod">
          <ac:chgData name="Yoo Jonghun" userId="7af2938a2fa79179" providerId="LiveId" clId="{3720DC0A-7182-4AF7-A68A-C3347335DFBD}" dt="2020-05-01T16:58:01.225" v="9" actId="20577"/>
          <ac:spMkLst>
            <pc:docMk/>
            <pc:sldMk cId="989610959" sldId="274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3720DC0A-7182-4AF7-A68A-C3347335DFBD}" dt="2020-05-01T18:29:39.571" v="161" actId="20577"/>
        <pc:sldMkLst>
          <pc:docMk/>
          <pc:sldMk cId="1238280159" sldId="275"/>
        </pc:sldMkLst>
        <pc:spChg chg="mod">
          <ac:chgData name="Yoo Jonghun" userId="7af2938a2fa79179" providerId="LiveId" clId="{3720DC0A-7182-4AF7-A68A-C3347335DFBD}" dt="2020-05-01T16:58:04.921" v="11" actId="20577"/>
          <ac:spMkLst>
            <pc:docMk/>
            <pc:sldMk cId="1238280159" sldId="275"/>
            <ac:spMk id="3" creationId="{911C7C1F-A43E-44B4-87A2-7FF34B782E4F}"/>
          </ac:spMkLst>
        </pc:spChg>
        <pc:spChg chg="mod">
          <ac:chgData name="Yoo Jonghun" userId="7af2938a2fa79179" providerId="LiveId" clId="{3720DC0A-7182-4AF7-A68A-C3347335DFBD}" dt="2020-05-01T18:29:39.571" v="161" actId="20577"/>
          <ac:spMkLst>
            <pc:docMk/>
            <pc:sldMk cId="1238280159" sldId="275"/>
            <ac:spMk id="5" creationId="{7FBC023E-5D69-44AC-9A88-C9CCE4BFD6A0}"/>
          </ac:spMkLst>
        </pc:spChg>
        <pc:spChg chg="mod ord">
          <ac:chgData name="Yoo Jonghun" userId="7af2938a2fa79179" providerId="LiveId" clId="{3720DC0A-7182-4AF7-A68A-C3347335DFBD}" dt="2020-05-01T18:29:19.980" v="139" actId="1076"/>
          <ac:spMkLst>
            <pc:docMk/>
            <pc:sldMk cId="1238280159" sldId="275"/>
            <ac:spMk id="8" creationId="{5099CD49-4851-4164-962F-1EA29F102764}"/>
          </ac:spMkLst>
        </pc:spChg>
        <pc:spChg chg="add del mod">
          <ac:chgData name="Yoo Jonghun" userId="7af2938a2fa79179" providerId="LiveId" clId="{3720DC0A-7182-4AF7-A68A-C3347335DFBD}" dt="2020-05-01T18:28:29.122" v="54" actId="478"/>
          <ac:spMkLst>
            <pc:docMk/>
            <pc:sldMk cId="1238280159" sldId="275"/>
            <ac:spMk id="10" creationId="{DF26ED03-C366-4B0C-B8EF-9F96E06A7006}"/>
          </ac:spMkLst>
        </pc:spChg>
        <pc:spChg chg="del mod">
          <ac:chgData name="Yoo Jonghun" userId="7af2938a2fa79179" providerId="LiveId" clId="{3720DC0A-7182-4AF7-A68A-C3347335DFBD}" dt="2020-05-01T18:28:24.905" v="53" actId="478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3720DC0A-7182-4AF7-A68A-C3347335DFBD}" dt="2020-05-01T18:29:19.980" v="139" actId="1076"/>
          <ac:picMkLst>
            <pc:docMk/>
            <pc:sldMk cId="1238280159" sldId="275"/>
            <ac:picMk id="6" creationId="{63552111-28B0-4636-B4DE-A92F22B001B9}"/>
          </ac:picMkLst>
        </pc:picChg>
        <pc:picChg chg="del">
          <ac:chgData name="Yoo Jonghun" userId="7af2938a2fa79179" providerId="LiveId" clId="{3720DC0A-7182-4AF7-A68A-C3347335DFBD}" dt="2020-05-01T18:27:31.689" v="38" actId="478"/>
          <ac:picMkLst>
            <pc:docMk/>
            <pc:sldMk cId="1238280159" sldId="275"/>
            <ac:picMk id="7" creationId="{1303B717-B255-42BF-8BB8-1CDDC12F6364}"/>
          </ac:picMkLst>
        </pc:picChg>
      </pc:sldChg>
      <pc:sldChg chg="modSp del">
        <pc:chgData name="Yoo Jonghun" userId="7af2938a2fa79179" providerId="LiveId" clId="{3720DC0A-7182-4AF7-A68A-C3347335DFBD}" dt="2020-05-01T18:29:27.399" v="140" actId="2696"/>
        <pc:sldMkLst>
          <pc:docMk/>
          <pc:sldMk cId="3623004298" sldId="276"/>
        </pc:sldMkLst>
        <pc:spChg chg="mod">
          <ac:chgData name="Yoo Jonghun" userId="7af2938a2fa79179" providerId="LiveId" clId="{3720DC0A-7182-4AF7-A68A-C3347335DFBD}" dt="2020-05-01T18:25:47.185" v="13" actId="20577"/>
          <ac:spMkLst>
            <pc:docMk/>
            <pc:sldMk cId="3623004298" sldId="276"/>
            <ac:spMk id="3" creationId="{911C7C1F-A43E-44B4-87A2-7FF34B782E4F}"/>
          </ac:spMkLst>
        </pc:spChg>
      </pc:sldChg>
      <pc:sldChg chg="modSp">
        <pc:chgData name="Yoo Jonghun" userId="7af2938a2fa79179" providerId="LiveId" clId="{3720DC0A-7182-4AF7-A68A-C3347335DFBD}" dt="2020-05-01T18:25:49.721" v="15" actId="20577"/>
        <pc:sldMkLst>
          <pc:docMk/>
          <pc:sldMk cId="2871164344" sldId="277"/>
        </pc:sldMkLst>
        <pc:spChg chg="mod">
          <ac:chgData name="Yoo Jonghun" userId="7af2938a2fa79179" providerId="LiveId" clId="{3720DC0A-7182-4AF7-A68A-C3347335DFBD}" dt="2020-05-01T18:25:49.721" v="15" actId="20577"/>
          <ac:spMkLst>
            <pc:docMk/>
            <pc:sldMk cId="2871164344" sldId="277"/>
            <ac:spMk id="3" creationId="{911C7C1F-A43E-44B4-87A2-7FF34B782E4F}"/>
          </ac:spMkLst>
        </pc:spChg>
      </pc:sldChg>
      <pc:sldChg chg="modSp add">
        <pc:chgData name="Yoo Jonghun" userId="7af2938a2fa79179" providerId="LiveId" clId="{3720DC0A-7182-4AF7-A68A-C3347335DFBD}" dt="2020-05-01T18:26:02.018" v="37" actId="20577"/>
        <pc:sldMkLst>
          <pc:docMk/>
          <pc:sldMk cId="2087705501" sldId="278"/>
        </pc:sldMkLst>
        <pc:spChg chg="mod">
          <ac:chgData name="Yoo Jonghun" userId="7af2938a2fa79179" providerId="LiveId" clId="{3720DC0A-7182-4AF7-A68A-C3347335DFBD}" dt="2020-05-01T18:26:02.018" v="37" actId="20577"/>
          <ac:spMkLst>
            <pc:docMk/>
            <pc:sldMk cId="2087705501" sldId="278"/>
            <ac:spMk id="2" creationId="{C1C69F64-F510-492A-BAD9-081F5111B6AE}"/>
          </ac:spMkLst>
        </pc:spChg>
      </pc:sldChg>
      <pc:sldChg chg="modSp add">
        <pc:chgData name="Yoo Jonghun" userId="7af2938a2fa79179" providerId="LiveId" clId="{3720DC0A-7182-4AF7-A68A-C3347335DFBD}" dt="2020-05-01T18:30:50.559" v="325" actId="20577"/>
        <pc:sldMkLst>
          <pc:docMk/>
          <pc:sldMk cId="3661723634" sldId="279"/>
        </pc:sldMkLst>
        <pc:spChg chg="mod">
          <ac:chgData name="Yoo Jonghun" userId="7af2938a2fa79179" providerId="LiveId" clId="{3720DC0A-7182-4AF7-A68A-C3347335DFBD}" dt="2020-05-01T18:30:50.559" v="325" actId="20577"/>
          <ac:spMkLst>
            <pc:docMk/>
            <pc:sldMk cId="3661723634" sldId="279"/>
            <ac:spMk id="2" creationId="{C1C69F64-F510-492A-BAD9-081F5111B6AE}"/>
          </ac:spMkLst>
        </pc:spChg>
        <pc:spChg chg="mod">
          <ac:chgData name="Yoo Jonghun" userId="7af2938a2fa79179" providerId="LiveId" clId="{3720DC0A-7182-4AF7-A68A-C3347335DFBD}" dt="2020-05-01T18:30:47.929" v="324" actId="20577"/>
          <ac:spMkLst>
            <pc:docMk/>
            <pc:sldMk cId="3661723634" sldId="279"/>
            <ac:spMk id="5" creationId="{7FBC023E-5D69-44AC-9A88-C9CCE4BFD6A0}"/>
          </ac:spMkLst>
        </pc:spChg>
      </pc:sldChg>
    </pc:docChg>
  </pc:docChgLst>
  <pc:docChgLst>
    <pc:chgData name="Yoo Jonghun" userId="7af2938a2fa79179" providerId="LiveId" clId="{54C822F1-F66E-4F44-8F62-4D23E2949B3F}"/>
    <pc:docChg chg="modSld">
      <pc:chgData name="Yoo Jonghun" userId="7af2938a2fa79179" providerId="LiveId" clId="{54C822F1-F66E-4F44-8F62-4D23E2949B3F}" dt="2020-05-20T16:16:22.513" v="9"/>
      <pc:docMkLst>
        <pc:docMk/>
      </pc:docMkLst>
      <pc:sldChg chg="modSp mod">
        <pc:chgData name="Yoo Jonghun" userId="7af2938a2fa79179" providerId="LiveId" clId="{54C822F1-F66E-4F44-8F62-4D23E2949B3F}" dt="2020-05-20T16:16:22.513" v="9"/>
        <pc:sldMkLst>
          <pc:docMk/>
          <pc:sldMk cId="1738146401" sldId="256"/>
        </pc:sldMkLst>
        <pc:spChg chg="mod">
          <ac:chgData name="Yoo Jonghun" userId="7af2938a2fa79179" providerId="LiveId" clId="{54C822F1-F66E-4F44-8F62-4D23E2949B3F}" dt="2020-05-20T16:16:22.513" v="9"/>
          <ac:spMkLst>
            <pc:docMk/>
            <pc:sldMk cId="1738146401" sldId="256"/>
            <ac:spMk id="2" creationId="{73D99809-75F1-4753-A079-DD696462E092}"/>
          </ac:spMkLst>
        </pc:spChg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3F31A642-7B96-47C4-A9BE-DEAC9B3309F1}"/>
    <pc:docChg chg="custSel addSld delSld modSld">
      <pc:chgData name="Yoo Jonghun" userId="7af2938a2fa79179" providerId="LiveId" clId="{3F31A642-7B96-47C4-A9BE-DEAC9B3309F1}" dt="2020-05-01T21:36:46.136" v="137" actId="47"/>
      <pc:docMkLst>
        <pc:docMk/>
      </pc:docMkLst>
      <pc:sldChg chg="modSp">
        <pc:chgData name="Yoo Jonghun" userId="7af2938a2fa79179" providerId="LiveId" clId="{3F31A642-7B96-47C4-A9BE-DEAC9B3309F1}" dt="2020-05-01T21:20:44.442" v="136" actId="20577"/>
        <pc:sldMkLst>
          <pc:docMk/>
          <pc:sldMk cId="1738146401" sldId="256"/>
        </pc:sldMkLst>
        <pc:spChg chg="mod">
          <ac:chgData name="Yoo Jonghun" userId="7af2938a2fa79179" providerId="LiveId" clId="{3F31A642-7B96-47C4-A9BE-DEAC9B3309F1}" dt="2020-05-01T21:20:44.442" v="136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del">
        <pc:chgData name="Yoo Jonghun" userId="7af2938a2fa79179" providerId="LiveId" clId="{3F31A642-7B96-47C4-A9BE-DEAC9B3309F1}" dt="2020-05-01T21:36:46.136" v="137" actId="47"/>
        <pc:sldMkLst>
          <pc:docMk/>
          <pc:sldMk cId="2871164344" sldId="277"/>
        </pc:sldMkLst>
        <pc:spChg chg="mod">
          <ac:chgData name="Yoo Jonghun" userId="7af2938a2fa79179" providerId="LiveId" clId="{3F31A642-7B96-47C4-A9BE-DEAC9B3309F1}" dt="2020-05-01T20:45:12.504" v="11"/>
          <ac:spMkLst>
            <pc:docMk/>
            <pc:sldMk cId="2871164344" sldId="277"/>
            <ac:spMk id="2" creationId="{C1C69F64-F510-492A-BAD9-081F5111B6AE}"/>
          </ac:spMkLst>
        </pc:spChg>
        <pc:spChg chg="mod">
          <ac:chgData name="Yoo Jonghun" userId="7af2938a2fa79179" providerId="LiveId" clId="{3F31A642-7B96-47C4-A9BE-DEAC9B3309F1}" dt="2020-05-01T20:45:05.051" v="9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3F31A642-7B96-47C4-A9BE-DEAC9B3309F1}" dt="2020-05-01T20:45:16.731" v="17" actId="20577"/>
          <ac:spMkLst>
            <pc:docMk/>
            <pc:sldMk cId="2871164344" sldId="277"/>
            <ac:spMk id="4" creationId="{068C5A6C-909A-48DF-A469-FC73377508FD}"/>
          </ac:spMkLst>
        </pc:spChg>
        <pc:spChg chg="mod">
          <ac:chgData name="Yoo Jonghun" userId="7af2938a2fa79179" providerId="LiveId" clId="{3F31A642-7B96-47C4-A9BE-DEAC9B3309F1}" dt="2020-05-01T20:45:24.493" v="18"/>
          <ac:spMkLst>
            <pc:docMk/>
            <pc:sldMk cId="2871164344" sldId="277"/>
            <ac:spMk id="5" creationId="{7FBC023E-5D69-44AC-9A88-C9CCE4BFD6A0}"/>
          </ac:spMkLst>
        </pc:spChg>
        <pc:spChg chg="del">
          <ac:chgData name="Yoo Jonghun" userId="7af2938a2fa79179" providerId="LiveId" clId="{3F31A642-7B96-47C4-A9BE-DEAC9B3309F1}" dt="2020-05-01T20:45:31.100" v="19" actId="478"/>
          <ac:spMkLst>
            <pc:docMk/>
            <pc:sldMk cId="2871164344" sldId="277"/>
            <ac:spMk id="9" creationId="{4BC2FCBB-5CEF-4025-A4F2-906AF71995FE}"/>
          </ac:spMkLst>
        </pc:spChg>
        <pc:spChg chg="del">
          <ac:chgData name="Yoo Jonghun" userId="7af2938a2fa79179" providerId="LiveId" clId="{3F31A642-7B96-47C4-A9BE-DEAC9B3309F1}" dt="2020-05-01T20:45:31.100" v="19" actId="478"/>
          <ac:spMkLst>
            <pc:docMk/>
            <pc:sldMk cId="2871164344" sldId="277"/>
            <ac:spMk id="10" creationId="{1B2F91A7-3DA1-4E3F-8180-99F226E5E7DD}"/>
          </ac:spMkLst>
        </pc:spChg>
        <pc:spChg chg="del">
          <ac:chgData name="Yoo Jonghun" userId="7af2938a2fa79179" providerId="LiveId" clId="{3F31A642-7B96-47C4-A9BE-DEAC9B3309F1}" dt="2020-05-01T20:45:31.100" v="19" actId="478"/>
          <ac:spMkLst>
            <pc:docMk/>
            <pc:sldMk cId="2871164344" sldId="277"/>
            <ac:spMk id="11" creationId="{1716E70D-BA4A-4674-85B6-DFD13265EA72}"/>
          </ac:spMkLst>
        </pc:spChg>
        <pc:spChg chg="add mod">
          <ac:chgData name="Yoo Jonghun" userId="7af2938a2fa79179" providerId="LiveId" clId="{3F31A642-7B96-47C4-A9BE-DEAC9B3309F1}" dt="2020-05-01T20:45:43.621" v="25" actId="1076"/>
          <ac:spMkLst>
            <pc:docMk/>
            <pc:sldMk cId="2871164344" sldId="277"/>
            <ac:spMk id="14" creationId="{EF850980-8E6E-432C-A717-FB032F7C445E}"/>
          </ac:spMkLst>
        </pc:spChg>
        <pc:spChg chg="del">
          <ac:chgData name="Yoo Jonghun" userId="7af2938a2fa79179" providerId="LiveId" clId="{3F31A642-7B96-47C4-A9BE-DEAC9B3309F1}" dt="2020-05-01T20:45:31.100" v="19" actId="478"/>
          <ac:spMkLst>
            <pc:docMk/>
            <pc:sldMk cId="2871164344" sldId="277"/>
            <ac:spMk id="15" creationId="{431B3256-7287-4DB7-A965-2138299C38ED}"/>
          </ac:spMkLst>
        </pc:spChg>
        <pc:picChg chg="add mod">
          <ac:chgData name="Yoo Jonghun" userId="7af2938a2fa79179" providerId="LiveId" clId="{3F31A642-7B96-47C4-A9BE-DEAC9B3309F1}" dt="2020-05-01T20:45:36.183" v="21" actId="1076"/>
          <ac:picMkLst>
            <pc:docMk/>
            <pc:sldMk cId="2871164344" sldId="277"/>
            <ac:picMk id="16" creationId="{402631CB-F0C1-4F2D-9288-3278EC0898DD}"/>
          </ac:picMkLst>
        </pc:picChg>
        <pc:cxnChg chg="del mod">
          <ac:chgData name="Yoo Jonghun" userId="7af2938a2fa79179" providerId="LiveId" clId="{3F31A642-7B96-47C4-A9BE-DEAC9B3309F1}" dt="2020-05-01T20:45:31.100" v="19" actId="478"/>
          <ac:cxnSpMkLst>
            <pc:docMk/>
            <pc:sldMk cId="2871164344" sldId="277"/>
            <ac:cxnSpMk id="12" creationId="{4BC67534-A22A-4A53-A78E-39D254DD0D31}"/>
          </ac:cxnSpMkLst>
        </pc:cxnChg>
        <pc:cxnChg chg="del">
          <ac:chgData name="Yoo Jonghun" userId="7af2938a2fa79179" providerId="LiveId" clId="{3F31A642-7B96-47C4-A9BE-DEAC9B3309F1}" dt="2020-05-01T20:45:31.100" v="19" actId="478"/>
          <ac:cxnSpMkLst>
            <pc:docMk/>
            <pc:sldMk cId="2871164344" sldId="277"/>
            <ac:cxnSpMk id="13" creationId="{31EA27A2-8B5A-4BA5-A77D-AF278E765037}"/>
          </ac:cxnSpMkLst>
        </pc:cxnChg>
      </pc:sldChg>
      <pc:sldChg chg="del">
        <pc:chgData name="Yoo Jonghun" userId="7af2938a2fa79179" providerId="LiveId" clId="{3F31A642-7B96-47C4-A9BE-DEAC9B3309F1}" dt="2020-05-01T20:45:08.693" v="10" actId="47"/>
        <pc:sldMkLst>
          <pc:docMk/>
          <pc:sldMk cId="2170214942" sldId="278"/>
        </pc:sldMkLst>
      </pc:sldChg>
      <pc:sldChg chg="addSp delSp modSp add del">
        <pc:chgData name="Yoo Jonghun" userId="7af2938a2fa79179" providerId="LiveId" clId="{3F31A642-7B96-47C4-A9BE-DEAC9B3309F1}" dt="2020-05-01T21:36:46.136" v="137" actId="47"/>
        <pc:sldMkLst>
          <pc:docMk/>
          <pc:sldMk cId="3894778296" sldId="278"/>
        </pc:sldMkLst>
        <pc:spChg chg="mod">
          <ac:chgData name="Yoo Jonghun" userId="7af2938a2fa79179" providerId="LiveId" clId="{3F31A642-7B96-47C4-A9BE-DEAC9B3309F1}" dt="2020-05-01T20:46:00.154" v="28" actId="6549"/>
          <ac:spMkLst>
            <pc:docMk/>
            <pc:sldMk cId="3894778296" sldId="278"/>
            <ac:spMk id="2" creationId="{C1C69F64-F510-492A-BAD9-081F5111B6AE}"/>
          </ac:spMkLst>
        </pc:spChg>
        <pc:spChg chg="mod">
          <ac:chgData name="Yoo Jonghun" userId="7af2938a2fa79179" providerId="LiveId" clId="{3F31A642-7B96-47C4-A9BE-DEAC9B3309F1}" dt="2020-05-01T20:49:09.860" v="45" actId="14"/>
          <ac:spMkLst>
            <pc:docMk/>
            <pc:sldMk cId="3894778296" sldId="278"/>
            <ac:spMk id="5" creationId="{7FBC023E-5D69-44AC-9A88-C9CCE4BFD6A0}"/>
          </ac:spMkLst>
        </pc:spChg>
        <pc:spChg chg="add mod">
          <ac:chgData name="Yoo Jonghun" userId="7af2938a2fa79179" providerId="LiveId" clId="{3F31A642-7B96-47C4-A9BE-DEAC9B3309F1}" dt="2020-05-01T20:47:33.040" v="39" actId="1076"/>
          <ac:spMkLst>
            <pc:docMk/>
            <pc:sldMk cId="3894778296" sldId="278"/>
            <ac:spMk id="9" creationId="{D04A84E5-D1EA-4FEC-BDA9-46EEB0F35382}"/>
          </ac:spMkLst>
        </pc:spChg>
        <pc:spChg chg="del">
          <ac:chgData name="Yoo Jonghun" userId="7af2938a2fa79179" providerId="LiveId" clId="{3F31A642-7B96-47C4-A9BE-DEAC9B3309F1}" dt="2020-05-01T20:46:11.076" v="30" actId="478"/>
          <ac:spMkLst>
            <pc:docMk/>
            <pc:sldMk cId="3894778296" sldId="278"/>
            <ac:spMk id="14" creationId="{EF850980-8E6E-432C-A717-FB032F7C445E}"/>
          </ac:spMkLst>
        </pc:spChg>
        <pc:picChg chg="add mod">
          <ac:chgData name="Yoo Jonghun" userId="7af2938a2fa79179" providerId="LiveId" clId="{3F31A642-7B96-47C4-A9BE-DEAC9B3309F1}" dt="2020-05-01T20:47:33.040" v="39" actId="1076"/>
          <ac:picMkLst>
            <pc:docMk/>
            <pc:sldMk cId="3894778296" sldId="278"/>
            <ac:picMk id="8" creationId="{BF1F48DE-75BD-4ED3-8E41-6AAD81DF0BBD}"/>
          </ac:picMkLst>
        </pc:picChg>
        <pc:picChg chg="del">
          <ac:chgData name="Yoo Jonghun" userId="7af2938a2fa79179" providerId="LiveId" clId="{3F31A642-7B96-47C4-A9BE-DEAC9B3309F1}" dt="2020-05-01T20:46:08.706" v="29" actId="478"/>
          <ac:picMkLst>
            <pc:docMk/>
            <pc:sldMk cId="3894778296" sldId="278"/>
            <ac:picMk id="16" creationId="{402631CB-F0C1-4F2D-9288-3278EC0898DD}"/>
          </ac:picMkLst>
        </pc:picChg>
      </pc:sldChg>
      <pc:sldChg chg="addSp delSp modSp add">
        <pc:chgData name="Yoo Jonghun" userId="7af2938a2fa79179" providerId="LiveId" clId="{3F31A642-7B96-47C4-A9BE-DEAC9B3309F1}" dt="2020-05-01T20:50:12.156" v="53" actId="1076"/>
        <pc:sldMkLst>
          <pc:docMk/>
          <pc:sldMk cId="2712627062" sldId="279"/>
        </pc:sldMkLst>
        <pc:spChg chg="mod">
          <ac:chgData name="Yoo Jonghun" userId="7af2938a2fa79179" providerId="LiveId" clId="{3F31A642-7B96-47C4-A9BE-DEAC9B3309F1}" dt="2020-05-01T20:49:30.406" v="47"/>
          <ac:spMkLst>
            <pc:docMk/>
            <pc:sldMk cId="2712627062" sldId="279"/>
            <ac:spMk id="2" creationId="{C1C69F64-F510-492A-BAD9-081F5111B6AE}"/>
          </ac:spMkLst>
        </pc:spChg>
        <pc:spChg chg="mod">
          <ac:chgData name="Yoo Jonghun" userId="7af2938a2fa79179" providerId="LiveId" clId="{3F31A642-7B96-47C4-A9BE-DEAC9B3309F1}" dt="2020-05-01T20:49:40.089" v="49" actId="14100"/>
          <ac:spMkLst>
            <pc:docMk/>
            <pc:sldMk cId="2712627062" sldId="279"/>
            <ac:spMk id="5" creationId="{7FBC023E-5D69-44AC-9A88-C9CCE4BFD6A0}"/>
          </ac:spMkLst>
        </pc:spChg>
        <pc:spChg chg="del">
          <ac:chgData name="Yoo Jonghun" userId="7af2938a2fa79179" providerId="LiveId" clId="{3F31A642-7B96-47C4-A9BE-DEAC9B3309F1}" dt="2020-05-01T20:49:44.138" v="50" actId="478"/>
          <ac:spMkLst>
            <pc:docMk/>
            <pc:sldMk cId="2712627062" sldId="279"/>
            <ac:spMk id="9" creationId="{D04A84E5-D1EA-4FEC-BDA9-46EEB0F35382}"/>
          </ac:spMkLst>
        </pc:spChg>
        <pc:spChg chg="add mod">
          <ac:chgData name="Yoo Jonghun" userId="7af2938a2fa79179" providerId="LiveId" clId="{3F31A642-7B96-47C4-A9BE-DEAC9B3309F1}" dt="2020-05-01T20:50:12.156" v="53" actId="1076"/>
          <ac:spMkLst>
            <pc:docMk/>
            <pc:sldMk cId="2712627062" sldId="279"/>
            <ac:spMk id="10" creationId="{5F92AA91-0768-473E-A3BF-6A949E5B1DCD}"/>
          </ac:spMkLst>
        </pc:spChg>
        <pc:spChg chg="add mod">
          <ac:chgData name="Yoo Jonghun" userId="7af2938a2fa79179" providerId="LiveId" clId="{3F31A642-7B96-47C4-A9BE-DEAC9B3309F1}" dt="2020-05-01T20:50:12.156" v="53" actId="1076"/>
          <ac:spMkLst>
            <pc:docMk/>
            <pc:sldMk cId="2712627062" sldId="279"/>
            <ac:spMk id="14" creationId="{214B7C43-86A5-48E3-ADDF-5423B722B6EE}"/>
          </ac:spMkLst>
        </pc:spChg>
        <pc:spChg chg="add mod">
          <ac:chgData name="Yoo Jonghun" userId="7af2938a2fa79179" providerId="LiveId" clId="{3F31A642-7B96-47C4-A9BE-DEAC9B3309F1}" dt="2020-05-01T20:50:12.156" v="53" actId="1076"/>
          <ac:spMkLst>
            <pc:docMk/>
            <pc:sldMk cId="2712627062" sldId="279"/>
            <ac:spMk id="15" creationId="{C399452A-27D5-4D27-BD5E-E00ECE4A99E6}"/>
          </ac:spMkLst>
        </pc:spChg>
        <pc:spChg chg="add mod">
          <ac:chgData name="Yoo Jonghun" userId="7af2938a2fa79179" providerId="LiveId" clId="{3F31A642-7B96-47C4-A9BE-DEAC9B3309F1}" dt="2020-05-01T20:50:12.156" v="53" actId="1076"/>
          <ac:spMkLst>
            <pc:docMk/>
            <pc:sldMk cId="2712627062" sldId="279"/>
            <ac:spMk id="16" creationId="{D3CF9752-D934-4CD2-A4A0-C87D32179A7F}"/>
          </ac:spMkLst>
        </pc:spChg>
        <pc:picChg chg="del">
          <ac:chgData name="Yoo Jonghun" userId="7af2938a2fa79179" providerId="LiveId" clId="{3F31A642-7B96-47C4-A9BE-DEAC9B3309F1}" dt="2020-05-01T20:49:44.138" v="50" actId="478"/>
          <ac:picMkLst>
            <pc:docMk/>
            <pc:sldMk cId="2712627062" sldId="279"/>
            <ac:picMk id="8" creationId="{BF1F48DE-75BD-4ED3-8E41-6AAD81DF0BBD}"/>
          </ac:picMkLst>
        </pc:picChg>
        <pc:cxnChg chg="add mod">
          <ac:chgData name="Yoo Jonghun" userId="7af2938a2fa79179" providerId="LiveId" clId="{3F31A642-7B96-47C4-A9BE-DEAC9B3309F1}" dt="2020-05-01T20:50:12.156" v="53" actId="1076"/>
          <ac:cxnSpMkLst>
            <pc:docMk/>
            <pc:sldMk cId="2712627062" sldId="279"/>
            <ac:cxnSpMk id="11" creationId="{6C7D067A-FFB8-43BC-9C32-9E4432974278}"/>
          </ac:cxnSpMkLst>
        </pc:cxnChg>
        <pc:cxnChg chg="add mod">
          <ac:chgData name="Yoo Jonghun" userId="7af2938a2fa79179" providerId="LiveId" clId="{3F31A642-7B96-47C4-A9BE-DEAC9B3309F1}" dt="2020-05-01T20:50:12.156" v="53" actId="1076"/>
          <ac:cxnSpMkLst>
            <pc:docMk/>
            <pc:sldMk cId="2712627062" sldId="279"/>
            <ac:cxnSpMk id="12" creationId="{62289398-78E7-4428-A85E-6EDF5CE401DF}"/>
          </ac:cxnSpMkLst>
        </pc:cxnChg>
        <pc:cxnChg chg="add mod">
          <ac:chgData name="Yoo Jonghun" userId="7af2938a2fa79179" providerId="LiveId" clId="{3F31A642-7B96-47C4-A9BE-DEAC9B3309F1}" dt="2020-05-01T20:50:12.156" v="53" actId="1076"/>
          <ac:cxnSpMkLst>
            <pc:docMk/>
            <pc:sldMk cId="2712627062" sldId="279"/>
            <ac:cxnSpMk id="13" creationId="{E17E09E1-268F-4BA5-A33E-8CDE49405D84}"/>
          </ac:cxnSpMkLst>
        </pc:cxnChg>
      </pc:sldChg>
      <pc:sldChg chg="del">
        <pc:chgData name="Yoo Jonghun" userId="7af2938a2fa79179" providerId="LiveId" clId="{3F31A642-7B96-47C4-A9BE-DEAC9B3309F1}" dt="2020-05-01T20:45:08.693" v="10" actId="47"/>
        <pc:sldMkLst>
          <pc:docMk/>
          <pc:sldMk cId="2805671056" sldId="279"/>
        </pc:sldMkLst>
      </pc:sldChg>
      <pc:sldChg chg="del">
        <pc:chgData name="Yoo Jonghun" userId="7af2938a2fa79179" providerId="LiveId" clId="{3F31A642-7B96-47C4-A9BE-DEAC9B3309F1}" dt="2020-05-01T20:45:08.693" v="10" actId="47"/>
        <pc:sldMkLst>
          <pc:docMk/>
          <pc:sldMk cId="1151393163" sldId="280"/>
        </pc:sldMkLst>
      </pc:sldChg>
      <pc:sldChg chg="addSp delSp modSp add del">
        <pc:chgData name="Yoo Jonghun" userId="7af2938a2fa79179" providerId="LiveId" clId="{3F31A642-7B96-47C4-A9BE-DEAC9B3309F1}" dt="2020-05-01T21:09:40.548" v="73" actId="2696"/>
        <pc:sldMkLst>
          <pc:docMk/>
          <pc:sldMk cId="1229805709" sldId="280"/>
        </pc:sldMkLst>
        <pc:spChg chg="mod">
          <ac:chgData name="Yoo Jonghun" userId="7af2938a2fa79179" providerId="LiveId" clId="{3F31A642-7B96-47C4-A9BE-DEAC9B3309F1}" dt="2020-05-01T20:52:40.095" v="72"/>
          <ac:spMkLst>
            <pc:docMk/>
            <pc:sldMk cId="1229805709" sldId="280"/>
            <ac:spMk id="2" creationId="{C1C69F64-F510-492A-BAD9-081F5111B6AE}"/>
          </ac:spMkLst>
        </pc:spChg>
        <pc:spChg chg="mod">
          <ac:chgData name="Yoo Jonghun" userId="7af2938a2fa79179" providerId="LiveId" clId="{3F31A642-7B96-47C4-A9BE-DEAC9B3309F1}" dt="2020-05-01T20:50:55.327" v="58"/>
          <ac:spMkLst>
            <pc:docMk/>
            <pc:sldMk cId="1229805709" sldId="280"/>
            <ac:spMk id="5" creationId="{7FBC023E-5D69-44AC-9A88-C9CCE4BFD6A0}"/>
          </ac:spMkLst>
        </pc:spChg>
        <pc:spChg chg="add mod">
          <ac:chgData name="Yoo Jonghun" userId="7af2938a2fa79179" providerId="LiveId" clId="{3F31A642-7B96-47C4-A9BE-DEAC9B3309F1}" dt="2020-05-01T20:52:30.747" v="70" actId="1076"/>
          <ac:spMkLst>
            <pc:docMk/>
            <pc:sldMk cId="1229805709" sldId="280"/>
            <ac:spMk id="6" creationId="{A2F70F84-91C2-4868-A566-722BBE2D0A8C}"/>
          </ac:spMkLst>
        </pc:spChg>
        <pc:spChg chg="del">
          <ac:chgData name="Yoo Jonghun" userId="7af2938a2fa79179" providerId="LiveId" clId="{3F31A642-7B96-47C4-A9BE-DEAC9B3309F1}" dt="2020-05-01T20:50:43.427" v="55" actId="478"/>
          <ac:spMkLst>
            <pc:docMk/>
            <pc:sldMk cId="1229805709" sldId="280"/>
            <ac:spMk id="9" creationId="{D04A84E5-D1EA-4FEC-BDA9-46EEB0F35382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0" creationId="{3224B2FA-7544-4930-8A6D-74B78FCC9CA1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1" creationId="{664C4EDB-F098-4A56-A4AD-65E7BB6865CF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2" creationId="{C038A867-45CA-4C42-BF06-4B7075364859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3" creationId="{3B809DBE-3273-469D-83A1-10ED8EA3B813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7" creationId="{746D9884-1CB3-41A3-ADED-B9CF78D25312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8" creationId="{913D82A1-A69F-4335-AB65-DBD51C80A401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19" creationId="{E76EB60F-5165-4898-B99A-1880D05BC3B0}"/>
          </ac:spMkLst>
        </pc:spChg>
        <pc:spChg chg="add mod">
          <ac:chgData name="Yoo Jonghun" userId="7af2938a2fa79179" providerId="LiveId" clId="{3F31A642-7B96-47C4-A9BE-DEAC9B3309F1}" dt="2020-05-01T20:51:01.168" v="59" actId="1076"/>
          <ac:spMkLst>
            <pc:docMk/>
            <pc:sldMk cId="1229805709" sldId="280"/>
            <ac:spMk id="20" creationId="{EA8808AC-FE86-4126-BCCF-E869E3317B71}"/>
          </ac:spMkLst>
        </pc:spChg>
        <pc:picChg chg="del">
          <ac:chgData name="Yoo Jonghun" userId="7af2938a2fa79179" providerId="LiveId" clId="{3F31A642-7B96-47C4-A9BE-DEAC9B3309F1}" dt="2020-05-01T20:50:43.427" v="55" actId="478"/>
          <ac:picMkLst>
            <pc:docMk/>
            <pc:sldMk cId="1229805709" sldId="280"/>
            <ac:picMk id="8" creationId="{BF1F48DE-75BD-4ED3-8E41-6AAD81DF0BBD}"/>
          </ac:picMkLst>
        </pc:picChg>
        <pc:cxnChg chg="add mod">
          <ac:chgData name="Yoo Jonghun" userId="7af2938a2fa79179" providerId="LiveId" clId="{3F31A642-7B96-47C4-A9BE-DEAC9B3309F1}" dt="2020-05-01T20:51:01.168" v="59" actId="1076"/>
          <ac:cxnSpMkLst>
            <pc:docMk/>
            <pc:sldMk cId="1229805709" sldId="280"/>
            <ac:cxnSpMk id="14" creationId="{A625EB64-41B4-4661-84E5-9BB3AF0A5B3D}"/>
          </ac:cxnSpMkLst>
        </pc:cxnChg>
        <pc:cxnChg chg="add mod">
          <ac:chgData name="Yoo Jonghun" userId="7af2938a2fa79179" providerId="LiveId" clId="{3F31A642-7B96-47C4-A9BE-DEAC9B3309F1}" dt="2020-05-01T20:51:01.168" v="59" actId="1076"/>
          <ac:cxnSpMkLst>
            <pc:docMk/>
            <pc:sldMk cId="1229805709" sldId="280"/>
            <ac:cxnSpMk id="15" creationId="{F48DC10B-5D22-48F5-8F54-50E489CA26DB}"/>
          </ac:cxnSpMkLst>
        </pc:cxnChg>
        <pc:cxnChg chg="add mod">
          <ac:chgData name="Yoo Jonghun" userId="7af2938a2fa79179" providerId="LiveId" clId="{3F31A642-7B96-47C4-A9BE-DEAC9B3309F1}" dt="2020-05-01T20:51:01.168" v="59" actId="1076"/>
          <ac:cxnSpMkLst>
            <pc:docMk/>
            <pc:sldMk cId="1229805709" sldId="280"/>
            <ac:cxnSpMk id="16" creationId="{B9AE7193-1417-455F-8B12-0E21DD77B1D4}"/>
          </ac:cxnSpMkLst>
        </pc:cxnChg>
        <pc:cxnChg chg="add mod">
          <ac:chgData name="Yoo Jonghun" userId="7af2938a2fa79179" providerId="LiveId" clId="{3F31A642-7B96-47C4-A9BE-DEAC9B3309F1}" dt="2020-05-01T20:51:01.168" v="59" actId="1076"/>
          <ac:cxnSpMkLst>
            <pc:docMk/>
            <pc:sldMk cId="1229805709" sldId="280"/>
            <ac:cxnSpMk id="21" creationId="{CFD72434-8D0D-4754-ACB1-21A08580312A}"/>
          </ac:cxnSpMkLst>
        </pc:cxnChg>
        <pc:cxnChg chg="add mod">
          <ac:chgData name="Yoo Jonghun" userId="7af2938a2fa79179" providerId="LiveId" clId="{3F31A642-7B96-47C4-A9BE-DEAC9B3309F1}" dt="2020-05-01T20:51:01.168" v="59" actId="1076"/>
          <ac:cxnSpMkLst>
            <pc:docMk/>
            <pc:sldMk cId="1229805709" sldId="280"/>
            <ac:cxnSpMk id="22" creationId="{9087A3C1-F78D-4EB1-9B18-5EFA2A3FD5F4}"/>
          </ac:cxnSpMkLst>
        </pc:cxnChg>
        <pc:cxnChg chg="add mod">
          <ac:chgData name="Yoo Jonghun" userId="7af2938a2fa79179" providerId="LiveId" clId="{3F31A642-7B96-47C4-A9BE-DEAC9B3309F1}" dt="2020-05-01T20:51:01.168" v="59" actId="1076"/>
          <ac:cxnSpMkLst>
            <pc:docMk/>
            <pc:sldMk cId="1229805709" sldId="280"/>
            <ac:cxnSpMk id="23" creationId="{A1E3D5E6-E0E3-4F56-90C5-AA2DA7F006E2}"/>
          </ac:cxnSpMkLst>
        </pc:cxnChg>
      </pc:sldChg>
      <pc:sldChg chg="addSp delSp modSp add">
        <pc:chgData name="Yoo Jonghun" userId="7af2938a2fa79179" providerId="LiveId" clId="{3F31A642-7B96-47C4-A9BE-DEAC9B3309F1}" dt="2020-05-01T21:17:37.804" v="132" actId="14100"/>
        <pc:sldMkLst>
          <pc:docMk/>
          <pc:sldMk cId="1543022343" sldId="280"/>
        </pc:sldMkLst>
        <pc:spChg chg="mod">
          <ac:chgData name="Yoo Jonghun" userId="7af2938a2fa79179" providerId="LiveId" clId="{3F31A642-7B96-47C4-A9BE-DEAC9B3309F1}" dt="2020-05-01T21:10:33.998" v="89"/>
          <ac:spMkLst>
            <pc:docMk/>
            <pc:sldMk cId="1543022343" sldId="280"/>
            <ac:spMk id="2" creationId="{C1C69F64-F510-492A-BAD9-081F5111B6AE}"/>
          </ac:spMkLst>
        </pc:spChg>
        <pc:spChg chg="mod">
          <ac:chgData name="Yoo Jonghun" userId="7af2938a2fa79179" providerId="LiveId" clId="{3F31A642-7B96-47C4-A9BE-DEAC9B3309F1}" dt="2020-05-01T21:17:37.804" v="132" actId="14100"/>
          <ac:spMkLst>
            <pc:docMk/>
            <pc:sldMk cId="1543022343" sldId="280"/>
            <ac:spMk id="5" creationId="{7FBC023E-5D69-44AC-9A88-C9CCE4BFD6A0}"/>
          </ac:spMkLst>
        </pc:spChg>
        <pc:spChg chg="del">
          <ac:chgData name="Yoo Jonghun" userId="7af2938a2fa79179" providerId="LiveId" clId="{3F31A642-7B96-47C4-A9BE-DEAC9B3309F1}" dt="2020-05-01T21:10:56.043" v="93" actId="478"/>
          <ac:spMkLst>
            <pc:docMk/>
            <pc:sldMk cId="1543022343" sldId="280"/>
            <ac:spMk id="10" creationId="{5F92AA91-0768-473E-A3BF-6A949E5B1DCD}"/>
          </ac:spMkLst>
        </pc:spChg>
        <pc:spChg chg="del">
          <ac:chgData name="Yoo Jonghun" userId="7af2938a2fa79179" providerId="LiveId" clId="{3F31A642-7B96-47C4-A9BE-DEAC9B3309F1}" dt="2020-05-01T21:10:56.043" v="93" actId="478"/>
          <ac:spMkLst>
            <pc:docMk/>
            <pc:sldMk cId="1543022343" sldId="280"/>
            <ac:spMk id="14" creationId="{214B7C43-86A5-48E3-ADDF-5423B722B6EE}"/>
          </ac:spMkLst>
        </pc:spChg>
        <pc:spChg chg="del">
          <ac:chgData name="Yoo Jonghun" userId="7af2938a2fa79179" providerId="LiveId" clId="{3F31A642-7B96-47C4-A9BE-DEAC9B3309F1}" dt="2020-05-01T21:10:56.043" v="93" actId="478"/>
          <ac:spMkLst>
            <pc:docMk/>
            <pc:sldMk cId="1543022343" sldId="280"/>
            <ac:spMk id="15" creationId="{C399452A-27D5-4D27-BD5E-E00ECE4A99E6}"/>
          </ac:spMkLst>
        </pc:spChg>
        <pc:spChg chg="del">
          <ac:chgData name="Yoo Jonghun" userId="7af2938a2fa79179" providerId="LiveId" clId="{3F31A642-7B96-47C4-A9BE-DEAC9B3309F1}" dt="2020-05-01T21:10:56.043" v="93" actId="478"/>
          <ac:spMkLst>
            <pc:docMk/>
            <pc:sldMk cId="1543022343" sldId="280"/>
            <ac:spMk id="16" creationId="{D3CF9752-D934-4CD2-A4A0-C87D32179A7F}"/>
          </ac:spMkLst>
        </pc:spChg>
        <pc:spChg chg="add mod">
          <ac:chgData name="Yoo Jonghun" userId="7af2938a2fa79179" providerId="LiveId" clId="{3F31A642-7B96-47C4-A9BE-DEAC9B3309F1}" dt="2020-05-01T21:11:09.460" v="97" actId="1076"/>
          <ac:spMkLst>
            <pc:docMk/>
            <pc:sldMk cId="1543022343" sldId="280"/>
            <ac:spMk id="19" creationId="{D635AF9A-E8AD-4B6E-8057-8EC450F527A5}"/>
          </ac:spMkLst>
        </pc:spChg>
        <pc:spChg chg="add mod">
          <ac:chgData name="Yoo Jonghun" userId="7af2938a2fa79179" providerId="LiveId" clId="{3F31A642-7B96-47C4-A9BE-DEAC9B3309F1}" dt="2020-05-01T21:11:40.701" v="124" actId="20577"/>
          <ac:spMkLst>
            <pc:docMk/>
            <pc:sldMk cId="1543022343" sldId="280"/>
            <ac:spMk id="20" creationId="{3765301A-02AB-4977-9730-575F28E31CFA}"/>
          </ac:spMkLst>
        </pc:spChg>
        <pc:spChg chg="add mod">
          <ac:chgData name="Yoo Jonghun" userId="7af2938a2fa79179" providerId="LiveId" clId="{3F31A642-7B96-47C4-A9BE-DEAC9B3309F1}" dt="2020-05-01T21:13:29.922" v="130" actId="1037"/>
          <ac:spMkLst>
            <pc:docMk/>
            <pc:sldMk cId="1543022343" sldId="280"/>
            <ac:spMk id="23" creationId="{B0B8AA4D-46EB-4C2D-9AD3-F60FDBD79CAC}"/>
          </ac:spMkLst>
        </pc:spChg>
        <pc:spChg chg="add mod">
          <ac:chgData name="Yoo Jonghun" userId="7af2938a2fa79179" providerId="LiveId" clId="{3F31A642-7B96-47C4-A9BE-DEAC9B3309F1}" dt="2020-05-01T21:13:33.827" v="131" actId="1076"/>
          <ac:spMkLst>
            <pc:docMk/>
            <pc:sldMk cId="1543022343" sldId="280"/>
            <ac:spMk id="24" creationId="{0B34AD9D-2E7A-4CCA-BA69-C12F5556D9C7}"/>
          </ac:spMkLst>
        </pc:spChg>
        <pc:graphicFrameChg chg="add mod">
          <ac:chgData name="Yoo Jonghun" userId="7af2938a2fa79179" providerId="LiveId" clId="{3F31A642-7B96-47C4-A9BE-DEAC9B3309F1}" dt="2020-05-01T21:11:01.334" v="95" actId="1076"/>
          <ac:graphicFrameMkLst>
            <pc:docMk/>
            <pc:sldMk cId="1543022343" sldId="280"/>
            <ac:graphicFrameMk id="17" creationId="{AC2D2439-060A-42DB-B1D0-138720F30E8E}"/>
          </ac:graphicFrameMkLst>
        </pc:graphicFrameChg>
        <pc:picChg chg="add mod">
          <ac:chgData name="Yoo Jonghun" userId="7af2938a2fa79179" providerId="LiveId" clId="{3F31A642-7B96-47C4-A9BE-DEAC9B3309F1}" dt="2020-05-01T21:11:06.828" v="96" actId="14100"/>
          <ac:picMkLst>
            <pc:docMk/>
            <pc:sldMk cId="1543022343" sldId="280"/>
            <ac:picMk id="18" creationId="{8A2CF2B1-4413-4B99-97DA-28981FA56A3F}"/>
          </ac:picMkLst>
        </pc:picChg>
        <pc:cxnChg chg="del">
          <ac:chgData name="Yoo Jonghun" userId="7af2938a2fa79179" providerId="LiveId" clId="{3F31A642-7B96-47C4-A9BE-DEAC9B3309F1}" dt="2020-05-01T21:10:56.043" v="93" actId="478"/>
          <ac:cxnSpMkLst>
            <pc:docMk/>
            <pc:sldMk cId="1543022343" sldId="280"/>
            <ac:cxnSpMk id="11" creationId="{6C7D067A-FFB8-43BC-9C32-9E4432974278}"/>
          </ac:cxnSpMkLst>
        </pc:cxnChg>
        <pc:cxnChg chg="del">
          <ac:chgData name="Yoo Jonghun" userId="7af2938a2fa79179" providerId="LiveId" clId="{3F31A642-7B96-47C4-A9BE-DEAC9B3309F1}" dt="2020-05-01T21:10:56.043" v="93" actId="478"/>
          <ac:cxnSpMkLst>
            <pc:docMk/>
            <pc:sldMk cId="1543022343" sldId="280"/>
            <ac:cxnSpMk id="12" creationId="{62289398-78E7-4428-A85E-6EDF5CE401DF}"/>
          </ac:cxnSpMkLst>
        </pc:cxnChg>
        <pc:cxnChg chg="del">
          <ac:chgData name="Yoo Jonghun" userId="7af2938a2fa79179" providerId="LiveId" clId="{3F31A642-7B96-47C4-A9BE-DEAC9B3309F1}" dt="2020-05-01T21:10:56.043" v="93" actId="478"/>
          <ac:cxnSpMkLst>
            <pc:docMk/>
            <pc:sldMk cId="1543022343" sldId="280"/>
            <ac:cxnSpMk id="13" creationId="{E17E09E1-268F-4BA5-A33E-8CDE49405D84}"/>
          </ac:cxnSpMkLst>
        </pc:cxnChg>
        <pc:cxnChg chg="add mod">
          <ac:chgData name="Yoo Jonghun" userId="7af2938a2fa79179" providerId="LiveId" clId="{3F31A642-7B96-47C4-A9BE-DEAC9B3309F1}" dt="2020-05-01T21:13:15.730" v="125" actId="1076"/>
          <ac:cxnSpMkLst>
            <pc:docMk/>
            <pc:sldMk cId="1543022343" sldId="280"/>
            <ac:cxnSpMk id="21" creationId="{CA78A5D0-4DCA-42F5-9BA6-D0FE939587F0}"/>
          </ac:cxnSpMkLst>
        </pc:cxnChg>
        <pc:cxnChg chg="add mod">
          <ac:chgData name="Yoo Jonghun" userId="7af2938a2fa79179" providerId="LiveId" clId="{3F31A642-7B96-47C4-A9BE-DEAC9B3309F1}" dt="2020-05-01T21:13:18.083" v="126" actId="1076"/>
          <ac:cxnSpMkLst>
            <pc:docMk/>
            <pc:sldMk cId="1543022343" sldId="280"/>
            <ac:cxnSpMk id="22" creationId="{C83B4B48-23C2-4F93-8D5C-0838BB4E376A}"/>
          </ac:cxnSpMkLst>
        </pc:cxnChg>
      </pc:sldChg>
      <pc:sldChg chg="new del">
        <pc:chgData name="Yoo Jonghun" userId="7af2938a2fa79179" providerId="LiveId" clId="{3F31A642-7B96-47C4-A9BE-DEAC9B3309F1}" dt="2020-05-01T21:10:19.503" v="75" actId="2696"/>
        <pc:sldMkLst>
          <pc:docMk/>
          <pc:sldMk cId="4125849002" sldId="280"/>
        </pc:sldMkLst>
      </pc:sldChg>
      <pc:sldChg chg="del">
        <pc:chgData name="Yoo Jonghun" userId="7af2938a2fa79179" providerId="LiveId" clId="{3F31A642-7B96-47C4-A9BE-DEAC9B3309F1}" dt="2020-05-01T20:45:08.693" v="10" actId="47"/>
        <pc:sldMkLst>
          <pc:docMk/>
          <pc:sldMk cId="803099629" sldId="281"/>
        </pc:sldMkLst>
      </pc:sldChg>
      <pc:sldChg chg="del">
        <pc:chgData name="Yoo Jonghun" userId="7af2938a2fa79179" providerId="LiveId" clId="{3F31A642-7B96-47C4-A9BE-DEAC9B3309F1}" dt="2020-05-01T20:45:08.693" v="10" actId="47"/>
        <pc:sldMkLst>
          <pc:docMk/>
          <pc:sldMk cId="60483401" sldId="2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2020-06-08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조회 및 수정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r>
              <a:rPr lang="ko-KR" altLang="en-US" dirty="0"/>
              <a:t> </a:t>
            </a:r>
            <a:r>
              <a:rPr lang="en-US" altLang="ko-KR"/>
              <a:t>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조회하기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조회 및 수정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4165600" cy="436404"/>
          </a:xfrm>
        </p:spPr>
        <p:txBody>
          <a:bodyPr>
            <a:noAutofit/>
          </a:bodyPr>
          <a:lstStyle/>
          <a:p>
            <a:r>
              <a:rPr lang="en-US" altLang="ko-KR" dirty="0"/>
              <a:t>SELECT </a:t>
            </a:r>
            <a:r>
              <a:rPr lang="ko-KR" altLang="en-US" dirty="0"/>
              <a:t>명령을 사용해서 데이터를 읽음</a:t>
            </a:r>
          </a:p>
          <a:p>
            <a:pPr lvl="1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4A400-6162-4F86-B6DD-34E7E3D66788}"/>
              </a:ext>
            </a:extLst>
          </p:cNvPr>
          <p:cNvSpPr txBox="1"/>
          <p:nvPr/>
        </p:nvSpPr>
        <p:spPr>
          <a:xfrm>
            <a:off x="1008470" y="2657179"/>
            <a:ext cx="34323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select * from </a:t>
            </a:r>
            <a:r>
              <a:rPr lang="ko-KR" altLang="en-US" dirty="0">
                <a:highlight>
                  <a:srgbClr val="FFFF00"/>
                </a:highlight>
              </a:rPr>
              <a:t>회계사</a:t>
            </a:r>
            <a:r>
              <a:rPr lang="en-US" altLang="ko-KR" dirty="0">
                <a:highlight>
                  <a:srgbClr val="FFFF00"/>
                </a:highlight>
              </a:rPr>
              <a:t>;</a:t>
            </a: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3E0847-A82C-464E-BD9B-CFCE26B57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70" y="3188298"/>
            <a:ext cx="3432301" cy="21942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DCC7E7-974E-4114-9BDB-7A9B5417E847}"/>
              </a:ext>
            </a:extLst>
          </p:cNvPr>
          <p:cNvSpPr txBox="1"/>
          <p:nvPr/>
        </p:nvSpPr>
        <p:spPr>
          <a:xfrm>
            <a:off x="5309541" y="2657179"/>
            <a:ext cx="4329759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select </a:t>
            </a:r>
            <a:r>
              <a:rPr lang="ko-KR" altLang="en-US" dirty="0">
                <a:highlight>
                  <a:srgbClr val="FFFF00"/>
                </a:highlight>
              </a:rPr>
              <a:t>감사인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등록번호</a:t>
            </a:r>
            <a:r>
              <a:rPr lang="en-US" altLang="ko-KR" dirty="0">
                <a:highlight>
                  <a:srgbClr val="FFFF00"/>
                </a:highlight>
              </a:rPr>
              <a:t> from </a:t>
            </a:r>
            <a:r>
              <a:rPr lang="ko-KR" altLang="en-US" dirty="0">
                <a:highlight>
                  <a:srgbClr val="FFFF00"/>
                </a:highlight>
              </a:rPr>
              <a:t>회계사</a:t>
            </a:r>
            <a:r>
              <a:rPr lang="en-US" altLang="ko-KR" dirty="0">
                <a:highlight>
                  <a:srgbClr val="FFFF00"/>
                </a:highlight>
              </a:rPr>
              <a:t>;</a:t>
            </a:r>
            <a:endParaRPr lang="en-US" altLang="ko-KR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F85A2A-C623-459E-8E90-E9734E97C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541" y="3188298"/>
            <a:ext cx="2988679" cy="219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7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조회하기 </a:t>
            </a:r>
            <a:r>
              <a:rPr lang="en-US" altLang="ko-KR" dirty="0"/>
              <a:t>(</a:t>
            </a:r>
            <a:r>
              <a:rPr lang="ko-KR" altLang="en-US" dirty="0"/>
              <a:t>조건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조회 및 수정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조건과 함께 데이터 읽기</a:t>
            </a:r>
            <a:endParaRPr lang="en-US" altLang="ko-KR" dirty="0"/>
          </a:p>
          <a:p>
            <a:pPr lvl="1"/>
            <a:r>
              <a:rPr lang="en-US" altLang="ko-KR" dirty="0"/>
              <a:t>where </a:t>
            </a:r>
            <a:r>
              <a:rPr lang="ko-KR" altLang="en-US" dirty="0"/>
              <a:t>뒤에 조건을 명시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316F2-BBDF-4CEB-A84A-03D3055132BF}"/>
              </a:ext>
            </a:extLst>
          </p:cNvPr>
          <p:cNvSpPr txBox="1"/>
          <p:nvPr/>
        </p:nvSpPr>
        <p:spPr>
          <a:xfrm>
            <a:off x="1036907" y="2911316"/>
            <a:ext cx="71485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select * from </a:t>
            </a:r>
            <a:r>
              <a:rPr lang="ko-KR" altLang="en-US" dirty="0"/>
              <a:t>회계사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where</a:t>
            </a:r>
            <a:r>
              <a:rPr lang="en-US" altLang="ko-KR" dirty="0"/>
              <a:t> </a:t>
            </a:r>
            <a:r>
              <a:rPr lang="ko-KR" altLang="en-US" dirty="0"/>
              <a:t>감사인</a:t>
            </a:r>
            <a:r>
              <a:rPr lang="en-US" altLang="ko-KR" dirty="0"/>
              <a:t> = '</a:t>
            </a:r>
            <a:r>
              <a:rPr lang="ko-KR" altLang="en-US" dirty="0"/>
              <a:t>삼일회계법인</a:t>
            </a:r>
            <a:r>
              <a:rPr lang="en-US" altLang="ko-KR" dirty="0"/>
              <a:t>';</a:t>
            </a: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0A3A46-81B1-4EEE-AB8F-0CDB552E3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07" y="3367500"/>
            <a:ext cx="3281093" cy="723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6AF94A-A94C-4E26-85E8-9D9CBCBF1597}"/>
              </a:ext>
            </a:extLst>
          </p:cNvPr>
          <p:cNvSpPr txBox="1"/>
          <p:nvPr/>
        </p:nvSpPr>
        <p:spPr>
          <a:xfrm>
            <a:off x="1036907" y="4354523"/>
            <a:ext cx="714856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select * from </a:t>
            </a:r>
            <a:r>
              <a:rPr lang="ko-KR" altLang="en-US" dirty="0"/>
              <a:t>회계사 </a:t>
            </a:r>
            <a:r>
              <a:rPr lang="en-US" altLang="ko-KR" dirty="0">
                <a:solidFill>
                  <a:srgbClr val="FF0000"/>
                </a:solidFill>
              </a:rPr>
              <a:t>where</a:t>
            </a:r>
            <a:r>
              <a:rPr lang="en-US" altLang="ko-KR" dirty="0"/>
              <a:t> aid &gt; 1;</a:t>
            </a:r>
            <a:endParaRPr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3DD4C6-AD42-49DD-8A39-F285FD04B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907" y="4824412"/>
            <a:ext cx="3257364" cy="144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6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수정하기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조회 및 수정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135312"/>
          </a:xfrm>
        </p:spPr>
        <p:txBody>
          <a:bodyPr>
            <a:noAutofit/>
          </a:bodyPr>
          <a:lstStyle/>
          <a:p>
            <a:r>
              <a:rPr lang="ko-KR" altLang="en-US" dirty="0"/>
              <a:t>테이블의 속성 수정</a:t>
            </a:r>
            <a:endParaRPr lang="en-US" altLang="ko-KR" dirty="0"/>
          </a:p>
          <a:p>
            <a:pPr lvl="1"/>
            <a:r>
              <a:rPr lang="en-US" altLang="ko-KR" b="1" dirty="0"/>
              <a:t>ADD COLUMN</a:t>
            </a:r>
          </a:p>
          <a:p>
            <a:pPr lvl="1"/>
            <a:r>
              <a:rPr lang="en-US" altLang="ko-KR" b="1" strike="sngStrike" dirty="0"/>
              <a:t>RENAME COLUMN</a:t>
            </a:r>
            <a:endParaRPr lang="ko-KR" altLang="en-US" strike="sngStrike" dirty="0"/>
          </a:p>
          <a:p>
            <a:pPr lvl="1"/>
            <a:r>
              <a:rPr lang="en-US" altLang="ko-KR" b="1" strike="sngStrike" dirty="0"/>
              <a:t>MODIFY COLUMN</a:t>
            </a:r>
          </a:p>
          <a:p>
            <a:pPr lvl="1"/>
            <a:r>
              <a:rPr lang="en-US" altLang="ko-KR" b="1" dirty="0"/>
              <a:t>DROP Table</a:t>
            </a:r>
          </a:p>
          <a:p>
            <a:pPr lvl="1"/>
            <a:endParaRPr lang="en-US" altLang="ko-KR" b="1" dirty="0"/>
          </a:p>
          <a:p>
            <a:r>
              <a:rPr lang="ko-KR" altLang="en-US" b="1" dirty="0"/>
              <a:t>테이블의 데이터를 수정</a:t>
            </a:r>
            <a:endParaRPr lang="en-US" altLang="ko-KR" b="1" dirty="0"/>
          </a:p>
          <a:p>
            <a:pPr lvl="1"/>
            <a:r>
              <a:rPr lang="en-US" altLang="ko-KR" b="1" dirty="0"/>
              <a:t>UPDATE</a:t>
            </a:r>
            <a:r>
              <a:rPr lang="en-US" altLang="ko-KR" dirty="0"/>
              <a:t> 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399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칼럼 추가하기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조회 및 수정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테이블에 새로운 칼럼을 추가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D91338-AB8B-47E8-8414-C663760A104C}"/>
              </a:ext>
            </a:extLst>
          </p:cNvPr>
          <p:cNvSpPr txBox="1"/>
          <p:nvPr/>
        </p:nvSpPr>
        <p:spPr>
          <a:xfrm>
            <a:off x="852774" y="2657179"/>
            <a:ext cx="780862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ALTER TABLE </a:t>
            </a:r>
            <a:r>
              <a:rPr lang="ko-KR" altLang="en-US" dirty="0"/>
              <a:t>테이블이름 </a:t>
            </a:r>
            <a:r>
              <a:rPr lang="en-US" altLang="ko-KR" dirty="0"/>
              <a:t>ADD </a:t>
            </a:r>
            <a:r>
              <a:rPr lang="ko-KR" altLang="en-US" dirty="0"/>
              <a:t>칼럼이름 데이터타입 </a:t>
            </a:r>
            <a:r>
              <a:rPr lang="en-US" altLang="ko-KR" dirty="0"/>
              <a:t>(</a:t>
            </a:r>
            <a:r>
              <a:rPr lang="ko-KR" altLang="en-US" dirty="0"/>
              <a:t>옵션</a:t>
            </a:r>
            <a:r>
              <a:rPr lang="en-US" altLang="ko-KR" dirty="0"/>
              <a:t>);</a:t>
            </a:r>
          </a:p>
        </p:txBody>
      </p:sp>
      <p:graphicFrame>
        <p:nvGraphicFramePr>
          <p:cNvPr id="14" name="표 8">
            <a:extLst>
              <a:ext uri="{FF2B5EF4-FFF2-40B4-BE49-F238E27FC236}">
                <a16:creationId xmlns:a16="http://schemas.microsoft.com/office/drawing/2014/main" id="{8B3C0E6F-96FD-40F0-9E55-CADF256D0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311756"/>
              </p:ext>
            </p:extLst>
          </p:nvPr>
        </p:nvGraphicFramePr>
        <p:xfrm>
          <a:off x="852774" y="4187090"/>
          <a:ext cx="4742072" cy="1184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5518">
                  <a:extLst>
                    <a:ext uri="{9D8B030D-6E8A-4147-A177-3AD203B41FA5}">
                      <a16:colId xmlns:a16="http://schemas.microsoft.com/office/drawing/2014/main" val="1978845120"/>
                    </a:ext>
                  </a:extLst>
                </a:gridCol>
                <a:gridCol w="1185518">
                  <a:extLst>
                    <a:ext uri="{9D8B030D-6E8A-4147-A177-3AD203B41FA5}">
                      <a16:colId xmlns:a16="http://schemas.microsoft.com/office/drawing/2014/main" val="479934547"/>
                    </a:ext>
                  </a:extLst>
                </a:gridCol>
                <a:gridCol w="1185518">
                  <a:extLst>
                    <a:ext uri="{9D8B030D-6E8A-4147-A177-3AD203B41FA5}">
                      <a16:colId xmlns:a16="http://schemas.microsoft.com/office/drawing/2014/main" val="1939933351"/>
                    </a:ext>
                  </a:extLst>
                </a:gridCol>
                <a:gridCol w="1185518">
                  <a:extLst>
                    <a:ext uri="{9D8B030D-6E8A-4147-A177-3AD203B41FA5}">
                      <a16:colId xmlns:a16="http://schemas.microsoft.com/office/drawing/2014/main" val="122598897"/>
                    </a:ext>
                  </a:extLst>
                </a:gridCol>
              </a:tblGrid>
              <a:tr h="3948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name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age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address</a:t>
                      </a:r>
                      <a:endParaRPr lang="ko-KR" altLang="en-US" sz="1500" b="1" dirty="0"/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비고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582336"/>
                  </a:ext>
                </a:extLst>
              </a:tr>
              <a:tr h="394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유종훈</a:t>
                      </a:r>
                      <a:endParaRPr lang="ko-KR" altLang="en-US" sz="1500" dirty="0"/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10</a:t>
                      </a:r>
                      <a:endParaRPr lang="ko-KR" altLang="en-US" sz="1500" dirty="0"/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양재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946396"/>
                  </a:ext>
                </a:extLst>
              </a:tr>
              <a:tr h="394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조현호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11</a:t>
                      </a:r>
                      <a:endParaRPr lang="ko-KR" altLang="en-US" sz="1500" dirty="0"/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강남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89500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E0B9205-A619-45E2-ACDA-8B690C6D1DCC}"/>
              </a:ext>
            </a:extLst>
          </p:cNvPr>
          <p:cNvSpPr txBox="1"/>
          <p:nvPr/>
        </p:nvSpPr>
        <p:spPr>
          <a:xfrm>
            <a:off x="852774" y="3244334"/>
            <a:ext cx="780862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ALTER TABLE user</a:t>
            </a:r>
            <a:r>
              <a:rPr lang="ko-KR" altLang="en-US" dirty="0"/>
              <a:t> </a:t>
            </a:r>
            <a:r>
              <a:rPr lang="en-US" altLang="ko-KR" dirty="0"/>
              <a:t>ADD </a:t>
            </a:r>
            <a:r>
              <a:rPr lang="ko-KR" altLang="en-US" dirty="0"/>
              <a:t>비고 </a:t>
            </a:r>
            <a:r>
              <a:rPr lang="en-US" altLang="ko-KR" dirty="0"/>
              <a:t>text;</a:t>
            </a:r>
          </a:p>
        </p:txBody>
      </p:sp>
    </p:spTree>
    <p:extLst>
      <p:ext uri="{BB962C8B-B14F-4D97-AF65-F5344CB8AC3E}">
        <p14:creationId xmlns:p14="http://schemas.microsoft.com/office/powerpoint/2010/main" val="45056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데이터 변경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/>
              <a:t>조회 및 수정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테이블에 저장된 값을 변경함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E7597-FA0C-498E-88FA-1F5FFA2EFAE6}"/>
              </a:ext>
            </a:extLst>
          </p:cNvPr>
          <p:cNvSpPr txBox="1"/>
          <p:nvPr/>
        </p:nvSpPr>
        <p:spPr>
          <a:xfrm>
            <a:off x="751174" y="3377712"/>
            <a:ext cx="756732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UPDATE</a:t>
            </a:r>
            <a:r>
              <a:rPr lang="en-US" altLang="ko-KR" dirty="0"/>
              <a:t> </a:t>
            </a:r>
            <a:r>
              <a:rPr lang="ko-KR" altLang="en-US" dirty="0"/>
              <a:t>테이블이름</a:t>
            </a:r>
            <a:r>
              <a:rPr lang="en-US" altLang="ko-KR" dirty="0"/>
              <a:t> </a:t>
            </a:r>
            <a:r>
              <a:rPr lang="en-US" altLang="ko-KR" b="1" dirty="0"/>
              <a:t>SET</a:t>
            </a:r>
            <a:r>
              <a:rPr lang="en-US" altLang="ko-KR" dirty="0"/>
              <a:t> </a:t>
            </a:r>
            <a:r>
              <a:rPr lang="ko-KR" altLang="en-US" dirty="0"/>
              <a:t>컬럼이름</a:t>
            </a:r>
            <a:r>
              <a:rPr lang="en-US" altLang="ko-KR" dirty="0"/>
              <a:t>=</a:t>
            </a:r>
            <a:r>
              <a:rPr lang="ko-KR" altLang="en-US" dirty="0"/>
              <a:t>값</a:t>
            </a:r>
            <a:r>
              <a:rPr lang="en-US" altLang="ko-KR" dirty="0"/>
              <a:t> </a:t>
            </a:r>
            <a:r>
              <a:rPr lang="en-US" altLang="ko-KR" b="1" dirty="0">
                <a:highlight>
                  <a:srgbClr val="FFFF00"/>
                </a:highlight>
              </a:rPr>
              <a:t>WHERE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조건</a:t>
            </a:r>
            <a:r>
              <a:rPr lang="en-US" altLang="ko-KR" dirty="0"/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E24EE-8897-423E-B26D-FE3B08222CA6}"/>
              </a:ext>
            </a:extLst>
          </p:cNvPr>
          <p:cNvSpPr txBox="1"/>
          <p:nvPr/>
        </p:nvSpPr>
        <p:spPr>
          <a:xfrm>
            <a:off x="751174" y="2788150"/>
            <a:ext cx="756732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UPDATE</a:t>
            </a:r>
            <a:r>
              <a:rPr lang="en-US" altLang="ko-KR" dirty="0"/>
              <a:t> </a:t>
            </a:r>
            <a:r>
              <a:rPr lang="ko-KR" altLang="en-US" dirty="0"/>
              <a:t>테이블이름</a:t>
            </a:r>
            <a:r>
              <a:rPr lang="en-US" altLang="ko-KR" dirty="0"/>
              <a:t> </a:t>
            </a:r>
            <a:r>
              <a:rPr lang="en-US" altLang="ko-KR" b="1" dirty="0"/>
              <a:t>SET</a:t>
            </a:r>
            <a:r>
              <a:rPr lang="en-US" altLang="ko-KR" dirty="0"/>
              <a:t> </a:t>
            </a:r>
            <a:r>
              <a:rPr lang="ko-KR" altLang="en-US" dirty="0"/>
              <a:t>컬럼이름</a:t>
            </a:r>
            <a:r>
              <a:rPr lang="en-US" altLang="ko-KR" dirty="0"/>
              <a:t>=</a:t>
            </a:r>
            <a:r>
              <a:rPr lang="ko-KR" altLang="en-US" dirty="0"/>
              <a:t>값</a:t>
            </a:r>
            <a:r>
              <a:rPr lang="en-US" altLang="ko-KR" dirty="0"/>
              <a:t>;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FFA18A1-2DD5-4F1C-9914-E80741ED4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803286"/>
              </p:ext>
            </p:extLst>
          </p:nvPr>
        </p:nvGraphicFramePr>
        <p:xfrm>
          <a:off x="751174" y="4796349"/>
          <a:ext cx="4742072" cy="903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5518">
                  <a:extLst>
                    <a:ext uri="{9D8B030D-6E8A-4147-A177-3AD203B41FA5}">
                      <a16:colId xmlns:a16="http://schemas.microsoft.com/office/drawing/2014/main" val="1978845120"/>
                    </a:ext>
                  </a:extLst>
                </a:gridCol>
                <a:gridCol w="1185518">
                  <a:extLst>
                    <a:ext uri="{9D8B030D-6E8A-4147-A177-3AD203B41FA5}">
                      <a16:colId xmlns:a16="http://schemas.microsoft.com/office/drawing/2014/main" val="479934547"/>
                    </a:ext>
                  </a:extLst>
                </a:gridCol>
                <a:gridCol w="1185518">
                  <a:extLst>
                    <a:ext uri="{9D8B030D-6E8A-4147-A177-3AD203B41FA5}">
                      <a16:colId xmlns:a16="http://schemas.microsoft.com/office/drawing/2014/main" val="1939933351"/>
                    </a:ext>
                  </a:extLst>
                </a:gridCol>
                <a:gridCol w="1185518">
                  <a:extLst>
                    <a:ext uri="{9D8B030D-6E8A-4147-A177-3AD203B41FA5}">
                      <a16:colId xmlns:a16="http://schemas.microsoft.com/office/drawing/2014/main" val="122598897"/>
                    </a:ext>
                  </a:extLst>
                </a:gridCol>
              </a:tblGrid>
              <a:tr h="301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name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age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address</a:t>
                      </a:r>
                      <a:endParaRPr lang="ko-KR" altLang="en-US" sz="1400" b="1" dirty="0"/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비고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582336"/>
                  </a:ext>
                </a:extLst>
              </a:tr>
              <a:tr h="3012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유종훈</a:t>
                      </a:r>
                      <a:endParaRPr lang="ko-KR" altLang="en-US" sz="1400" dirty="0"/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양재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진상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946396"/>
                  </a:ext>
                </a:extLst>
              </a:tr>
              <a:tr h="3012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조현호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강남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진상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89500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94A5DE7-C3A9-40CB-B193-35124A9C6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264114"/>
              </p:ext>
            </p:extLst>
          </p:nvPr>
        </p:nvGraphicFramePr>
        <p:xfrm>
          <a:off x="5811010" y="4796349"/>
          <a:ext cx="4742072" cy="903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5518">
                  <a:extLst>
                    <a:ext uri="{9D8B030D-6E8A-4147-A177-3AD203B41FA5}">
                      <a16:colId xmlns:a16="http://schemas.microsoft.com/office/drawing/2014/main" val="1978845120"/>
                    </a:ext>
                  </a:extLst>
                </a:gridCol>
                <a:gridCol w="1185518">
                  <a:extLst>
                    <a:ext uri="{9D8B030D-6E8A-4147-A177-3AD203B41FA5}">
                      <a16:colId xmlns:a16="http://schemas.microsoft.com/office/drawing/2014/main" val="479934547"/>
                    </a:ext>
                  </a:extLst>
                </a:gridCol>
                <a:gridCol w="1185518">
                  <a:extLst>
                    <a:ext uri="{9D8B030D-6E8A-4147-A177-3AD203B41FA5}">
                      <a16:colId xmlns:a16="http://schemas.microsoft.com/office/drawing/2014/main" val="1939933351"/>
                    </a:ext>
                  </a:extLst>
                </a:gridCol>
                <a:gridCol w="1185518">
                  <a:extLst>
                    <a:ext uri="{9D8B030D-6E8A-4147-A177-3AD203B41FA5}">
                      <a16:colId xmlns:a16="http://schemas.microsoft.com/office/drawing/2014/main" val="122598897"/>
                    </a:ext>
                  </a:extLst>
                </a:gridCol>
              </a:tblGrid>
              <a:tr h="30126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name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age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address</a:t>
                      </a:r>
                      <a:endParaRPr lang="ko-KR" altLang="en-US" sz="1400" b="1" dirty="0"/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비고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582336"/>
                  </a:ext>
                </a:extLst>
              </a:tr>
              <a:tr h="3012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유종훈</a:t>
                      </a:r>
                      <a:endParaRPr lang="ko-KR" altLang="en-US" sz="1400" dirty="0"/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양재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진상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946396"/>
                  </a:ext>
                </a:extLst>
              </a:tr>
              <a:tr h="3012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조현호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</a:t>
                      </a:r>
                      <a:endParaRPr lang="ko-KR" altLang="en-US" sz="1400" dirty="0"/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강남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정상</a:t>
                      </a:r>
                    </a:p>
                  </a:txBody>
                  <a:tcPr marL="84890" marR="84890" marT="42445" marB="4244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8950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D393D35-294A-473E-B9B1-8E4FC2B1F4A4}"/>
              </a:ext>
            </a:extLst>
          </p:cNvPr>
          <p:cNvSpPr txBox="1"/>
          <p:nvPr/>
        </p:nvSpPr>
        <p:spPr>
          <a:xfrm>
            <a:off x="751174" y="4080128"/>
            <a:ext cx="756732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UPDATE</a:t>
            </a:r>
            <a:r>
              <a:rPr lang="en-US" altLang="ko-KR" dirty="0"/>
              <a:t> user </a:t>
            </a:r>
            <a:r>
              <a:rPr lang="en-US" altLang="ko-KR" b="1" dirty="0"/>
              <a:t>SET</a:t>
            </a:r>
            <a:r>
              <a:rPr lang="en-US" altLang="ko-KR" dirty="0"/>
              <a:t> </a:t>
            </a:r>
            <a:r>
              <a:rPr lang="ko-KR" altLang="en-US" dirty="0"/>
              <a:t>비고</a:t>
            </a:r>
            <a:r>
              <a:rPr lang="en-US" altLang="ko-KR" dirty="0"/>
              <a:t>='</a:t>
            </a:r>
            <a:r>
              <a:rPr lang="ko-KR" altLang="en-US" dirty="0"/>
              <a:t>진상</a:t>
            </a:r>
            <a:r>
              <a:rPr lang="en-US" altLang="ko-KR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0145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칼럼 </a:t>
            </a:r>
            <a:r>
              <a:rPr lang="en-US" altLang="ko-KR" dirty="0"/>
              <a:t>(</a:t>
            </a:r>
            <a:r>
              <a:rPr lang="ko-KR" altLang="en-US" dirty="0"/>
              <a:t>테이블</a:t>
            </a:r>
            <a:r>
              <a:rPr lang="en-US" altLang="ko-KR" dirty="0"/>
              <a:t>)</a:t>
            </a:r>
            <a:r>
              <a:rPr lang="ko-KR" altLang="en-US" dirty="0"/>
              <a:t> 삭제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13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SQLite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Table </a:t>
            </a:r>
            <a:r>
              <a:rPr lang="ko-KR" altLang="en-US" dirty="0"/>
              <a:t>조회 및 수정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777137"/>
          </a:xfrm>
        </p:spPr>
        <p:txBody>
          <a:bodyPr>
            <a:noAutofit/>
          </a:bodyPr>
          <a:lstStyle/>
          <a:p>
            <a:r>
              <a:rPr lang="ko-KR" altLang="en-US" dirty="0"/>
              <a:t>테이블을 삭제함</a:t>
            </a:r>
            <a:endParaRPr lang="en-US" altLang="ko-KR" dirty="0"/>
          </a:p>
          <a:p>
            <a:pPr lvl="1"/>
            <a:r>
              <a:rPr lang="ko-KR" altLang="en-US" dirty="0"/>
              <a:t>저장된 데이터도 제거됨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CD1148-AC2A-4B04-AADD-7D207B84D15E}"/>
              </a:ext>
            </a:extLst>
          </p:cNvPr>
          <p:cNvSpPr txBox="1"/>
          <p:nvPr/>
        </p:nvSpPr>
        <p:spPr>
          <a:xfrm>
            <a:off x="852774" y="3496579"/>
            <a:ext cx="60340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trike="sngStrike" dirty="0"/>
              <a:t>DROP COLUMN </a:t>
            </a:r>
            <a:r>
              <a:rPr lang="ko-KR" altLang="en-US" strike="sngStrike" dirty="0"/>
              <a:t>컬럼이름</a:t>
            </a:r>
            <a:r>
              <a:rPr lang="en-US" altLang="ko-KR" strike="sngStrike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E7597-FA0C-498E-88FA-1F5FFA2EFAE6}"/>
              </a:ext>
            </a:extLst>
          </p:cNvPr>
          <p:cNvSpPr txBox="1"/>
          <p:nvPr/>
        </p:nvSpPr>
        <p:spPr>
          <a:xfrm>
            <a:off x="852774" y="2972816"/>
            <a:ext cx="603408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DROP TABLE </a:t>
            </a:r>
            <a:r>
              <a:rPr lang="ko-KR" altLang="en-US" dirty="0"/>
              <a:t>테이블이름</a:t>
            </a:r>
            <a:r>
              <a:rPr lang="en-US" altLang="ko-K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38267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1794</TotalTime>
  <Words>229</Words>
  <Application>Microsoft Office PowerPoint</Application>
  <PresentationFormat>와이드스크린</PresentationFormat>
  <Paragraphs>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Gothic A1 ExtraLight</vt:lpstr>
      <vt:lpstr>나눔바른고딕 Light</vt:lpstr>
      <vt:lpstr>Gothic A1 thin</vt:lpstr>
      <vt:lpstr>나눔바른고딕</vt:lpstr>
      <vt:lpstr>Arial</vt:lpstr>
      <vt:lpstr>맑은 고딕</vt:lpstr>
      <vt:lpstr>Gothic A1 SemiBold</vt:lpstr>
      <vt:lpstr>Office 테마</vt:lpstr>
      <vt:lpstr>Table 조회 및 수정</vt:lpstr>
      <vt:lpstr>Table 조회하기</vt:lpstr>
      <vt:lpstr>Table 조회하기 (조건 추가)</vt:lpstr>
      <vt:lpstr>테이블 수정하기</vt:lpstr>
      <vt:lpstr>칼럼 추가하기</vt:lpstr>
      <vt:lpstr>테이블 데이터 변경</vt:lpstr>
      <vt:lpstr>칼럼 (테이블) 삭제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2020-06-08T15:08:58Z</dcterms:modified>
</cp:coreProperties>
</file>