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6" r:id="rId4"/>
    <p:sldId id="285" r:id="rId5"/>
    <p:sldId id="287" r:id="rId6"/>
    <p:sldId id="288" r:id="rId7"/>
    <p:sldId id="289" r:id="rId8"/>
  </p:sldIdLst>
  <p:sldSz cx="12192000" cy="6858000"/>
  <p:notesSz cx="6858000" cy="9144000"/>
  <p:embeddedFontLst>
    <p:embeddedFont>
      <p:font typeface="Gothic A1 ExtraLight" panose="020B0600000101010101" charset="-127"/>
      <p:regular r:id="rId10"/>
    </p:embeddedFont>
    <p:embeddedFont>
      <p:font typeface="Gothic A1 SemiBold" panose="020B0600000101010101" charset="-127"/>
      <p:bold r:id="rId11"/>
    </p:embeddedFont>
    <p:embeddedFont>
      <p:font typeface="Gothic A1 thin" panose="020B0600000101010101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나눔바른고딕 Light" panose="020B060302010102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1944B-A648-4F04-9208-057643077B2E}" v="3" dt="2020-06-08T16:07:29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CCB3AFB1-E9E2-420D-8D27-90A33661FA9E}"/>
    <pc:docChg chg="custSel addSld delSld modSld sldOrd">
      <pc:chgData name="Yoo Jonghun" userId="7af2938a2fa79179" providerId="LiveId" clId="{CCB3AFB1-E9E2-420D-8D27-90A33661FA9E}" dt="2020-05-01T19:28:16.942" v="138" actId="20577"/>
      <pc:docMkLst>
        <pc:docMk/>
      </pc:docMkLst>
      <pc:sldChg chg="modSp">
        <pc:chgData name="Yoo Jonghun" userId="7af2938a2fa79179" providerId="LiveId" clId="{CCB3AFB1-E9E2-420D-8D27-90A33661FA9E}" dt="2020-05-01T19:09:48.246" v="64" actId="20577"/>
        <pc:sldMkLst>
          <pc:docMk/>
          <pc:sldMk cId="1738146401" sldId="256"/>
        </pc:sldMkLst>
        <pc:spChg chg="mod">
          <ac:chgData name="Yoo Jonghun" userId="7af2938a2fa79179" providerId="LiveId" clId="{CCB3AFB1-E9E2-420D-8D27-90A33661FA9E}" dt="2020-05-01T19:09:48.246" v="64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CCB3AFB1-E9E2-420D-8D27-90A33661FA9E}" dt="2020-05-01T18:57:01.703" v="12" actId="2696"/>
        <pc:sldMkLst>
          <pc:docMk/>
          <pc:sldMk cId="3331657119" sldId="268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380886398" sldId="269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2489095570" sldId="272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266487447" sldId="273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989610959" sldId="274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1238280159" sldId="275"/>
        </pc:sldMkLst>
      </pc:sldChg>
      <pc:sldChg chg="addSp delSp modSp ord">
        <pc:chgData name="Yoo Jonghun" userId="7af2938a2fa79179" providerId="LiveId" clId="{CCB3AFB1-E9E2-420D-8D27-90A33661FA9E}" dt="2020-05-01T19:10:41.837" v="77" actId="1076"/>
        <pc:sldMkLst>
          <pc:docMk/>
          <pc:sldMk cId="2871164344" sldId="277"/>
        </pc:sldMkLst>
        <pc:spChg chg="mod">
          <ac:chgData name="Yoo Jonghun" userId="7af2938a2fa79179" providerId="LiveId" clId="{CCB3AFB1-E9E2-420D-8D27-90A33661FA9E}" dt="2020-05-01T19:10:33.251" v="74"/>
          <ac:spMkLst>
            <pc:docMk/>
            <pc:sldMk cId="2871164344" sldId="277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0:11.559" v="68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CCB3AFB1-E9E2-420D-8D27-90A33661FA9E}" dt="2020-05-01T19:09:51.718" v="66" actId="20577"/>
          <ac:spMkLst>
            <pc:docMk/>
            <pc:sldMk cId="2871164344" sldId="277"/>
            <ac:spMk id="4" creationId="{068C5A6C-909A-48DF-A469-FC73377508FD}"/>
          </ac:spMkLst>
        </pc:spChg>
        <pc:spChg chg="mod">
          <ac:chgData name="Yoo Jonghun" userId="7af2938a2fa79179" providerId="LiveId" clId="{CCB3AFB1-E9E2-420D-8D27-90A33661FA9E}" dt="2020-05-01T19:10:28.666" v="73"/>
          <ac:spMkLst>
            <pc:docMk/>
            <pc:sldMk cId="2871164344" sldId="277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0:38.896" v="75" actId="478"/>
          <ac:spMkLst>
            <pc:docMk/>
            <pc:sldMk cId="2871164344" sldId="277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9" creationId="{4BC2FCBB-5CEF-4025-A4F2-906AF71995FE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0" creationId="{1B2F91A7-3DA1-4E3F-8180-99F226E5E7DD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1" creationId="{1716E70D-BA4A-4674-85B6-DFD13265EA72}"/>
          </ac:spMkLst>
        </pc:spChg>
        <pc:spChg chg="del">
          <ac:chgData name="Yoo Jonghun" userId="7af2938a2fa79179" providerId="LiveId" clId="{CCB3AFB1-E9E2-420D-8D27-90A33661FA9E}" dt="2020-05-01T19:10:23.192" v="72" actId="478"/>
          <ac:spMkLst>
            <pc:docMk/>
            <pc:sldMk cId="2871164344" sldId="277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5" creationId="{431B3256-7287-4DB7-A965-2138299C38ED}"/>
          </ac:spMkLst>
        </pc:spChg>
        <pc:picChg chg="del">
          <ac:chgData name="Yoo Jonghun" userId="7af2938a2fa79179" providerId="LiveId" clId="{CCB3AFB1-E9E2-420D-8D27-90A33661FA9E}" dt="2020-05-01T19:10:20.448" v="71" actId="478"/>
          <ac:picMkLst>
            <pc:docMk/>
            <pc:sldMk cId="2871164344" sldId="277"/>
            <ac:picMk id="6" creationId="{89B03C0E-F167-4AC2-93E2-A740AFE954E6}"/>
          </ac:picMkLst>
        </pc:pic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2" creationId="{4BC67534-A22A-4A53-A78E-39D254DD0D31}"/>
          </ac:cxnSpMkLst>
        </pc:cxn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3" creationId="{31EA27A2-8B5A-4BA5-A77D-AF278E765037}"/>
          </ac:cxnSpMkLst>
        </pc:cxnChg>
      </pc:sldChg>
      <pc:sldChg chg="del">
        <pc:chgData name="Yoo Jonghun" userId="7af2938a2fa79179" providerId="LiveId" clId="{CCB3AFB1-E9E2-420D-8D27-90A33661FA9E}" dt="2020-05-01T18:56:55.147" v="9" actId="2696"/>
        <pc:sldMkLst>
          <pc:docMk/>
          <pc:sldMk cId="2087705501" sldId="278"/>
        </pc:sldMkLst>
      </pc:sldChg>
      <pc:sldChg chg="addSp delSp modSp add">
        <pc:chgData name="Yoo Jonghun" userId="7af2938a2fa79179" providerId="LiveId" clId="{CCB3AFB1-E9E2-420D-8D27-90A33661FA9E}" dt="2020-05-01T19:11:52.250" v="82" actId="1076"/>
        <pc:sldMkLst>
          <pc:docMk/>
          <pc:sldMk cId="2170214942" sldId="278"/>
        </pc:sldMkLst>
        <pc:spChg chg="mod">
          <ac:chgData name="Yoo Jonghun" userId="7af2938a2fa79179" providerId="LiveId" clId="{CCB3AFB1-E9E2-420D-8D27-90A33661FA9E}" dt="2020-05-01T19:11:41.846" v="79"/>
          <ac:spMkLst>
            <pc:docMk/>
            <pc:sldMk cId="2170214942" sldId="278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1:45.564" v="80"/>
          <ac:spMkLst>
            <pc:docMk/>
            <pc:sldMk cId="2170214942" sldId="278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0" creationId="{D4C908FE-7192-44A9-B035-1F75F0F826A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2" creationId="{5E1424A8-ED4D-4B8E-B6DD-9F15A0B4B832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5" creationId="{2DD05A3F-FECD-4BCB-9C83-6EBE0D025DD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7" creationId="{4D32B212-5F51-4303-B8A8-9D64386DC646}"/>
          </ac:spMkLst>
        </pc:sp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9" creationId="{23AFB633-A1CA-4316-9F22-DC8CBF87046B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1" creationId="{FE8859A0-3E25-45B3-9749-2D539303A44F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3" creationId="{2A4DCBA6-390F-4008-B9D2-71342C90CA92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6" creationId="{D77F6BB7-FB16-4898-AF6B-958823076D60}"/>
          </ac:graphicFrameMkLst>
        </pc:graphicFrameChg>
        <pc:picChg chg="del">
          <ac:chgData name="Yoo Jonghun" userId="7af2938a2fa79179" providerId="LiveId" clId="{CCB3AFB1-E9E2-420D-8D27-90A33661FA9E}" dt="2020-05-01T19:11:36.831" v="78" actId="478"/>
          <ac:picMkLst>
            <pc:docMk/>
            <pc:sldMk cId="2170214942" sldId="278"/>
            <ac:picMk id="6" creationId="{89B03C0E-F167-4AC2-93E2-A740AFE954E6}"/>
          </ac:picMkLst>
        </pc:picChg>
      </pc:sldChg>
      <pc:sldChg chg="addSp delSp modSp add">
        <pc:chgData name="Yoo Jonghun" userId="7af2938a2fa79179" providerId="LiveId" clId="{CCB3AFB1-E9E2-420D-8D27-90A33661FA9E}" dt="2020-05-01T19:28:16.942" v="138" actId="20577"/>
        <pc:sldMkLst>
          <pc:docMk/>
          <pc:sldMk cId="2805671056" sldId="279"/>
        </pc:sldMkLst>
        <pc:spChg chg="mod">
          <ac:chgData name="Yoo Jonghun" userId="7af2938a2fa79179" providerId="LiveId" clId="{CCB3AFB1-E9E2-420D-8D27-90A33661FA9E}" dt="2020-05-01T19:12:17.611" v="84"/>
          <ac:spMkLst>
            <pc:docMk/>
            <pc:sldMk cId="2805671056" sldId="279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28:15.159" v="137"/>
          <ac:spMkLst>
            <pc:docMk/>
            <pc:sldMk cId="2805671056" sldId="279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0" creationId="{D4C908FE-7192-44A9-B035-1F75F0F826A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2" creationId="{5E1424A8-ED4D-4B8E-B6DD-9F15A0B4B832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4" creationId="{965DD6E5-4261-4679-99A7-271E3D7CCB5D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5" creationId="{2DD05A3F-FECD-4BCB-9C83-6EBE0D025DD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7" creationId="{4D32B212-5F51-4303-B8A8-9D64386DC64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8" creationId="{F83C30DE-1D0E-4D86-BA71-2EC6D321A2F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9" creationId="{0631BB79-6AC5-42E5-BEB3-F247823AF307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0" creationId="{C0FD9172-DD24-4CC4-BCDA-A27BCBE1B26B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1" creationId="{426BD635-5F18-4896-96E3-34F1DD50DCB0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2" creationId="{4C4EE692-F231-43D8-97B2-DCFC2C48FD7E}"/>
          </ac:spMkLst>
        </pc:spChg>
        <pc:spChg chg="add mod">
          <ac:chgData name="Yoo Jonghun" userId="7af2938a2fa79179" providerId="LiveId" clId="{CCB3AFB1-E9E2-420D-8D27-90A33661FA9E}" dt="2020-05-01T19:28:16.942" v="138" actId="20577"/>
          <ac:spMkLst>
            <pc:docMk/>
            <pc:sldMk cId="2805671056" sldId="279"/>
            <ac:spMk id="24" creationId="{42987D3D-5201-48D5-9533-480813072F87}"/>
          </ac:spMkLst>
        </pc:sp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9" creationId="{23AFB633-A1CA-4316-9F22-DC8CBF87046B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1" creationId="{FE8859A0-3E25-45B3-9749-2D539303A44F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3" creationId="{2A4DCBA6-390F-4008-B9D2-71342C90CA92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6" creationId="{D77F6BB7-FB16-4898-AF6B-958823076D60}"/>
          </ac:graphicFrameMkLst>
        </pc:graphicFrameChg>
        <pc:cxnChg chg="add mod">
          <ac:chgData name="Yoo Jonghun" userId="7af2938a2fa79179" providerId="LiveId" clId="{CCB3AFB1-E9E2-420D-8D27-90A33661FA9E}" dt="2020-05-01T19:12:34.182" v="88" actId="1076"/>
          <ac:cxnSpMkLst>
            <pc:docMk/>
            <pc:sldMk cId="2805671056" sldId="279"/>
            <ac:cxnSpMk id="23" creationId="{536FE59F-DF4E-448E-82C7-53B10B3E8BB3}"/>
          </ac:cxnSpMkLst>
        </pc:cxnChg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661723634" sldId="279"/>
        </pc:sldMkLst>
      </pc:sldChg>
      <pc:sldChg chg="addSp delSp modSp add">
        <pc:chgData name="Yoo Jonghun" userId="7af2938a2fa79179" providerId="LiveId" clId="{CCB3AFB1-E9E2-420D-8D27-90A33661FA9E}" dt="2020-05-01T19:13:32.466" v="98" actId="404"/>
        <pc:sldMkLst>
          <pc:docMk/>
          <pc:sldMk cId="1151393163" sldId="280"/>
        </pc:sldMkLst>
        <pc:spChg chg="mod">
          <ac:chgData name="Yoo Jonghun" userId="7af2938a2fa79179" providerId="LiveId" clId="{CCB3AFB1-E9E2-420D-8D27-90A33661FA9E}" dt="2020-05-01T19:13:12.086" v="92" actId="20577"/>
          <ac:spMkLst>
            <pc:docMk/>
            <pc:sldMk cId="1151393163" sldId="280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3:18.927" v="93"/>
          <ac:spMkLst>
            <pc:docMk/>
            <pc:sldMk cId="1151393163" sldId="280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4" creationId="{965DD6E5-4261-4679-99A7-271E3D7CCB5D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5" creationId="{B0F8EEC8-B5BF-495B-8FEC-F2FDECBB3921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6" creationId="{A586BC0A-1CED-42C7-932A-735287403D54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8" creationId="{F83C30DE-1D0E-4D86-BA71-2EC6D321A2F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9" creationId="{0631BB79-6AC5-42E5-BEB3-F247823AF307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0" creationId="{C0FD9172-DD24-4CC4-BCDA-A27BCBE1B26B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1" creationId="{426BD635-5F18-4896-96E3-34F1DD50DCB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2" creationId="{4C4EE692-F231-43D8-97B2-DCFC2C48FD7E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4" creationId="{42987D3D-5201-48D5-9533-480813072F87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28" creationId="{8F237C6B-9F7A-47E5-97BC-F7EF830A9C24}"/>
          </ac:spMkLst>
        </pc:spChg>
        <pc:cxnChg chg="del">
          <ac:chgData name="Yoo Jonghun" userId="7af2938a2fa79179" providerId="LiveId" clId="{CCB3AFB1-E9E2-420D-8D27-90A33661FA9E}" dt="2020-05-01T19:13:26.606" v="94" actId="478"/>
          <ac:cxnSpMkLst>
            <pc:docMk/>
            <pc:sldMk cId="1151393163" sldId="280"/>
            <ac:cxnSpMk id="23" creationId="{536FE59F-DF4E-448E-82C7-53B10B3E8BB3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5" creationId="{48E1D179-C972-4438-A6A1-E80E8DF5DD0E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6" creationId="{390AE456-9F8B-4809-8247-1B04878E5A4B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7:33.186" v="106" actId="1076"/>
        <pc:sldMkLst>
          <pc:docMk/>
          <pc:sldMk cId="803099629" sldId="281"/>
        </pc:sldMkLst>
        <pc:spChg chg="mod">
          <ac:chgData name="Yoo Jonghun" userId="7af2938a2fa79179" providerId="LiveId" clId="{CCB3AFB1-E9E2-420D-8D27-90A33661FA9E}" dt="2020-05-01T19:15:43.144" v="104"/>
          <ac:spMkLst>
            <pc:docMk/>
            <pc:sldMk cId="803099629" sldId="281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5:24.753" v="100"/>
          <ac:spMkLst>
            <pc:docMk/>
            <pc:sldMk cId="803099629" sldId="281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7:33.186" v="106" actId="1076"/>
          <ac:spMkLst>
            <pc:docMk/>
            <pc:sldMk cId="803099629" sldId="281"/>
            <ac:spMk id="14" creationId="{0D3E687A-A811-4359-ADB8-291EE1AD4F4E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5" creationId="{B0F8EEC8-B5BF-495B-8FEC-F2FDECBB3921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6" creationId="{A586BC0A-1CED-42C7-932A-735287403D54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28" creationId="{8F237C6B-9F7A-47E5-97BC-F7EF830A9C24}"/>
          </ac:spMkLst>
        </pc:spChg>
        <pc:picChg chg="add mod">
          <ac:chgData name="Yoo Jonghun" userId="7af2938a2fa79179" providerId="LiveId" clId="{CCB3AFB1-E9E2-420D-8D27-90A33661FA9E}" dt="2020-05-01T19:15:35.286" v="103" actId="1076"/>
          <ac:picMkLst>
            <pc:docMk/>
            <pc:sldMk cId="803099629" sldId="281"/>
            <ac:picMk id="13" creationId="{DB11844D-1A56-4434-8615-74B560A710EE}"/>
          </ac:picMkLst>
        </pc:picChg>
        <pc:picChg chg="add mod">
          <ac:chgData name="Yoo Jonghun" userId="7af2938a2fa79179" providerId="LiveId" clId="{CCB3AFB1-E9E2-420D-8D27-90A33661FA9E}" dt="2020-05-01T19:17:33.186" v="106" actId="1076"/>
          <ac:picMkLst>
            <pc:docMk/>
            <pc:sldMk cId="803099629" sldId="281"/>
            <ac:picMk id="18" creationId="{6084D36F-C7F7-45AD-937A-9CEEE3BBA443}"/>
          </ac:picMkLst>
        </pc:pic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5" creationId="{48E1D179-C972-4438-A6A1-E80E8DF5DD0E}"/>
          </ac:cxnSpMkLst>
        </pc:cxn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6" creationId="{390AE456-9F8B-4809-8247-1B04878E5A4B}"/>
          </ac:cxnSpMkLst>
        </pc:cxnChg>
        <pc:cxnChg chg="del mod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8:19.260" v="126" actId="1076"/>
        <pc:sldMkLst>
          <pc:docMk/>
          <pc:sldMk cId="60483401" sldId="282"/>
        </pc:sldMkLst>
        <pc:spChg chg="mod">
          <ac:chgData name="Yoo Jonghun" userId="7af2938a2fa79179" providerId="LiveId" clId="{CCB3AFB1-E9E2-420D-8D27-90A33661FA9E}" dt="2020-05-01T19:18:00.209" v="122" actId="20577"/>
          <ac:spMkLst>
            <pc:docMk/>
            <pc:sldMk cId="60483401" sldId="282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8:07.129" v="123"/>
          <ac:spMkLst>
            <pc:docMk/>
            <pc:sldMk cId="60483401" sldId="282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1" creationId="{2FCDD1C2-D0D2-4089-B1B4-9816567572F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2" creationId="{EB0FC999-497A-455B-B758-ECB443423040}"/>
          </ac:spMkLst>
        </pc:spChg>
        <pc:spChg chg="del">
          <ac:chgData name="Yoo Jonghun" userId="7af2938a2fa79179" providerId="LiveId" clId="{CCB3AFB1-E9E2-420D-8D27-90A33661FA9E}" dt="2020-05-01T19:18:16.431" v="124" actId="478"/>
          <ac:spMkLst>
            <pc:docMk/>
            <pc:sldMk cId="60483401" sldId="282"/>
            <ac:spMk id="14" creationId="{0D3E687A-A811-4359-ADB8-291EE1AD4F4E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5" creationId="{581344FA-E8A0-49DE-BD38-AABB34DBC80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7" creationId="{07ED6507-E296-46E1-A064-1B2D5811C00F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20" creationId="{BA2B98C2-5998-43EE-85FB-20507BA3B6D6}"/>
          </ac:spMkLst>
        </pc:sp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9" creationId="{1DA9DB21-6E6D-42B2-AFB1-A57CC5E35EEA}"/>
          </ac:picMkLst>
        </pc:pic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10" creationId="{6EA3EA62-B779-4EF1-B2DD-C08A2B89FC6D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3" creationId="{DB11844D-1A56-4434-8615-74B560A710EE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8" creationId="{6084D36F-C7F7-45AD-937A-9CEEE3BBA443}"/>
          </ac:picMkLst>
        </pc:pic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6" creationId="{5AE74005-8268-4239-9438-A5395A801860}"/>
          </ac:cxnSpMkLst>
        </pc:cxn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9" creationId="{82DAA5D1-2804-49DC-BA2D-D2B93DE43E94}"/>
          </ac:cxnSpMkLst>
        </pc:cxnChg>
      </pc:sldChg>
      <pc:sldChg chg="add del">
        <pc:chgData name="Yoo Jonghun" userId="7af2938a2fa79179" providerId="LiveId" clId="{CCB3AFB1-E9E2-420D-8D27-90A33661FA9E}" dt="2020-05-01T19:17:39.985" v="108" actId="2696"/>
        <pc:sldMkLst>
          <pc:docMk/>
          <pc:sldMk cId="1445137094" sldId="282"/>
        </pc:sldMkLst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3B81F183-EBB5-4EF8-B145-6E0A41138845}"/>
    <pc:docChg chg="custSel addSld delSld modSld">
      <pc:chgData name="Yoo Jonghun" userId="7af2938a2fa79179" providerId="LiveId" clId="{3B81F183-EBB5-4EF8-B145-6E0A41138845}" dt="2020-05-20T16:41:34.260" v="266"/>
      <pc:docMkLst>
        <pc:docMk/>
      </pc:docMkLst>
      <pc:sldChg chg="modSp mod">
        <pc:chgData name="Yoo Jonghun" userId="7af2938a2fa79179" providerId="LiveId" clId="{3B81F183-EBB5-4EF8-B145-6E0A41138845}" dt="2020-05-20T16:33:43.908" v="8"/>
        <pc:sldMkLst>
          <pc:docMk/>
          <pc:sldMk cId="1738146401" sldId="256"/>
        </pc:sldMkLst>
        <pc:spChg chg="mod">
          <ac:chgData name="Yoo Jonghun" userId="7af2938a2fa79179" providerId="LiveId" clId="{3B81F183-EBB5-4EF8-B145-6E0A41138845}" dt="2020-05-20T16:33:43.908" v="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3B81F183-EBB5-4EF8-B145-6E0A41138845}" dt="2020-05-20T16:36:58.251" v="131" actId="20577"/>
        <pc:sldMkLst>
          <pc:docMk/>
          <pc:sldMk cId="3156148381" sldId="281"/>
        </pc:sldMkLst>
        <pc:spChg chg="mod">
          <ac:chgData name="Yoo Jonghun" userId="7af2938a2fa79179" providerId="LiveId" clId="{3B81F183-EBB5-4EF8-B145-6E0A41138845}" dt="2020-05-20T16:36:58.251" v="131" actId="20577"/>
          <ac:spMkLst>
            <pc:docMk/>
            <pc:sldMk cId="3156148381" sldId="281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33:48.217" v="10" actId="20577"/>
          <ac:spMkLst>
            <pc:docMk/>
            <pc:sldMk cId="3156148381" sldId="281"/>
            <ac:spMk id="3" creationId="{911C7C1F-A43E-44B4-87A2-7FF34B782E4F}"/>
          </ac:spMkLst>
        </pc:spChg>
        <pc:spChg chg="mod">
          <ac:chgData name="Yoo Jonghun" userId="7af2938a2fa79179" providerId="LiveId" clId="{3B81F183-EBB5-4EF8-B145-6E0A41138845}" dt="2020-05-20T16:33:53.612" v="17"/>
          <ac:spMkLst>
            <pc:docMk/>
            <pc:sldMk cId="3156148381" sldId="281"/>
            <ac:spMk id="4" creationId="{068C5A6C-909A-48DF-A469-FC73377508FD}"/>
          </ac:spMkLst>
        </pc:spChg>
        <pc:spChg chg="mod">
          <ac:chgData name="Yoo Jonghun" userId="7af2938a2fa79179" providerId="LiveId" clId="{3B81F183-EBB5-4EF8-B145-6E0A41138845}" dt="2020-05-20T16:35:27.669" v="116" actId="14100"/>
          <ac:spMkLst>
            <pc:docMk/>
            <pc:sldMk cId="3156148381" sldId="281"/>
            <ac:spMk id="5" creationId="{7FBC023E-5D69-44AC-9A88-C9CCE4BFD6A0}"/>
          </ac:spMkLst>
        </pc:spChg>
        <pc:spChg chg="del">
          <ac:chgData name="Yoo Jonghun" userId="7af2938a2fa79179" providerId="LiveId" clId="{3B81F183-EBB5-4EF8-B145-6E0A41138845}" dt="2020-05-20T16:34:10.724" v="20" actId="478"/>
          <ac:spMkLst>
            <pc:docMk/>
            <pc:sldMk cId="3156148381" sldId="281"/>
            <ac:spMk id="17" creationId="{200DA5C4-ED40-48A9-B5C2-E84380E32A41}"/>
          </ac:spMkLst>
        </pc:spChg>
        <pc:spChg chg="del">
          <ac:chgData name="Yoo Jonghun" userId="7af2938a2fa79179" providerId="LiveId" clId="{3B81F183-EBB5-4EF8-B145-6E0A41138845}" dt="2020-05-20T16:34:10.724" v="20" actId="478"/>
          <ac:spMkLst>
            <pc:docMk/>
            <pc:sldMk cId="3156148381" sldId="281"/>
            <ac:spMk id="21" creationId="{844DA095-EDF0-47BA-AC9A-0D53F87FCF2F}"/>
          </ac:spMkLst>
        </pc:spChg>
        <pc:spChg chg="del">
          <ac:chgData name="Yoo Jonghun" userId="7af2938a2fa79179" providerId="LiveId" clId="{3B81F183-EBB5-4EF8-B145-6E0A41138845}" dt="2020-05-20T16:34:10.724" v="20" actId="478"/>
          <ac:spMkLst>
            <pc:docMk/>
            <pc:sldMk cId="3156148381" sldId="281"/>
            <ac:spMk id="22" creationId="{874D150E-8931-4CBD-A8BB-0D6158C49521}"/>
          </ac:spMkLst>
        </pc:spChg>
        <pc:spChg chg="del">
          <ac:chgData name="Yoo Jonghun" userId="7af2938a2fa79179" providerId="LiveId" clId="{3B81F183-EBB5-4EF8-B145-6E0A41138845}" dt="2020-05-20T16:34:12.613" v="21" actId="478"/>
          <ac:spMkLst>
            <pc:docMk/>
            <pc:sldMk cId="3156148381" sldId="281"/>
            <ac:spMk id="23" creationId="{1131A844-1FA4-43E4-AD60-37D235814F8F}"/>
          </ac:spMkLst>
        </pc:spChg>
        <pc:picChg chg="add mod">
          <ac:chgData name="Yoo Jonghun" userId="7af2938a2fa79179" providerId="LiveId" clId="{3B81F183-EBB5-4EF8-B145-6E0A41138845}" dt="2020-05-20T16:36:55.984" v="125" actId="1076"/>
          <ac:picMkLst>
            <pc:docMk/>
            <pc:sldMk cId="3156148381" sldId="281"/>
            <ac:picMk id="6" creationId="{7557E5F9-CFF3-41BA-AC9E-8D5AD03716B0}"/>
          </ac:picMkLst>
        </pc:picChg>
        <pc:picChg chg="add mod">
          <ac:chgData name="Yoo Jonghun" userId="7af2938a2fa79179" providerId="LiveId" clId="{3B81F183-EBB5-4EF8-B145-6E0A41138845}" dt="2020-05-20T16:36:55.984" v="125" actId="1076"/>
          <ac:picMkLst>
            <pc:docMk/>
            <pc:sldMk cId="3156148381" sldId="281"/>
            <ac:picMk id="7" creationId="{181666C7-4A5E-40B9-A582-E83D50309E7D}"/>
          </ac:picMkLst>
        </pc:picChg>
        <pc:picChg chg="add del mod">
          <ac:chgData name="Yoo Jonghun" userId="7af2938a2fa79179" providerId="LiveId" clId="{3B81F183-EBB5-4EF8-B145-6E0A41138845}" dt="2020-05-20T16:35:10.699" v="46" actId="478"/>
          <ac:picMkLst>
            <pc:docMk/>
            <pc:sldMk cId="3156148381" sldId="281"/>
            <ac:picMk id="13" creationId="{294F82AA-D2A5-46B7-A5AA-913E0B20AA05}"/>
          </ac:picMkLst>
        </pc:picChg>
        <pc:cxnChg chg="del">
          <ac:chgData name="Yoo Jonghun" userId="7af2938a2fa79179" providerId="LiveId" clId="{3B81F183-EBB5-4EF8-B145-6E0A41138845}" dt="2020-05-20T16:34:10.724" v="20" actId="478"/>
          <ac:cxnSpMkLst>
            <pc:docMk/>
            <pc:sldMk cId="3156148381" sldId="281"/>
            <ac:cxnSpMk id="18" creationId="{A07D7B78-A84A-4B6B-8CD2-390A4C0C7750}"/>
          </ac:cxnSpMkLst>
        </pc:cxnChg>
        <pc:cxnChg chg="del">
          <ac:chgData name="Yoo Jonghun" userId="7af2938a2fa79179" providerId="LiveId" clId="{3B81F183-EBB5-4EF8-B145-6E0A41138845}" dt="2020-05-20T16:34:10.724" v="20" actId="478"/>
          <ac:cxnSpMkLst>
            <pc:docMk/>
            <pc:sldMk cId="3156148381" sldId="281"/>
            <ac:cxnSpMk id="19" creationId="{DF686F14-2BDB-440C-A18A-6712209F2575}"/>
          </ac:cxnSpMkLst>
        </pc:cxnChg>
        <pc:cxnChg chg="del">
          <ac:chgData name="Yoo Jonghun" userId="7af2938a2fa79179" providerId="LiveId" clId="{3B81F183-EBB5-4EF8-B145-6E0A41138845}" dt="2020-05-20T16:34:10.724" v="20" actId="478"/>
          <ac:cxnSpMkLst>
            <pc:docMk/>
            <pc:sldMk cId="3156148381" sldId="281"/>
            <ac:cxnSpMk id="20" creationId="{3021FA34-C3D8-40AD-83F8-7F3B2B0A0B22}"/>
          </ac:cxnSpMkLst>
        </pc:cxnChg>
      </pc:sldChg>
      <pc:sldChg chg="del">
        <pc:chgData name="Yoo Jonghun" userId="7af2938a2fa79179" providerId="LiveId" clId="{3B81F183-EBB5-4EF8-B145-6E0A41138845}" dt="2020-05-20T16:34:21.350" v="24" actId="47"/>
        <pc:sldMkLst>
          <pc:docMk/>
          <pc:sldMk cId="3974703878" sldId="282"/>
        </pc:sldMkLst>
      </pc:sldChg>
      <pc:sldChg chg="del">
        <pc:chgData name="Yoo Jonghun" userId="7af2938a2fa79179" providerId="LiveId" clId="{3B81F183-EBB5-4EF8-B145-6E0A41138845}" dt="2020-05-20T16:34:21.350" v="24" actId="47"/>
        <pc:sldMkLst>
          <pc:docMk/>
          <pc:sldMk cId="3208637303" sldId="283"/>
        </pc:sldMkLst>
      </pc:sldChg>
      <pc:sldChg chg="del">
        <pc:chgData name="Yoo Jonghun" userId="7af2938a2fa79179" providerId="LiveId" clId="{3B81F183-EBB5-4EF8-B145-6E0A41138845}" dt="2020-05-20T16:34:21.350" v="24" actId="47"/>
        <pc:sldMkLst>
          <pc:docMk/>
          <pc:sldMk cId="835605552" sldId="284"/>
        </pc:sldMkLst>
      </pc:sldChg>
      <pc:sldChg chg="addSp delSp modSp mod">
        <pc:chgData name="Yoo Jonghun" userId="7af2938a2fa79179" providerId="LiveId" clId="{3B81F183-EBB5-4EF8-B145-6E0A41138845}" dt="2020-05-20T16:39:56.127" v="191"/>
        <pc:sldMkLst>
          <pc:docMk/>
          <pc:sldMk cId="1218176796" sldId="285"/>
        </pc:sldMkLst>
        <pc:spChg chg="mod">
          <ac:chgData name="Yoo Jonghun" userId="7af2938a2fa79179" providerId="LiveId" clId="{3B81F183-EBB5-4EF8-B145-6E0A41138845}" dt="2020-05-20T16:39:38.449" v="176" actId="20577"/>
          <ac:spMkLst>
            <pc:docMk/>
            <pc:sldMk cId="1218176796" sldId="285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39:46.423" v="178" actId="20577"/>
          <ac:spMkLst>
            <pc:docMk/>
            <pc:sldMk cId="1218176796" sldId="285"/>
            <ac:spMk id="3" creationId="{911C7C1F-A43E-44B4-87A2-7FF34B782E4F}"/>
          </ac:spMkLst>
        </pc:spChg>
        <pc:spChg chg="mod">
          <ac:chgData name="Yoo Jonghun" userId="7af2938a2fa79179" providerId="LiveId" clId="{3B81F183-EBB5-4EF8-B145-6E0A41138845}" dt="2020-05-20T16:39:56.127" v="191"/>
          <ac:spMkLst>
            <pc:docMk/>
            <pc:sldMk cId="1218176796" sldId="285"/>
            <ac:spMk id="4" creationId="{068C5A6C-909A-48DF-A469-FC73377508FD}"/>
          </ac:spMkLst>
        </pc:spChg>
        <pc:spChg chg="mod">
          <ac:chgData name="Yoo Jonghun" userId="7af2938a2fa79179" providerId="LiveId" clId="{3B81F183-EBB5-4EF8-B145-6E0A41138845}" dt="2020-05-20T16:39:11.591" v="172"/>
          <ac:spMkLst>
            <pc:docMk/>
            <pc:sldMk cId="1218176796" sldId="285"/>
            <ac:spMk id="5" creationId="{7FBC023E-5D69-44AC-9A88-C9CCE4BFD6A0}"/>
          </ac:spMkLst>
        </pc:spChg>
        <pc:spChg chg="add mod">
          <ac:chgData name="Yoo Jonghun" userId="7af2938a2fa79179" providerId="LiveId" clId="{3B81F183-EBB5-4EF8-B145-6E0A41138845}" dt="2020-05-20T16:39:21.208" v="174" actId="1076"/>
          <ac:spMkLst>
            <pc:docMk/>
            <pc:sldMk cId="1218176796" sldId="285"/>
            <ac:spMk id="8" creationId="{638E35D3-4746-42AD-B6F1-1255D0EEE233}"/>
          </ac:spMkLst>
        </pc:spChg>
        <pc:spChg chg="del">
          <ac:chgData name="Yoo Jonghun" userId="7af2938a2fa79179" providerId="LiveId" clId="{3B81F183-EBB5-4EF8-B145-6E0A41138845}" dt="2020-05-20T16:38:39.184" v="139" actId="478"/>
          <ac:spMkLst>
            <pc:docMk/>
            <pc:sldMk cId="1218176796" sldId="285"/>
            <ac:spMk id="13" creationId="{84B4A400-6162-4F86-B6DD-34E7E3D66788}"/>
          </ac:spMkLst>
        </pc:spChg>
        <pc:picChg chg="del">
          <ac:chgData name="Yoo Jonghun" userId="7af2938a2fa79179" providerId="LiveId" clId="{3B81F183-EBB5-4EF8-B145-6E0A41138845}" dt="2020-05-20T16:38:39.184" v="139" actId="478"/>
          <ac:picMkLst>
            <pc:docMk/>
            <pc:sldMk cId="1218176796" sldId="285"/>
            <ac:picMk id="14" creationId="{3E892FB5-D3F3-4F71-863A-B1013213EBAA}"/>
          </ac:picMkLst>
        </pc:picChg>
      </pc:sldChg>
      <pc:sldChg chg="modSp add mod">
        <pc:chgData name="Yoo Jonghun" userId="7af2938a2fa79179" providerId="LiveId" clId="{3B81F183-EBB5-4EF8-B145-6E0A41138845}" dt="2020-05-20T16:37:06.884" v="133" actId="20577"/>
        <pc:sldMkLst>
          <pc:docMk/>
          <pc:sldMk cId="3092803597" sldId="286"/>
        </pc:sldMkLst>
        <pc:spChg chg="mod">
          <ac:chgData name="Yoo Jonghun" userId="7af2938a2fa79179" providerId="LiveId" clId="{3B81F183-EBB5-4EF8-B145-6E0A41138845}" dt="2020-05-20T16:37:06.884" v="133" actId="20577"/>
          <ac:spMkLst>
            <pc:docMk/>
            <pc:sldMk cId="3092803597" sldId="286"/>
            <ac:spMk id="2" creationId="{C1C69F64-F510-492A-BAD9-081F5111B6AE}"/>
          </ac:spMkLst>
        </pc:spChg>
      </pc:sldChg>
      <pc:sldChg chg="del">
        <pc:chgData name="Yoo Jonghun" userId="7af2938a2fa79179" providerId="LiveId" clId="{3B81F183-EBB5-4EF8-B145-6E0A41138845}" dt="2020-05-20T16:34:21.350" v="24" actId="47"/>
        <pc:sldMkLst>
          <pc:docMk/>
          <pc:sldMk cId="3759961026" sldId="286"/>
        </pc:sldMkLst>
      </pc:sldChg>
      <pc:sldChg chg="addSp delSp modSp add mod">
        <pc:chgData name="Yoo Jonghun" userId="7af2938a2fa79179" providerId="LiveId" clId="{3B81F183-EBB5-4EF8-B145-6E0A41138845}" dt="2020-05-20T16:40:42.599" v="237" actId="1076"/>
        <pc:sldMkLst>
          <pc:docMk/>
          <pc:sldMk cId="765974241" sldId="287"/>
        </pc:sldMkLst>
        <pc:spChg chg="mod">
          <ac:chgData name="Yoo Jonghun" userId="7af2938a2fa79179" providerId="LiveId" clId="{3B81F183-EBB5-4EF8-B145-6E0A41138845}" dt="2020-05-20T16:40:04.781" v="201" actId="20577"/>
          <ac:spMkLst>
            <pc:docMk/>
            <pc:sldMk cId="765974241" sldId="287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39:50.732" v="180" actId="20577"/>
          <ac:spMkLst>
            <pc:docMk/>
            <pc:sldMk cId="765974241" sldId="287"/>
            <ac:spMk id="3" creationId="{911C7C1F-A43E-44B4-87A2-7FF34B782E4F}"/>
          </ac:spMkLst>
        </pc:spChg>
        <pc:spChg chg="mod">
          <ac:chgData name="Yoo Jonghun" userId="7af2938a2fa79179" providerId="LiveId" clId="{3B81F183-EBB5-4EF8-B145-6E0A41138845}" dt="2020-05-20T16:39:58.556" v="199" actId="20577"/>
          <ac:spMkLst>
            <pc:docMk/>
            <pc:sldMk cId="765974241" sldId="287"/>
            <ac:spMk id="4" creationId="{068C5A6C-909A-48DF-A469-FC73377508FD}"/>
          </ac:spMkLst>
        </pc:spChg>
        <pc:spChg chg="add del mod">
          <ac:chgData name="Yoo Jonghun" userId="7af2938a2fa79179" providerId="LiveId" clId="{3B81F183-EBB5-4EF8-B145-6E0A41138845}" dt="2020-05-20T16:40:08.440" v="202" actId="478"/>
          <ac:spMkLst>
            <pc:docMk/>
            <pc:sldMk cId="765974241" sldId="287"/>
            <ac:spMk id="8" creationId="{F9B6A589-0724-41DF-B660-C5A116253BA9}"/>
          </ac:spMkLst>
        </pc:spChg>
        <pc:spChg chg="add mod">
          <ac:chgData name="Yoo Jonghun" userId="7af2938a2fa79179" providerId="LiveId" clId="{3B81F183-EBB5-4EF8-B145-6E0A41138845}" dt="2020-05-20T16:40:42.599" v="237" actId="1076"/>
          <ac:spMkLst>
            <pc:docMk/>
            <pc:sldMk cId="765974241" sldId="287"/>
            <ac:spMk id="9" creationId="{AB4B1FA7-CDF3-4D59-AC4F-988A722AFFD6}"/>
          </ac:spMkLst>
        </pc:spChg>
        <pc:spChg chg="del">
          <ac:chgData name="Yoo Jonghun" userId="7af2938a2fa79179" providerId="LiveId" clId="{3B81F183-EBB5-4EF8-B145-6E0A41138845}" dt="2020-05-20T16:38:16.879" v="136" actId="478"/>
          <ac:spMkLst>
            <pc:docMk/>
            <pc:sldMk cId="765974241" sldId="287"/>
            <ac:spMk id="13" creationId="{84B4A400-6162-4F86-B6DD-34E7E3D66788}"/>
          </ac:spMkLst>
        </pc:spChg>
        <pc:picChg chg="add mod">
          <ac:chgData name="Yoo Jonghun" userId="7af2938a2fa79179" providerId="LiveId" clId="{3B81F183-EBB5-4EF8-B145-6E0A41138845}" dt="2020-05-20T16:40:42.599" v="237" actId="1076"/>
          <ac:picMkLst>
            <pc:docMk/>
            <pc:sldMk cId="765974241" sldId="287"/>
            <ac:picMk id="10" creationId="{D122919F-735D-4335-BCE5-2559235725D0}"/>
          </ac:picMkLst>
        </pc:picChg>
        <pc:picChg chg="del">
          <ac:chgData name="Yoo Jonghun" userId="7af2938a2fa79179" providerId="LiveId" clId="{3B81F183-EBB5-4EF8-B145-6E0A41138845}" dt="2020-05-20T16:38:16.879" v="136" actId="478"/>
          <ac:picMkLst>
            <pc:docMk/>
            <pc:sldMk cId="765974241" sldId="287"/>
            <ac:picMk id="14" creationId="{3E892FB5-D3F3-4F71-863A-B1013213EBAA}"/>
          </ac:picMkLst>
        </pc:picChg>
      </pc:sldChg>
      <pc:sldChg chg="delSp modSp add mod">
        <pc:chgData name="Yoo Jonghun" userId="7af2938a2fa79179" providerId="LiveId" clId="{3B81F183-EBB5-4EF8-B145-6E0A41138845}" dt="2020-05-20T16:41:25.264" v="262" actId="478"/>
        <pc:sldMkLst>
          <pc:docMk/>
          <pc:sldMk cId="1939886597" sldId="288"/>
        </pc:sldMkLst>
        <pc:spChg chg="mod">
          <ac:chgData name="Yoo Jonghun" userId="7af2938a2fa79179" providerId="LiveId" clId="{3B81F183-EBB5-4EF8-B145-6E0A41138845}" dt="2020-05-20T16:41:18.623" v="258" actId="20577"/>
          <ac:spMkLst>
            <pc:docMk/>
            <pc:sldMk cId="1939886597" sldId="288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41:21.744" v="261" actId="6549"/>
          <ac:spMkLst>
            <pc:docMk/>
            <pc:sldMk cId="1939886597" sldId="288"/>
            <ac:spMk id="5" creationId="{7FBC023E-5D69-44AC-9A88-C9CCE4BFD6A0}"/>
          </ac:spMkLst>
        </pc:spChg>
        <pc:spChg chg="del">
          <ac:chgData name="Yoo Jonghun" userId="7af2938a2fa79179" providerId="LiveId" clId="{3B81F183-EBB5-4EF8-B145-6E0A41138845}" dt="2020-05-20T16:41:25.264" v="262" actId="478"/>
          <ac:spMkLst>
            <pc:docMk/>
            <pc:sldMk cId="1939886597" sldId="288"/>
            <ac:spMk id="9" creationId="{AB4B1FA7-CDF3-4D59-AC4F-988A722AFFD6}"/>
          </ac:spMkLst>
        </pc:spChg>
        <pc:picChg chg="del">
          <ac:chgData name="Yoo Jonghun" userId="7af2938a2fa79179" providerId="LiveId" clId="{3B81F183-EBB5-4EF8-B145-6E0A41138845}" dt="2020-05-20T16:41:25.264" v="262" actId="478"/>
          <ac:picMkLst>
            <pc:docMk/>
            <pc:sldMk cId="1939886597" sldId="288"/>
            <ac:picMk id="10" creationId="{D122919F-735D-4335-BCE5-2559235725D0}"/>
          </ac:picMkLst>
        </pc:picChg>
      </pc:sldChg>
      <pc:sldChg chg="modSp add mod">
        <pc:chgData name="Yoo Jonghun" userId="7af2938a2fa79179" providerId="LiveId" clId="{3B81F183-EBB5-4EF8-B145-6E0A41138845}" dt="2020-05-20T16:41:34.260" v="266"/>
        <pc:sldMkLst>
          <pc:docMk/>
          <pc:sldMk cId="3158435670" sldId="289"/>
        </pc:sldMkLst>
        <pc:spChg chg="mod">
          <ac:chgData name="Yoo Jonghun" userId="7af2938a2fa79179" providerId="LiveId" clId="{3B81F183-EBB5-4EF8-B145-6E0A41138845}" dt="2020-05-20T16:41:29.958" v="265" actId="20577"/>
          <ac:spMkLst>
            <pc:docMk/>
            <pc:sldMk cId="3158435670" sldId="289"/>
            <ac:spMk id="2" creationId="{C1C69F64-F510-492A-BAD9-081F5111B6AE}"/>
          </ac:spMkLst>
        </pc:spChg>
        <pc:spChg chg="mod">
          <ac:chgData name="Yoo Jonghun" userId="7af2938a2fa79179" providerId="LiveId" clId="{3B81F183-EBB5-4EF8-B145-6E0A41138845}" dt="2020-05-20T16:41:34.260" v="266"/>
          <ac:spMkLst>
            <pc:docMk/>
            <pc:sldMk cId="3158435670" sldId="289"/>
            <ac:spMk id="5" creationId="{7FBC023E-5D69-44AC-9A88-C9CCE4BFD6A0}"/>
          </ac:spMkLst>
        </pc:sp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AC86037B-311F-4CE0-8043-884DBD6D7D07}"/>
    <pc:docChg chg="modSld">
      <pc:chgData name="Yoo Jonghun" userId="7af2938a2fa79179" providerId="LiveId" clId="{AC86037B-311F-4CE0-8043-884DBD6D7D07}" dt="2020-05-02T04:13:17.016" v="24"/>
      <pc:docMkLst>
        <pc:docMk/>
      </pc:docMkLst>
      <pc:sldChg chg="modSp">
        <pc:chgData name="Yoo Jonghun" userId="7af2938a2fa79179" providerId="LiveId" clId="{AC86037B-311F-4CE0-8043-884DBD6D7D07}" dt="2020-05-01T21:45:07.380" v="15"/>
        <pc:sldMkLst>
          <pc:docMk/>
          <pc:sldMk cId="1738146401" sldId="256"/>
        </pc:sldMkLst>
        <pc:spChg chg="mod">
          <ac:chgData name="Yoo Jonghun" userId="7af2938a2fa79179" providerId="LiveId" clId="{AC86037B-311F-4CE0-8043-884DBD6D7D07}" dt="2020-05-01T21:45:07.380" v="15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AC86037B-311F-4CE0-8043-884DBD6D7D07}" dt="2020-05-01T21:45:45.824" v="19"/>
        <pc:sldMkLst>
          <pc:docMk/>
          <pc:sldMk cId="2712627062" sldId="279"/>
        </pc:sldMkLst>
        <pc:spChg chg="mod">
          <ac:chgData name="Yoo Jonghun" userId="7af2938a2fa79179" providerId="LiveId" clId="{AC86037B-311F-4CE0-8043-884DBD6D7D07}" dt="2020-05-01T21:45:45.824" v="19"/>
          <ac:spMkLst>
            <pc:docMk/>
            <pc:sldMk cId="2712627062" sldId="279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2T04:13:17.016" v="24"/>
        <pc:sldMkLst>
          <pc:docMk/>
          <pc:sldMk cId="1543022343" sldId="280"/>
        </pc:sldMkLst>
        <pc:spChg chg="mod">
          <ac:chgData name="Yoo Jonghun" userId="7af2938a2fa79179" providerId="LiveId" clId="{AC86037B-311F-4CE0-8043-884DBD6D7D07}" dt="2020-05-02T04:13:17.016" v="24"/>
          <ac:spMkLst>
            <pc:docMk/>
            <pc:sldMk cId="1543022343" sldId="280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3.849" v="20"/>
        <pc:sldMkLst>
          <pc:docMk/>
          <pc:sldMk cId="3156148381" sldId="281"/>
        </pc:sldMkLst>
        <pc:spChg chg="mod">
          <ac:chgData name="Yoo Jonghun" userId="7af2938a2fa79179" providerId="LiveId" clId="{AC86037B-311F-4CE0-8043-884DBD6D7D07}" dt="2020-05-01T21:45:53.849" v="20"/>
          <ac:spMkLst>
            <pc:docMk/>
            <pc:sldMk cId="3156148381" sldId="281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8.153" v="22"/>
        <pc:sldMkLst>
          <pc:docMk/>
          <pc:sldMk cId="3728161775" sldId="282"/>
        </pc:sldMkLst>
        <pc:spChg chg="mod">
          <ac:chgData name="Yoo Jonghun" userId="7af2938a2fa79179" providerId="LiveId" clId="{AC86037B-311F-4CE0-8043-884DBD6D7D07}" dt="2020-05-01T21:45:58.153" v="22"/>
          <ac:spMkLst>
            <pc:docMk/>
            <pc:sldMk cId="3728161775" sldId="282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5.609" v="21"/>
        <pc:sldMkLst>
          <pc:docMk/>
          <pc:sldMk cId="2132182585" sldId="283"/>
        </pc:sldMkLst>
        <pc:spChg chg="mod">
          <ac:chgData name="Yoo Jonghun" userId="7af2938a2fa79179" providerId="LiveId" clId="{AC86037B-311F-4CE0-8043-884DBD6D7D07}" dt="2020-05-01T21:45:55.609" v="21"/>
          <ac:spMkLst>
            <pc:docMk/>
            <pc:sldMk cId="2132182585" sldId="283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6:01.375" v="23"/>
        <pc:sldMkLst>
          <pc:docMk/>
          <pc:sldMk cId="3993848652" sldId="284"/>
        </pc:sldMkLst>
        <pc:spChg chg="mod">
          <ac:chgData name="Yoo Jonghun" userId="7af2938a2fa79179" providerId="LiveId" clId="{AC86037B-311F-4CE0-8043-884DBD6D7D07}" dt="2020-05-01T21:46:01.375" v="23"/>
          <ac:spMkLst>
            <pc:docMk/>
            <pc:sldMk cId="3993848652" sldId="284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54C822F1-F66E-4F44-8F62-4D23E2949B3F}"/>
    <pc:docChg chg="modSld">
      <pc:chgData name="Yoo Jonghun" userId="7af2938a2fa79179" providerId="LiveId" clId="{54C822F1-F66E-4F44-8F62-4D23E2949B3F}" dt="2020-05-20T16:16:22.513" v="9"/>
      <pc:docMkLst>
        <pc:docMk/>
      </pc:docMkLst>
      <pc:sldChg chg="modSp mod">
        <pc:chgData name="Yoo Jonghun" userId="7af2938a2fa79179" providerId="LiveId" clId="{54C822F1-F66E-4F44-8F62-4D23E2949B3F}" dt="2020-05-20T16:16:22.513" v="9"/>
        <pc:sldMkLst>
          <pc:docMk/>
          <pc:sldMk cId="1738146401" sldId="256"/>
        </pc:sldMkLst>
        <pc:spChg chg="mod">
          <ac:chgData name="Yoo Jonghun" userId="7af2938a2fa79179" providerId="LiveId" clId="{54C822F1-F66E-4F44-8F62-4D23E2949B3F}" dt="2020-05-20T16:16:22.513" v="9"/>
          <ac:spMkLst>
            <pc:docMk/>
            <pc:sldMk cId="1738146401" sldId="256"/>
            <ac:spMk id="2" creationId="{73D99809-75F1-4753-A079-DD696462E092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3720DC0A-7182-4AF7-A68A-C3347335DFBD}"/>
    <pc:docChg chg="custSel addSld delSld modSld">
      <pc:chgData name="Yoo Jonghun" userId="7af2938a2fa79179" providerId="LiveId" clId="{3720DC0A-7182-4AF7-A68A-C3347335DFBD}" dt="2020-05-01T18:30:50.559" v="325" actId="20577"/>
      <pc:docMkLst>
        <pc:docMk/>
      </pc:docMkLst>
      <pc:sldChg chg="modSp">
        <pc:chgData name="Yoo Jonghun" userId="7af2938a2fa79179" providerId="LiveId" clId="{3720DC0A-7182-4AF7-A68A-C3347335DFBD}" dt="2020-05-01T16:57:48.034" v="1" actId="20577"/>
        <pc:sldMkLst>
          <pc:docMk/>
          <pc:sldMk cId="3331657119" sldId="268"/>
        </pc:sldMkLst>
        <pc:spChg chg="mod">
          <ac:chgData name="Yoo Jonghun" userId="7af2938a2fa79179" providerId="LiveId" clId="{3720DC0A-7182-4AF7-A68A-C3347335DFBD}" dt="2020-05-01T16:57:48.034" v="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4.105" v="3" actId="20577"/>
        <pc:sldMkLst>
          <pc:docMk/>
          <pc:sldMk cId="380886398" sldId="269"/>
        </pc:sldMkLst>
        <pc:spChg chg="mod">
          <ac:chgData name="Yoo Jonghun" userId="7af2938a2fa79179" providerId="LiveId" clId="{3720DC0A-7182-4AF7-A68A-C3347335DFBD}" dt="2020-05-01T16:57:54.105" v="3" actId="20577"/>
          <ac:spMkLst>
            <pc:docMk/>
            <pc:sldMk cId="380886398" sldId="269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6.505" v="5" actId="20577"/>
        <pc:sldMkLst>
          <pc:docMk/>
          <pc:sldMk cId="2489095570" sldId="272"/>
        </pc:sldMkLst>
        <pc:spChg chg="mod">
          <ac:chgData name="Yoo Jonghun" userId="7af2938a2fa79179" providerId="LiveId" clId="{3720DC0A-7182-4AF7-A68A-C3347335DFBD}" dt="2020-05-01T16:57:56.505" v="5" actId="20577"/>
          <ac:spMkLst>
            <pc:docMk/>
            <pc:sldMk cId="2489095570" sldId="272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9.153" v="7" actId="20577"/>
        <pc:sldMkLst>
          <pc:docMk/>
          <pc:sldMk cId="3266487447" sldId="273"/>
        </pc:sldMkLst>
        <pc:spChg chg="mod">
          <ac:chgData name="Yoo Jonghun" userId="7af2938a2fa79179" providerId="LiveId" clId="{3720DC0A-7182-4AF7-A68A-C3347335DFBD}" dt="2020-05-01T16:57:59.153" v="7" actId="20577"/>
          <ac:spMkLst>
            <pc:docMk/>
            <pc:sldMk cId="3266487447" sldId="273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8:01.225" v="9" actId="20577"/>
        <pc:sldMkLst>
          <pc:docMk/>
          <pc:sldMk cId="989610959" sldId="274"/>
        </pc:sldMkLst>
        <pc:spChg chg="mod">
          <ac:chgData name="Yoo Jonghun" userId="7af2938a2fa79179" providerId="LiveId" clId="{3720DC0A-7182-4AF7-A68A-C3347335DFBD}" dt="2020-05-01T16:58:01.225" v="9" actId="20577"/>
          <ac:spMkLst>
            <pc:docMk/>
            <pc:sldMk cId="989610959" sldId="274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3720DC0A-7182-4AF7-A68A-C3347335DFBD}" dt="2020-05-01T18:29:39.571" v="161" actId="20577"/>
        <pc:sldMkLst>
          <pc:docMk/>
          <pc:sldMk cId="1238280159" sldId="275"/>
        </pc:sldMkLst>
        <pc:spChg chg="mod">
          <ac:chgData name="Yoo Jonghun" userId="7af2938a2fa79179" providerId="LiveId" clId="{3720DC0A-7182-4AF7-A68A-C3347335DFBD}" dt="2020-05-01T16:58:04.921" v="11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3720DC0A-7182-4AF7-A68A-C3347335DFBD}" dt="2020-05-01T18:29:39.571" v="161" actId="20577"/>
          <ac:spMkLst>
            <pc:docMk/>
            <pc:sldMk cId="1238280159" sldId="275"/>
            <ac:spMk id="5" creationId="{7FBC023E-5D69-44AC-9A88-C9CCE4BFD6A0}"/>
          </ac:spMkLst>
        </pc:spChg>
        <pc:spChg chg="mod ord">
          <ac:chgData name="Yoo Jonghun" userId="7af2938a2fa79179" providerId="LiveId" clId="{3720DC0A-7182-4AF7-A68A-C3347335DFBD}" dt="2020-05-01T18:29:19.980" v="139" actId="1076"/>
          <ac:spMkLst>
            <pc:docMk/>
            <pc:sldMk cId="1238280159" sldId="275"/>
            <ac:spMk id="8" creationId="{5099CD49-4851-4164-962F-1EA29F102764}"/>
          </ac:spMkLst>
        </pc:spChg>
        <pc:spChg chg="add del mod">
          <ac:chgData name="Yoo Jonghun" userId="7af2938a2fa79179" providerId="LiveId" clId="{3720DC0A-7182-4AF7-A68A-C3347335DFBD}" dt="2020-05-01T18:28:29.122" v="54" actId="478"/>
          <ac:spMkLst>
            <pc:docMk/>
            <pc:sldMk cId="1238280159" sldId="275"/>
            <ac:spMk id="10" creationId="{DF26ED03-C366-4B0C-B8EF-9F96E06A7006}"/>
          </ac:spMkLst>
        </pc:spChg>
        <pc:spChg chg="del mod">
          <ac:chgData name="Yoo Jonghun" userId="7af2938a2fa79179" providerId="LiveId" clId="{3720DC0A-7182-4AF7-A68A-C3347335DFBD}" dt="2020-05-01T18:28:24.905" v="53" actId="478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3720DC0A-7182-4AF7-A68A-C3347335DFBD}" dt="2020-05-01T18:29:19.980" v="139" actId="1076"/>
          <ac:picMkLst>
            <pc:docMk/>
            <pc:sldMk cId="1238280159" sldId="275"/>
            <ac:picMk id="6" creationId="{63552111-28B0-4636-B4DE-A92F22B001B9}"/>
          </ac:picMkLst>
        </pc:picChg>
        <pc:picChg chg="del">
          <ac:chgData name="Yoo Jonghun" userId="7af2938a2fa79179" providerId="LiveId" clId="{3720DC0A-7182-4AF7-A68A-C3347335DFBD}" dt="2020-05-01T18:27:31.689" v="38" actId="478"/>
          <ac:picMkLst>
            <pc:docMk/>
            <pc:sldMk cId="1238280159" sldId="275"/>
            <ac:picMk id="7" creationId="{1303B717-B255-42BF-8BB8-1CDDC12F6364}"/>
          </ac:picMkLst>
        </pc:picChg>
      </pc:sldChg>
      <pc:sldChg chg="modSp del">
        <pc:chgData name="Yoo Jonghun" userId="7af2938a2fa79179" providerId="LiveId" clId="{3720DC0A-7182-4AF7-A68A-C3347335DFBD}" dt="2020-05-01T18:29:27.399" v="140" actId="2696"/>
        <pc:sldMkLst>
          <pc:docMk/>
          <pc:sldMk cId="3623004298" sldId="276"/>
        </pc:sldMkLst>
        <pc:spChg chg="mod">
          <ac:chgData name="Yoo Jonghun" userId="7af2938a2fa79179" providerId="LiveId" clId="{3720DC0A-7182-4AF7-A68A-C3347335DFBD}" dt="2020-05-01T18:25:47.185" v="13" actId="20577"/>
          <ac:spMkLst>
            <pc:docMk/>
            <pc:sldMk cId="3623004298" sldId="276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8:25:49.721" v="15" actId="20577"/>
        <pc:sldMkLst>
          <pc:docMk/>
          <pc:sldMk cId="2871164344" sldId="277"/>
        </pc:sldMkLst>
        <pc:spChg chg="mod">
          <ac:chgData name="Yoo Jonghun" userId="7af2938a2fa79179" providerId="LiveId" clId="{3720DC0A-7182-4AF7-A68A-C3347335DFBD}" dt="2020-05-01T18:25:49.721" v="15" actId="20577"/>
          <ac:spMkLst>
            <pc:docMk/>
            <pc:sldMk cId="2871164344" sldId="277"/>
            <ac:spMk id="3" creationId="{911C7C1F-A43E-44B4-87A2-7FF34B782E4F}"/>
          </ac:spMkLst>
        </pc:spChg>
      </pc:sldChg>
      <pc:sldChg chg="modSp add">
        <pc:chgData name="Yoo Jonghun" userId="7af2938a2fa79179" providerId="LiveId" clId="{3720DC0A-7182-4AF7-A68A-C3347335DFBD}" dt="2020-05-01T18:26:02.018" v="37" actId="20577"/>
        <pc:sldMkLst>
          <pc:docMk/>
          <pc:sldMk cId="2087705501" sldId="278"/>
        </pc:sldMkLst>
        <pc:spChg chg="mod">
          <ac:chgData name="Yoo Jonghun" userId="7af2938a2fa79179" providerId="LiveId" clId="{3720DC0A-7182-4AF7-A68A-C3347335DFBD}" dt="2020-05-01T18:26:02.018" v="37" actId="20577"/>
          <ac:spMkLst>
            <pc:docMk/>
            <pc:sldMk cId="2087705501" sldId="278"/>
            <ac:spMk id="2" creationId="{C1C69F64-F510-492A-BAD9-081F5111B6AE}"/>
          </ac:spMkLst>
        </pc:spChg>
      </pc:sldChg>
      <pc:sldChg chg="modSp add">
        <pc:chgData name="Yoo Jonghun" userId="7af2938a2fa79179" providerId="LiveId" clId="{3720DC0A-7182-4AF7-A68A-C3347335DFBD}" dt="2020-05-01T18:30:50.559" v="325" actId="20577"/>
        <pc:sldMkLst>
          <pc:docMk/>
          <pc:sldMk cId="3661723634" sldId="279"/>
        </pc:sldMkLst>
        <pc:spChg chg="mod">
          <ac:chgData name="Yoo Jonghun" userId="7af2938a2fa79179" providerId="LiveId" clId="{3720DC0A-7182-4AF7-A68A-C3347335DFBD}" dt="2020-05-01T18:30:50.559" v="325" actId="20577"/>
          <ac:spMkLst>
            <pc:docMk/>
            <pc:sldMk cId="3661723634" sldId="279"/>
            <ac:spMk id="2" creationId="{C1C69F64-F510-492A-BAD9-081F5111B6AE}"/>
          </ac:spMkLst>
        </pc:spChg>
        <pc:spChg chg="mod">
          <ac:chgData name="Yoo Jonghun" userId="7af2938a2fa79179" providerId="LiveId" clId="{3720DC0A-7182-4AF7-A68A-C3347335DFBD}" dt="2020-05-01T18:30:47.929" v="324" actId="20577"/>
          <ac:spMkLst>
            <pc:docMk/>
            <pc:sldMk cId="3661723634" sldId="279"/>
            <ac:spMk id="5" creationId="{7FBC023E-5D69-44AC-9A88-C9CCE4BFD6A0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5-01T15:50:57.228" v="361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5-01T15:50:29.252" v="345" actId="20577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29.252" v="345" actId="20577"/>
          <ac:spMkLst>
            <pc:docMk/>
            <pc:sldMk cId="380886398" sldId="269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5-01T15:50:35.612" v="350" actId="20577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5.612" v="350" actId="20577"/>
          <ac:spMkLst>
            <pc:docMk/>
            <pc:sldMk cId="2489095570" sldId="272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5-01T15:50:38.523" v="353" actId="20577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8.523" v="353" actId="20577"/>
          <ac:spMkLst>
            <pc:docMk/>
            <pc:sldMk cId="3266487447" sldId="273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5-01T15:50:43.404" v="356" actId="20577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3.404" v="356" actId="20577"/>
          <ac:spMkLst>
            <pc:docMk/>
            <pc:sldMk cId="989610959" sldId="274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5-01T15:50:48.213" v="359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8.213" v="359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5-01T15:50:57.228" v="361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5-01T15:50:57.228" v="36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3F31A642-7B96-47C4-A9BE-DEAC9B3309F1}"/>
    <pc:docChg chg="custSel addSld delSld modSld">
      <pc:chgData name="Yoo Jonghun" userId="7af2938a2fa79179" providerId="LiveId" clId="{3F31A642-7B96-47C4-A9BE-DEAC9B3309F1}" dt="2020-05-01T21:36:46.136" v="137" actId="47"/>
      <pc:docMkLst>
        <pc:docMk/>
      </pc:docMkLst>
      <pc:sldChg chg="modSp">
        <pc:chgData name="Yoo Jonghun" userId="7af2938a2fa79179" providerId="LiveId" clId="{3F31A642-7B96-47C4-A9BE-DEAC9B3309F1}" dt="2020-05-01T21:20:44.442" v="136" actId="20577"/>
        <pc:sldMkLst>
          <pc:docMk/>
          <pc:sldMk cId="1738146401" sldId="256"/>
        </pc:sldMkLst>
        <pc:spChg chg="mod">
          <ac:chgData name="Yoo Jonghun" userId="7af2938a2fa79179" providerId="LiveId" clId="{3F31A642-7B96-47C4-A9BE-DEAC9B3309F1}" dt="2020-05-01T21:20:44.442" v="136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del">
        <pc:chgData name="Yoo Jonghun" userId="7af2938a2fa79179" providerId="LiveId" clId="{3F31A642-7B96-47C4-A9BE-DEAC9B3309F1}" dt="2020-05-01T21:36:46.136" v="137" actId="47"/>
        <pc:sldMkLst>
          <pc:docMk/>
          <pc:sldMk cId="2871164344" sldId="277"/>
        </pc:sldMkLst>
        <pc:spChg chg="mod">
          <ac:chgData name="Yoo Jonghun" userId="7af2938a2fa79179" providerId="LiveId" clId="{3F31A642-7B96-47C4-A9BE-DEAC9B3309F1}" dt="2020-05-01T20:45:12.504" v="11"/>
          <ac:spMkLst>
            <pc:docMk/>
            <pc:sldMk cId="2871164344" sldId="277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5:05.051" v="9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3F31A642-7B96-47C4-A9BE-DEAC9B3309F1}" dt="2020-05-01T20:45:16.731" v="17" actId="20577"/>
          <ac:spMkLst>
            <pc:docMk/>
            <pc:sldMk cId="2871164344" sldId="277"/>
            <ac:spMk id="4" creationId="{068C5A6C-909A-48DF-A469-FC73377508FD}"/>
          </ac:spMkLst>
        </pc:spChg>
        <pc:spChg chg="mod">
          <ac:chgData name="Yoo Jonghun" userId="7af2938a2fa79179" providerId="LiveId" clId="{3F31A642-7B96-47C4-A9BE-DEAC9B3309F1}" dt="2020-05-01T20:45:24.493" v="18"/>
          <ac:spMkLst>
            <pc:docMk/>
            <pc:sldMk cId="2871164344" sldId="277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9" creationId="{4BC2FCBB-5CEF-4025-A4F2-906AF71995FE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0" creationId="{1B2F91A7-3DA1-4E3F-8180-99F226E5E7DD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1" creationId="{1716E70D-BA4A-4674-85B6-DFD13265EA72}"/>
          </ac:spMkLst>
        </pc:spChg>
        <pc:spChg chg="add mod">
          <ac:chgData name="Yoo Jonghun" userId="7af2938a2fa79179" providerId="LiveId" clId="{3F31A642-7B96-47C4-A9BE-DEAC9B3309F1}" dt="2020-05-01T20:45:43.621" v="25" actId="1076"/>
          <ac:spMkLst>
            <pc:docMk/>
            <pc:sldMk cId="2871164344" sldId="277"/>
            <ac:spMk id="14" creationId="{EF850980-8E6E-432C-A717-FB032F7C445E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5" creationId="{431B3256-7287-4DB7-A965-2138299C38ED}"/>
          </ac:spMkLst>
        </pc:spChg>
        <pc:picChg chg="add mod">
          <ac:chgData name="Yoo Jonghun" userId="7af2938a2fa79179" providerId="LiveId" clId="{3F31A642-7B96-47C4-A9BE-DEAC9B3309F1}" dt="2020-05-01T20:45:36.183" v="21" actId="1076"/>
          <ac:picMkLst>
            <pc:docMk/>
            <pc:sldMk cId="2871164344" sldId="277"/>
            <ac:picMk id="16" creationId="{402631CB-F0C1-4F2D-9288-3278EC0898DD}"/>
          </ac:picMkLst>
        </pc:picChg>
        <pc:cxnChg chg="del mod">
          <ac:chgData name="Yoo Jonghun" userId="7af2938a2fa79179" providerId="LiveId" clId="{3F31A642-7B96-47C4-A9BE-DEAC9B3309F1}" dt="2020-05-01T20:45:31.100" v="19" actId="478"/>
          <ac:cxnSpMkLst>
            <pc:docMk/>
            <pc:sldMk cId="2871164344" sldId="277"/>
            <ac:cxnSpMk id="12" creationId="{4BC67534-A22A-4A53-A78E-39D254DD0D31}"/>
          </ac:cxnSpMkLst>
        </pc:cxnChg>
        <pc:cxnChg chg="del">
          <ac:chgData name="Yoo Jonghun" userId="7af2938a2fa79179" providerId="LiveId" clId="{3F31A642-7B96-47C4-A9BE-DEAC9B3309F1}" dt="2020-05-01T20:45:31.100" v="19" actId="478"/>
          <ac:cxnSpMkLst>
            <pc:docMk/>
            <pc:sldMk cId="2871164344" sldId="277"/>
            <ac:cxnSpMk id="13" creationId="{31EA27A2-8B5A-4BA5-A77D-AF278E765037}"/>
          </ac:cxnSpMkLst>
        </pc:cxnChg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2170214942" sldId="278"/>
        </pc:sldMkLst>
      </pc:sldChg>
      <pc:sldChg chg="addSp delSp modSp add del">
        <pc:chgData name="Yoo Jonghun" userId="7af2938a2fa79179" providerId="LiveId" clId="{3F31A642-7B96-47C4-A9BE-DEAC9B3309F1}" dt="2020-05-01T21:36:46.136" v="137" actId="47"/>
        <pc:sldMkLst>
          <pc:docMk/>
          <pc:sldMk cId="3894778296" sldId="278"/>
        </pc:sldMkLst>
        <pc:spChg chg="mod">
          <ac:chgData name="Yoo Jonghun" userId="7af2938a2fa79179" providerId="LiveId" clId="{3F31A642-7B96-47C4-A9BE-DEAC9B3309F1}" dt="2020-05-01T20:46:00.154" v="28" actId="6549"/>
          <ac:spMkLst>
            <pc:docMk/>
            <pc:sldMk cId="3894778296" sldId="278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9:09.860" v="45" actId="14"/>
          <ac:spMkLst>
            <pc:docMk/>
            <pc:sldMk cId="3894778296" sldId="278"/>
            <ac:spMk id="5" creationId="{7FBC023E-5D69-44AC-9A88-C9CCE4BFD6A0}"/>
          </ac:spMkLst>
        </pc:spChg>
        <pc:spChg chg="add mod">
          <ac:chgData name="Yoo Jonghun" userId="7af2938a2fa79179" providerId="LiveId" clId="{3F31A642-7B96-47C4-A9BE-DEAC9B3309F1}" dt="2020-05-01T20:47:33.040" v="39" actId="1076"/>
          <ac:spMkLst>
            <pc:docMk/>
            <pc:sldMk cId="3894778296" sldId="278"/>
            <ac:spMk id="9" creationId="{D04A84E5-D1EA-4FEC-BDA9-46EEB0F35382}"/>
          </ac:spMkLst>
        </pc:spChg>
        <pc:spChg chg="del">
          <ac:chgData name="Yoo Jonghun" userId="7af2938a2fa79179" providerId="LiveId" clId="{3F31A642-7B96-47C4-A9BE-DEAC9B3309F1}" dt="2020-05-01T20:46:11.076" v="30" actId="478"/>
          <ac:spMkLst>
            <pc:docMk/>
            <pc:sldMk cId="3894778296" sldId="278"/>
            <ac:spMk id="14" creationId="{EF850980-8E6E-432C-A717-FB032F7C445E}"/>
          </ac:spMkLst>
        </pc:spChg>
        <pc:picChg chg="add mod">
          <ac:chgData name="Yoo Jonghun" userId="7af2938a2fa79179" providerId="LiveId" clId="{3F31A642-7B96-47C4-A9BE-DEAC9B3309F1}" dt="2020-05-01T20:47:33.040" v="39" actId="1076"/>
          <ac:picMkLst>
            <pc:docMk/>
            <pc:sldMk cId="3894778296" sldId="278"/>
            <ac:picMk id="8" creationId="{BF1F48DE-75BD-4ED3-8E41-6AAD81DF0BBD}"/>
          </ac:picMkLst>
        </pc:picChg>
        <pc:picChg chg="del">
          <ac:chgData name="Yoo Jonghun" userId="7af2938a2fa79179" providerId="LiveId" clId="{3F31A642-7B96-47C4-A9BE-DEAC9B3309F1}" dt="2020-05-01T20:46:08.706" v="29" actId="478"/>
          <ac:picMkLst>
            <pc:docMk/>
            <pc:sldMk cId="3894778296" sldId="278"/>
            <ac:picMk id="16" creationId="{402631CB-F0C1-4F2D-9288-3278EC0898DD}"/>
          </ac:picMkLst>
        </pc:picChg>
      </pc:sldChg>
      <pc:sldChg chg="addSp delSp modSp add">
        <pc:chgData name="Yoo Jonghun" userId="7af2938a2fa79179" providerId="LiveId" clId="{3F31A642-7B96-47C4-A9BE-DEAC9B3309F1}" dt="2020-05-01T20:50:12.156" v="53" actId="1076"/>
        <pc:sldMkLst>
          <pc:docMk/>
          <pc:sldMk cId="2712627062" sldId="279"/>
        </pc:sldMkLst>
        <pc:spChg chg="mod">
          <ac:chgData name="Yoo Jonghun" userId="7af2938a2fa79179" providerId="LiveId" clId="{3F31A642-7B96-47C4-A9BE-DEAC9B3309F1}" dt="2020-05-01T20:49:30.406" v="47"/>
          <ac:spMkLst>
            <pc:docMk/>
            <pc:sldMk cId="2712627062" sldId="279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9:40.089" v="49" actId="14100"/>
          <ac:spMkLst>
            <pc:docMk/>
            <pc:sldMk cId="2712627062" sldId="279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0:49:44.138" v="50" actId="478"/>
          <ac:spMkLst>
            <pc:docMk/>
            <pc:sldMk cId="2712627062" sldId="279"/>
            <ac:spMk id="9" creationId="{D04A84E5-D1EA-4FEC-BDA9-46EEB0F35382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0" creationId="{5F92AA91-0768-473E-A3BF-6A949E5B1DCD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4" creationId="{214B7C43-86A5-48E3-ADDF-5423B722B6EE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5" creationId="{C399452A-27D5-4D27-BD5E-E00ECE4A99E6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6" creationId="{D3CF9752-D934-4CD2-A4A0-C87D32179A7F}"/>
          </ac:spMkLst>
        </pc:spChg>
        <pc:picChg chg="del">
          <ac:chgData name="Yoo Jonghun" userId="7af2938a2fa79179" providerId="LiveId" clId="{3F31A642-7B96-47C4-A9BE-DEAC9B3309F1}" dt="2020-05-01T20:49:44.138" v="50" actId="478"/>
          <ac:picMkLst>
            <pc:docMk/>
            <pc:sldMk cId="2712627062" sldId="279"/>
            <ac:picMk id="8" creationId="{BF1F48DE-75BD-4ED3-8E41-6AAD81DF0BBD}"/>
          </ac:picMkLst>
        </pc:pic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1" creationId="{6C7D067A-FFB8-43BC-9C32-9E4432974278}"/>
          </ac:cxnSpMkLst>
        </pc:cxn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2" creationId="{62289398-78E7-4428-A85E-6EDF5CE401DF}"/>
          </ac:cxnSpMkLst>
        </pc:cxn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3" creationId="{E17E09E1-268F-4BA5-A33E-8CDE49405D84}"/>
          </ac:cxnSpMkLst>
        </pc:cxnChg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2805671056" sldId="279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1151393163" sldId="280"/>
        </pc:sldMkLst>
      </pc:sldChg>
      <pc:sldChg chg="addSp delSp modSp add del">
        <pc:chgData name="Yoo Jonghun" userId="7af2938a2fa79179" providerId="LiveId" clId="{3F31A642-7B96-47C4-A9BE-DEAC9B3309F1}" dt="2020-05-01T21:09:40.548" v="73" actId="2696"/>
        <pc:sldMkLst>
          <pc:docMk/>
          <pc:sldMk cId="1229805709" sldId="280"/>
        </pc:sldMkLst>
        <pc:spChg chg="mod">
          <ac:chgData name="Yoo Jonghun" userId="7af2938a2fa79179" providerId="LiveId" clId="{3F31A642-7B96-47C4-A9BE-DEAC9B3309F1}" dt="2020-05-01T20:52:40.095" v="72"/>
          <ac:spMkLst>
            <pc:docMk/>
            <pc:sldMk cId="1229805709" sldId="280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50:55.327" v="58"/>
          <ac:spMkLst>
            <pc:docMk/>
            <pc:sldMk cId="1229805709" sldId="280"/>
            <ac:spMk id="5" creationId="{7FBC023E-5D69-44AC-9A88-C9CCE4BFD6A0}"/>
          </ac:spMkLst>
        </pc:spChg>
        <pc:spChg chg="add mod">
          <ac:chgData name="Yoo Jonghun" userId="7af2938a2fa79179" providerId="LiveId" clId="{3F31A642-7B96-47C4-A9BE-DEAC9B3309F1}" dt="2020-05-01T20:52:30.747" v="70" actId="1076"/>
          <ac:spMkLst>
            <pc:docMk/>
            <pc:sldMk cId="1229805709" sldId="280"/>
            <ac:spMk id="6" creationId="{A2F70F84-91C2-4868-A566-722BBE2D0A8C}"/>
          </ac:spMkLst>
        </pc:spChg>
        <pc:spChg chg="del">
          <ac:chgData name="Yoo Jonghun" userId="7af2938a2fa79179" providerId="LiveId" clId="{3F31A642-7B96-47C4-A9BE-DEAC9B3309F1}" dt="2020-05-01T20:50:43.427" v="55" actId="478"/>
          <ac:spMkLst>
            <pc:docMk/>
            <pc:sldMk cId="1229805709" sldId="280"/>
            <ac:spMk id="9" creationId="{D04A84E5-D1EA-4FEC-BDA9-46EEB0F35382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0" creationId="{3224B2FA-7544-4930-8A6D-74B78FCC9CA1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1" creationId="{664C4EDB-F098-4A56-A4AD-65E7BB6865CF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2" creationId="{C038A867-45CA-4C42-BF06-4B7075364859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3" creationId="{3B809DBE-3273-469D-83A1-10ED8EA3B813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7" creationId="{746D9884-1CB3-41A3-ADED-B9CF78D25312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8" creationId="{913D82A1-A69F-4335-AB65-DBD51C80A401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9" creationId="{E76EB60F-5165-4898-B99A-1880D05BC3B0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20" creationId="{EA8808AC-FE86-4126-BCCF-E869E3317B71}"/>
          </ac:spMkLst>
        </pc:spChg>
        <pc:picChg chg="del">
          <ac:chgData name="Yoo Jonghun" userId="7af2938a2fa79179" providerId="LiveId" clId="{3F31A642-7B96-47C4-A9BE-DEAC9B3309F1}" dt="2020-05-01T20:50:43.427" v="55" actId="478"/>
          <ac:picMkLst>
            <pc:docMk/>
            <pc:sldMk cId="1229805709" sldId="280"/>
            <ac:picMk id="8" creationId="{BF1F48DE-75BD-4ED3-8E41-6AAD81DF0BBD}"/>
          </ac:picMkLst>
        </pc:pic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4" creationId="{A625EB64-41B4-4661-84E5-9BB3AF0A5B3D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5" creationId="{F48DC10B-5D22-48F5-8F54-50E489CA26DB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6" creationId="{B9AE7193-1417-455F-8B12-0E21DD77B1D4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1" creationId="{CFD72434-8D0D-4754-ACB1-21A08580312A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2" creationId="{9087A3C1-F78D-4EB1-9B18-5EFA2A3FD5F4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3" creationId="{A1E3D5E6-E0E3-4F56-90C5-AA2DA7F006E2}"/>
          </ac:cxnSpMkLst>
        </pc:cxnChg>
      </pc:sldChg>
      <pc:sldChg chg="addSp delSp modSp add">
        <pc:chgData name="Yoo Jonghun" userId="7af2938a2fa79179" providerId="LiveId" clId="{3F31A642-7B96-47C4-A9BE-DEAC9B3309F1}" dt="2020-05-01T21:17:37.804" v="132" actId="14100"/>
        <pc:sldMkLst>
          <pc:docMk/>
          <pc:sldMk cId="1543022343" sldId="280"/>
        </pc:sldMkLst>
        <pc:spChg chg="mod">
          <ac:chgData name="Yoo Jonghun" userId="7af2938a2fa79179" providerId="LiveId" clId="{3F31A642-7B96-47C4-A9BE-DEAC9B3309F1}" dt="2020-05-01T21:10:33.998" v="89"/>
          <ac:spMkLst>
            <pc:docMk/>
            <pc:sldMk cId="1543022343" sldId="280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1:17:37.804" v="132" actId="14100"/>
          <ac:spMkLst>
            <pc:docMk/>
            <pc:sldMk cId="1543022343" sldId="280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0" creationId="{5F92AA91-0768-473E-A3BF-6A949E5B1DCD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4" creationId="{214B7C43-86A5-48E3-ADDF-5423B722B6EE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5" creationId="{C399452A-27D5-4D27-BD5E-E00ECE4A99E6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6" creationId="{D3CF9752-D934-4CD2-A4A0-C87D32179A7F}"/>
          </ac:spMkLst>
        </pc:spChg>
        <pc:spChg chg="add mod">
          <ac:chgData name="Yoo Jonghun" userId="7af2938a2fa79179" providerId="LiveId" clId="{3F31A642-7B96-47C4-A9BE-DEAC9B3309F1}" dt="2020-05-01T21:11:09.460" v="97" actId="1076"/>
          <ac:spMkLst>
            <pc:docMk/>
            <pc:sldMk cId="1543022343" sldId="280"/>
            <ac:spMk id="19" creationId="{D635AF9A-E8AD-4B6E-8057-8EC450F527A5}"/>
          </ac:spMkLst>
        </pc:spChg>
        <pc:spChg chg="add mod">
          <ac:chgData name="Yoo Jonghun" userId="7af2938a2fa79179" providerId="LiveId" clId="{3F31A642-7B96-47C4-A9BE-DEAC9B3309F1}" dt="2020-05-01T21:11:40.701" v="124" actId="20577"/>
          <ac:spMkLst>
            <pc:docMk/>
            <pc:sldMk cId="1543022343" sldId="280"/>
            <ac:spMk id="20" creationId="{3765301A-02AB-4977-9730-575F28E31CFA}"/>
          </ac:spMkLst>
        </pc:spChg>
        <pc:spChg chg="add mod">
          <ac:chgData name="Yoo Jonghun" userId="7af2938a2fa79179" providerId="LiveId" clId="{3F31A642-7B96-47C4-A9BE-DEAC9B3309F1}" dt="2020-05-01T21:13:29.922" v="130" actId="1037"/>
          <ac:spMkLst>
            <pc:docMk/>
            <pc:sldMk cId="1543022343" sldId="280"/>
            <ac:spMk id="23" creationId="{B0B8AA4D-46EB-4C2D-9AD3-F60FDBD79CAC}"/>
          </ac:spMkLst>
        </pc:spChg>
        <pc:spChg chg="add mod">
          <ac:chgData name="Yoo Jonghun" userId="7af2938a2fa79179" providerId="LiveId" clId="{3F31A642-7B96-47C4-A9BE-DEAC9B3309F1}" dt="2020-05-01T21:13:33.827" v="131" actId="1076"/>
          <ac:spMkLst>
            <pc:docMk/>
            <pc:sldMk cId="1543022343" sldId="280"/>
            <ac:spMk id="24" creationId="{0B34AD9D-2E7A-4CCA-BA69-C12F5556D9C7}"/>
          </ac:spMkLst>
        </pc:spChg>
        <pc:graphicFrameChg chg="add mod">
          <ac:chgData name="Yoo Jonghun" userId="7af2938a2fa79179" providerId="LiveId" clId="{3F31A642-7B96-47C4-A9BE-DEAC9B3309F1}" dt="2020-05-01T21:11:01.334" v="95" actId="1076"/>
          <ac:graphicFrameMkLst>
            <pc:docMk/>
            <pc:sldMk cId="1543022343" sldId="280"/>
            <ac:graphicFrameMk id="17" creationId="{AC2D2439-060A-42DB-B1D0-138720F30E8E}"/>
          </ac:graphicFrameMkLst>
        </pc:graphicFrameChg>
        <pc:picChg chg="add mod">
          <ac:chgData name="Yoo Jonghun" userId="7af2938a2fa79179" providerId="LiveId" clId="{3F31A642-7B96-47C4-A9BE-DEAC9B3309F1}" dt="2020-05-01T21:11:06.828" v="96" actId="14100"/>
          <ac:picMkLst>
            <pc:docMk/>
            <pc:sldMk cId="1543022343" sldId="280"/>
            <ac:picMk id="18" creationId="{8A2CF2B1-4413-4B99-97DA-28981FA56A3F}"/>
          </ac:picMkLst>
        </pc:pic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1" creationId="{6C7D067A-FFB8-43BC-9C32-9E4432974278}"/>
          </ac:cxnSpMkLst>
        </pc:cxn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2" creationId="{62289398-78E7-4428-A85E-6EDF5CE401DF}"/>
          </ac:cxnSpMkLst>
        </pc:cxn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3" creationId="{E17E09E1-268F-4BA5-A33E-8CDE49405D84}"/>
          </ac:cxnSpMkLst>
        </pc:cxnChg>
        <pc:cxnChg chg="add mod">
          <ac:chgData name="Yoo Jonghun" userId="7af2938a2fa79179" providerId="LiveId" clId="{3F31A642-7B96-47C4-A9BE-DEAC9B3309F1}" dt="2020-05-01T21:13:15.730" v="125" actId="1076"/>
          <ac:cxnSpMkLst>
            <pc:docMk/>
            <pc:sldMk cId="1543022343" sldId="280"/>
            <ac:cxnSpMk id="21" creationId="{CA78A5D0-4DCA-42F5-9BA6-D0FE939587F0}"/>
          </ac:cxnSpMkLst>
        </pc:cxnChg>
        <pc:cxnChg chg="add mod">
          <ac:chgData name="Yoo Jonghun" userId="7af2938a2fa79179" providerId="LiveId" clId="{3F31A642-7B96-47C4-A9BE-DEAC9B3309F1}" dt="2020-05-01T21:13:18.083" v="126" actId="1076"/>
          <ac:cxnSpMkLst>
            <pc:docMk/>
            <pc:sldMk cId="1543022343" sldId="280"/>
            <ac:cxnSpMk id="22" creationId="{C83B4B48-23C2-4F93-8D5C-0838BB4E376A}"/>
          </ac:cxnSpMkLst>
        </pc:cxnChg>
      </pc:sldChg>
      <pc:sldChg chg="new del">
        <pc:chgData name="Yoo Jonghun" userId="7af2938a2fa79179" providerId="LiveId" clId="{3F31A642-7B96-47C4-A9BE-DEAC9B3309F1}" dt="2020-05-01T21:10:19.503" v="75" actId="2696"/>
        <pc:sldMkLst>
          <pc:docMk/>
          <pc:sldMk cId="4125849002" sldId="280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803099629" sldId="281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60483401" sldId="282"/>
        </pc:sldMkLst>
      </pc:sldChg>
    </pc:docChg>
  </pc:docChgLst>
  <pc:docChgLst>
    <pc:chgData name="Yoo Jonghun" userId="7af2938a2fa79179" providerId="LiveId" clId="{67D27B71-5D07-4598-909F-691D8E5DE063}"/>
    <pc:docChg chg="custSel addSld modSld">
      <pc:chgData name="Yoo Jonghun" userId="7af2938a2fa79179" providerId="LiveId" clId="{67D27B71-5D07-4598-909F-691D8E5DE063}" dt="2020-05-01T21:43:39.634" v="55" actId="14100"/>
      <pc:docMkLst>
        <pc:docMk/>
      </pc:docMkLst>
      <pc:sldChg chg="addSp delSp modSp">
        <pc:chgData name="Yoo Jonghun" userId="7af2938a2fa79179" providerId="LiveId" clId="{67D27B71-5D07-4598-909F-691D8E5DE063}" dt="2020-05-01T21:40:33.685" v="5" actId="1076"/>
        <pc:sldMkLst>
          <pc:docMk/>
          <pc:sldMk cId="2712627062" sldId="279"/>
        </pc:sldMkLst>
        <pc:spChg chg="mod">
          <ac:chgData name="Yoo Jonghun" userId="7af2938a2fa79179" providerId="LiveId" clId="{67D27B71-5D07-4598-909F-691D8E5DE063}" dt="2020-05-01T21:40:26.944" v="4"/>
          <ac:spMkLst>
            <pc:docMk/>
            <pc:sldMk cId="2712627062" sldId="279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0:21.539" v="3"/>
          <ac:spMkLst>
            <pc:docMk/>
            <pc:sldMk cId="2712627062" sldId="279"/>
            <ac:spMk id="5" creationId="{7FBC023E-5D69-44AC-9A88-C9CCE4BFD6A0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0" creationId="{5F92AA91-0768-473E-A3BF-6A949E5B1DCD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4" creationId="{214B7C43-86A5-48E3-ADDF-5423B722B6EE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5" creationId="{C399452A-27D5-4D27-BD5E-E00ECE4A99E6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6" creationId="{D3CF9752-D934-4CD2-A4A0-C87D32179A7F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7" creationId="{8C48BF8F-B265-47EB-882E-2768A5A088F7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8" creationId="{6A160FD2-0B15-4283-A7DE-AE934FFE8C52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9" creationId="{1C099C2C-7204-4961-B715-A922F00E2A0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0" creationId="{BBDFD6E0-290A-4B7E-A191-778BFD6B1F2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4" creationId="{447C4C8E-05CB-4197-81B4-6971788CED0C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5" creationId="{3A57F635-C375-4CB3-9D00-4EE83717228A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6" creationId="{B4549587-F836-4C97-9076-E3227D9C0ED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7" creationId="{CF5786A2-1CC6-4131-B33A-627C9121CE62}"/>
          </ac:spMkLst>
        </pc:sp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1" creationId="{6C7D067A-FFB8-43BC-9C32-9E4432974278}"/>
          </ac:cxnSpMkLst>
        </pc:cxn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2" creationId="{62289398-78E7-4428-A85E-6EDF5CE401DF}"/>
          </ac:cxnSpMkLst>
        </pc:cxn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3" creationId="{E17E09E1-268F-4BA5-A33E-8CDE49405D84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1" creationId="{F110F91F-599F-4899-8694-3B7F034939AD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2" creationId="{D0458281-D672-4621-80FD-0DDF3198D538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3" creationId="{25F6C21B-7082-417F-833B-05247446C6C5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8" creationId="{4BC3B1CD-D21B-46DA-BD86-C1F0FCB52577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9" creationId="{F25EAA73-B386-4230-9E02-25B082550D47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30" creationId="{3F887D66-0863-4BF8-803F-629F5E001863}"/>
          </ac:cxnSpMkLst>
        </pc:cxnChg>
      </pc:sldChg>
      <pc:sldChg chg="modSp">
        <pc:chgData name="Yoo Jonghun" userId="7af2938a2fa79179" providerId="LiveId" clId="{67D27B71-5D07-4598-909F-691D8E5DE063}" dt="2020-05-01T21:41:11.017" v="11" actId="20577"/>
        <pc:sldMkLst>
          <pc:docMk/>
          <pc:sldMk cId="1543022343" sldId="280"/>
        </pc:sldMkLst>
        <pc:spChg chg="mod">
          <ac:chgData name="Yoo Jonghun" userId="7af2938a2fa79179" providerId="LiveId" clId="{67D27B71-5D07-4598-909F-691D8E5DE063}" dt="2020-05-01T21:41:11.017" v="11" actId="20577"/>
          <ac:spMkLst>
            <pc:docMk/>
            <pc:sldMk cId="1543022343" sldId="280"/>
            <ac:spMk id="2" creationId="{C1C69F64-F510-492A-BAD9-081F5111B6AE}"/>
          </ac:spMkLst>
        </pc:spChg>
      </pc:sldChg>
      <pc:sldChg chg="add">
        <pc:chgData name="Yoo Jonghun" userId="7af2938a2fa79179" providerId="LiveId" clId="{67D27B71-5D07-4598-909F-691D8E5DE063}" dt="2020-05-01T21:40:12.062" v="0"/>
        <pc:sldMkLst>
          <pc:docMk/>
          <pc:sldMk cId="3156148381" sldId="281"/>
        </pc:sldMkLst>
      </pc:sldChg>
      <pc:sldChg chg="addSp delSp modSp add">
        <pc:chgData name="Yoo Jonghun" userId="7af2938a2fa79179" providerId="LiveId" clId="{67D27B71-5D07-4598-909F-691D8E5DE063}" dt="2020-05-01T21:42:15.326" v="29" actId="20577"/>
        <pc:sldMkLst>
          <pc:docMk/>
          <pc:sldMk cId="3728161775" sldId="282"/>
        </pc:sldMkLst>
        <pc:spChg chg="mod">
          <ac:chgData name="Yoo Jonghun" userId="7af2938a2fa79179" providerId="LiveId" clId="{67D27B71-5D07-4598-909F-691D8E5DE063}" dt="2020-05-01T21:42:15.326" v="29" actId="20577"/>
          <ac:spMkLst>
            <pc:docMk/>
            <pc:sldMk cId="3728161775" sldId="282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1:31.215" v="15"/>
          <ac:spMkLst>
            <pc:docMk/>
            <pc:sldMk cId="3728161775" sldId="282"/>
            <ac:spMk id="5" creationId="{7FBC023E-5D69-44AC-9A88-C9CCE4BFD6A0}"/>
          </ac:spMkLst>
        </pc:spChg>
        <pc:spChg chg="add del">
          <ac:chgData name="Yoo Jonghun" userId="7af2938a2fa79179" providerId="LiveId" clId="{67D27B71-5D07-4598-909F-691D8E5DE063}" dt="2020-05-01T21:41:45.674" v="18"/>
          <ac:spMkLst>
            <pc:docMk/>
            <pc:sldMk cId="3728161775" sldId="282"/>
            <ac:spMk id="6" creationId="{C348ABD0-E6DC-4CC8-B4DD-B575A6E35E6A}"/>
          </ac:spMkLst>
        </pc:spChg>
        <pc:spChg chg="add mod">
          <ac:chgData name="Yoo Jonghun" userId="7af2938a2fa79179" providerId="LiveId" clId="{67D27B71-5D07-4598-909F-691D8E5DE063}" dt="2020-05-01T21:41:53.888" v="24" actId="1076"/>
          <ac:spMkLst>
            <pc:docMk/>
            <pc:sldMk cId="3728161775" sldId="282"/>
            <ac:spMk id="15" creationId="{9236942B-F0D7-442A-8582-DD3513770C0B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19" creationId="{D635AF9A-E8AD-4B6E-8057-8EC450F527A5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0" creationId="{3765301A-02AB-4977-9730-575F28E31CFA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3" creationId="{B0B8AA4D-46EB-4C2D-9AD3-F60FDBD79CAC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4" creationId="{0B34AD9D-2E7A-4CCA-BA69-C12F5556D9C7}"/>
          </ac:spMkLst>
        </pc:spChg>
        <pc:graphicFrameChg chg="del">
          <ac:chgData name="Yoo Jonghun" userId="7af2938a2fa79179" providerId="LiveId" clId="{67D27B71-5D07-4598-909F-691D8E5DE063}" dt="2020-05-01T21:41:58.161" v="25" actId="478"/>
          <ac:graphicFrameMkLst>
            <pc:docMk/>
            <pc:sldMk cId="3728161775" sldId="282"/>
            <ac:graphicFrameMk id="17" creationId="{AC2D2439-060A-42DB-B1D0-138720F30E8E}"/>
          </ac:graphicFrameMkLst>
        </pc:graphicFrameChg>
        <pc:picChg chg="add mod">
          <ac:chgData name="Yoo Jonghun" userId="7af2938a2fa79179" providerId="LiveId" clId="{67D27B71-5D07-4598-909F-691D8E5DE063}" dt="2020-05-01T21:42:00.815" v="27" actId="1076"/>
          <ac:picMkLst>
            <pc:docMk/>
            <pc:sldMk cId="3728161775" sldId="282"/>
            <ac:picMk id="16" creationId="{3F045C5B-4834-4A6F-B376-859BF327A5E0}"/>
          </ac:picMkLst>
        </pc:picChg>
        <pc:picChg chg="del">
          <ac:chgData name="Yoo Jonghun" userId="7af2938a2fa79179" providerId="LiveId" clId="{67D27B71-5D07-4598-909F-691D8E5DE063}" dt="2020-05-01T21:41:58.161" v="25" actId="478"/>
          <ac:picMkLst>
            <pc:docMk/>
            <pc:sldMk cId="3728161775" sldId="282"/>
            <ac:picMk id="18" creationId="{8A2CF2B1-4413-4B99-97DA-28981FA56A3F}"/>
          </ac:picMkLst>
        </pc:picChg>
        <pc:cxnChg chg="del">
          <ac:chgData name="Yoo Jonghun" userId="7af2938a2fa79179" providerId="LiveId" clId="{67D27B71-5D07-4598-909F-691D8E5DE063}" dt="2020-05-01T21:41:43.185" v="16" actId="478"/>
          <ac:cxnSpMkLst>
            <pc:docMk/>
            <pc:sldMk cId="3728161775" sldId="282"/>
            <ac:cxnSpMk id="21" creationId="{CA78A5D0-4DCA-42F5-9BA6-D0FE939587F0}"/>
          </ac:cxnSpMkLst>
        </pc:cxnChg>
        <pc:cxnChg chg="del">
          <ac:chgData name="Yoo Jonghun" userId="7af2938a2fa79179" providerId="LiveId" clId="{67D27B71-5D07-4598-909F-691D8E5DE063}" dt="2020-05-01T21:41:43.185" v="16" actId="478"/>
          <ac:cxnSpMkLst>
            <pc:docMk/>
            <pc:sldMk cId="3728161775" sldId="282"/>
            <ac:cxnSpMk id="22" creationId="{C83B4B48-23C2-4F93-8D5C-0838BB4E376A}"/>
          </ac:cxnSpMkLst>
        </pc:cxnChg>
      </pc:sldChg>
      <pc:sldChg chg="addSp delSp modSp add">
        <pc:chgData name="Yoo Jonghun" userId="7af2938a2fa79179" providerId="LiveId" clId="{67D27B71-5D07-4598-909F-691D8E5DE063}" dt="2020-05-01T21:42:36.531" v="34" actId="1076"/>
        <pc:sldMkLst>
          <pc:docMk/>
          <pc:sldMk cId="2132182585" sldId="283"/>
        </pc:sldMkLst>
        <pc:spChg chg="mod">
          <ac:chgData name="Yoo Jonghun" userId="7af2938a2fa79179" providerId="LiveId" clId="{67D27B71-5D07-4598-909F-691D8E5DE063}" dt="2020-05-01T21:42:30.681" v="33"/>
          <ac:spMkLst>
            <pc:docMk/>
            <pc:sldMk cId="2132182585" sldId="283"/>
            <ac:spMk id="5" creationId="{7FBC023E-5D69-44AC-9A88-C9CCE4BFD6A0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8" creationId="{276866E3-91AD-4B79-9709-BDD23486AD3A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9" creationId="{D20752C7-1BF5-4D57-A1E6-993C8CC44DE6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10" creationId="{3383D8C4-F6AE-4796-B47E-F192927323FF}"/>
          </ac:spMkLst>
        </pc:spChg>
        <pc:spChg chg="del">
          <ac:chgData name="Yoo Jonghun" userId="7af2938a2fa79179" providerId="LiveId" clId="{67D27B71-5D07-4598-909F-691D8E5DE063}" dt="2020-05-01T21:42:22.752" v="30" actId="478"/>
          <ac:spMkLst>
            <pc:docMk/>
            <pc:sldMk cId="2132182585" sldId="283"/>
            <ac:spMk id="15" creationId="{9236942B-F0D7-442A-8582-DD3513770C0B}"/>
          </ac:spMkLst>
        </pc:spChg>
        <pc:picChg chg="del">
          <ac:chgData name="Yoo Jonghun" userId="7af2938a2fa79179" providerId="LiveId" clId="{67D27B71-5D07-4598-909F-691D8E5DE063}" dt="2020-05-01T21:42:22.752" v="30" actId="478"/>
          <ac:picMkLst>
            <pc:docMk/>
            <pc:sldMk cId="2132182585" sldId="283"/>
            <ac:picMk id="16" creationId="{3F045C5B-4834-4A6F-B376-859BF327A5E0}"/>
          </ac:picMkLst>
        </pc:picChg>
      </pc:sldChg>
      <pc:sldChg chg="addSp delSp modSp add">
        <pc:chgData name="Yoo Jonghun" userId="7af2938a2fa79179" providerId="LiveId" clId="{67D27B71-5D07-4598-909F-691D8E5DE063}" dt="2020-05-01T21:43:39.634" v="55" actId="14100"/>
        <pc:sldMkLst>
          <pc:docMk/>
          <pc:sldMk cId="3993848652" sldId="284"/>
        </pc:sldMkLst>
        <pc:spChg chg="mod">
          <ac:chgData name="Yoo Jonghun" userId="7af2938a2fa79179" providerId="LiveId" clId="{67D27B71-5D07-4598-909F-691D8E5DE063}" dt="2020-05-01T21:43:20.960" v="49" actId="20577"/>
          <ac:spMkLst>
            <pc:docMk/>
            <pc:sldMk cId="3993848652" sldId="284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3:24.531" v="50"/>
          <ac:spMkLst>
            <pc:docMk/>
            <pc:sldMk cId="3993848652" sldId="284"/>
            <ac:spMk id="5" creationId="{7FBC023E-5D69-44AC-9A88-C9CCE4BFD6A0}"/>
          </ac:spMkLst>
        </pc:spChg>
        <pc:spChg chg="del">
          <ac:chgData name="Yoo Jonghun" userId="7af2938a2fa79179" providerId="LiveId" clId="{67D27B71-5D07-4598-909F-691D8E5DE063}" dt="2020-05-01T21:43:29.872" v="51" actId="478"/>
          <ac:spMkLst>
            <pc:docMk/>
            <pc:sldMk cId="3993848652" sldId="284"/>
            <ac:spMk id="15" creationId="{9236942B-F0D7-442A-8582-DD3513770C0B}"/>
          </ac:spMkLst>
        </pc:spChg>
        <pc:graphicFrameChg chg="add mod modGraphic">
          <ac:chgData name="Yoo Jonghun" userId="7af2938a2fa79179" providerId="LiveId" clId="{67D27B71-5D07-4598-909F-691D8E5DE063}" dt="2020-05-01T21:43:39.634" v="55" actId="14100"/>
          <ac:graphicFrameMkLst>
            <pc:docMk/>
            <pc:sldMk cId="3993848652" sldId="284"/>
            <ac:graphicFrameMk id="8" creationId="{64F2C646-5DB3-49D9-A631-DB81B3888621}"/>
          </ac:graphicFrameMkLst>
        </pc:graphicFrameChg>
        <pc:picChg chg="del">
          <ac:chgData name="Yoo Jonghun" userId="7af2938a2fa79179" providerId="LiveId" clId="{67D27B71-5D07-4598-909F-691D8E5DE063}" dt="2020-05-01T21:43:29.872" v="51" actId="478"/>
          <ac:picMkLst>
            <pc:docMk/>
            <pc:sldMk cId="3993848652" sldId="284"/>
            <ac:picMk id="16" creationId="{3F045C5B-4834-4A6F-B376-859BF327A5E0}"/>
          </ac:picMkLst>
        </pc:pic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5C86049F-D557-4532-9C16-6C28FB63C9CB}"/>
    <pc:docChg chg="custSel addSld delSld modSld">
      <pc:chgData name="Yoo Jonghun" userId="7af2938a2fa79179" providerId="LiveId" clId="{5C86049F-D557-4532-9C16-6C28FB63C9CB}" dt="2020-05-20T16:29:15.378" v="113" actId="20577"/>
      <pc:docMkLst>
        <pc:docMk/>
      </pc:docMkLst>
      <pc:sldChg chg="modSp mod">
        <pc:chgData name="Yoo Jonghun" userId="7af2938a2fa79179" providerId="LiveId" clId="{5C86049F-D557-4532-9C16-6C28FB63C9CB}" dt="2020-05-20T16:19:18.880" v="0" actId="6549"/>
        <pc:sldMkLst>
          <pc:docMk/>
          <pc:sldMk cId="1738146401" sldId="256"/>
        </pc:sldMkLst>
        <pc:spChg chg="mod">
          <ac:chgData name="Yoo Jonghun" userId="7af2938a2fa79179" providerId="LiveId" clId="{5C86049F-D557-4532-9C16-6C28FB63C9CB}" dt="2020-05-20T16:19:18.880" v="0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modSp del mod">
        <pc:chgData name="Yoo Jonghun" userId="7af2938a2fa79179" providerId="LiveId" clId="{5C86049F-D557-4532-9C16-6C28FB63C9CB}" dt="2020-05-20T16:23:28.348" v="11" actId="2696"/>
        <pc:sldMkLst>
          <pc:docMk/>
          <pc:sldMk cId="2712627062" sldId="279"/>
        </pc:sldMkLst>
        <pc:spChg chg="mod">
          <ac:chgData name="Yoo Jonghun" userId="7af2938a2fa79179" providerId="LiveId" clId="{5C86049F-D557-4532-9C16-6C28FB63C9CB}" dt="2020-05-20T16:19:25.109" v="2" actId="20577"/>
          <ac:spMkLst>
            <pc:docMk/>
            <pc:sldMk cId="2712627062" sldId="279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5-20T16:19:42.899" v="9"/>
          <ac:spMkLst>
            <pc:docMk/>
            <pc:sldMk cId="2712627062" sldId="279"/>
            <ac:spMk id="4" creationId="{068C5A6C-909A-48DF-A469-FC73377508FD}"/>
          </ac:spMkLst>
        </pc:sp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1543022343" sldId="280"/>
        </pc:sldMkLst>
      </pc:sldChg>
      <pc:sldChg chg="addSp delSp modSp mod">
        <pc:chgData name="Yoo Jonghun" userId="7af2938a2fa79179" providerId="LiveId" clId="{5C86049F-D557-4532-9C16-6C28FB63C9CB}" dt="2020-05-20T16:28:33.364" v="100" actId="20577"/>
        <pc:sldMkLst>
          <pc:docMk/>
          <pc:sldMk cId="3156148381" sldId="281"/>
        </pc:sldMkLst>
        <pc:spChg chg="mod">
          <ac:chgData name="Yoo Jonghun" userId="7af2938a2fa79179" providerId="LiveId" clId="{5C86049F-D557-4532-9C16-6C28FB63C9CB}" dt="2020-05-20T16:28:33.364" v="100" actId="20577"/>
          <ac:spMkLst>
            <pc:docMk/>
            <pc:sldMk cId="3156148381" sldId="281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5:37.065" v="21" actId="20577"/>
          <ac:spMkLst>
            <pc:docMk/>
            <pc:sldMk cId="3156148381" sldId="281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5-20T16:23:37.498" v="19"/>
          <ac:spMkLst>
            <pc:docMk/>
            <pc:sldMk cId="3156148381" sldId="281"/>
            <ac:spMk id="4" creationId="{068C5A6C-909A-48DF-A469-FC73377508FD}"/>
          </ac:spMkLst>
        </pc:spChg>
        <pc:spChg chg="mod">
          <ac:chgData name="Yoo Jonghun" userId="7af2938a2fa79179" providerId="LiveId" clId="{5C86049F-D557-4532-9C16-6C28FB63C9CB}" dt="2020-05-20T16:27:59.001" v="67"/>
          <ac:spMkLst>
            <pc:docMk/>
            <pc:sldMk cId="3156148381" sldId="281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0" creationId="{5F92AA91-0768-473E-A3BF-6A949E5B1DCD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4" creationId="{214B7C43-86A5-48E3-ADDF-5423B722B6EE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5" creationId="{C399452A-27D5-4D27-BD5E-E00ECE4A99E6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6" creationId="{D3CF9752-D934-4CD2-A4A0-C87D32179A7F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17" creationId="{200DA5C4-ED40-48A9-B5C2-E84380E32A41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21" creationId="{844DA095-EDF0-47BA-AC9A-0D53F87FCF2F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22" creationId="{874D150E-8931-4CBD-A8BB-0D6158C49521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23" creationId="{1131A844-1FA4-43E4-AD60-37D235814F8F}"/>
          </ac:spMkLst>
        </pc:spChg>
        <pc:cxnChg chg="del">
          <ac:chgData name="Yoo Jonghun" userId="7af2938a2fa79179" providerId="LiveId" clId="{5C86049F-D557-4532-9C16-6C28FB63C9CB}" dt="2020-05-20T16:27:53.166" v="65" actId="478"/>
          <ac:cxnSpMkLst>
            <pc:docMk/>
            <pc:sldMk cId="3156148381" sldId="281"/>
            <ac:cxnSpMk id="11" creationId="{6C7D067A-FFB8-43BC-9C32-9E4432974278}"/>
          </ac:cxnSpMkLst>
        </pc:cxnChg>
        <pc:cxnChg chg="del">
          <ac:chgData name="Yoo Jonghun" userId="7af2938a2fa79179" providerId="LiveId" clId="{5C86049F-D557-4532-9C16-6C28FB63C9CB}" dt="2020-05-20T16:27:53.166" v="65" actId="478"/>
          <ac:cxnSpMkLst>
            <pc:docMk/>
            <pc:sldMk cId="3156148381" sldId="281"/>
            <ac:cxnSpMk id="12" creationId="{62289398-78E7-4428-A85E-6EDF5CE401DF}"/>
          </ac:cxnSpMkLst>
        </pc:cxnChg>
        <pc:cxnChg chg="del">
          <ac:chgData name="Yoo Jonghun" userId="7af2938a2fa79179" providerId="LiveId" clId="{5C86049F-D557-4532-9C16-6C28FB63C9CB}" dt="2020-05-20T16:27:53.166" v="65" actId="478"/>
          <ac:cxnSpMkLst>
            <pc:docMk/>
            <pc:sldMk cId="3156148381" sldId="281"/>
            <ac:cxnSpMk id="13" creationId="{E17E09E1-268F-4BA5-A33E-8CDE49405D84}"/>
          </ac:cxnSpMkLst>
        </pc:cxnChg>
        <pc:cxnChg chg="add mod">
          <ac:chgData name="Yoo Jonghun" userId="7af2938a2fa79179" providerId="LiveId" clId="{5C86049F-D557-4532-9C16-6C28FB63C9CB}" dt="2020-05-20T16:27:53.312" v="66"/>
          <ac:cxnSpMkLst>
            <pc:docMk/>
            <pc:sldMk cId="3156148381" sldId="281"/>
            <ac:cxnSpMk id="18" creationId="{A07D7B78-A84A-4B6B-8CD2-390A4C0C7750}"/>
          </ac:cxnSpMkLst>
        </pc:cxnChg>
        <pc:cxnChg chg="add mod">
          <ac:chgData name="Yoo Jonghun" userId="7af2938a2fa79179" providerId="LiveId" clId="{5C86049F-D557-4532-9C16-6C28FB63C9CB}" dt="2020-05-20T16:27:53.312" v="66"/>
          <ac:cxnSpMkLst>
            <pc:docMk/>
            <pc:sldMk cId="3156148381" sldId="281"/>
            <ac:cxnSpMk id="19" creationId="{DF686F14-2BDB-440C-A18A-6712209F2575}"/>
          </ac:cxnSpMkLst>
        </pc:cxnChg>
        <pc:cxnChg chg="add mod">
          <ac:chgData name="Yoo Jonghun" userId="7af2938a2fa79179" providerId="LiveId" clId="{5C86049F-D557-4532-9C16-6C28FB63C9CB}" dt="2020-05-20T16:27:53.312" v="66"/>
          <ac:cxnSpMkLst>
            <pc:docMk/>
            <pc:sldMk cId="3156148381" sldId="281"/>
            <ac:cxnSpMk id="20" creationId="{3021FA34-C3D8-40AD-83F8-7F3B2B0A0B22}"/>
          </ac:cxnSpMkLst>
        </pc:cxn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3728161775" sldId="282"/>
        </pc:sldMkLst>
      </pc:sldChg>
      <pc:sldChg chg="addSp delSp modSp add mod">
        <pc:chgData name="Yoo Jonghun" userId="7af2938a2fa79179" providerId="LiveId" clId="{5C86049F-D557-4532-9C16-6C28FB63C9CB}" dt="2020-05-20T16:26:23.881" v="42" actId="1076"/>
        <pc:sldMkLst>
          <pc:docMk/>
          <pc:sldMk cId="3974703878" sldId="282"/>
        </pc:sldMkLst>
        <pc:spChg chg="mod">
          <ac:chgData name="Yoo Jonghun" userId="7af2938a2fa79179" providerId="LiveId" clId="{5C86049F-D557-4532-9C16-6C28FB63C9CB}" dt="2020-05-20T16:26:00.240" v="31"/>
          <ac:spMkLst>
            <pc:docMk/>
            <pc:sldMk cId="3974703878" sldId="282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5:56.918" v="30" actId="14100"/>
          <ac:spMkLst>
            <pc:docMk/>
            <pc:sldMk cId="3974703878" sldId="282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0" creationId="{5F92AA91-0768-473E-A3BF-6A949E5B1DCD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4" creationId="{214B7C43-86A5-48E3-ADDF-5423B722B6EE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5" creationId="{C399452A-27D5-4D27-BD5E-E00ECE4A99E6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6" creationId="{D3CF9752-D934-4CD2-A4A0-C87D32179A7F}"/>
          </ac:spMkLst>
        </pc:spChg>
        <pc:spChg chg="add mod">
          <ac:chgData name="Yoo Jonghun" userId="7af2938a2fa79179" providerId="LiveId" clId="{5C86049F-D557-4532-9C16-6C28FB63C9CB}" dt="2020-05-20T16:26:23.881" v="42" actId="1076"/>
          <ac:spMkLst>
            <pc:docMk/>
            <pc:sldMk cId="3974703878" sldId="282"/>
            <ac:spMk id="18" creationId="{5E803C3C-D0F1-4839-BEEA-3D5AF198C49E}"/>
          </ac:spMkLst>
        </pc:spChg>
        <pc:picChg chg="add mod">
          <ac:chgData name="Yoo Jonghun" userId="7af2938a2fa79179" providerId="LiveId" clId="{5C86049F-D557-4532-9C16-6C28FB63C9CB}" dt="2020-05-20T16:26:13.733" v="39" actId="1076"/>
          <ac:picMkLst>
            <pc:docMk/>
            <pc:sldMk cId="3974703878" sldId="282"/>
            <ac:picMk id="17" creationId="{1F035EED-77B4-4452-90B7-1DBDD486671E}"/>
          </ac:picMkLst>
        </pc:picChg>
        <pc:cxnChg chg="del">
          <ac:chgData name="Yoo Jonghun" userId="7af2938a2fa79179" providerId="LiveId" clId="{5C86049F-D557-4532-9C16-6C28FB63C9CB}" dt="2020-05-20T16:25:44.728" v="23" actId="478"/>
          <ac:cxnSpMkLst>
            <pc:docMk/>
            <pc:sldMk cId="3974703878" sldId="282"/>
            <ac:cxnSpMk id="11" creationId="{6C7D067A-FFB8-43BC-9C32-9E4432974278}"/>
          </ac:cxnSpMkLst>
        </pc:cxnChg>
        <pc:cxnChg chg="del">
          <ac:chgData name="Yoo Jonghun" userId="7af2938a2fa79179" providerId="LiveId" clId="{5C86049F-D557-4532-9C16-6C28FB63C9CB}" dt="2020-05-20T16:25:44.728" v="23" actId="478"/>
          <ac:cxnSpMkLst>
            <pc:docMk/>
            <pc:sldMk cId="3974703878" sldId="282"/>
            <ac:cxnSpMk id="12" creationId="{62289398-78E7-4428-A85E-6EDF5CE401DF}"/>
          </ac:cxnSpMkLst>
        </pc:cxnChg>
        <pc:cxnChg chg="del">
          <ac:chgData name="Yoo Jonghun" userId="7af2938a2fa79179" providerId="LiveId" clId="{5C86049F-D557-4532-9C16-6C28FB63C9CB}" dt="2020-05-20T16:25:44.728" v="23" actId="478"/>
          <ac:cxnSpMkLst>
            <pc:docMk/>
            <pc:sldMk cId="3974703878" sldId="282"/>
            <ac:cxnSpMk id="13" creationId="{E17E09E1-268F-4BA5-A33E-8CDE49405D84}"/>
          </ac:cxnSpMkLst>
        </pc:cxn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2132182585" sldId="283"/>
        </pc:sldMkLst>
      </pc:sldChg>
      <pc:sldChg chg="addSp delSp modSp add mod">
        <pc:chgData name="Yoo Jonghun" userId="7af2938a2fa79179" providerId="LiveId" clId="{5C86049F-D557-4532-9C16-6C28FB63C9CB}" dt="2020-05-20T16:26:53.271" v="52" actId="1076"/>
        <pc:sldMkLst>
          <pc:docMk/>
          <pc:sldMk cId="3208637303" sldId="283"/>
        </pc:sldMkLst>
        <pc:spChg chg="mod">
          <ac:chgData name="Yoo Jonghun" userId="7af2938a2fa79179" providerId="LiveId" clId="{5C86049F-D557-4532-9C16-6C28FB63C9CB}" dt="2020-05-20T16:26:29.649" v="44"/>
          <ac:spMkLst>
            <pc:docMk/>
            <pc:sldMk cId="3208637303" sldId="283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6:43.873" v="47" actId="14100"/>
          <ac:spMkLst>
            <pc:docMk/>
            <pc:sldMk cId="3208637303" sldId="283"/>
            <ac:spMk id="5" creationId="{7FBC023E-5D69-44AC-9A88-C9CCE4BFD6A0}"/>
          </ac:spMkLst>
        </pc:spChg>
        <pc:spChg chg="add mod">
          <ac:chgData name="Yoo Jonghun" userId="7af2938a2fa79179" providerId="LiveId" clId="{5C86049F-D557-4532-9C16-6C28FB63C9CB}" dt="2020-05-20T16:26:48.458" v="50" actId="1076"/>
          <ac:spMkLst>
            <pc:docMk/>
            <pc:sldMk cId="3208637303" sldId="283"/>
            <ac:spMk id="10" creationId="{F2C7128C-2471-4113-9F1B-19728E2C5430}"/>
          </ac:spMkLst>
        </pc:spChg>
        <pc:spChg chg="add mod">
          <ac:chgData name="Yoo Jonghun" userId="7af2938a2fa79179" providerId="LiveId" clId="{5C86049F-D557-4532-9C16-6C28FB63C9CB}" dt="2020-05-20T16:26:48.458" v="50" actId="1076"/>
          <ac:spMkLst>
            <pc:docMk/>
            <pc:sldMk cId="3208637303" sldId="283"/>
            <ac:spMk id="11" creationId="{398EA3A0-DF9A-4381-B889-ABE5A485E9A6}"/>
          </ac:spMkLst>
        </pc:spChg>
        <pc:spChg chg="add mod">
          <ac:chgData name="Yoo Jonghun" userId="7af2938a2fa79179" providerId="LiveId" clId="{5C86049F-D557-4532-9C16-6C28FB63C9CB}" dt="2020-05-20T16:26:53.271" v="52" actId="1076"/>
          <ac:spMkLst>
            <pc:docMk/>
            <pc:sldMk cId="3208637303" sldId="283"/>
            <ac:spMk id="12" creationId="{CDAE3C2F-4331-49EE-BE6F-583542D55DC9}"/>
          </ac:spMkLst>
        </pc:spChg>
        <pc:spChg chg="del">
          <ac:chgData name="Yoo Jonghun" userId="7af2938a2fa79179" providerId="LiveId" clId="{5C86049F-D557-4532-9C16-6C28FB63C9CB}" dt="2020-05-20T16:26:45.852" v="48" actId="478"/>
          <ac:spMkLst>
            <pc:docMk/>
            <pc:sldMk cId="3208637303" sldId="283"/>
            <ac:spMk id="18" creationId="{5E803C3C-D0F1-4839-BEEA-3D5AF198C49E}"/>
          </ac:spMkLst>
        </pc:spChg>
        <pc:picChg chg="add mod">
          <ac:chgData name="Yoo Jonghun" userId="7af2938a2fa79179" providerId="LiveId" clId="{5C86049F-D557-4532-9C16-6C28FB63C9CB}" dt="2020-05-20T16:26:48.458" v="50" actId="1076"/>
          <ac:picMkLst>
            <pc:docMk/>
            <pc:sldMk cId="3208637303" sldId="283"/>
            <ac:picMk id="8" creationId="{852BD0B6-EFE6-4ABA-96C7-D5544191E862}"/>
          </ac:picMkLst>
        </pc:picChg>
        <pc:picChg chg="add mod">
          <ac:chgData name="Yoo Jonghun" userId="7af2938a2fa79179" providerId="LiveId" clId="{5C86049F-D557-4532-9C16-6C28FB63C9CB}" dt="2020-05-20T16:26:48.458" v="50" actId="1076"/>
          <ac:picMkLst>
            <pc:docMk/>
            <pc:sldMk cId="3208637303" sldId="283"/>
            <ac:picMk id="9" creationId="{14A4750C-2266-4A04-8824-8ABD38F132DA}"/>
          </ac:picMkLst>
        </pc:picChg>
        <pc:picChg chg="del">
          <ac:chgData name="Yoo Jonghun" userId="7af2938a2fa79179" providerId="LiveId" clId="{5C86049F-D557-4532-9C16-6C28FB63C9CB}" dt="2020-05-20T16:26:45.852" v="48" actId="478"/>
          <ac:picMkLst>
            <pc:docMk/>
            <pc:sldMk cId="3208637303" sldId="283"/>
            <ac:picMk id="17" creationId="{1F035EED-77B4-4452-90B7-1DBDD486671E}"/>
          </ac:picMkLst>
        </pc:picChg>
      </pc:sldChg>
      <pc:sldChg chg="addSp delSp modSp add mod">
        <pc:chgData name="Yoo Jonghun" userId="7af2938a2fa79179" providerId="LiveId" clId="{5C86049F-D557-4532-9C16-6C28FB63C9CB}" dt="2020-05-20T16:27:39.435" v="64" actId="1076"/>
        <pc:sldMkLst>
          <pc:docMk/>
          <pc:sldMk cId="835605552" sldId="284"/>
        </pc:sldMkLst>
        <pc:spChg chg="mod">
          <ac:chgData name="Yoo Jonghun" userId="7af2938a2fa79179" providerId="LiveId" clId="{5C86049F-D557-4532-9C16-6C28FB63C9CB}" dt="2020-05-20T16:27:06.241" v="54"/>
          <ac:spMkLst>
            <pc:docMk/>
            <pc:sldMk cId="835605552" sldId="284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7:11.102" v="55"/>
          <ac:spMkLst>
            <pc:docMk/>
            <pc:sldMk cId="835605552" sldId="284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5-20T16:27:19.944" v="57" actId="478"/>
          <ac:spMkLst>
            <pc:docMk/>
            <pc:sldMk cId="835605552" sldId="284"/>
            <ac:spMk id="10" creationId="{F2C7128C-2471-4113-9F1B-19728E2C5430}"/>
          </ac:spMkLst>
        </pc:spChg>
        <pc:spChg chg="del">
          <ac:chgData name="Yoo Jonghun" userId="7af2938a2fa79179" providerId="LiveId" clId="{5C86049F-D557-4532-9C16-6C28FB63C9CB}" dt="2020-05-20T16:27:19.944" v="57" actId="478"/>
          <ac:spMkLst>
            <pc:docMk/>
            <pc:sldMk cId="835605552" sldId="284"/>
            <ac:spMk id="11" creationId="{398EA3A0-DF9A-4381-B889-ABE5A485E9A6}"/>
          </ac:spMkLst>
        </pc:spChg>
        <pc:spChg chg="del">
          <ac:chgData name="Yoo Jonghun" userId="7af2938a2fa79179" providerId="LiveId" clId="{5C86049F-D557-4532-9C16-6C28FB63C9CB}" dt="2020-05-20T16:27:17.635" v="56" actId="478"/>
          <ac:spMkLst>
            <pc:docMk/>
            <pc:sldMk cId="835605552" sldId="284"/>
            <ac:spMk id="12" creationId="{CDAE3C2F-4331-49EE-BE6F-583542D55DC9}"/>
          </ac:spMkLst>
        </pc:spChg>
        <pc:spChg chg="add mod">
          <ac:chgData name="Yoo Jonghun" userId="7af2938a2fa79179" providerId="LiveId" clId="{5C86049F-D557-4532-9C16-6C28FB63C9CB}" dt="2020-05-20T16:27:39.435" v="64" actId="1076"/>
          <ac:spMkLst>
            <pc:docMk/>
            <pc:sldMk cId="835605552" sldId="284"/>
            <ac:spMk id="16" creationId="{ACE64E01-D740-4562-8956-200AEC747DDD}"/>
          </ac:spMkLst>
        </pc:spChg>
        <pc:picChg chg="del">
          <ac:chgData name="Yoo Jonghun" userId="7af2938a2fa79179" providerId="LiveId" clId="{5C86049F-D557-4532-9C16-6C28FB63C9CB}" dt="2020-05-20T16:27:17.635" v="56" actId="478"/>
          <ac:picMkLst>
            <pc:docMk/>
            <pc:sldMk cId="835605552" sldId="284"/>
            <ac:picMk id="8" creationId="{852BD0B6-EFE6-4ABA-96C7-D5544191E862}"/>
          </ac:picMkLst>
        </pc:picChg>
        <pc:picChg chg="del">
          <ac:chgData name="Yoo Jonghun" userId="7af2938a2fa79179" providerId="LiveId" clId="{5C86049F-D557-4532-9C16-6C28FB63C9CB}" dt="2020-05-20T16:27:17.635" v="56" actId="478"/>
          <ac:picMkLst>
            <pc:docMk/>
            <pc:sldMk cId="835605552" sldId="284"/>
            <ac:picMk id="9" creationId="{14A4750C-2266-4A04-8824-8ABD38F132DA}"/>
          </ac:picMkLst>
        </pc:picChg>
        <pc:picChg chg="add mod">
          <ac:chgData name="Yoo Jonghun" userId="7af2938a2fa79179" providerId="LiveId" clId="{5C86049F-D557-4532-9C16-6C28FB63C9CB}" dt="2020-05-20T16:27:25.308" v="59" actId="14100"/>
          <ac:picMkLst>
            <pc:docMk/>
            <pc:sldMk cId="835605552" sldId="284"/>
            <ac:picMk id="13" creationId="{69478A03-9434-4708-8A78-BFFA2D923A3A}"/>
          </ac:picMkLst>
        </pc:picChg>
        <pc:picChg chg="add mod">
          <ac:chgData name="Yoo Jonghun" userId="7af2938a2fa79179" providerId="LiveId" clId="{5C86049F-D557-4532-9C16-6C28FB63C9CB}" dt="2020-05-20T16:27:27.193" v="60" actId="1076"/>
          <ac:picMkLst>
            <pc:docMk/>
            <pc:sldMk cId="835605552" sldId="284"/>
            <ac:picMk id="14" creationId="{E7A2BE65-9735-4CDB-8AF5-BBB5B8632966}"/>
          </ac:picMkLst>
        </pc:picChg>
        <pc:cxnChg chg="add mod">
          <ac:chgData name="Yoo Jonghun" userId="7af2938a2fa79179" providerId="LiveId" clId="{5C86049F-D557-4532-9C16-6C28FB63C9CB}" dt="2020-05-20T16:27:33.537" v="62" actId="14100"/>
          <ac:cxnSpMkLst>
            <pc:docMk/>
            <pc:sldMk cId="835605552" sldId="284"/>
            <ac:cxnSpMk id="15" creationId="{9528FA74-B38A-4E05-8BD9-9CE1EA34809A}"/>
          </ac:cxnSpMkLst>
        </pc:cxn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3993848652" sldId="284"/>
        </pc:sldMkLst>
      </pc:sldChg>
      <pc:sldChg chg="addSp delSp modSp add mod">
        <pc:chgData name="Yoo Jonghun" userId="7af2938a2fa79179" providerId="LiveId" clId="{5C86049F-D557-4532-9C16-6C28FB63C9CB}" dt="2020-05-20T16:28:51.503" v="106" actId="1076"/>
        <pc:sldMkLst>
          <pc:docMk/>
          <pc:sldMk cId="1218176796" sldId="285"/>
        </pc:sldMkLst>
        <pc:spChg chg="mod">
          <ac:chgData name="Yoo Jonghun" userId="7af2938a2fa79179" providerId="LiveId" clId="{5C86049F-D557-4532-9C16-6C28FB63C9CB}" dt="2020-05-20T16:28:39.715" v="102" actId="20577"/>
          <ac:spMkLst>
            <pc:docMk/>
            <pc:sldMk cId="1218176796" sldId="285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8:44.087" v="103"/>
          <ac:spMkLst>
            <pc:docMk/>
            <pc:sldMk cId="1218176796" sldId="285"/>
            <ac:spMk id="5" creationId="{7FBC023E-5D69-44AC-9A88-C9CCE4BFD6A0}"/>
          </ac:spMkLst>
        </pc:spChg>
        <pc:spChg chg="add mod">
          <ac:chgData name="Yoo Jonghun" userId="7af2938a2fa79179" providerId="LiveId" clId="{5C86049F-D557-4532-9C16-6C28FB63C9CB}" dt="2020-05-20T16:28:51.503" v="106" actId="1076"/>
          <ac:spMkLst>
            <pc:docMk/>
            <pc:sldMk cId="1218176796" sldId="285"/>
            <ac:spMk id="13" creationId="{84B4A400-6162-4F86-B6DD-34E7E3D66788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17" creationId="{200DA5C4-ED40-48A9-B5C2-E84380E32A41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21" creationId="{844DA095-EDF0-47BA-AC9A-0D53F87FCF2F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22" creationId="{874D150E-8931-4CBD-A8BB-0D6158C49521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23" creationId="{1131A844-1FA4-43E4-AD60-37D235814F8F}"/>
          </ac:spMkLst>
        </pc:spChg>
        <pc:picChg chg="add mod">
          <ac:chgData name="Yoo Jonghun" userId="7af2938a2fa79179" providerId="LiveId" clId="{5C86049F-D557-4532-9C16-6C28FB63C9CB}" dt="2020-05-20T16:28:51.503" v="106" actId="1076"/>
          <ac:picMkLst>
            <pc:docMk/>
            <pc:sldMk cId="1218176796" sldId="285"/>
            <ac:picMk id="14" creationId="{3E892FB5-D3F3-4F71-863A-B1013213EBAA}"/>
          </ac:picMkLst>
        </pc:picChg>
        <pc:cxnChg chg="del">
          <ac:chgData name="Yoo Jonghun" userId="7af2938a2fa79179" providerId="LiveId" clId="{5C86049F-D557-4532-9C16-6C28FB63C9CB}" dt="2020-05-20T16:28:49.075" v="104" actId="478"/>
          <ac:cxnSpMkLst>
            <pc:docMk/>
            <pc:sldMk cId="1218176796" sldId="285"/>
            <ac:cxnSpMk id="18" creationId="{A07D7B78-A84A-4B6B-8CD2-390A4C0C7750}"/>
          </ac:cxnSpMkLst>
        </pc:cxnChg>
        <pc:cxnChg chg="del">
          <ac:chgData name="Yoo Jonghun" userId="7af2938a2fa79179" providerId="LiveId" clId="{5C86049F-D557-4532-9C16-6C28FB63C9CB}" dt="2020-05-20T16:28:49.075" v="104" actId="478"/>
          <ac:cxnSpMkLst>
            <pc:docMk/>
            <pc:sldMk cId="1218176796" sldId="285"/>
            <ac:cxnSpMk id="19" creationId="{DF686F14-2BDB-440C-A18A-6712209F2575}"/>
          </ac:cxnSpMkLst>
        </pc:cxnChg>
        <pc:cxnChg chg="del">
          <ac:chgData name="Yoo Jonghun" userId="7af2938a2fa79179" providerId="LiveId" clId="{5C86049F-D557-4532-9C16-6C28FB63C9CB}" dt="2020-05-20T16:28:49.075" v="104" actId="478"/>
          <ac:cxnSpMkLst>
            <pc:docMk/>
            <pc:sldMk cId="1218176796" sldId="285"/>
            <ac:cxnSpMk id="20" creationId="{3021FA34-C3D8-40AD-83F8-7F3B2B0A0B22}"/>
          </ac:cxnSpMkLst>
        </pc:cxnChg>
      </pc:sldChg>
      <pc:sldChg chg="addSp delSp modSp add mod">
        <pc:chgData name="Yoo Jonghun" userId="7af2938a2fa79179" providerId="LiveId" clId="{5C86049F-D557-4532-9C16-6C28FB63C9CB}" dt="2020-05-20T16:29:15.378" v="113" actId="20577"/>
        <pc:sldMkLst>
          <pc:docMk/>
          <pc:sldMk cId="3759961026" sldId="286"/>
        </pc:sldMkLst>
        <pc:spChg chg="mod">
          <ac:chgData name="Yoo Jonghun" userId="7af2938a2fa79179" providerId="LiveId" clId="{5C86049F-D557-4532-9C16-6C28FB63C9CB}" dt="2020-05-20T16:29:15.378" v="113" actId="20577"/>
          <ac:spMkLst>
            <pc:docMk/>
            <pc:sldMk cId="3759961026" sldId="286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9:01.582" v="108"/>
          <ac:spMkLst>
            <pc:docMk/>
            <pc:sldMk cId="3759961026" sldId="286"/>
            <ac:spMk id="5" creationId="{7FBC023E-5D69-44AC-9A88-C9CCE4BFD6A0}"/>
          </ac:spMkLst>
        </pc:spChg>
        <pc:spChg chg="add mod">
          <ac:chgData name="Yoo Jonghun" userId="7af2938a2fa79179" providerId="LiveId" clId="{5C86049F-D557-4532-9C16-6C28FB63C9CB}" dt="2020-05-20T16:29:14.378" v="112" actId="1076"/>
          <ac:spMkLst>
            <pc:docMk/>
            <pc:sldMk cId="3759961026" sldId="286"/>
            <ac:spMk id="8" creationId="{36E316F2-BBDF-4CEB-A84A-03D3055132BF}"/>
          </ac:spMkLst>
        </pc:spChg>
        <pc:spChg chg="del mod">
          <ac:chgData name="Yoo Jonghun" userId="7af2938a2fa79179" providerId="LiveId" clId="{5C86049F-D557-4532-9C16-6C28FB63C9CB}" dt="2020-05-20T16:29:11.542" v="110" actId="478"/>
          <ac:spMkLst>
            <pc:docMk/>
            <pc:sldMk cId="3759961026" sldId="286"/>
            <ac:spMk id="13" creationId="{84B4A400-6162-4F86-B6DD-34E7E3D66788}"/>
          </ac:spMkLst>
        </pc:spChg>
        <pc:picChg chg="del mod">
          <ac:chgData name="Yoo Jonghun" userId="7af2938a2fa79179" providerId="LiveId" clId="{5C86049F-D557-4532-9C16-6C28FB63C9CB}" dt="2020-05-20T16:29:11.542" v="110" actId="478"/>
          <ac:picMkLst>
            <pc:docMk/>
            <pc:sldMk cId="3759961026" sldId="286"/>
            <ac:picMk id="14" creationId="{3E892FB5-D3F3-4F71-863A-B1013213EBAA}"/>
          </ac:picMkLst>
        </pc:picChg>
      </pc:sldChg>
    </pc:docChg>
  </pc:docChgLst>
  <pc:docChgLst>
    <pc:chgData name="Yoo Jonghun" userId="7af2938a2fa79179" providerId="LiveId" clId="{10B1944B-A648-4F04-9208-057643077B2E}"/>
    <pc:docChg chg="undo custSel modSld">
      <pc:chgData name="Yoo Jonghun" userId="7af2938a2fa79179" providerId="LiveId" clId="{10B1944B-A648-4F04-9208-057643077B2E}" dt="2020-06-08T16:07:53.915" v="33" actId="13926"/>
      <pc:docMkLst>
        <pc:docMk/>
      </pc:docMkLst>
      <pc:sldChg chg="modSp mod">
        <pc:chgData name="Yoo Jonghun" userId="7af2938a2fa79179" providerId="LiveId" clId="{10B1944B-A648-4F04-9208-057643077B2E}" dt="2020-06-05T16:09:40.062" v="22" actId="20577"/>
        <pc:sldMkLst>
          <pc:docMk/>
          <pc:sldMk cId="1738146401" sldId="256"/>
        </pc:sldMkLst>
        <pc:spChg chg="mod">
          <ac:chgData name="Yoo Jonghun" userId="7af2938a2fa79179" providerId="LiveId" clId="{10B1944B-A648-4F04-9208-057643077B2E}" dt="2020-06-05T16:09:40.062" v="22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modSp mod">
        <pc:chgData name="Yoo Jonghun" userId="7af2938a2fa79179" providerId="LiveId" clId="{10B1944B-A648-4F04-9208-057643077B2E}" dt="2020-06-08T15:55:46.524" v="25"/>
        <pc:sldMkLst>
          <pc:docMk/>
          <pc:sldMk cId="3156148381" sldId="281"/>
        </pc:sldMkLst>
        <pc:spChg chg="mod">
          <ac:chgData name="Yoo Jonghun" userId="7af2938a2fa79179" providerId="LiveId" clId="{10B1944B-A648-4F04-9208-057643077B2E}" dt="2020-06-05T16:06:34.183" v="0" actId="20577"/>
          <ac:spMkLst>
            <pc:docMk/>
            <pc:sldMk cId="3156148381" sldId="281"/>
            <ac:spMk id="3" creationId="{911C7C1F-A43E-44B4-87A2-7FF34B782E4F}"/>
          </ac:spMkLst>
        </pc:spChg>
        <pc:spChg chg="mod">
          <ac:chgData name="Yoo Jonghun" userId="7af2938a2fa79179" providerId="LiveId" clId="{10B1944B-A648-4F04-9208-057643077B2E}" dt="2020-06-08T15:55:46.524" v="25"/>
          <ac:spMkLst>
            <pc:docMk/>
            <pc:sldMk cId="3156148381" sldId="281"/>
            <ac:spMk id="5" creationId="{7FBC023E-5D69-44AC-9A88-C9CCE4BFD6A0}"/>
          </ac:spMkLst>
        </pc:spChg>
      </pc:sldChg>
      <pc:sldChg chg="modSp mod">
        <pc:chgData name="Yoo Jonghun" userId="7af2938a2fa79179" providerId="LiveId" clId="{10B1944B-A648-4F04-9208-057643077B2E}" dt="2020-06-05T16:07:12.221" v="10" actId="14100"/>
        <pc:sldMkLst>
          <pc:docMk/>
          <pc:sldMk cId="1218176796" sldId="285"/>
        </pc:sldMkLst>
        <pc:spChg chg="mod">
          <ac:chgData name="Yoo Jonghun" userId="7af2938a2fa79179" providerId="LiveId" clId="{10B1944B-A648-4F04-9208-057643077B2E}" dt="2020-06-05T16:06:44.420" v="2" actId="20577"/>
          <ac:spMkLst>
            <pc:docMk/>
            <pc:sldMk cId="1218176796" sldId="285"/>
            <ac:spMk id="3" creationId="{911C7C1F-A43E-44B4-87A2-7FF34B782E4F}"/>
          </ac:spMkLst>
        </pc:spChg>
        <pc:spChg chg="mod">
          <ac:chgData name="Yoo Jonghun" userId="7af2938a2fa79179" providerId="LiveId" clId="{10B1944B-A648-4F04-9208-057643077B2E}" dt="2020-06-05T16:07:12.221" v="10" actId="14100"/>
          <ac:spMkLst>
            <pc:docMk/>
            <pc:sldMk cId="1218176796" sldId="285"/>
            <ac:spMk id="8" creationId="{638E35D3-4746-42AD-B6F1-1255D0EEE233}"/>
          </ac:spMkLst>
        </pc:spChg>
      </pc:sldChg>
      <pc:sldChg chg="modSp mod">
        <pc:chgData name="Yoo Jonghun" userId="7af2938a2fa79179" providerId="LiveId" clId="{10B1944B-A648-4F04-9208-057643077B2E}" dt="2020-06-05T16:06:40.682" v="1" actId="20577"/>
        <pc:sldMkLst>
          <pc:docMk/>
          <pc:sldMk cId="3092803597" sldId="286"/>
        </pc:sldMkLst>
        <pc:spChg chg="mod">
          <ac:chgData name="Yoo Jonghun" userId="7af2938a2fa79179" providerId="LiveId" clId="{10B1944B-A648-4F04-9208-057643077B2E}" dt="2020-06-05T16:06:40.682" v="1" actId="20577"/>
          <ac:spMkLst>
            <pc:docMk/>
            <pc:sldMk cId="3092803597" sldId="286"/>
            <ac:spMk id="3" creationId="{911C7C1F-A43E-44B4-87A2-7FF34B782E4F}"/>
          </ac:spMkLst>
        </pc:spChg>
      </pc:sldChg>
      <pc:sldChg chg="addSp delSp modSp mod">
        <pc:chgData name="Yoo Jonghun" userId="7af2938a2fa79179" providerId="LiveId" clId="{10B1944B-A648-4F04-9208-057643077B2E}" dt="2020-06-08T16:07:53.915" v="33" actId="13926"/>
        <pc:sldMkLst>
          <pc:docMk/>
          <pc:sldMk cId="765974241" sldId="287"/>
        </pc:sldMkLst>
        <pc:spChg chg="mod">
          <ac:chgData name="Yoo Jonghun" userId="7af2938a2fa79179" providerId="LiveId" clId="{10B1944B-A648-4F04-9208-057643077B2E}" dt="2020-06-05T16:06:47.797" v="3" actId="20577"/>
          <ac:spMkLst>
            <pc:docMk/>
            <pc:sldMk cId="765974241" sldId="287"/>
            <ac:spMk id="3" creationId="{911C7C1F-A43E-44B4-87A2-7FF34B782E4F}"/>
          </ac:spMkLst>
        </pc:spChg>
        <pc:spChg chg="mod">
          <ac:chgData name="Yoo Jonghun" userId="7af2938a2fa79179" providerId="LiveId" clId="{10B1944B-A648-4F04-9208-057643077B2E}" dt="2020-06-05T16:07:27.734" v="16" actId="14100"/>
          <ac:spMkLst>
            <pc:docMk/>
            <pc:sldMk cId="765974241" sldId="287"/>
            <ac:spMk id="5" creationId="{7FBC023E-5D69-44AC-9A88-C9CCE4BFD6A0}"/>
          </ac:spMkLst>
        </pc:spChg>
        <pc:spChg chg="mod">
          <ac:chgData name="Yoo Jonghun" userId="7af2938a2fa79179" providerId="LiveId" clId="{10B1944B-A648-4F04-9208-057643077B2E}" dt="2020-06-08T16:07:53.915" v="33" actId="13926"/>
          <ac:spMkLst>
            <pc:docMk/>
            <pc:sldMk cId="765974241" sldId="287"/>
            <ac:spMk id="9" creationId="{AB4B1FA7-CDF3-4D59-AC4F-988A722AFFD6}"/>
          </ac:spMkLst>
        </pc:spChg>
        <pc:picChg chg="add mod">
          <ac:chgData name="Yoo Jonghun" userId="7af2938a2fa79179" providerId="LiveId" clId="{10B1944B-A648-4F04-9208-057643077B2E}" dt="2020-06-08T16:07:25.874" v="29" actId="14100"/>
          <ac:picMkLst>
            <pc:docMk/>
            <pc:sldMk cId="765974241" sldId="287"/>
            <ac:picMk id="6" creationId="{69FD72DC-1EE9-4F39-AEDD-21EBDAA4E4E3}"/>
          </ac:picMkLst>
        </pc:picChg>
        <pc:picChg chg="del mod">
          <ac:chgData name="Yoo Jonghun" userId="7af2938a2fa79179" providerId="LiveId" clId="{10B1944B-A648-4F04-9208-057643077B2E}" dt="2020-06-08T16:07:21.853" v="26" actId="478"/>
          <ac:picMkLst>
            <pc:docMk/>
            <pc:sldMk cId="765974241" sldId="287"/>
            <ac:picMk id="10" creationId="{D122919F-735D-4335-BCE5-2559235725D0}"/>
          </ac:picMkLst>
        </pc:picChg>
      </pc:sldChg>
      <pc:sldChg chg="modSp mod">
        <pc:chgData name="Yoo Jonghun" userId="7af2938a2fa79179" providerId="LiveId" clId="{10B1944B-A648-4F04-9208-057643077B2E}" dt="2020-06-05T16:06:49.916" v="4" actId="20577"/>
        <pc:sldMkLst>
          <pc:docMk/>
          <pc:sldMk cId="1939886597" sldId="288"/>
        </pc:sldMkLst>
        <pc:spChg chg="mod">
          <ac:chgData name="Yoo Jonghun" userId="7af2938a2fa79179" providerId="LiveId" clId="{10B1944B-A648-4F04-9208-057643077B2E}" dt="2020-06-05T16:06:49.916" v="4" actId="20577"/>
          <ac:spMkLst>
            <pc:docMk/>
            <pc:sldMk cId="1939886597" sldId="288"/>
            <ac:spMk id="3" creationId="{911C7C1F-A43E-44B4-87A2-7FF34B782E4F}"/>
          </ac:spMkLst>
        </pc:spChg>
      </pc:sldChg>
      <pc:sldChg chg="modSp mod">
        <pc:chgData name="Yoo Jonghun" userId="7af2938a2fa79179" providerId="LiveId" clId="{10B1944B-A648-4F04-9208-057643077B2E}" dt="2020-06-05T16:06:56.968" v="6" actId="14100"/>
        <pc:sldMkLst>
          <pc:docMk/>
          <pc:sldMk cId="3158435670" sldId="289"/>
        </pc:sldMkLst>
        <pc:spChg chg="mod">
          <ac:chgData name="Yoo Jonghun" userId="7af2938a2fa79179" providerId="LiveId" clId="{10B1944B-A648-4F04-9208-057643077B2E}" dt="2020-06-05T16:06:52.012" v="5" actId="20577"/>
          <ac:spMkLst>
            <pc:docMk/>
            <pc:sldMk cId="3158435670" sldId="289"/>
            <ac:spMk id="3" creationId="{911C7C1F-A43E-44B4-87A2-7FF34B782E4F}"/>
          </ac:spMkLst>
        </pc:spChg>
        <pc:spChg chg="mod">
          <ac:chgData name="Yoo Jonghun" userId="7af2938a2fa79179" providerId="LiveId" clId="{10B1944B-A648-4F04-9208-057643077B2E}" dt="2020-06-05T16:06:56.968" v="6" actId="14100"/>
          <ac:spMkLst>
            <pc:docMk/>
            <pc:sldMk cId="3158435670" sldId="289"/>
            <ac:spMk id="5" creationId="{7FBC023E-5D69-44AC-9A88-C9CCE4BFD6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병합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테이블을 조합해서 읽기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병합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9"/>
            <a:ext cx="10515600" cy="481012"/>
          </a:xfrm>
        </p:spPr>
        <p:txBody>
          <a:bodyPr>
            <a:noAutofit/>
          </a:bodyPr>
          <a:lstStyle/>
          <a:p>
            <a:r>
              <a:rPr lang="ko-KR" altLang="en-US" dirty="0"/>
              <a:t>쓰기와 업데이트에 유리하도록 정리된 테이블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57E5F9-CFF3-41BA-AC9E-8D5AD037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2" y="2698752"/>
            <a:ext cx="5712310" cy="1991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1666C7-4A5E-40B9-A582-E83D5030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87" y="2676693"/>
            <a:ext cx="4456113" cy="15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4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테이블을 조합해서 읽기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병합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269602"/>
          </a:xfrm>
        </p:spPr>
        <p:txBody>
          <a:bodyPr>
            <a:noAutofit/>
          </a:bodyPr>
          <a:lstStyle/>
          <a:p>
            <a:r>
              <a:rPr lang="ko-KR" altLang="en-US" dirty="0"/>
              <a:t>읽기 좋은 테이블 만들기</a:t>
            </a:r>
            <a:endParaRPr lang="en-US" altLang="ko-KR" dirty="0"/>
          </a:p>
          <a:p>
            <a:pPr lvl="1"/>
            <a:r>
              <a:rPr lang="ko-KR" altLang="en-US" dirty="0"/>
              <a:t>데이터 베이스에서는 테이블을 </a:t>
            </a:r>
            <a:r>
              <a:rPr lang="en-US" altLang="ko-KR" dirty="0">
                <a:highlight>
                  <a:srgbClr val="FFFF00"/>
                </a:highlight>
              </a:rPr>
              <a:t>JOIN</a:t>
            </a:r>
            <a:r>
              <a:rPr lang="ko-KR" altLang="en-US" dirty="0"/>
              <a:t> 한다고 </a:t>
            </a:r>
            <a:r>
              <a:rPr lang="ko-KR" altLang="en-US" dirty="0" err="1"/>
              <a:t>일컫음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94F82AA-D2A5-46B7-A5AA-913E0B20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25" y="3039675"/>
            <a:ext cx="68199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0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조회하기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병합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269602"/>
          </a:xfrm>
        </p:spPr>
        <p:txBody>
          <a:bodyPr>
            <a:noAutofit/>
          </a:bodyPr>
          <a:lstStyle/>
          <a:p>
            <a:r>
              <a:rPr lang="ko-KR" altLang="en-US" dirty="0"/>
              <a:t>데이터를 병합한 뒤 </a:t>
            </a:r>
            <a:r>
              <a:rPr lang="en-US" altLang="ko-KR" dirty="0"/>
              <a:t>SELECT </a:t>
            </a:r>
            <a:r>
              <a:rPr lang="ko-KR" altLang="en-US" dirty="0"/>
              <a:t>명령을 사용해서 데이터를 읽음</a:t>
            </a:r>
          </a:p>
          <a:p>
            <a:pPr lvl="1"/>
            <a:r>
              <a:rPr lang="en-US" altLang="ko-KR" dirty="0" err="1"/>
              <a:t>company.aid</a:t>
            </a:r>
            <a:r>
              <a:rPr lang="en-US" altLang="ko-KR" dirty="0"/>
              <a:t> = </a:t>
            </a:r>
            <a:r>
              <a:rPr lang="en-US" altLang="ko-KR" dirty="0" err="1"/>
              <a:t>accountant.aid</a:t>
            </a:r>
            <a:r>
              <a:rPr lang="ko-KR" altLang="en-US" dirty="0"/>
              <a:t>가 되도록 테이블을 합침 </a:t>
            </a:r>
            <a:r>
              <a:rPr lang="en-US" altLang="ko-KR" dirty="0"/>
              <a:t>(</a:t>
            </a:r>
            <a:r>
              <a:rPr lang="ko-KR" altLang="en-US" dirty="0"/>
              <a:t>오른쪽의 </a:t>
            </a:r>
            <a:r>
              <a:rPr lang="en-US" altLang="ko-KR" dirty="0"/>
              <a:t>Table</a:t>
            </a:r>
            <a:r>
              <a:rPr lang="ko-KR" altLang="en-US" dirty="0"/>
              <a:t>을 왼쪽으로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E35D3-4746-42AD-B6F1-1255D0EEE233}"/>
              </a:ext>
            </a:extLst>
          </p:cNvPr>
          <p:cNvSpPr txBox="1"/>
          <p:nvPr/>
        </p:nvSpPr>
        <p:spPr>
          <a:xfrm>
            <a:off x="878083" y="2985903"/>
            <a:ext cx="81389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SELECT * FROM </a:t>
            </a:r>
            <a:r>
              <a:rPr lang="ko-KR" altLang="en-US" sz="2000" dirty="0"/>
              <a:t>회사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LEFT JOIN </a:t>
            </a:r>
            <a:r>
              <a:rPr lang="ko-KR" altLang="en-US" sz="2000" dirty="0"/>
              <a:t>회계사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ON</a:t>
            </a:r>
            <a:r>
              <a:rPr lang="en-US" altLang="ko-KR" sz="2000" dirty="0"/>
              <a:t> </a:t>
            </a:r>
            <a:r>
              <a:rPr lang="ko-KR" altLang="en-US" sz="2000" dirty="0"/>
              <a:t>회사</a:t>
            </a:r>
            <a:r>
              <a:rPr lang="en-US" altLang="ko-KR" sz="2000" dirty="0"/>
              <a:t>.aid = </a:t>
            </a:r>
            <a:r>
              <a:rPr lang="ko-KR" altLang="en-US" sz="2000" dirty="0"/>
              <a:t>회계사</a:t>
            </a:r>
            <a:r>
              <a:rPr lang="en-US" altLang="ko-KR" sz="2000" dirty="0"/>
              <a:t>.aid</a:t>
            </a:r>
          </a:p>
        </p:txBody>
      </p:sp>
    </p:spTree>
    <p:extLst>
      <p:ext uri="{BB962C8B-B14F-4D97-AF65-F5344CB8AC3E}">
        <p14:creationId xmlns:p14="http://schemas.microsoft.com/office/powerpoint/2010/main" val="121817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조회하기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병합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51469"/>
          </a:xfrm>
        </p:spPr>
        <p:txBody>
          <a:bodyPr>
            <a:no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명령을 사용해서 데이터를 읽음</a:t>
            </a:r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B1FA7-CDF3-4D59-AC4F-988A722AFFD6}"/>
              </a:ext>
            </a:extLst>
          </p:cNvPr>
          <p:cNvSpPr txBox="1"/>
          <p:nvPr/>
        </p:nvSpPr>
        <p:spPr>
          <a:xfrm>
            <a:off x="657721" y="2547148"/>
            <a:ext cx="10378579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SELECT </a:t>
            </a:r>
            <a:r>
              <a:rPr lang="ko-KR" altLang="en-US" sz="2000" dirty="0">
                <a:highlight>
                  <a:srgbClr val="00FF00"/>
                </a:highlight>
              </a:rPr>
              <a:t>회사</a:t>
            </a:r>
            <a:r>
              <a:rPr lang="en-US" altLang="ko-KR" sz="2000" dirty="0">
                <a:highlight>
                  <a:srgbClr val="00FF00"/>
                </a:highlight>
              </a:rPr>
              <a:t>.</a:t>
            </a:r>
            <a:r>
              <a:rPr lang="ko-KR" altLang="en-US" sz="2000" dirty="0" err="1">
                <a:highlight>
                  <a:srgbClr val="00FF00"/>
                </a:highlight>
              </a:rPr>
              <a:t>종목명</a:t>
            </a:r>
            <a:r>
              <a:rPr lang="en-US" altLang="ko-KR" sz="2000" dirty="0">
                <a:highlight>
                  <a:srgbClr val="00FF00"/>
                </a:highlight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</a:rPr>
              <a:t>회사</a:t>
            </a:r>
            <a:r>
              <a:rPr lang="en-US" altLang="ko-KR" sz="2000" dirty="0">
                <a:highlight>
                  <a:srgbClr val="00FF00"/>
                </a:highlight>
              </a:rPr>
              <a:t>.</a:t>
            </a:r>
            <a:r>
              <a:rPr lang="ko-KR" altLang="en-US" sz="2000" dirty="0">
                <a:highlight>
                  <a:srgbClr val="00FF00"/>
                </a:highlight>
              </a:rPr>
              <a:t>주요주주</a:t>
            </a:r>
            <a:r>
              <a:rPr lang="en-US" altLang="ko-KR" sz="2000" dirty="0">
                <a:highlight>
                  <a:srgbClr val="00FF00"/>
                </a:highlight>
              </a:rPr>
              <a:t>, </a:t>
            </a:r>
            <a:r>
              <a:rPr lang="ko-KR" altLang="en-US" sz="2000" dirty="0">
                <a:highlight>
                  <a:srgbClr val="00FF00"/>
                </a:highlight>
              </a:rPr>
              <a:t>회계사</a:t>
            </a:r>
            <a:r>
              <a:rPr lang="en-US" altLang="ko-KR" sz="2000" dirty="0">
                <a:highlight>
                  <a:srgbClr val="00FF00"/>
                </a:highlight>
              </a:rPr>
              <a:t>.</a:t>
            </a:r>
            <a:r>
              <a:rPr lang="ko-KR" altLang="en-US" sz="2000" dirty="0">
                <a:highlight>
                  <a:srgbClr val="00FF00"/>
                </a:highlight>
              </a:rPr>
              <a:t>감사인 </a:t>
            </a:r>
            <a:r>
              <a:rPr lang="en-US" altLang="ko-KR" sz="2000" dirty="0"/>
              <a:t>FROM </a:t>
            </a:r>
            <a:r>
              <a:rPr lang="ko-KR" altLang="en-US" sz="2000" dirty="0"/>
              <a:t>회사 </a:t>
            </a:r>
            <a:r>
              <a:rPr lang="en-US" altLang="ko-KR" sz="2000" dirty="0">
                <a:highlight>
                  <a:srgbClr val="FFFF00"/>
                </a:highlight>
              </a:rPr>
              <a:t>LEFT JOIN </a:t>
            </a:r>
            <a:r>
              <a:rPr lang="ko-KR" altLang="en-US" sz="2000" dirty="0"/>
              <a:t>회계사 </a:t>
            </a:r>
            <a:r>
              <a:rPr lang="en-US" altLang="ko-KR" sz="2000" dirty="0">
                <a:highlight>
                  <a:srgbClr val="FFFF00"/>
                </a:highlight>
              </a:rPr>
              <a:t>ON </a:t>
            </a:r>
            <a:r>
              <a:rPr lang="ko-KR" altLang="en-US" sz="2000" dirty="0">
                <a:highlight>
                  <a:srgbClr val="FFFF00"/>
                </a:highlight>
              </a:rPr>
              <a:t>회사</a:t>
            </a:r>
            <a:r>
              <a:rPr lang="en-US" altLang="ko-KR" sz="2000" dirty="0">
                <a:highlight>
                  <a:srgbClr val="FFFF00"/>
                </a:highlight>
              </a:rPr>
              <a:t>.aid = </a:t>
            </a:r>
            <a:r>
              <a:rPr lang="ko-KR" altLang="en-US" sz="2000" dirty="0">
                <a:highlight>
                  <a:srgbClr val="FFFF00"/>
                </a:highlight>
              </a:rPr>
              <a:t>회계사</a:t>
            </a:r>
            <a:r>
              <a:rPr lang="en-US" altLang="ko-KR" sz="2000" dirty="0">
                <a:highlight>
                  <a:srgbClr val="FFFF00"/>
                </a:highlight>
              </a:rPr>
              <a:t>.aid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D72DC-1EE9-4F39-AEDD-21EBDAA4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0" y="3602967"/>
            <a:ext cx="3774579" cy="22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병합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269602"/>
          </a:xfrm>
        </p:spPr>
        <p:txBody>
          <a:bodyPr>
            <a:noAutofit/>
          </a:bodyPr>
          <a:lstStyle/>
          <a:p>
            <a:r>
              <a:rPr lang="ko-KR" altLang="en-US" dirty="0"/>
              <a:t>데이터 베이스에서 회사의 이름과 회계법인 사업자등록 번호를 출력하라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88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병합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598191"/>
          </a:xfrm>
        </p:spPr>
        <p:txBody>
          <a:bodyPr>
            <a:noAutofit/>
          </a:bodyPr>
          <a:lstStyle/>
          <a:p>
            <a:r>
              <a:rPr lang="ko-KR" altLang="en-US" dirty="0"/>
              <a:t>데이터 베이스에서 삼일회계법인이 담당하는 회사의 이름과 회계법인 사업자등록 번호를 출력하라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43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1703</TotalTime>
  <Words>177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나눔바른고딕</vt:lpstr>
      <vt:lpstr>Arial</vt:lpstr>
      <vt:lpstr>Gothic A1 SemiBold</vt:lpstr>
      <vt:lpstr>Gothic A1 ExtraLight</vt:lpstr>
      <vt:lpstr>맑은 고딕</vt:lpstr>
      <vt:lpstr>Gothic A1 thin</vt:lpstr>
      <vt:lpstr>나눔바른고딕 Light</vt:lpstr>
      <vt:lpstr>Office 테마</vt:lpstr>
      <vt:lpstr>Table 병합</vt:lpstr>
      <vt:lpstr>테이블을 조합해서 읽기 (1/2)</vt:lpstr>
      <vt:lpstr>테이블을 조합해서 읽기 (2/2)</vt:lpstr>
      <vt:lpstr>Table 조회하기 (1/2)</vt:lpstr>
      <vt:lpstr>Table 조회하기 (2/2)</vt:lpstr>
      <vt:lpstr>연습 문제 - 1</vt:lpstr>
      <vt:lpstr>연습 문제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2020-06-08T16:08:20Z</dcterms:modified>
</cp:coreProperties>
</file>