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9" r:id="rId4"/>
    <p:sldId id="288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8D540-36E2-49C1-804E-C3004B90207F}" v="17" dt="2020-06-09T17:14:5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52A8D540-36E2-49C1-804E-C3004B90207F}"/>
    <pc:docChg chg="custSel addSld delSld modSld modMainMaster modShowInfo">
      <pc:chgData name="Yoo Jonghun" userId="7af2938a2fa79179" providerId="LiveId" clId="{52A8D540-36E2-49C1-804E-C3004B90207F}" dt="2020-06-09T17:27:25.380" v="277" actId="20577"/>
      <pc:docMkLst>
        <pc:docMk/>
      </pc:docMkLst>
      <pc:sldChg chg="del">
        <pc:chgData name="Yoo Jonghun" userId="7af2938a2fa79179" providerId="LiveId" clId="{52A8D540-36E2-49C1-804E-C3004B90207F}" dt="2020-06-05T16:15:09.176" v="0" actId="2696"/>
        <pc:sldMkLst>
          <pc:docMk/>
          <pc:sldMk cId="1543022343" sldId="280"/>
        </pc:sldMkLst>
      </pc:sldChg>
      <pc:sldChg chg="modSp mod">
        <pc:chgData name="Yoo Jonghun" userId="7af2938a2fa79179" providerId="LiveId" clId="{52A8D540-36E2-49C1-804E-C3004B90207F}" dt="2020-06-09T17:13:43.214" v="183" actId="20577"/>
        <pc:sldMkLst>
          <pc:docMk/>
          <pc:sldMk cId="3156148381" sldId="281"/>
        </pc:sldMkLst>
        <pc:spChg chg="mod">
          <ac:chgData name="Yoo Jonghun" userId="7af2938a2fa79179" providerId="LiveId" clId="{52A8D540-36E2-49C1-804E-C3004B90207F}" dt="2020-06-09T17:13:43.214" v="183" actId="20577"/>
          <ac:spMkLst>
            <pc:docMk/>
            <pc:sldMk cId="3156148381" sldId="281"/>
            <ac:spMk id="2" creationId="{C1C69F64-F510-492A-BAD9-081F5111B6AE}"/>
          </ac:spMkLst>
        </pc:spChg>
      </pc:sldChg>
      <pc:sldChg chg="del">
        <pc:chgData name="Yoo Jonghun" userId="7af2938a2fa79179" providerId="LiveId" clId="{52A8D540-36E2-49C1-804E-C3004B90207F}" dt="2020-06-05T16:15:17.813" v="1" actId="2696"/>
        <pc:sldMkLst>
          <pc:docMk/>
          <pc:sldMk cId="3728161775" sldId="282"/>
        </pc:sldMkLst>
      </pc:sldChg>
      <pc:sldChg chg="modSp mod">
        <pc:chgData name="Yoo Jonghun" userId="7af2938a2fa79179" providerId="LiveId" clId="{52A8D540-36E2-49C1-804E-C3004B90207F}" dt="2020-06-05T16:15:36.595" v="20" actId="14100"/>
        <pc:sldMkLst>
          <pc:docMk/>
          <pc:sldMk cId="1218176796" sldId="285"/>
        </pc:sldMkLst>
        <pc:spChg chg="mod">
          <ac:chgData name="Yoo Jonghun" userId="7af2938a2fa79179" providerId="LiveId" clId="{52A8D540-36E2-49C1-804E-C3004B90207F}" dt="2020-06-05T16:15:34.144" v="19"/>
          <ac:spMkLst>
            <pc:docMk/>
            <pc:sldMk cId="1218176796" sldId="285"/>
            <ac:spMk id="2" creationId="{C1C69F64-F510-492A-BAD9-081F5111B6AE}"/>
          </ac:spMkLst>
        </pc:spChg>
        <pc:spChg chg="mod">
          <ac:chgData name="Yoo Jonghun" userId="7af2938a2fa79179" providerId="LiveId" clId="{52A8D540-36E2-49C1-804E-C3004B90207F}" dt="2020-06-05T16:15:36.595" v="20" actId="14100"/>
          <ac:spMkLst>
            <pc:docMk/>
            <pc:sldMk cId="1218176796" sldId="285"/>
            <ac:spMk id="5" creationId="{7FBC023E-5D69-44AC-9A88-C9CCE4BFD6A0}"/>
          </ac:spMkLst>
        </pc:spChg>
      </pc:sldChg>
      <pc:sldChg chg="del">
        <pc:chgData name="Yoo Jonghun" userId="7af2938a2fa79179" providerId="LiveId" clId="{52A8D540-36E2-49C1-804E-C3004B90207F}" dt="2020-06-05T16:15:41.484" v="21" actId="2696"/>
        <pc:sldMkLst>
          <pc:docMk/>
          <pc:sldMk cId="3759961026" sldId="286"/>
        </pc:sldMkLst>
      </pc:sldChg>
      <pc:sldChg chg="del">
        <pc:chgData name="Yoo Jonghun" userId="7af2938a2fa79179" providerId="LiveId" clId="{52A8D540-36E2-49C1-804E-C3004B90207F}" dt="2020-06-05T16:15:41.484" v="21" actId="2696"/>
        <pc:sldMkLst>
          <pc:docMk/>
          <pc:sldMk cId="1706055353" sldId="287"/>
        </pc:sldMkLst>
      </pc:sldChg>
      <pc:sldChg chg="modSp mod">
        <pc:chgData name="Yoo Jonghun" userId="7af2938a2fa79179" providerId="LiveId" clId="{52A8D540-36E2-49C1-804E-C3004B90207F}" dt="2020-06-09T17:13:50.168" v="193" actId="20577"/>
        <pc:sldMkLst>
          <pc:docMk/>
          <pc:sldMk cId="1098677839" sldId="288"/>
        </pc:sldMkLst>
        <pc:spChg chg="mod">
          <ac:chgData name="Yoo Jonghun" userId="7af2938a2fa79179" providerId="LiveId" clId="{52A8D540-36E2-49C1-804E-C3004B90207F}" dt="2020-06-09T17:13:50.168" v="193" actId="20577"/>
          <ac:spMkLst>
            <pc:docMk/>
            <pc:sldMk cId="1098677839" sldId="288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52A8D540-36E2-49C1-804E-C3004B90207F}" dt="2020-06-09T17:27:25.380" v="277" actId="20577"/>
        <pc:sldMkLst>
          <pc:docMk/>
          <pc:sldMk cId="4034136921" sldId="289"/>
        </pc:sldMkLst>
        <pc:spChg chg="mod">
          <ac:chgData name="Yoo Jonghun" userId="7af2938a2fa79179" providerId="LiveId" clId="{52A8D540-36E2-49C1-804E-C3004B90207F}" dt="2020-06-09T17:14:19.015" v="195" actId="20577"/>
          <ac:spMkLst>
            <pc:docMk/>
            <pc:sldMk cId="4034136921" sldId="289"/>
            <ac:spMk id="2" creationId="{C1C69F64-F510-492A-BAD9-081F5111B6AE}"/>
          </ac:spMkLst>
        </pc:spChg>
        <pc:spChg chg="mod">
          <ac:chgData name="Yoo Jonghun" userId="7af2938a2fa79179" providerId="LiveId" clId="{52A8D540-36E2-49C1-804E-C3004B90207F}" dt="2020-06-05T16:17:22.881" v="143"/>
          <ac:spMkLst>
            <pc:docMk/>
            <pc:sldMk cId="4034136921" sldId="289"/>
            <ac:spMk id="5" creationId="{7FBC023E-5D69-44AC-9A88-C9CCE4BFD6A0}"/>
          </ac:spMkLst>
        </pc:spChg>
        <pc:spChg chg="add mod">
          <ac:chgData name="Yoo Jonghun" userId="7af2938a2fa79179" providerId="LiveId" clId="{52A8D540-36E2-49C1-804E-C3004B90207F}" dt="2020-06-09T17:27:25.380" v="277" actId="20577"/>
          <ac:spMkLst>
            <pc:docMk/>
            <pc:sldMk cId="4034136921" sldId="289"/>
            <ac:spMk id="7" creationId="{DC4F3A74-46BF-4DA4-8FF8-D6C745EF11B4}"/>
          </ac:spMkLst>
        </pc:spChg>
        <pc:spChg chg="mod">
          <ac:chgData name="Yoo Jonghun" userId="7af2938a2fa79179" providerId="LiveId" clId="{52A8D540-36E2-49C1-804E-C3004B90207F}" dt="2020-06-09T17:14:30.103" v="197" actId="14100"/>
          <ac:spMkLst>
            <pc:docMk/>
            <pc:sldMk cId="4034136921" sldId="289"/>
            <ac:spMk id="13" creationId="{84B4A400-6162-4F86-B6DD-34E7E3D66788}"/>
          </ac:spMkLst>
        </pc:spChg>
        <pc:picChg chg="del">
          <ac:chgData name="Yoo Jonghun" userId="7af2938a2fa79179" providerId="LiveId" clId="{52A8D540-36E2-49C1-804E-C3004B90207F}" dt="2020-06-05T16:16:44.119" v="56" actId="478"/>
          <ac:picMkLst>
            <pc:docMk/>
            <pc:sldMk cId="4034136921" sldId="289"/>
            <ac:picMk id="14" creationId="{3E892FB5-D3F3-4F71-863A-B1013213EBAA}"/>
          </ac:picMkLst>
        </pc:picChg>
      </pc:sldChg>
      <pc:sldMasterChg chg="modSldLayout">
        <pc:chgData name="Yoo Jonghun" userId="7af2938a2fa79179" providerId="LiveId" clId="{52A8D540-36E2-49C1-804E-C3004B90207F}" dt="2020-06-09T17:22:08.232" v="276" actId="113"/>
        <pc:sldMasterMkLst>
          <pc:docMk/>
          <pc:sldMasterMk cId="336651995" sldId="2147483648"/>
        </pc:sldMasterMkLst>
        <pc:sldLayoutChg chg="modSp mod">
          <pc:chgData name="Yoo Jonghun" userId="7af2938a2fa79179" providerId="LiveId" clId="{52A8D540-36E2-49C1-804E-C3004B90207F}" dt="2020-06-09T17:22:08.232" v="276" actId="113"/>
          <pc:sldLayoutMkLst>
            <pc:docMk/>
            <pc:sldMasterMk cId="336651995" sldId="2147483648"/>
            <pc:sldLayoutMk cId="1964509055" sldId="2147483661"/>
          </pc:sldLayoutMkLst>
          <pc:spChg chg="mod">
            <ac:chgData name="Yoo Jonghun" userId="7af2938a2fa79179" providerId="LiveId" clId="{52A8D540-36E2-49C1-804E-C3004B90207F}" dt="2020-06-09T17:22:08.232" v="276" actId="113"/>
            <ac:spMkLst>
              <pc:docMk/>
              <pc:sldMasterMk cId="336651995" sldId="2147483648"/>
              <pc:sldLayoutMk cId="1964509055" sldId="2147483661"/>
              <ac:spMk id="13" creationId="{257EC9E9-1637-4CC2-9B02-FB3ABCD3D53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4E514-EAAB-49AD-9DA6-1374B1C53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CA411F-8427-4795-B7E3-757BF5650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F5A82-77E3-4BF7-87F3-10B5D507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A801F-CEB9-42B8-A6FB-32210DEA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4C755-07F1-4B2C-9B02-7A3F02F1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080EA-6314-4FD1-89BB-6806160C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AB0AD-B6DC-4A9B-B04C-E1B1E1B0B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402613-811C-4B12-A5C9-6387FD1F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A412A-AE4F-48B7-9227-F20F5B58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31BC6-3BCF-4B0C-93B9-7BF26AE2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8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C9A420-8B69-49B2-A050-B2C269805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2BB444-50E8-4D25-AA8F-5FE0AD7E3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6B897-A180-436E-B07F-FACB6BE5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815A5-CF1F-4451-9135-987C97D1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ABB71-FFCC-47E4-9A95-86F88857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20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411087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152362" y="6196647"/>
            <a:ext cx="50396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0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0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196450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5ABEE-4BF1-41DF-9B86-28A18660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8C49D-A0A0-4374-95B1-0711BBE5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3B4BA-6F22-4E84-9837-2A324966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9B580C-ABF4-44DF-BAD1-97542F60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224F7-221E-40AB-9449-EF834CC9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65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4998-C3FA-4398-BDD4-06CEB1B9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FC9468-B807-44E8-968D-07A5DBF9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4472A-DB23-43A5-8A72-0F205549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BACCC-9D95-458A-B258-9837459B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4C2777-8D51-4647-99DF-48430894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0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41686-333F-49AF-BE30-93064D51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3DF50-B25F-49C4-A842-BEA4448FA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08992D-7DDA-4F3F-888D-5A4016F5B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A9B76-794B-4AA1-8619-77ADF611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B461CE-59A2-4262-BB0B-676F9CCD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D99B2C-686E-4BBF-BE50-DA39A3EE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0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7FAF8-1C3B-49AF-A64D-ECFB2A05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AE0AB-36F7-45B4-87B4-4E18071B4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9BD77-6FAB-4CF4-93AE-E5649B13F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EED447-7928-4E55-BB52-D5DC2F2FE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D16601-AAE1-4A4A-ABA3-3DA790242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20CCE-77C1-4F77-9374-9A42C6E2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4251E9-E973-43EF-B47A-849B6D09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2D742-AFB4-444C-B318-99096209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63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B9EEC-F319-4E84-803E-6CEE875E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B6313-7307-4250-87FA-E1A94FA8C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ED7FC1-9B69-4219-9D8A-23DFADF5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E0741A-5D82-4271-824F-D20A1AF5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E5D3B-6E05-49C6-846F-8C5AC24E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6048-A57B-4DD3-99DE-CB163AA5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35ADD-35D4-486F-83D8-50FCF25B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5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4023F-F08F-440D-B518-1E3BAF43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29AB6-1199-4F23-9A7D-ADFBE357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08680-1B20-4853-A7D5-AEBE843EF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09904-ECF7-4AC5-AA26-E64421CC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969AF-C3F6-4348-A8E0-4C3107F0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6C18C-28BB-4AB2-A1D0-11FB546E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1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C38D3-09D9-4F2E-A685-AD6306F7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B71AD-A731-4526-B78D-E6433EE6F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0FE26-F2B4-4611-A632-B2E988D9E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6514F-40E6-4052-9D9D-695567B9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083A8-86F2-4AA8-AE5D-5B8455A1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6014CE-811B-481C-96C6-6E21D8B1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51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837581-7B5A-4D5A-8213-A643B1B6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8DD5F-9D67-4D98-9962-467755331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DCA2E-8AB5-482F-9258-41D06A684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32FB-CAA2-45AF-8518-3977E6E8BB84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FC92D-8AFA-4B89-B420-1EB022207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E33CA-63C4-4254-B085-84A74BE0C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A876-228A-4651-8F7D-7FFA3FB3FE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</a:t>
            </a:r>
            <a:r>
              <a:rPr lang="ko-KR" altLang="en-US" dirty="0"/>
              <a:t> </a:t>
            </a:r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4546599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단순 파일 </a:t>
            </a:r>
            <a:r>
              <a:rPr lang="en-US" altLang="ko-KR" dirty="0"/>
              <a:t>Write </a:t>
            </a:r>
            <a:r>
              <a:rPr lang="ko-KR" altLang="en-US" dirty="0"/>
              <a:t>할 때와 같은 구조</a:t>
            </a:r>
            <a:endParaRPr lang="en-US" altLang="ko-KR" dirty="0"/>
          </a:p>
          <a:p>
            <a:pPr lvl="1"/>
            <a:r>
              <a:rPr lang="ko-KR" altLang="en-US" dirty="0"/>
              <a:t>명령자리에</a:t>
            </a:r>
            <a:r>
              <a:rPr lang="en-US" altLang="ko-KR" dirty="0"/>
              <a:t> Query</a:t>
            </a:r>
            <a:r>
              <a:rPr lang="ko-KR" altLang="en-US" dirty="0"/>
              <a:t>를 입력</a:t>
            </a:r>
          </a:p>
          <a:p>
            <a:pPr lvl="1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DA5C4-ED40-48A9-B5C2-E84380E32A41}"/>
              </a:ext>
            </a:extLst>
          </p:cNvPr>
          <p:cNvSpPr txBox="1"/>
          <p:nvPr/>
        </p:nvSpPr>
        <p:spPr>
          <a:xfrm>
            <a:off x="6653214" y="1536174"/>
            <a:ext cx="4230682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import </a:t>
            </a:r>
            <a:r>
              <a:rPr lang="en-US" altLang="ko-KR" sz="1800" dirty="0" err="1"/>
              <a:t>sqlite3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# SQLite DB </a:t>
            </a:r>
            <a:r>
              <a:rPr lang="ko-KR" altLang="en-US" sz="1800" dirty="0"/>
              <a:t>연결</a:t>
            </a:r>
          </a:p>
          <a:p>
            <a:r>
              <a:rPr lang="en-US" altLang="ko-KR" sz="1800" dirty="0"/>
              <a:t>conn = </a:t>
            </a:r>
            <a:r>
              <a:rPr lang="en-US" altLang="ko-KR" sz="1800" dirty="0" err="1"/>
              <a:t>sqlite3.connect</a:t>
            </a:r>
            <a:r>
              <a:rPr lang="en-US" altLang="ko-KR" sz="1800" dirty="0"/>
              <a:t>("</a:t>
            </a:r>
            <a:r>
              <a:rPr lang="ko-KR" altLang="en-US" sz="1800" dirty="0"/>
              <a:t>파일이름</a:t>
            </a:r>
            <a:r>
              <a:rPr lang="en-US" altLang="ko-KR" sz="1800" dirty="0"/>
              <a:t>.</a:t>
            </a:r>
            <a:r>
              <a:rPr lang="en-US" altLang="ko-KR" sz="1800" dirty="0" err="1"/>
              <a:t>db</a:t>
            </a:r>
            <a:r>
              <a:rPr lang="en-US" altLang="ko-KR" sz="1800" dirty="0"/>
              <a:t>")</a:t>
            </a:r>
          </a:p>
          <a:p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# connection </a:t>
            </a:r>
            <a:r>
              <a:rPr lang="ko-KR" altLang="en-US" sz="1800" dirty="0"/>
              <a:t>에서 </a:t>
            </a:r>
            <a:r>
              <a:rPr lang="en-US" altLang="ko-KR" sz="1800" dirty="0"/>
              <a:t>cursor </a:t>
            </a:r>
            <a:r>
              <a:rPr lang="ko-KR" altLang="en-US" sz="1800" dirty="0"/>
              <a:t>생성</a:t>
            </a:r>
          </a:p>
          <a:p>
            <a:r>
              <a:rPr lang="en-US" altLang="ko-KR" sz="1800" dirty="0"/>
              <a:t>cur = </a:t>
            </a:r>
            <a:r>
              <a:rPr lang="en-US" altLang="ko-KR" sz="1800" dirty="0" err="1"/>
              <a:t>conn.cursor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 </a:t>
            </a:r>
          </a:p>
          <a:p>
            <a:r>
              <a:rPr lang="en-US" altLang="ko-KR" sz="1800" dirty="0">
                <a:highlight>
                  <a:srgbClr val="FFFF00"/>
                </a:highlight>
              </a:rPr>
              <a:t># SQL query</a:t>
            </a:r>
            <a:endParaRPr lang="ko-KR" altLang="en-US" sz="1800" dirty="0">
              <a:highlight>
                <a:srgbClr val="FFFF00"/>
              </a:highlight>
            </a:endParaRPr>
          </a:p>
          <a:p>
            <a:r>
              <a:rPr lang="en-US" altLang="ko-KR" sz="1800" dirty="0" err="1">
                <a:highlight>
                  <a:srgbClr val="FFFF00"/>
                </a:highlight>
              </a:rPr>
              <a:t>cur.execute</a:t>
            </a:r>
            <a:r>
              <a:rPr lang="en-US" altLang="ko-KR" sz="1800" dirty="0">
                <a:highlight>
                  <a:srgbClr val="FFFF00"/>
                </a:highlight>
              </a:rPr>
              <a:t>("</a:t>
            </a:r>
            <a:r>
              <a:rPr lang="ko-KR" altLang="en-US" sz="1800" dirty="0">
                <a:highlight>
                  <a:srgbClr val="FFFF00"/>
                </a:highlight>
              </a:rPr>
              <a:t>명령입력</a:t>
            </a:r>
            <a:r>
              <a:rPr lang="en-US" altLang="ko-KR" sz="1800" dirty="0">
                <a:highlight>
                  <a:srgbClr val="FFFF00"/>
                </a:highlight>
              </a:rPr>
              <a:t>") </a:t>
            </a:r>
          </a:p>
          <a:p>
            <a:endParaRPr lang="en-US" altLang="ko-KR" sz="1800" dirty="0"/>
          </a:p>
          <a:p>
            <a:r>
              <a:rPr lang="en-US" altLang="ko-KR" sz="1800" dirty="0"/>
              <a:t># Save (commit) the changes</a:t>
            </a:r>
          </a:p>
          <a:p>
            <a:r>
              <a:rPr lang="en-US" altLang="ko-KR" sz="1800" dirty="0" err="1"/>
              <a:t>conn.commit</a:t>
            </a:r>
            <a:r>
              <a:rPr lang="en-US" altLang="ko-KR" sz="1800" dirty="0"/>
              <a:t>()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conn.close</a:t>
            </a:r>
            <a:r>
              <a:rPr lang="en-US" altLang="ko-KR" sz="1800" dirty="0"/>
              <a:t>()</a:t>
            </a:r>
            <a:endParaRPr lang="ko-KR" altLang="en-US" sz="18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07D7B78-A84A-4B6B-8CD2-390A4C0C7750}"/>
              </a:ext>
            </a:extLst>
          </p:cNvPr>
          <p:cNvCxnSpPr>
            <a:cxnSpLocks/>
          </p:cNvCxnSpPr>
          <p:nvPr/>
        </p:nvCxnSpPr>
        <p:spPr>
          <a:xfrm>
            <a:off x="6385446" y="2208014"/>
            <a:ext cx="0" cy="1246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F686F14-2BDB-440C-A18A-6712209F2575}"/>
              </a:ext>
            </a:extLst>
          </p:cNvPr>
          <p:cNvCxnSpPr/>
          <p:nvPr/>
        </p:nvCxnSpPr>
        <p:spPr>
          <a:xfrm>
            <a:off x="6385446" y="4705188"/>
            <a:ext cx="0" cy="923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21FA34-C3D8-40AD-83F8-7F3B2B0A0B22}"/>
              </a:ext>
            </a:extLst>
          </p:cNvPr>
          <p:cNvCxnSpPr>
            <a:cxnSpLocks/>
          </p:cNvCxnSpPr>
          <p:nvPr/>
        </p:nvCxnSpPr>
        <p:spPr>
          <a:xfrm>
            <a:off x="6385446" y="3793467"/>
            <a:ext cx="0" cy="471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4DA095-EDF0-47BA-AC9A-0D53F87FCF2F}"/>
              </a:ext>
            </a:extLst>
          </p:cNvPr>
          <p:cNvSpPr txBox="1"/>
          <p:nvPr/>
        </p:nvSpPr>
        <p:spPr>
          <a:xfrm>
            <a:off x="5457191" y="2659729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 </a:t>
            </a:r>
            <a:r>
              <a:rPr lang="ko-KR" altLang="en-US" sz="1600" dirty="0"/>
              <a:t>열기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4D150E-8931-4CBD-A8BB-0D6158C49521}"/>
              </a:ext>
            </a:extLst>
          </p:cNvPr>
          <p:cNvSpPr txBox="1"/>
          <p:nvPr/>
        </p:nvSpPr>
        <p:spPr>
          <a:xfrm>
            <a:off x="5457191" y="4988492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 </a:t>
            </a:r>
            <a:r>
              <a:rPr lang="ko-KR" altLang="en-US" sz="1600" dirty="0"/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31A844-1FA4-43E4-AD60-37D235814F8F}"/>
              </a:ext>
            </a:extLst>
          </p:cNvPr>
          <p:cNvSpPr txBox="1"/>
          <p:nvPr/>
        </p:nvSpPr>
        <p:spPr>
          <a:xfrm>
            <a:off x="4968070" y="3859717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 </a:t>
            </a:r>
            <a:r>
              <a:rPr lang="ko-KR" altLang="en-US" sz="1600" dirty="0"/>
              <a:t>쓰기 명령</a:t>
            </a:r>
          </a:p>
        </p:txBody>
      </p:sp>
    </p:spTree>
    <p:extLst>
      <p:ext uri="{BB962C8B-B14F-4D97-AF65-F5344CB8AC3E}">
        <p14:creationId xmlns:p14="http://schemas.microsoft.com/office/powerpoint/2010/main" val="315614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2112"/>
          </a:xfrm>
        </p:spPr>
        <p:txBody>
          <a:bodyPr>
            <a:noAutofit/>
          </a:bodyPr>
          <a:lstStyle/>
          <a:p>
            <a:r>
              <a:rPr lang="ko-KR" altLang="en-US" dirty="0"/>
              <a:t>문자열로 명령을 연결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4A400-6162-4F86-B6DD-34E7E3D66788}"/>
              </a:ext>
            </a:extLst>
          </p:cNvPr>
          <p:cNvSpPr txBox="1"/>
          <p:nvPr/>
        </p:nvSpPr>
        <p:spPr>
          <a:xfrm>
            <a:off x="1008470" y="2657179"/>
            <a:ext cx="922773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query = "CREATE TABLE </a:t>
            </a:r>
            <a:r>
              <a:rPr lang="ko-KR" altLang="en-US" dirty="0"/>
              <a:t>회계사</a:t>
            </a:r>
            <a:r>
              <a:rPr lang="en-US" altLang="ko-KR" dirty="0"/>
              <a:t> (aid integer </a:t>
            </a:r>
            <a:r>
              <a:rPr lang="en-US" altLang="ko-KR" u="sng" dirty="0"/>
              <a:t>primary key</a:t>
            </a:r>
            <a:r>
              <a:rPr lang="en-US" altLang="ko-KR" dirty="0"/>
              <a:t>, </a:t>
            </a:r>
            <a:r>
              <a:rPr lang="ko-KR" altLang="en-US" dirty="0"/>
              <a:t>감사인</a:t>
            </a:r>
            <a:r>
              <a:rPr lang="en-US" altLang="ko-KR" dirty="0"/>
              <a:t> text, </a:t>
            </a:r>
            <a:r>
              <a:rPr lang="ko-KR" altLang="en-US" dirty="0"/>
              <a:t>등록번호 </a:t>
            </a:r>
            <a:r>
              <a:rPr lang="en-US" altLang="ko-KR" dirty="0"/>
              <a:t>text)"</a:t>
            </a:r>
          </a:p>
          <a:p>
            <a:r>
              <a:rPr lang="en-US" altLang="ko-KR" dirty="0" err="1"/>
              <a:t>cur.execute</a:t>
            </a:r>
            <a:r>
              <a:rPr lang="en-US" altLang="ko-KR" dirty="0"/>
              <a:t>(query)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F3A74-46BF-4DA4-8FF8-D6C745EF11B4}"/>
              </a:ext>
            </a:extLst>
          </p:cNvPr>
          <p:cNvSpPr txBox="1"/>
          <p:nvPr/>
        </p:nvSpPr>
        <p:spPr>
          <a:xfrm>
            <a:off x="1008470" y="3698579"/>
            <a:ext cx="922773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query = "INSERT</a:t>
            </a:r>
            <a:r>
              <a:rPr lang="ko-KR" altLang="en-US" dirty="0"/>
              <a:t> </a:t>
            </a:r>
            <a:r>
              <a:rPr lang="en-US" altLang="ko-KR" dirty="0"/>
              <a:t>INTO </a:t>
            </a:r>
            <a:r>
              <a:rPr lang="ko-KR" altLang="en-US" dirty="0"/>
              <a:t>회계사</a:t>
            </a:r>
            <a:r>
              <a:rPr lang="en-US" altLang="ko-KR" dirty="0"/>
              <a:t> VALUES (0, '</a:t>
            </a:r>
            <a:r>
              <a:rPr lang="ko-KR" altLang="en-US" dirty="0"/>
              <a:t>삼일회계법인</a:t>
            </a:r>
            <a:r>
              <a:rPr lang="en-US" altLang="ko-KR" dirty="0"/>
              <a:t>', '123-4-567')"</a:t>
            </a:r>
          </a:p>
          <a:p>
            <a:r>
              <a:rPr lang="en-US" altLang="ko-KR" dirty="0" err="1"/>
              <a:t>cur.execute</a:t>
            </a:r>
            <a:r>
              <a:rPr lang="en-US" altLang="ko-KR" dirty="0"/>
              <a:t>(query) </a:t>
            </a:r>
          </a:p>
        </p:txBody>
      </p:sp>
    </p:spTree>
    <p:extLst>
      <p:ext uri="{BB962C8B-B14F-4D97-AF65-F5344CB8AC3E}">
        <p14:creationId xmlns:p14="http://schemas.microsoft.com/office/powerpoint/2010/main" val="403413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Query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4546599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단순 파일 </a:t>
            </a:r>
            <a:r>
              <a:rPr lang="en-US" altLang="ko-KR" dirty="0"/>
              <a:t>Write </a:t>
            </a:r>
            <a:r>
              <a:rPr lang="ko-KR" altLang="en-US" dirty="0"/>
              <a:t>할 때와 같은 구조</a:t>
            </a:r>
            <a:endParaRPr lang="en-US" altLang="ko-KR" dirty="0"/>
          </a:p>
          <a:p>
            <a:pPr lvl="1"/>
            <a:r>
              <a:rPr lang="ko-KR" altLang="en-US" dirty="0"/>
              <a:t>명령자리에 </a:t>
            </a:r>
            <a:r>
              <a:rPr lang="en-US" altLang="ko-KR" dirty="0"/>
              <a:t>Query</a:t>
            </a:r>
            <a:r>
              <a:rPr lang="ko-KR" altLang="en-US" dirty="0"/>
              <a:t>를 입력</a:t>
            </a:r>
          </a:p>
          <a:p>
            <a:pPr lvl="1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0DA5C4-ED40-48A9-B5C2-E84380E32A41}"/>
              </a:ext>
            </a:extLst>
          </p:cNvPr>
          <p:cNvSpPr txBox="1"/>
          <p:nvPr/>
        </p:nvSpPr>
        <p:spPr>
          <a:xfrm>
            <a:off x="6653214" y="977311"/>
            <a:ext cx="4230682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import </a:t>
            </a:r>
            <a:r>
              <a:rPr lang="en-US" altLang="ko-KR" sz="1800" dirty="0" err="1"/>
              <a:t>sqlite3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# SQLite DB </a:t>
            </a:r>
            <a:r>
              <a:rPr lang="ko-KR" altLang="en-US" sz="1800" dirty="0"/>
              <a:t>연결</a:t>
            </a:r>
          </a:p>
          <a:p>
            <a:r>
              <a:rPr lang="en-US" altLang="ko-KR" sz="1800" dirty="0"/>
              <a:t>conn = </a:t>
            </a:r>
            <a:r>
              <a:rPr lang="en-US" altLang="ko-KR" sz="1800" dirty="0" err="1"/>
              <a:t>sqlite3.connect</a:t>
            </a:r>
            <a:r>
              <a:rPr lang="en-US" altLang="ko-KR" sz="1800" dirty="0"/>
              <a:t>("</a:t>
            </a:r>
            <a:r>
              <a:rPr lang="ko-KR" altLang="en-US" sz="1800" dirty="0"/>
              <a:t>파일이름</a:t>
            </a:r>
            <a:r>
              <a:rPr lang="en-US" altLang="ko-KR" sz="1800" dirty="0"/>
              <a:t>.</a:t>
            </a:r>
            <a:r>
              <a:rPr lang="en-US" altLang="ko-KR" sz="1800" dirty="0" err="1"/>
              <a:t>db</a:t>
            </a:r>
            <a:r>
              <a:rPr lang="en-US" altLang="ko-KR" sz="1800" dirty="0"/>
              <a:t>")</a:t>
            </a:r>
          </a:p>
          <a:p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# connection </a:t>
            </a:r>
            <a:r>
              <a:rPr lang="ko-KR" altLang="en-US" sz="1800" dirty="0"/>
              <a:t>에서 </a:t>
            </a:r>
            <a:r>
              <a:rPr lang="en-US" altLang="ko-KR" sz="1800" dirty="0"/>
              <a:t>cursor </a:t>
            </a:r>
            <a:r>
              <a:rPr lang="ko-KR" altLang="en-US" sz="1800" dirty="0"/>
              <a:t>생성</a:t>
            </a:r>
          </a:p>
          <a:p>
            <a:r>
              <a:rPr lang="en-US" altLang="ko-KR" sz="1800" dirty="0"/>
              <a:t>cur = </a:t>
            </a:r>
            <a:r>
              <a:rPr lang="en-US" altLang="ko-KR" sz="1800" dirty="0" err="1"/>
              <a:t>conn.cursor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 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query = "select * from </a:t>
            </a:r>
            <a:r>
              <a:rPr lang="ko-KR" altLang="en-US" dirty="0">
                <a:highlight>
                  <a:srgbClr val="FFFF00"/>
                </a:highlight>
              </a:rPr>
              <a:t>회계사</a:t>
            </a:r>
            <a:r>
              <a:rPr lang="en-US" altLang="ko-KR" dirty="0">
                <a:highlight>
                  <a:srgbClr val="FFFF00"/>
                </a:highlight>
              </a:rPr>
              <a:t>"</a:t>
            </a:r>
          </a:p>
          <a:p>
            <a:r>
              <a:rPr lang="en-US" altLang="ko-KR" dirty="0" err="1">
                <a:highlight>
                  <a:srgbClr val="FFFF00"/>
                </a:highlight>
              </a:rPr>
              <a:t>cur.execute</a:t>
            </a:r>
            <a:r>
              <a:rPr lang="en-US" altLang="ko-KR" dirty="0">
                <a:highlight>
                  <a:srgbClr val="FFFF00"/>
                </a:highlight>
              </a:rPr>
              <a:t>(query)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# DB</a:t>
            </a:r>
            <a:r>
              <a:rPr lang="ko-KR" altLang="en-US" dirty="0">
                <a:highlight>
                  <a:srgbClr val="FFFF00"/>
                </a:highlight>
              </a:rPr>
              <a:t>로부터 읽은 값을 출력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rows = </a:t>
            </a:r>
            <a:r>
              <a:rPr lang="en-US" altLang="ko-KR" dirty="0" err="1">
                <a:highlight>
                  <a:srgbClr val="FFFF00"/>
                </a:highlight>
              </a:rPr>
              <a:t>cur.fetchall</a:t>
            </a:r>
            <a:r>
              <a:rPr lang="en-US" altLang="ko-KR" dirty="0">
                <a:highlight>
                  <a:srgbClr val="FFFF00"/>
                </a:highlight>
              </a:rPr>
              <a:t>()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for row in rows: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    print(row)</a:t>
            </a:r>
            <a:endParaRPr lang="ko-KR" altLang="en-US" dirty="0">
              <a:highlight>
                <a:srgbClr val="FFFF00"/>
              </a:highlight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# Save (commit) the changes</a:t>
            </a:r>
          </a:p>
          <a:p>
            <a:r>
              <a:rPr lang="en-US" altLang="ko-KR" sz="1800" dirty="0" err="1"/>
              <a:t>conn.commit</a:t>
            </a:r>
            <a:r>
              <a:rPr lang="en-US" altLang="ko-KR" sz="1800" dirty="0"/>
              <a:t>()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conn.close</a:t>
            </a:r>
            <a:r>
              <a:rPr lang="en-US" altLang="ko-KR" sz="1800" dirty="0"/>
              <a:t>()</a:t>
            </a:r>
            <a:endParaRPr lang="ko-KR" altLang="en-US" sz="18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07D7B78-A84A-4B6B-8CD2-390A4C0C7750}"/>
              </a:ext>
            </a:extLst>
          </p:cNvPr>
          <p:cNvCxnSpPr>
            <a:cxnSpLocks/>
          </p:cNvCxnSpPr>
          <p:nvPr/>
        </p:nvCxnSpPr>
        <p:spPr>
          <a:xfrm>
            <a:off x="6385446" y="1479738"/>
            <a:ext cx="0" cy="1246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F686F14-2BDB-440C-A18A-6712209F2575}"/>
              </a:ext>
            </a:extLst>
          </p:cNvPr>
          <p:cNvCxnSpPr/>
          <p:nvPr/>
        </p:nvCxnSpPr>
        <p:spPr>
          <a:xfrm>
            <a:off x="6385446" y="5593674"/>
            <a:ext cx="0" cy="9236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021FA34-C3D8-40AD-83F8-7F3B2B0A0B22}"/>
              </a:ext>
            </a:extLst>
          </p:cNvPr>
          <p:cNvCxnSpPr>
            <a:cxnSpLocks/>
          </p:cNvCxnSpPr>
          <p:nvPr/>
        </p:nvCxnSpPr>
        <p:spPr>
          <a:xfrm>
            <a:off x="6385446" y="3200400"/>
            <a:ext cx="0" cy="1930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4DA095-EDF0-47BA-AC9A-0D53F87FCF2F}"/>
              </a:ext>
            </a:extLst>
          </p:cNvPr>
          <p:cNvSpPr txBox="1"/>
          <p:nvPr/>
        </p:nvSpPr>
        <p:spPr>
          <a:xfrm>
            <a:off x="5447276" y="1931453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 </a:t>
            </a:r>
            <a:r>
              <a:rPr lang="ko-KR" altLang="en-US" sz="1600" dirty="0"/>
              <a:t>열기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4D150E-8931-4CBD-A8BB-0D6158C49521}"/>
              </a:ext>
            </a:extLst>
          </p:cNvPr>
          <p:cNvSpPr txBox="1"/>
          <p:nvPr/>
        </p:nvSpPr>
        <p:spPr>
          <a:xfrm>
            <a:off x="5447275" y="5876978"/>
            <a:ext cx="880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 </a:t>
            </a:r>
            <a:r>
              <a:rPr lang="ko-KR" altLang="en-US" sz="1600" dirty="0"/>
              <a:t>닫기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31A844-1FA4-43E4-AD60-37D235814F8F}"/>
              </a:ext>
            </a:extLst>
          </p:cNvPr>
          <p:cNvSpPr txBox="1"/>
          <p:nvPr/>
        </p:nvSpPr>
        <p:spPr>
          <a:xfrm>
            <a:off x="4961069" y="3996323"/>
            <a:ext cx="1417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DB </a:t>
            </a:r>
            <a:r>
              <a:rPr lang="ko-KR" altLang="en-US" sz="1600" dirty="0"/>
              <a:t>읽기 명령</a:t>
            </a:r>
          </a:p>
        </p:txBody>
      </p:sp>
    </p:spTree>
    <p:extLst>
      <p:ext uri="{BB962C8B-B14F-4D97-AF65-F5344CB8AC3E}">
        <p14:creationId xmlns:p14="http://schemas.microsoft.com/office/powerpoint/2010/main" val="10986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조회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파이썬과</a:t>
            </a:r>
            <a:r>
              <a:rPr lang="ko-KR" altLang="en-US" dirty="0"/>
              <a:t> </a:t>
            </a:r>
            <a:r>
              <a:rPr lang="en-US" altLang="ko-KR" dirty="0"/>
              <a:t>SQLite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2112"/>
          </a:xfrm>
        </p:spPr>
        <p:txBody>
          <a:bodyPr>
            <a:no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명령을 사용해서 데이터를 읽음</a:t>
            </a:r>
          </a:p>
          <a:p>
            <a:pPr lvl="1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4A400-6162-4F86-B6DD-34E7E3D66788}"/>
              </a:ext>
            </a:extLst>
          </p:cNvPr>
          <p:cNvSpPr txBox="1"/>
          <p:nvPr/>
        </p:nvSpPr>
        <p:spPr>
          <a:xfrm>
            <a:off x="1008470" y="2657179"/>
            <a:ext cx="4187644" cy="2046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query = "</a:t>
            </a:r>
            <a:r>
              <a:rPr lang="en-US" altLang="ko-KR" dirty="0">
                <a:highlight>
                  <a:srgbClr val="FFFF00"/>
                </a:highlight>
              </a:rPr>
              <a:t>select * from </a:t>
            </a:r>
            <a:r>
              <a:rPr lang="ko-KR" altLang="en-US" dirty="0">
                <a:highlight>
                  <a:srgbClr val="FFFF00"/>
                </a:highlight>
              </a:rPr>
              <a:t>회계사</a:t>
            </a:r>
            <a:r>
              <a:rPr lang="en-US" altLang="ko-KR" sz="1800" dirty="0"/>
              <a:t>"</a:t>
            </a:r>
          </a:p>
          <a:p>
            <a:r>
              <a:rPr lang="en-US" altLang="ko-KR" sz="1800" dirty="0" err="1"/>
              <a:t>cur.execute</a:t>
            </a:r>
            <a:r>
              <a:rPr lang="en-US" altLang="ko-KR" sz="1800" dirty="0"/>
              <a:t>(query)</a:t>
            </a:r>
          </a:p>
          <a:p>
            <a:endParaRPr lang="en-US" altLang="ko-KR" sz="1800" dirty="0"/>
          </a:p>
          <a:p>
            <a:r>
              <a:rPr lang="en-US" altLang="ko-KR" sz="1800" dirty="0"/>
              <a:t># DB</a:t>
            </a:r>
            <a:r>
              <a:rPr lang="ko-KR" altLang="en-US" sz="1800" dirty="0"/>
              <a:t>로부터 읽은 값을 출력</a:t>
            </a:r>
            <a:endParaRPr lang="en-US" altLang="ko-KR" sz="1800" dirty="0"/>
          </a:p>
          <a:p>
            <a:r>
              <a:rPr lang="en-US" altLang="ko-KR" sz="1800" dirty="0"/>
              <a:t>rows = </a:t>
            </a:r>
            <a:r>
              <a:rPr lang="en-US" altLang="ko-KR" sz="1800" dirty="0" err="1"/>
              <a:t>cur.fetchall</a:t>
            </a:r>
            <a:r>
              <a:rPr lang="en-US" altLang="ko-KR" sz="1800" dirty="0"/>
              <a:t>()</a:t>
            </a:r>
          </a:p>
          <a:p>
            <a:r>
              <a:rPr lang="en-US" altLang="ko-KR" sz="1800" dirty="0"/>
              <a:t>for row in rows:</a:t>
            </a:r>
          </a:p>
          <a:p>
            <a:r>
              <a:rPr lang="en-US" altLang="ko-KR" sz="1800" dirty="0"/>
              <a:t>    print(row)</a:t>
            </a:r>
            <a:endParaRPr lang="ko-KR" altLang="en-US" sz="18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892FB5-D3F3-4F71-863A-B1013213E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12" y="2654758"/>
            <a:ext cx="3048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7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291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Gothic A1 ExtraLight</vt:lpstr>
      <vt:lpstr>Gothic A1 SemiBold</vt:lpstr>
      <vt:lpstr>Gothic A1 thin</vt:lpstr>
      <vt:lpstr>나눔바른고딕</vt:lpstr>
      <vt:lpstr>나눔바른고딕 Light</vt:lpstr>
      <vt:lpstr>맑은 고딕</vt:lpstr>
      <vt:lpstr>Arial</vt:lpstr>
      <vt:lpstr>Office 테마</vt:lpstr>
      <vt:lpstr>파이썬과 SQLite</vt:lpstr>
      <vt:lpstr>Write Query</vt:lpstr>
      <vt:lpstr>테이블 생성 </vt:lpstr>
      <vt:lpstr>Read Query</vt:lpstr>
      <vt:lpstr>Table 조회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조회하기 (1/3)</dc:title>
  <dc:creator>Yoo Jonghun</dc:creator>
  <cp:lastModifiedBy>Yoo Jonghun</cp:lastModifiedBy>
  <cp:revision>3</cp:revision>
  <dcterms:created xsi:type="dcterms:W3CDTF">2020-06-05T15:15:57Z</dcterms:created>
  <dcterms:modified xsi:type="dcterms:W3CDTF">2020-06-09T17:27:58Z</dcterms:modified>
</cp:coreProperties>
</file>