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2" r:id="rId4"/>
    <p:sldId id="281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81294-C40F-4746-AC02-53C3618C08F1}" v="74" dt="2020-06-10T14:13:13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CB3AFB1-E9E2-420D-8D27-90A33661FA9E}"/>
    <pc:docChg chg="custSel addSld delSld modSld sldOrd">
      <pc:chgData name="Yoo Jonghun" userId="7af2938a2fa79179" providerId="LiveId" clId="{CCB3AFB1-E9E2-420D-8D27-90A33661FA9E}" dt="2020-05-01T19:28:16.942" v="138" actId="20577"/>
      <pc:docMkLst>
        <pc:docMk/>
      </pc:docMkLst>
      <pc:sldChg chg="modSp">
        <pc:chgData name="Yoo Jonghun" userId="7af2938a2fa79179" providerId="LiveId" clId="{CCB3AFB1-E9E2-420D-8D27-90A33661FA9E}" dt="2020-05-01T19:09:48.246" v="64" actId="20577"/>
        <pc:sldMkLst>
          <pc:docMk/>
          <pc:sldMk cId="1738146401" sldId="256"/>
        </pc:sldMkLst>
        <pc:spChg chg="mod">
          <ac:chgData name="Yoo Jonghun" userId="7af2938a2fa79179" providerId="LiveId" clId="{CCB3AFB1-E9E2-420D-8D27-90A33661FA9E}" dt="2020-05-01T19:09:48.246" v="6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CB3AFB1-E9E2-420D-8D27-90A33661FA9E}" dt="2020-05-01T18:57:01.703" v="12" actId="2696"/>
        <pc:sldMkLst>
          <pc:docMk/>
          <pc:sldMk cId="3331657119" sldId="268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380886398" sldId="269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2489095570" sldId="272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266487447" sldId="273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989610959" sldId="274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1238280159" sldId="275"/>
        </pc:sldMkLst>
      </pc:sldChg>
      <pc:sldChg chg="addSp delSp modSp ord">
        <pc:chgData name="Yoo Jonghun" userId="7af2938a2fa79179" providerId="LiveId" clId="{CCB3AFB1-E9E2-420D-8D27-90A33661FA9E}" dt="2020-05-01T19:10:41.837" v="77" actId="1076"/>
        <pc:sldMkLst>
          <pc:docMk/>
          <pc:sldMk cId="2871164344" sldId="277"/>
        </pc:sldMkLst>
        <pc:spChg chg="mod">
          <ac:chgData name="Yoo Jonghun" userId="7af2938a2fa79179" providerId="LiveId" clId="{CCB3AFB1-E9E2-420D-8D27-90A33661FA9E}" dt="2020-05-01T19:10:33.251" v="74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0:11.559" v="68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19:09:51.718" v="66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CCB3AFB1-E9E2-420D-8D27-90A33661FA9E}" dt="2020-05-01T19:10:28.666" v="73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0:38.896" v="75" actId="478"/>
          <ac:spMkLst>
            <pc:docMk/>
            <pc:sldMk cId="2871164344" sldId="277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9" creationId="{4BC2FCBB-5CEF-4025-A4F2-906AF71995FE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0" creationId="{1B2F91A7-3DA1-4E3F-8180-99F226E5E7DD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1" creationId="{1716E70D-BA4A-4674-85B6-DFD13265EA72}"/>
          </ac:spMkLst>
        </pc:spChg>
        <pc:spChg chg="del">
          <ac:chgData name="Yoo Jonghun" userId="7af2938a2fa79179" providerId="LiveId" clId="{CCB3AFB1-E9E2-420D-8D27-90A33661FA9E}" dt="2020-05-01T19:10:23.192" v="72" actId="478"/>
          <ac:spMkLst>
            <pc:docMk/>
            <pc:sldMk cId="2871164344" sldId="277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5" creationId="{431B3256-7287-4DB7-A965-2138299C38ED}"/>
          </ac:spMkLst>
        </pc:spChg>
        <pc:picChg chg="del">
          <ac:chgData name="Yoo Jonghun" userId="7af2938a2fa79179" providerId="LiveId" clId="{CCB3AFB1-E9E2-420D-8D27-90A33661FA9E}" dt="2020-05-01T19:10:20.448" v="71" actId="478"/>
          <ac:picMkLst>
            <pc:docMk/>
            <pc:sldMk cId="2871164344" sldId="277"/>
            <ac:picMk id="6" creationId="{89B03C0E-F167-4AC2-93E2-A740AFE954E6}"/>
          </ac:picMkLst>
        </pc:pic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2" creationId="{4BC67534-A22A-4A53-A78E-39D254DD0D31}"/>
          </ac:cxnSpMkLst>
        </pc:cxn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CCB3AFB1-E9E2-420D-8D27-90A33661FA9E}" dt="2020-05-01T18:56:55.147" v="9" actId="2696"/>
        <pc:sldMkLst>
          <pc:docMk/>
          <pc:sldMk cId="2087705501" sldId="278"/>
        </pc:sldMkLst>
      </pc:sldChg>
      <pc:sldChg chg="addSp delSp modSp add">
        <pc:chgData name="Yoo Jonghun" userId="7af2938a2fa79179" providerId="LiveId" clId="{CCB3AFB1-E9E2-420D-8D27-90A33661FA9E}" dt="2020-05-01T19:11:52.250" v="82" actId="1076"/>
        <pc:sldMkLst>
          <pc:docMk/>
          <pc:sldMk cId="2170214942" sldId="278"/>
        </pc:sldMkLst>
        <pc:spChg chg="mod">
          <ac:chgData name="Yoo Jonghun" userId="7af2938a2fa79179" providerId="LiveId" clId="{CCB3AFB1-E9E2-420D-8D27-90A33661FA9E}" dt="2020-05-01T19:11:41.846" v="79"/>
          <ac:spMkLst>
            <pc:docMk/>
            <pc:sldMk cId="2170214942" sldId="278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1:45.564" v="80"/>
          <ac:spMkLst>
            <pc:docMk/>
            <pc:sldMk cId="2170214942" sldId="278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0" creationId="{D4C908FE-7192-44A9-B035-1F75F0F826A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2" creationId="{5E1424A8-ED4D-4B8E-B6DD-9F15A0B4B832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5" creationId="{2DD05A3F-FECD-4BCB-9C83-6EBE0D025DD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7" creationId="{4D32B212-5F51-4303-B8A8-9D64386DC646}"/>
          </ac:spMkLst>
        </pc:sp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9" creationId="{23AFB633-A1CA-4316-9F22-DC8CBF87046B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1" creationId="{FE8859A0-3E25-45B3-9749-2D539303A44F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3" creationId="{2A4DCBA6-390F-4008-B9D2-71342C90CA92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6" creationId="{D77F6BB7-FB16-4898-AF6B-958823076D60}"/>
          </ac:graphicFrameMkLst>
        </pc:graphicFrameChg>
        <pc:picChg chg="del">
          <ac:chgData name="Yoo Jonghun" userId="7af2938a2fa79179" providerId="LiveId" clId="{CCB3AFB1-E9E2-420D-8D27-90A33661FA9E}" dt="2020-05-01T19:11:36.831" v="78" actId="478"/>
          <ac:picMkLst>
            <pc:docMk/>
            <pc:sldMk cId="2170214942" sldId="278"/>
            <ac:picMk id="6" creationId="{89B03C0E-F167-4AC2-93E2-A740AFE954E6}"/>
          </ac:picMkLst>
        </pc:picChg>
      </pc:sldChg>
      <pc:sldChg chg="addSp delSp modSp add">
        <pc:chgData name="Yoo Jonghun" userId="7af2938a2fa79179" providerId="LiveId" clId="{CCB3AFB1-E9E2-420D-8D27-90A33661FA9E}" dt="2020-05-01T19:28:16.942" v="138" actId="20577"/>
        <pc:sldMkLst>
          <pc:docMk/>
          <pc:sldMk cId="2805671056" sldId="279"/>
        </pc:sldMkLst>
        <pc:spChg chg="mod">
          <ac:chgData name="Yoo Jonghun" userId="7af2938a2fa79179" providerId="LiveId" clId="{CCB3AFB1-E9E2-420D-8D27-90A33661FA9E}" dt="2020-05-01T19:12:17.611" v="84"/>
          <ac:spMkLst>
            <pc:docMk/>
            <pc:sldMk cId="2805671056" sldId="279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28:15.159" v="137"/>
          <ac:spMkLst>
            <pc:docMk/>
            <pc:sldMk cId="2805671056" sldId="279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0" creationId="{D4C908FE-7192-44A9-B035-1F75F0F826A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2" creationId="{5E1424A8-ED4D-4B8E-B6DD-9F15A0B4B832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4" creationId="{965DD6E5-4261-4679-99A7-271E3D7CCB5D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5" creationId="{2DD05A3F-FECD-4BCB-9C83-6EBE0D025DD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7" creationId="{4D32B212-5F51-4303-B8A8-9D64386DC64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8" creationId="{F83C30DE-1D0E-4D86-BA71-2EC6D321A2F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9" creationId="{0631BB79-6AC5-42E5-BEB3-F247823AF307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0" creationId="{C0FD9172-DD24-4CC4-BCDA-A27BCBE1B26B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1" creationId="{426BD635-5F18-4896-96E3-34F1DD50DCB0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2" creationId="{4C4EE692-F231-43D8-97B2-DCFC2C48FD7E}"/>
          </ac:spMkLst>
        </pc:spChg>
        <pc:spChg chg="add mod">
          <ac:chgData name="Yoo Jonghun" userId="7af2938a2fa79179" providerId="LiveId" clId="{CCB3AFB1-E9E2-420D-8D27-90A33661FA9E}" dt="2020-05-01T19:28:16.942" v="138" actId="20577"/>
          <ac:spMkLst>
            <pc:docMk/>
            <pc:sldMk cId="2805671056" sldId="279"/>
            <ac:spMk id="24" creationId="{42987D3D-5201-48D5-9533-480813072F87}"/>
          </ac:spMkLst>
        </pc:sp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9" creationId="{23AFB633-A1CA-4316-9F22-DC8CBF87046B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1" creationId="{FE8859A0-3E25-45B3-9749-2D539303A44F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3" creationId="{2A4DCBA6-390F-4008-B9D2-71342C90CA92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6" creationId="{D77F6BB7-FB16-4898-AF6B-958823076D60}"/>
          </ac:graphicFrameMkLst>
        </pc:graphicFrameChg>
        <pc:cxnChg chg="add mod">
          <ac:chgData name="Yoo Jonghun" userId="7af2938a2fa79179" providerId="LiveId" clId="{CCB3AFB1-E9E2-420D-8D27-90A33661FA9E}" dt="2020-05-01T19:12:34.182" v="88" actId="1076"/>
          <ac:cxnSpMkLst>
            <pc:docMk/>
            <pc:sldMk cId="2805671056" sldId="279"/>
            <ac:cxnSpMk id="23" creationId="{536FE59F-DF4E-448E-82C7-53B10B3E8BB3}"/>
          </ac:cxnSpMkLst>
        </pc:cxnChg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661723634" sldId="279"/>
        </pc:sldMkLst>
      </pc:sldChg>
      <pc:sldChg chg="addSp delSp modSp add">
        <pc:chgData name="Yoo Jonghun" userId="7af2938a2fa79179" providerId="LiveId" clId="{CCB3AFB1-E9E2-420D-8D27-90A33661FA9E}" dt="2020-05-01T19:13:32.466" v="98" actId="404"/>
        <pc:sldMkLst>
          <pc:docMk/>
          <pc:sldMk cId="1151393163" sldId="280"/>
        </pc:sldMkLst>
        <pc:spChg chg="mod">
          <ac:chgData name="Yoo Jonghun" userId="7af2938a2fa79179" providerId="LiveId" clId="{CCB3AFB1-E9E2-420D-8D27-90A33661FA9E}" dt="2020-05-01T19:13:12.086" v="92" actId="20577"/>
          <ac:spMkLst>
            <pc:docMk/>
            <pc:sldMk cId="1151393163" sldId="280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3:18.927" v="93"/>
          <ac:spMkLst>
            <pc:docMk/>
            <pc:sldMk cId="1151393163" sldId="280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4" creationId="{965DD6E5-4261-4679-99A7-271E3D7CCB5D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5" creationId="{B0F8EEC8-B5BF-495B-8FEC-F2FDECBB3921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6" creationId="{A586BC0A-1CED-42C7-932A-735287403D54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8" creationId="{F83C30DE-1D0E-4D86-BA71-2EC6D321A2F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9" creationId="{0631BB79-6AC5-42E5-BEB3-F247823AF307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0" creationId="{C0FD9172-DD24-4CC4-BCDA-A27BCBE1B26B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1" creationId="{426BD635-5F18-4896-96E3-34F1DD50DCB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2" creationId="{4C4EE692-F231-43D8-97B2-DCFC2C48FD7E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4" creationId="{42987D3D-5201-48D5-9533-480813072F87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28" creationId="{8F237C6B-9F7A-47E5-97BC-F7EF830A9C24}"/>
          </ac:spMkLst>
        </pc:spChg>
        <pc:cxnChg chg="del">
          <ac:chgData name="Yoo Jonghun" userId="7af2938a2fa79179" providerId="LiveId" clId="{CCB3AFB1-E9E2-420D-8D27-90A33661FA9E}" dt="2020-05-01T19:13:26.606" v="94" actId="478"/>
          <ac:cxnSpMkLst>
            <pc:docMk/>
            <pc:sldMk cId="1151393163" sldId="280"/>
            <ac:cxnSpMk id="23" creationId="{536FE59F-DF4E-448E-82C7-53B10B3E8BB3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5" creationId="{48E1D179-C972-4438-A6A1-E80E8DF5DD0E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6" creationId="{390AE456-9F8B-4809-8247-1B04878E5A4B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7:33.186" v="106" actId="1076"/>
        <pc:sldMkLst>
          <pc:docMk/>
          <pc:sldMk cId="803099629" sldId="281"/>
        </pc:sldMkLst>
        <pc:spChg chg="mod">
          <ac:chgData name="Yoo Jonghun" userId="7af2938a2fa79179" providerId="LiveId" clId="{CCB3AFB1-E9E2-420D-8D27-90A33661FA9E}" dt="2020-05-01T19:15:43.144" v="104"/>
          <ac:spMkLst>
            <pc:docMk/>
            <pc:sldMk cId="803099629" sldId="281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5:24.753" v="100"/>
          <ac:spMkLst>
            <pc:docMk/>
            <pc:sldMk cId="803099629" sldId="281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7:33.186" v="106" actId="1076"/>
          <ac:spMkLst>
            <pc:docMk/>
            <pc:sldMk cId="803099629" sldId="281"/>
            <ac:spMk id="14" creationId="{0D3E687A-A811-4359-ADB8-291EE1AD4F4E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5" creationId="{B0F8EEC8-B5BF-495B-8FEC-F2FDECBB3921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6" creationId="{A586BC0A-1CED-42C7-932A-735287403D54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28" creationId="{8F237C6B-9F7A-47E5-97BC-F7EF830A9C24}"/>
          </ac:spMkLst>
        </pc:spChg>
        <pc:picChg chg="add mod">
          <ac:chgData name="Yoo Jonghun" userId="7af2938a2fa79179" providerId="LiveId" clId="{CCB3AFB1-E9E2-420D-8D27-90A33661FA9E}" dt="2020-05-01T19:15:35.286" v="103" actId="1076"/>
          <ac:picMkLst>
            <pc:docMk/>
            <pc:sldMk cId="803099629" sldId="281"/>
            <ac:picMk id="13" creationId="{DB11844D-1A56-4434-8615-74B560A710EE}"/>
          </ac:picMkLst>
        </pc:picChg>
        <pc:picChg chg="add mod">
          <ac:chgData name="Yoo Jonghun" userId="7af2938a2fa79179" providerId="LiveId" clId="{CCB3AFB1-E9E2-420D-8D27-90A33661FA9E}" dt="2020-05-01T19:17:33.186" v="106" actId="1076"/>
          <ac:picMkLst>
            <pc:docMk/>
            <pc:sldMk cId="803099629" sldId="281"/>
            <ac:picMk id="18" creationId="{6084D36F-C7F7-45AD-937A-9CEEE3BBA443}"/>
          </ac:picMkLst>
        </pc:pic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5" creationId="{48E1D179-C972-4438-A6A1-E80E8DF5DD0E}"/>
          </ac:cxnSpMkLst>
        </pc:cxn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6" creationId="{390AE456-9F8B-4809-8247-1B04878E5A4B}"/>
          </ac:cxnSpMkLst>
        </pc:cxnChg>
        <pc:cxnChg chg="del mod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8:19.260" v="126" actId="1076"/>
        <pc:sldMkLst>
          <pc:docMk/>
          <pc:sldMk cId="60483401" sldId="282"/>
        </pc:sldMkLst>
        <pc:spChg chg="mod">
          <ac:chgData name="Yoo Jonghun" userId="7af2938a2fa79179" providerId="LiveId" clId="{CCB3AFB1-E9E2-420D-8D27-90A33661FA9E}" dt="2020-05-01T19:18:00.209" v="122" actId="20577"/>
          <ac:spMkLst>
            <pc:docMk/>
            <pc:sldMk cId="60483401" sldId="282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8:07.129" v="123"/>
          <ac:spMkLst>
            <pc:docMk/>
            <pc:sldMk cId="60483401" sldId="282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1" creationId="{2FCDD1C2-D0D2-4089-B1B4-9816567572F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2" creationId="{EB0FC999-497A-455B-B758-ECB443423040}"/>
          </ac:spMkLst>
        </pc:spChg>
        <pc:spChg chg="del">
          <ac:chgData name="Yoo Jonghun" userId="7af2938a2fa79179" providerId="LiveId" clId="{CCB3AFB1-E9E2-420D-8D27-90A33661FA9E}" dt="2020-05-01T19:18:16.431" v="124" actId="478"/>
          <ac:spMkLst>
            <pc:docMk/>
            <pc:sldMk cId="60483401" sldId="282"/>
            <ac:spMk id="14" creationId="{0D3E687A-A811-4359-ADB8-291EE1AD4F4E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5" creationId="{581344FA-E8A0-49DE-BD38-AABB34DBC80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7" creationId="{07ED6507-E296-46E1-A064-1B2D5811C00F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20" creationId="{BA2B98C2-5998-43EE-85FB-20507BA3B6D6}"/>
          </ac:spMkLst>
        </pc:sp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9" creationId="{1DA9DB21-6E6D-42B2-AFB1-A57CC5E35EEA}"/>
          </ac:picMkLst>
        </pc:pic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10" creationId="{6EA3EA62-B779-4EF1-B2DD-C08A2B89FC6D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3" creationId="{DB11844D-1A56-4434-8615-74B560A710EE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8" creationId="{6084D36F-C7F7-45AD-937A-9CEEE3BBA443}"/>
          </ac:picMkLst>
        </pc:pic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6" creationId="{5AE74005-8268-4239-9438-A5395A801860}"/>
          </ac:cxnSpMkLst>
        </pc:cxn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9" creationId="{82DAA5D1-2804-49DC-BA2D-D2B93DE43E94}"/>
          </ac:cxnSpMkLst>
        </pc:cxnChg>
      </pc:sldChg>
      <pc:sldChg chg="add del">
        <pc:chgData name="Yoo Jonghun" userId="7af2938a2fa79179" providerId="LiveId" clId="{CCB3AFB1-E9E2-420D-8D27-90A33661FA9E}" dt="2020-05-01T19:17:39.985" v="108" actId="2696"/>
        <pc:sldMkLst>
          <pc:docMk/>
          <pc:sldMk cId="1445137094" sldId="282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E5581294-C40F-4746-AC02-53C3618C08F1}"/>
    <pc:docChg chg="custSel addSld delSld modSld">
      <pc:chgData name="Yoo Jonghun" userId="7af2938a2fa79179" providerId="LiveId" clId="{E5581294-C40F-4746-AC02-53C3618C08F1}" dt="2020-06-10T14:13:13.964" v="811"/>
      <pc:docMkLst>
        <pc:docMk/>
      </pc:docMkLst>
      <pc:sldChg chg="modSp mod">
        <pc:chgData name="Yoo Jonghun" userId="7af2938a2fa79179" providerId="LiveId" clId="{E5581294-C40F-4746-AC02-53C3618C08F1}" dt="2020-06-05T16:18:31.878" v="360" actId="20577"/>
        <pc:sldMkLst>
          <pc:docMk/>
          <pc:sldMk cId="1738146401" sldId="256"/>
        </pc:sldMkLst>
        <pc:spChg chg="mod">
          <ac:chgData name="Yoo Jonghun" userId="7af2938a2fa79179" providerId="LiveId" clId="{E5581294-C40F-4746-AC02-53C3618C08F1}" dt="2020-05-20T16:44:04.658" v="1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5581294-C40F-4746-AC02-53C3618C08F1}" dt="2020-06-05T16:18:31.878" v="360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E5581294-C40F-4746-AC02-53C3618C08F1}" dt="2020-06-10T14:13:13.964" v="811"/>
        <pc:sldMkLst>
          <pc:docMk/>
          <pc:sldMk cId="3156148381" sldId="281"/>
        </pc:sldMkLst>
        <pc:spChg chg="mod">
          <ac:chgData name="Yoo Jonghun" userId="7af2938a2fa79179" providerId="LiveId" clId="{E5581294-C40F-4746-AC02-53C3618C08F1}" dt="2020-06-10T14:13:13.964" v="811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E5581294-C40F-4746-AC02-53C3618C08F1}" dt="2020-05-20T16:46:23.268" v="239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E5581294-C40F-4746-AC02-53C3618C08F1}" dt="2020-05-20T16:44:26.402" v="35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E5581294-C40F-4746-AC02-53C3618C08F1}" dt="2020-05-20T16:47:43.034" v="355"/>
          <ac:spMkLst>
            <pc:docMk/>
            <pc:sldMk cId="3156148381" sldId="281"/>
            <ac:spMk id="5" creationId="{7FBC023E-5D69-44AC-9A88-C9CCE4BFD6A0}"/>
          </ac:spMkLst>
        </pc:spChg>
        <pc:spChg chg="add mod">
          <ac:chgData name="Yoo Jonghun" userId="7af2938a2fa79179" providerId="LiveId" clId="{E5581294-C40F-4746-AC02-53C3618C08F1}" dt="2020-05-20T16:47:47.998" v="356" actId="1076"/>
          <ac:spMkLst>
            <pc:docMk/>
            <pc:sldMk cId="3156148381" sldId="281"/>
            <ac:spMk id="9" creationId="{579F743E-644C-42EC-989F-892FB3F9C750}"/>
          </ac:spMkLst>
        </pc:spChg>
        <pc:spChg chg="add mod">
          <ac:chgData name="Yoo Jonghun" userId="7af2938a2fa79179" providerId="LiveId" clId="{E5581294-C40F-4746-AC02-53C3618C08F1}" dt="2020-05-20T16:47:47.998" v="356" actId="1076"/>
          <ac:spMkLst>
            <pc:docMk/>
            <pc:sldMk cId="3156148381" sldId="281"/>
            <ac:spMk id="10" creationId="{5FF800AD-D26C-4D99-A96C-593C325554E4}"/>
          </ac:spMkLst>
        </pc:spChg>
        <pc:picChg chg="del">
          <ac:chgData name="Yoo Jonghun" userId="7af2938a2fa79179" providerId="LiveId" clId="{E5581294-C40F-4746-AC02-53C3618C08F1}" dt="2020-05-20T16:44:33.615" v="36" actId="478"/>
          <ac:picMkLst>
            <pc:docMk/>
            <pc:sldMk cId="3156148381" sldId="281"/>
            <ac:picMk id="6" creationId="{7557E5F9-CFF3-41BA-AC9E-8D5AD03716B0}"/>
          </ac:picMkLst>
        </pc:picChg>
        <pc:picChg chg="del">
          <ac:chgData name="Yoo Jonghun" userId="7af2938a2fa79179" providerId="LiveId" clId="{E5581294-C40F-4746-AC02-53C3618C08F1}" dt="2020-05-20T16:44:33.615" v="36" actId="478"/>
          <ac:picMkLst>
            <pc:docMk/>
            <pc:sldMk cId="3156148381" sldId="281"/>
            <ac:picMk id="7" creationId="{181666C7-4A5E-40B9-A582-E83D50309E7D}"/>
          </ac:picMkLst>
        </pc:picChg>
        <pc:picChg chg="add mod">
          <ac:chgData name="Yoo Jonghun" userId="7af2938a2fa79179" providerId="LiveId" clId="{E5581294-C40F-4746-AC02-53C3618C08F1}" dt="2020-05-20T16:47:47.998" v="356" actId="1076"/>
          <ac:picMkLst>
            <pc:docMk/>
            <pc:sldMk cId="3156148381" sldId="281"/>
            <ac:picMk id="8" creationId="{7A060BFF-F8EC-4C47-9386-698FF009B05C}"/>
          </ac:picMkLst>
        </pc:picChg>
      </pc:sldChg>
      <pc:sldChg chg="addSp delSp modSp add mod">
        <pc:chgData name="Yoo Jonghun" userId="7af2938a2fa79179" providerId="LiveId" clId="{E5581294-C40F-4746-AC02-53C3618C08F1}" dt="2020-06-10T14:12:49.630" v="790" actId="1076"/>
        <pc:sldMkLst>
          <pc:docMk/>
          <pc:sldMk cId="967168086" sldId="282"/>
        </pc:sldMkLst>
        <pc:spChg chg="mod">
          <ac:chgData name="Yoo Jonghun" userId="7af2938a2fa79179" providerId="LiveId" clId="{E5581294-C40F-4746-AC02-53C3618C08F1}" dt="2020-06-10T14:08:22.002" v="380"/>
          <ac:spMkLst>
            <pc:docMk/>
            <pc:sldMk cId="967168086" sldId="282"/>
            <ac:spMk id="2" creationId="{C1C69F64-F510-492A-BAD9-081F5111B6AE}"/>
          </ac:spMkLst>
        </pc:spChg>
        <pc:spChg chg="mod">
          <ac:chgData name="Yoo Jonghun" userId="7af2938a2fa79179" providerId="LiveId" clId="{E5581294-C40F-4746-AC02-53C3618C08F1}" dt="2020-06-10T14:10:14.522" v="543"/>
          <ac:spMkLst>
            <pc:docMk/>
            <pc:sldMk cId="967168086" sldId="282"/>
            <ac:spMk id="5" creationId="{7FBC023E-5D69-44AC-9A88-C9CCE4BFD6A0}"/>
          </ac:spMkLst>
        </pc:spChg>
        <pc:spChg chg="add mod">
          <ac:chgData name="Yoo Jonghun" userId="7af2938a2fa79179" providerId="LiveId" clId="{E5581294-C40F-4746-AC02-53C3618C08F1}" dt="2020-06-10T14:10:21.476" v="544" actId="1076"/>
          <ac:spMkLst>
            <pc:docMk/>
            <pc:sldMk cId="967168086" sldId="282"/>
            <ac:spMk id="7" creationId="{D97A1777-3FF2-4226-912B-EBB1699575E3}"/>
          </ac:spMkLst>
        </pc:spChg>
        <pc:spChg chg="mod">
          <ac:chgData name="Yoo Jonghun" userId="7af2938a2fa79179" providerId="LiveId" clId="{E5581294-C40F-4746-AC02-53C3618C08F1}" dt="2020-06-10T14:12:49.630" v="790" actId="1076"/>
          <ac:spMkLst>
            <pc:docMk/>
            <pc:sldMk cId="967168086" sldId="282"/>
            <ac:spMk id="9" creationId="{579F743E-644C-42EC-989F-892FB3F9C750}"/>
          </ac:spMkLst>
        </pc:spChg>
        <pc:spChg chg="del mod">
          <ac:chgData name="Yoo Jonghun" userId="7af2938a2fa79179" providerId="LiveId" clId="{E5581294-C40F-4746-AC02-53C3618C08F1}" dt="2020-06-10T14:08:53.365" v="381" actId="478"/>
          <ac:spMkLst>
            <pc:docMk/>
            <pc:sldMk cId="967168086" sldId="282"/>
            <ac:spMk id="10" creationId="{5FF800AD-D26C-4D99-A96C-593C325554E4}"/>
          </ac:spMkLst>
        </pc:spChg>
        <pc:picChg chg="add mod ord">
          <ac:chgData name="Yoo Jonghun" userId="7af2938a2fa79179" providerId="LiveId" clId="{E5581294-C40F-4746-AC02-53C3618C08F1}" dt="2020-06-10T14:12:49.630" v="790" actId="1076"/>
          <ac:picMkLst>
            <pc:docMk/>
            <pc:sldMk cId="967168086" sldId="282"/>
            <ac:picMk id="6" creationId="{400D16EF-215D-4511-80D3-362D28857F14}"/>
          </ac:picMkLst>
        </pc:picChg>
        <pc:picChg chg="del">
          <ac:chgData name="Yoo Jonghun" userId="7af2938a2fa79179" providerId="LiveId" clId="{E5581294-C40F-4746-AC02-53C3618C08F1}" dt="2020-06-10T14:08:53.365" v="381" actId="478"/>
          <ac:picMkLst>
            <pc:docMk/>
            <pc:sldMk cId="967168086" sldId="282"/>
            <ac:picMk id="8" creationId="{7A060BFF-F8EC-4C47-9386-698FF009B05C}"/>
          </ac:picMkLst>
        </pc:picChg>
      </pc:sldChg>
      <pc:sldChg chg="delSp modSp add mod">
        <pc:chgData name="Yoo Jonghun" userId="7af2938a2fa79179" providerId="LiveId" clId="{E5581294-C40F-4746-AC02-53C3618C08F1}" dt="2020-06-10T14:12:43.478" v="789" actId="14100"/>
        <pc:sldMkLst>
          <pc:docMk/>
          <pc:sldMk cId="1247040597" sldId="283"/>
        </pc:sldMkLst>
        <pc:spChg chg="mod">
          <ac:chgData name="Yoo Jonghun" userId="7af2938a2fa79179" providerId="LiveId" clId="{E5581294-C40F-4746-AC02-53C3618C08F1}" dt="2020-06-10T14:12:43.478" v="789" actId="14100"/>
          <ac:spMkLst>
            <pc:docMk/>
            <pc:sldMk cId="1247040597" sldId="283"/>
            <ac:spMk id="5" creationId="{7FBC023E-5D69-44AC-9A88-C9CCE4BFD6A0}"/>
          </ac:spMkLst>
        </pc:spChg>
        <pc:spChg chg="del">
          <ac:chgData name="Yoo Jonghun" userId="7af2938a2fa79179" providerId="LiveId" clId="{E5581294-C40F-4746-AC02-53C3618C08F1}" dt="2020-06-10T14:11:01.503" v="545" actId="478"/>
          <ac:spMkLst>
            <pc:docMk/>
            <pc:sldMk cId="1247040597" sldId="283"/>
            <ac:spMk id="9" creationId="{579F743E-644C-42EC-989F-892FB3F9C750}"/>
          </ac:spMkLst>
        </pc:spChg>
        <pc:spChg chg="del">
          <ac:chgData name="Yoo Jonghun" userId="7af2938a2fa79179" providerId="LiveId" clId="{E5581294-C40F-4746-AC02-53C3618C08F1}" dt="2020-06-10T14:11:01.503" v="545" actId="478"/>
          <ac:spMkLst>
            <pc:docMk/>
            <pc:sldMk cId="1247040597" sldId="283"/>
            <ac:spMk id="10" creationId="{5FF800AD-D26C-4D99-A96C-593C325554E4}"/>
          </ac:spMkLst>
        </pc:spChg>
        <pc:picChg chg="del">
          <ac:chgData name="Yoo Jonghun" userId="7af2938a2fa79179" providerId="LiveId" clId="{E5581294-C40F-4746-AC02-53C3618C08F1}" dt="2020-06-10T14:11:01.503" v="545" actId="478"/>
          <ac:picMkLst>
            <pc:docMk/>
            <pc:sldMk cId="1247040597" sldId="283"/>
            <ac:picMk id="8" creationId="{7A060BFF-F8EC-4C47-9386-698FF009B05C}"/>
          </ac:picMkLst>
        </pc:picChg>
      </pc:sldChg>
      <pc:sldChg chg="del">
        <pc:chgData name="Yoo Jonghun" userId="7af2938a2fa79179" providerId="LiveId" clId="{E5581294-C40F-4746-AC02-53C3618C08F1}" dt="2020-05-20T16:46:37.730" v="260" actId="47"/>
        <pc:sldMkLst>
          <pc:docMk/>
          <pc:sldMk cId="1218176796" sldId="285"/>
        </pc:sldMkLst>
      </pc:sldChg>
      <pc:sldChg chg="delSp modSp del mod">
        <pc:chgData name="Yoo Jonghun" userId="7af2938a2fa79179" providerId="LiveId" clId="{E5581294-C40F-4746-AC02-53C3618C08F1}" dt="2020-05-20T16:46:57.262" v="262" actId="2696"/>
        <pc:sldMkLst>
          <pc:docMk/>
          <pc:sldMk cId="3092803597" sldId="286"/>
        </pc:sldMkLst>
        <pc:spChg chg="mod">
          <ac:chgData name="Yoo Jonghun" userId="7af2938a2fa79179" providerId="LiveId" clId="{E5581294-C40F-4746-AC02-53C3618C08F1}" dt="2020-05-20T16:46:27.224" v="241" actId="20577"/>
          <ac:spMkLst>
            <pc:docMk/>
            <pc:sldMk cId="3092803597" sldId="286"/>
            <ac:spMk id="3" creationId="{911C7C1F-A43E-44B4-87A2-7FF34B782E4F}"/>
          </ac:spMkLst>
        </pc:spChg>
        <pc:spChg chg="mod">
          <ac:chgData name="Yoo Jonghun" userId="7af2938a2fa79179" providerId="LiveId" clId="{E5581294-C40F-4746-AC02-53C3618C08F1}" dt="2020-05-20T16:46:32.637" v="259"/>
          <ac:spMkLst>
            <pc:docMk/>
            <pc:sldMk cId="3092803597" sldId="286"/>
            <ac:spMk id="4" creationId="{068C5A6C-909A-48DF-A469-FC73377508FD}"/>
          </ac:spMkLst>
        </pc:spChg>
        <pc:picChg chg="del">
          <ac:chgData name="Yoo Jonghun" userId="7af2938a2fa79179" providerId="LiveId" clId="{E5581294-C40F-4746-AC02-53C3618C08F1}" dt="2020-05-20T16:46:40.776" v="261" actId="478"/>
          <ac:picMkLst>
            <pc:docMk/>
            <pc:sldMk cId="3092803597" sldId="286"/>
            <ac:picMk id="13" creationId="{294F82AA-D2A5-46B7-A5AA-913E0B20AA05}"/>
          </ac:picMkLst>
        </pc:picChg>
      </pc:sldChg>
      <pc:sldChg chg="del">
        <pc:chgData name="Yoo Jonghun" userId="7af2938a2fa79179" providerId="LiveId" clId="{E5581294-C40F-4746-AC02-53C3618C08F1}" dt="2020-05-20T16:46:37.730" v="260" actId="47"/>
        <pc:sldMkLst>
          <pc:docMk/>
          <pc:sldMk cId="765974241" sldId="287"/>
        </pc:sldMkLst>
      </pc:sldChg>
      <pc:sldChg chg="del">
        <pc:chgData name="Yoo Jonghun" userId="7af2938a2fa79179" providerId="LiveId" clId="{E5581294-C40F-4746-AC02-53C3618C08F1}" dt="2020-05-20T16:46:37.730" v="260" actId="47"/>
        <pc:sldMkLst>
          <pc:docMk/>
          <pc:sldMk cId="1939886597" sldId="288"/>
        </pc:sldMkLst>
      </pc:sldChg>
      <pc:sldChg chg="del">
        <pc:chgData name="Yoo Jonghun" userId="7af2938a2fa79179" providerId="LiveId" clId="{E5581294-C40F-4746-AC02-53C3618C08F1}" dt="2020-05-20T16:46:37.730" v="260" actId="47"/>
        <pc:sldMkLst>
          <pc:docMk/>
          <pc:sldMk cId="3158435670" sldId="289"/>
        </pc:sldMkLst>
      </pc:sldChg>
    </pc:docChg>
  </pc:docChgLst>
  <pc:docChgLst>
    <pc:chgData name="Yoo Jonghun" userId="7af2938a2fa79179" providerId="LiveId" clId="{3B81F183-EBB5-4EF8-B145-6E0A41138845}"/>
    <pc:docChg chg="custSel addSld delSld modSld">
      <pc:chgData name="Yoo Jonghun" userId="7af2938a2fa79179" providerId="LiveId" clId="{3B81F183-EBB5-4EF8-B145-6E0A41138845}" dt="2020-05-20T16:41:34.260" v="266"/>
      <pc:docMkLst>
        <pc:docMk/>
      </pc:docMkLst>
      <pc:sldChg chg="modSp mod">
        <pc:chgData name="Yoo Jonghun" userId="7af2938a2fa79179" providerId="LiveId" clId="{3B81F183-EBB5-4EF8-B145-6E0A41138845}" dt="2020-05-20T16:33:43.908" v="8"/>
        <pc:sldMkLst>
          <pc:docMk/>
          <pc:sldMk cId="1738146401" sldId="256"/>
        </pc:sldMkLst>
        <pc:spChg chg="mod">
          <ac:chgData name="Yoo Jonghun" userId="7af2938a2fa79179" providerId="LiveId" clId="{3B81F183-EBB5-4EF8-B145-6E0A41138845}" dt="2020-05-20T16:33:43.908" v="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3B81F183-EBB5-4EF8-B145-6E0A41138845}" dt="2020-05-20T16:36:58.251" v="131" actId="20577"/>
        <pc:sldMkLst>
          <pc:docMk/>
          <pc:sldMk cId="3156148381" sldId="281"/>
        </pc:sldMkLst>
        <pc:spChg chg="mod">
          <ac:chgData name="Yoo Jonghun" userId="7af2938a2fa79179" providerId="LiveId" clId="{3B81F183-EBB5-4EF8-B145-6E0A41138845}" dt="2020-05-20T16:36:58.251" v="131" actId="20577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3:48.217" v="10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3:53.612" v="17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3B81F183-EBB5-4EF8-B145-6E0A41138845}" dt="2020-05-20T16:35:27.669" v="116" actId="14100"/>
          <ac:spMkLst>
            <pc:docMk/>
            <pc:sldMk cId="3156148381" sldId="281"/>
            <ac:spMk id="5" creationId="{7FBC023E-5D69-44AC-9A88-C9CCE4BFD6A0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17" creationId="{200DA5C4-ED40-48A9-B5C2-E84380E32A41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21" creationId="{844DA095-EDF0-47BA-AC9A-0D53F87FCF2F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22" creationId="{874D150E-8931-4CBD-A8BB-0D6158C49521}"/>
          </ac:spMkLst>
        </pc:spChg>
        <pc:spChg chg="del">
          <ac:chgData name="Yoo Jonghun" userId="7af2938a2fa79179" providerId="LiveId" clId="{3B81F183-EBB5-4EF8-B145-6E0A41138845}" dt="2020-05-20T16:34:12.613" v="21" actId="478"/>
          <ac:spMkLst>
            <pc:docMk/>
            <pc:sldMk cId="3156148381" sldId="281"/>
            <ac:spMk id="23" creationId="{1131A844-1FA4-43E4-AD60-37D235814F8F}"/>
          </ac:spMkLst>
        </pc:spChg>
        <pc:picChg chg="add mod">
          <ac:chgData name="Yoo Jonghun" userId="7af2938a2fa79179" providerId="LiveId" clId="{3B81F183-EBB5-4EF8-B145-6E0A41138845}" dt="2020-05-20T16:36:55.984" v="125" actId="1076"/>
          <ac:picMkLst>
            <pc:docMk/>
            <pc:sldMk cId="3156148381" sldId="281"/>
            <ac:picMk id="6" creationId="{7557E5F9-CFF3-41BA-AC9E-8D5AD03716B0}"/>
          </ac:picMkLst>
        </pc:picChg>
        <pc:picChg chg="add mod">
          <ac:chgData name="Yoo Jonghun" userId="7af2938a2fa79179" providerId="LiveId" clId="{3B81F183-EBB5-4EF8-B145-6E0A41138845}" dt="2020-05-20T16:36:55.984" v="125" actId="1076"/>
          <ac:picMkLst>
            <pc:docMk/>
            <pc:sldMk cId="3156148381" sldId="281"/>
            <ac:picMk id="7" creationId="{181666C7-4A5E-40B9-A582-E83D50309E7D}"/>
          </ac:picMkLst>
        </pc:picChg>
        <pc:picChg chg="add del mod">
          <ac:chgData name="Yoo Jonghun" userId="7af2938a2fa79179" providerId="LiveId" clId="{3B81F183-EBB5-4EF8-B145-6E0A41138845}" dt="2020-05-20T16:35:10.699" v="46" actId="478"/>
          <ac:picMkLst>
            <pc:docMk/>
            <pc:sldMk cId="3156148381" sldId="281"/>
            <ac:picMk id="13" creationId="{294F82AA-D2A5-46B7-A5AA-913E0B20AA05}"/>
          </ac:picMkLst>
        </pc:pic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18" creationId="{A07D7B78-A84A-4B6B-8CD2-390A4C0C7750}"/>
          </ac:cxnSpMkLst>
        </pc:cxn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19" creationId="{DF686F14-2BDB-440C-A18A-6712209F2575}"/>
          </ac:cxnSpMkLst>
        </pc:cxn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20" creationId="{3021FA34-C3D8-40AD-83F8-7F3B2B0A0B22}"/>
          </ac:cxnSpMkLst>
        </pc:cxnChg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974703878" sldId="282"/>
        </pc:sldMkLst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208637303" sldId="283"/>
        </pc:sldMkLst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835605552" sldId="284"/>
        </pc:sldMkLst>
      </pc:sldChg>
      <pc:sldChg chg="addSp delSp modSp mod">
        <pc:chgData name="Yoo Jonghun" userId="7af2938a2fa79179" providerId="LiveId" clId="{3B81F183-EBB5-4EF8-B145-6E0A41138845}" dt="2020-05-20T16:39:56.127" v="191"/>
        <pc:sldMkLst>
          <pc:docMk/>
          <pc:sldMk cId="1218176796" sldId="285"/>
        </pc:sldMkLst>
        <pc:spChg chg="mod">
          <ac:chgData name="Yoo Jonghun" userId="7af2938a2fa79179" providerId="LiveId" clId="{3B81F183-EBB5-4EF8-B145-6E0A41138845}" dt="2020-05-20T16:39:38.449" v="176" actId="20577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9:46.423" v="178" actId="20577"/>
          <ac:spMkLst>
            <pc:docMk/>
            <pc:sldMk cId="1218176796" sldId="285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9:56.127" v="191"/>
          <ac:spMkLst>
            <pc:docMk/>
            <pc:sldMk cId="1218176796" sldId="285"/>
            <ac:spMk id="4" creationId="{068C5A6C-909A-48DF-A469-FC73377508FD}"/>
          </ac:spMkLst>
        </pc:spChg>
        <pc:spChg chg="mod">
          <ac:chgData name="Yoo Jonghun" userId="7af2938a2fa79179" providerId="LiveId" clId="{3B81F183-EBB5-4EF8-B145-6E0A41138845}" dt="2020-05-20T16:39:11.591" v="172"/>
          <ac:spMkLst>
            <pc:docMk/>
            <pc:sldMk cId="1218176796" sldId="285"/>
            <ac:spMk id="5" creationId="{7FBC023E-5D69-44AC-9A88-C9CCE4BFD6A0}"/>
          </ac:spMkLst>
        </pc:spChg>
        <pc:spChg chg="add mod">
          <ac:chgData name="Yoo Jonghun" userId="7af2938a2fa79179" providerId="LiveId" clId="{3B81F183-EBB5-4EF8-B145-6E0A41138845}" dt="2020-05-20T16:39:21.208" v="174" actId="1076"/>
          <ac:spMkLst>
            <pc:docMk/>
            <pc:sldMk cId="1218176796" sldId="285"/>
            <ac:spMk id="8" creationId="{638E35D3-4746-42AD-B6F1-1255D0EEE233}"/>
          </ac:spMkLst>
        </pc:spChg>
        <pc:spChg chg="del">
          <ac:chgData name="Yoo Jonghun" userId="7af2938a2fa79179" providerId="LiveId" clId="{3B81F183-EBB5-4EF8-B145-6E0A41138845}" dt="2020-05-20T16:38:39.184" v="139" actId="478"/>
          <ac:spMkLst>
            <pc:docMk/>
            <pc:sldMk cId="1218176796" sldId="285"/>
            <ac:spMk id="13" creationId="{84B4A400-6162-4F86-B6DD-34E7E3D66788}"/>
          </ac:spMkLst>
        </pc:spChg>
        <pc:picChg chg="del">
          <ac:chgData name="Yoo Jonghun" userId="7af2938a2fa79179" providerId="LiveId" clId="{3B81F183-EBB5-4EF8-B145-6E0A41138845}" dt="2020-05-20T16:38:39.184" v="139" actId="478"/>
          <ac:picMkLst>
            <pc:docMk/>
            <pc:sldMk cId="1218176796" sldId="285"/>
            <ac:picMk id="14" creationId="{3E892FB5-D3F3-4F71-863A-B1013213EBAA}"/>
          </ac:picMkLst>
        </pc:picChg>
      </pc:sldChg>
      <pc:sldChg chg="modSp add mod">
        <pc:chgData name="Yoo Jonghun" userId="7af2938a2fa79179" providerId="LiveId" clId="{3B81F183-EBB5-4EF8-B145-6E0A41138845}" dt="2020-05-20T16:37:06.884" v="133" actId="20577"/>
        <pc:sldMkLst>
          <pc:docMk/>
          <pc:sldMk cId="3092803597" sldId="286"/>
        </pc:sldMkLst>
        <pc:spChg chg="mod">
          <ac:chgData name="Yoo Jonghun" userId="7af2938a2fa79179" providerId="LiveId" clId="{3B81F183-EBB5-4EF8-B145-6E0A41138845}" dt="2020-05-20T16:37:06.884" v="133" actId="20577"/>
          <ac:spMkLst>
            <pc:docMk/>
            <pc:sldMk cId="3092803597" sldId="286"/>
            <ac:spMk id="2" creationId="{C1C69F64-F510-492A-BAD9-081F5111B6AE}"/>
          </ac:spMkLst>
        </pc:spChg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759961026" sldId="286"/>
        </pc:sldMkLst>
      </pc:sldChg>
      <pc:sldChg chg="addSp delSp modSp add mod">
        <pc:chgData name="Yoo Jonghun" userId="7af2938a2fa79179" providerId="LiveId" clId="{3B81F183-EBB5-4EF8-B145-6E0A41138845}" dt="2020-05-20T16:40:42.599" v="237" actId="1076"/>
        <pc:sldMkLst>
          <pc:docMk/>
          <pc:sldMk cId="765974241" sldId="287"/>
        </pc:sldMkLst>
        <pc:spChg chg="mod">
          <ac:chgData name="Yoo Jonghun" userId="7af2938a2fa79179" providerId="LiveId" clId="{3B81F183-EBB5-4EF8-B145-6E0A41138845}" dt="2020-05-20T16:40:04.781" v="201" actId="20577"/>
          <ac:spMkLst>
            <pc:docMk/>
            <pc:sldMk cId="765974241" sldId="287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9:50.732" v="180" actId="20577"/>
          <ac:spMkLst>
            <pc:docMk/>
            <pc:sldMk cId="765974241" sldId="287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9:58.556" v="199" actId="20577"/>
          <ac:spMkLst>
            <pc:docMk/>
            <pc:sldMk cId="765974241" sldId="287"/>
            <ac:spMk id="4" creationId="{068C5A6C-909A-48DF-A469-FC73377508FD}"/>
          </ac:spMkLst>
        </pc:spChg>
        <pc:spChg chg="add del mod">
          <ac:chgData name="Yoo Jonghun" userId="7af2938a2fa79179" providerId="LiveId" clId="{3B81F183-EBB5-4EF8-B145-6E0A41138845}" dt="2020-05-20T16:40:08.440" v="202" actId="478"/>
          <ac:spMkLst>
            <pc:docMk/>
            <pc:sldMk cId="765974241" sldId="287"/>
            <ac:spMk id="8" creationId="{F9B6A589-0724-41DF-B660-C5A116253BA9}"/>
          </ac:spMkLst>
        </pc:spChg>
        <pc:spChg chg="add mod">
          <ac:chgData name="Yoo Jonghun" userId="7af2938a2fa79179" providerId="LiveId" clId="{3B81F183-EBB5-4EF8-B145-6E0A41138845}" dt="2020-05-20T16:40:42.599" v="237" actId="1076"/>
          <ac:spMkLst>
            <pc:docMk/>
            <pc:sldMk cId="765974241" sldId="287"/>
            <ac:spMk id="9" creationId="{AB4B1FA7-CDF3-4D59-AC4F-988A722AFFD6}"/>
          </ac:spMkLst>
        </pc:spChg>
        <pc:spChg chg="del">
          <ac:chgData name="Yoo Jonghun" userId="7af2938a2fa79179" providerId="LiveId" clId="{3B81F183-EBB5-4EF8-B145-6E0A41138845}" dt="2020-05-20T16:38:16.879" v="136" actId="478"/>
          <ac:spMkLst>
            <pc:docMk/>
            <pc:sldMk cId="765974241" sldId="287"/>
            <ac:spMk id="13" creationId="{84B4A400-6162-4F86-B6DD-34E7E3D66788}"/>
          </ac:spMkLst>
        </pc:spChg>
        <pc:picChg chg="add mod">
          <ac:chgData name="Yoo Jonghun" userId="7af2938a2fa79179" providerId="LiveId" clId="{3B81F183-EBB5-4EF8-B145-6E0A41138845}" dt="2020-05-20T16:40:42.599" v="237" actId="1076"/>
          <ac:picMkLst>
            <pc:docMk/>
            <pc:sldMk cId="765974241" sldId="287"/>
            <ac:picMk id="10" creationId="{D122919F-735D-4335-BCE5-2559235725D0}"/>
          </ac:picMkLst>
        </pc:picChg>
        <pc:picChg chg="del">
          <ac:chgData name="Yoo Jonghun" userId="7af2938a2fa79179" providerId="LiveId" clId="{3B81F183-EBB5-4EF8-B145-6E0A41138845}" dt="2020-05-20T16:38:16.879" v="136" actId="478"/>
          <ac:picMkLst>
            <pc:docMk/>
            <pc:sldMk cId="765974241" sldId="287"/>
            <ac:picMk id="14" creationId="{3E892FB5-D3F3-4F71-863A-B1013213EBAA}"/>
          </ac:picMkLst>
        </pc:picChg>
      </pc:sldChg>
      <pc:sldChg chg="delSp modSp add mod">
        <pc:chgData name="Yoo Jonghun" userId="7af2938a2fa79179" providerId="LiveId" clId="{3B81F183-EBB5-4EF8-B145-6E0A41138845}" dt="2020-05-20T16:41:25.264" v="262" actId="478"/>
        <pc:sldMkLst>
          <pc:docMk/>
          <pc:sldMk cId="1939886597" sldId="288"/>
        </pc:sldMkLst>
        <pc:spChg chg="mod">
          <ac:chgData name="Yoo Jonghun" userId="7af2938a2fa79179" providerId="LiveId" clId="{3B81F183-EBB5-4EF8-B145-6E0A41138845}" dt="2020-05-20T16:41:18.623" v="258" actId="20577"/>
          <ac:spMkLst>
            <pc:docMk/>
            <pc:sldMk cId="1939886597" sldId="288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41:21.744" v="261" actId="6549"/>
          <ac:spMkLst>
            <pc:docMk/>
            <pc:sldMk cId="1939886597" sldId="288"/>
            <ac:spMk id="5" creationId="{7FBC023E-5D69-44AC-9A88-C9CCE4BFD6A0}"/>
          </ac:spMkLst>
        </pc:spChg>
        <pc:spChg chg="del">
          <ac:chgData name="Yoo Jonghun" userId="7af2938a2fa79179" providerId="LiveId" clId="{3B81F183-EBB5-4EF8-B145-6E0A41138845}" dt="2020-05-20T16:41:25.264" v="262" actId="478"/>
          <ac:spMkLst>
            <pc:docMk/>
            <pc:sldMk cId="1939886597" sldId="288"/>
            <ac:spMk id="9" creationId="{AB4B1FA7-CDF3-4D59-AC4F-988A722AFFD6}"/>
          </ac:spMkLst>
        </pc:spChg>
        <pc:picChg chg="del">
          <ac:chgData name="Yoo Jonghun" userId="7af2938a2fa79179" providerId="LiveId" clId="{3B81F183-EBB5-4EF8-B145-6E0A41138845}" dt="2020-05-20T16:41:25.264" v="262" actId="478"/>
          <ac:picMkLst>
            <pc:docMk/>
            <pc:sldMk cId="1939886597" sldId="288"/>
            <ac:picMk id="10" creationId="{D122919F-735D-4335-BCE5-2559235725D0}"/>
          </ac:picMkLst>
        </pc:picChg>
      </pc:sldChg>
      <pc:sldChg chg="modSp add mod">
        <pc:chgData name="Yoo Jonghun" userId="7af2938a2fa79179" providerId="LiveId" clId="{3B81F183-EBB5-4EF8-B145-6E0A41138845}" dt="2020-05-20T16:41:34.260" v="266"/>
        <pc:sldMkLst>
          <pc:docMk/>
          <pc:sldMk cId="3158435670" sldId="289"/>
        </pc:sldMkLst>
        <pc:spChg chg="mod">
          <ac:chgData name="Yoo Jonghun" userId="7af2938a2fa79179" providerId="LiveId" clId="{3B81F183-EBB5-4EF8-B145-6E0A41138845}" dt="2020-05-20T16:41:29.958" v="265" actId="20577"/>
          <ac:spMkLst>
            <pc:docMk/>
            <pc:sldMk cId="3158435670" sldId="289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41:34.260" v="266"/>
          <ac:spMkLst>
            <pc:docMk/>
            <pc:sldMk cId="3158435670" sldId="28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AC86037B-311F-4CE0-8043-884DBD6D7D07}"/>
    <pc:docChg chg="modSld">
      <pc:chgData name="Yoo Jonghun" userId="7af2938a2fa79179" providerId="LiveId" clId="{AC86037B-311F-4CE0-8043-884DBD6D7D07}" dt="2020-05-02T04:13:17.016" v="24"/>
      <pc:docMkLst>
        <pc:docMk/>
      </pc:docMkLst>
      <pc:sldChg chg="modSp">
        <pc:chgData name="Yoo Jonghun" userId="7af2938a2fa79179" providerId="LiveId" clId="{AC86037B-311F-4CE0-8043-884DBD6D7D07}" dt="2020-05-01T21:45:07.380" v="15"/>
        <pc:sldMkLst>
          <pc:docMk/>
          <pc:sldMk cId="1738146401" sldId="256"/>
        </pc:sldMkLst>
        <pc:spChg chg="mod">
          <ac:chgData name="Yoo Jonghun" userId="7af2938a2fa79179" providerId="LiveId" clId="{AC86037B-311F-4CE0-8043-884DBD6D7D07}" dt="2020-05-01T21:45:07.380" v="15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AC86037B-311F-4CE0-8043-884DBD6D7D07}" dt="2020-05-01T21:45:45.824" v="19"/>
        <pc:sldMkLst>
          <pc:docMk/>
          <pc:sldMk cId="2712627062" sldId="279"/>
        </pc:sldMkLst>
        <pc:spChg chg="mod">
          <ac:chgData name="Yoo Jonghun" userId="7af2938a2fa79179" providerId="LiveId" clId="{AC86037B-311F-4CE0-8043-884DBD6D7D07}" dt="2020-05-01T21:45:45.824" v="19"/>
          <ac:spMkLst>
            <pc:docMk/>
            <pc:sldMk cId="2712627062" sldId="279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2T04:13:17.016" v="24"/>
        <pc:sldMkLst>
          <pc:docMk/>
          <pc:sldMk cId="1543022343" sldId="280"/>
        </pc:sldMkLst>
        <pc:spChg chg="mod">
          <ac:chgData name="Yoo Jonghun" userId="7af2938a2fa79179" providerId="LiveId" clId="{AC86037B-311F-4CE0-8043-884DBD6D7D07}" dt="2020-05-02T04:13:17.016" v="24"/>
          <ac:spMkLst>
            <pc:docMk/>
            <pc:sldMk cId="1543022343" sldId="280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3.849" v="20"/>
        <pc:sldMkLst>
          <pc:docMk/>
          <pc:sldMk cId="3156148381" sldId="281"/>
        </pc:sldMkLst>
        <pc:spChg chg="mod">
          <ac:chgData name="Yoo Jonghun" userId="7af2938a2fa79179" providerId="LiveId" clId="{AC86037B-311F-4CE0-8043-884DBD6D7D07}" dt="2020-05-01T21:45:53.849" v="20"/>
          <ac:spMkLst>
            <pc:docMk/>
            <pc:sldMk cId="3156148381" sldId="281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8.153" v="22"/>
        <pc:sldMkLst>
          <pc:docMk/>
          <pc:sldMk cId="3728161775" sldId="282"/>
        </pc:sldMkLst>
        <pc:spChg chg="mod">
          <ac:chgData name="Yoo Jonghun" userId="7af2938a2fa79179" providerId="LiveId" clId="{AC86037B-311F-4CE0-8043-884DBD6D7D07}" dt="2020-05-01T21:45:58.153" v="22"/>
          <ac:spMkLst>
            <pc:docMk/>
            <pc:sldMk cId="3728161775" sldId="282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5.609" v="21"/>
        <pc:sldMkLst>
          <pc:docMk/>
          <pc:sldMk cId="2132182585" sldId="283"/>
        </pc:sldMkLst>
        <pc:spChg chg="mod">
          <ac:chgData name="Yoo Jonghun" userId="7af2938a2fa79179" providerId="LiveId" clId="{AC86037B-311F-4CE0-8043-884DBD6D7D07}" dt="2020-05-01T21:45:55.609" v="21"/>
          <ac:spMkLst>
            <pc:docMk/>
            <pc:sldMk cId="2132182585" sldId="283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6:01.375" v="23"/>
        <pc:sldMkLst>
          <pc:docMk/>
          <pc:sldMk cId="3993848652" sldId="284"/>
        </pc:sldMkLst>
        <pc:spChg chg="mod">
          <ac:chgData name="Yoo Jonghun" userId="7af2938a2fa79179" providerId="LiveId" clId="{AC86037B-311F-4CE0-8043-884DBD6D7D07}" dt="2020-05-01T21:46:01.375" v="23"/>
          <ac:spMkLst>
            <pc:docMk/>
            <pc:sldMk cId="3993848652" sldId="284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54C822F1-F66E-4F44-8F62-4D23E2949B3F}"/>
    <pc:docChg chg="modSld">
      <pc:chgData name="Yoo Jonghun" userId="7af2938a2fa79179" providerId="LiveId" clId="{54C822F1-F66E-4F44-8F62-4D23E2949B3F}" dt="2020-05-20T16:16:22.513" v="9"/>
      <pc:docMkLst>
        <pc:docMk/>
      </pc:docMkLst>
      <pc:sldChg chg="modSp mod">
        <pc:chgData name="Yoo Jonghun" userId="7af2938a2fa79179" providerId="LiveId" clId="{54C822F1-F66E-4F44-8F62-4D23E2949B3F}" dt="2020-05-20T16:16:22.513" v="9"/>
        <pc:sldMkLst>
          <pc:docMk/>
          <pc:sldMk cId="1738146401" sldId="256"/>
        </pc:sldMkLst>
        <pc:spChg chg="mod">
          <ac:chgData name="Yoo Jonghun" userId="7af2938a2fa79179" providerId="LiveId" clId="{54C822F1-F66E-4F44-8F62-4D23E2949B3F}" dt="2020-05-20T16:16:22.513" v="9"/>
          <ac:spMkLst>
            <pc:docMk/>
            <pc:sldMk cId="1738146401" sldId="256"/>
            <ac:spMk id="2" creationId="{73D99809-75F1-4753-A079-DD696462E092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0:50.559" v="325" actId="20577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8:25:49.721" v="15" actId="20577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">
        <pc:chgData name="Yoo Jonghun" userId="7af2938a2fa79179" providerId="LiveId" clId="{3720DC0A-7182-4AF7-A68A-C3347335DFBD}" dt="2020-05-01T18:26:02.018" v="37" actId="20577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3F31A642-7B96-47C4-A9BE-DEAC9B3309F1}"/>
    <pc:docChg chg="custSel addSld delSld modSld">
      <pc:chgData name="Yoo Jonghun" userId="7af2938a2fa79179" providerId="LiveId" clId="{3F31A642-7B96-47C4-A9BE-DEAC9B3309F1}" dt="2020-05-01T21:36:46.136" v="137" actId="47"/>
      <pc:docMkLst>
        <pc:docMk/>
      </pc:docMkLst>
      <pc:sldChg chg="modSp">
        <pc:chgData name="Yoo Jonghun" userId="7af2938a2fa79179" providerId="LiveId" clId="{3F31A642-7B96-47C4-A9BE-DEAC9B3309F1}" dt="2020-05-01T21:20:44.442" v="136" actId="20577"/>
        <pc:sldMkLst>
          <pc:docMk/>
          <pc:sldMk cId="1738146401" sldId="256"/>
        </pc:sldMkLst>
        <pc:spChg chg="mod">
          <ac:chgData name="Yoo Jonghun" userId="7af2938a2fa79179" providerId="LiveId" clId="{3F31A642-7B96-47C4-A9BE-DEAC9B3309F1}" dt="2020-05-01T21:20:44.442" v="136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del">
        <pc:chgData name="Yoo Jonghun" userId="7af2938a2fa79179" providerId="LiveId" clId="{3F31A642-7B96-47C4-A9BE-DEAC9B3309F1}" dt="2020-05-01T21:36:46.136" v="137" actId="47"/>
        <pc:sldMkLst>
          <pc:docMk/>
          <pc:sldMk cId="2871164344" sldId="277"/>
        </pc:sldMkLst>
        <pc:spChg chg="mod">
          <ac:chgData name="Yoo Jonghun" userId="7af2938a2fa79179" providerId="LiveId" clId="{3F31A642-7B96-47C4-A9BE-DEAC9B3309F1}" dt="2020-05-01T20:45:12.504" v="11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5:05.051" v="9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3F31A642-7B96-47C4-A9BE-DEAC9B3309F1}" dt="2020-05-01T20:45:16.731" v="17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3F31A642-7B96-47C4-A9BE-DEAC9B3309F1}" dt="2020-05-01T20:45:24.493" v="18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9" creationId="{4BC2FCBB-5CEF-4025-A4F2-906AF71995F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0" creationId="{1B2F91A7-3DA1-4E3F-8180-99F226E5E7DD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1" creationId="{1716E70D-BA4A-4674-85B6-DFD13265EA72}"/>
          </ac:spMkLst>
        </pc:spChg>
        <pc:spChg chg="add mod">
          <ac:chgData name="Yoo Jonghun" userId="7af2938a2fa79179" providerId="LiveId" clId="{3F31A642-7B96-47C4-A9BE-DEAC9B3309F1}" dt="2020-05-01T20:45:43.621" v="25" actId="1076"/>
          <ac:spMkLst>
            <pc:docMk/>
            <pc:sldMk cId="2871164344" sldId="277"/>
            <ac:spMk id="14" creationId="{EF850980-8E6E-432C-A717-FB032F7C445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5" creationId="{431B3256-7287-4DB7-A965-2138299C38ED}"/>
          </ac:spMkLst>
        </pc:spChg>
        <pc:picChg chg="add mod">
          <ac:chgData name="Yoo Jonghun" userId="7af2938a2fa79179" providerId="LiveId" clId="{3F31A642-7B96-47C4-A9BE-DEAC9B3309F1}" dt="2020-05-01T20:45:36.183" v="21" actId="1076"/>
          <ac:picMkLst>
            <pc:docMk/>
            <pc:sldMk cId="2871164344" sldId="277"/>
            <ac:picMk id="16" creationId="{402631CB-F0C1-4F2D-9288-3278EC0898DD}"/>
          </ac:picMkLst>
        </pc:picChg>
        <pc:cxnChg chg="del mod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2" creationId="{4BC67534-A22A-4A53-A78E-39D254DD0D31}"/>
          </ac:cxnSpMkLst>
        </pc:cxnChg>
        <pc:cxnChg chg="del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170214942" sldId="278"/>
        </pc:sldMkLst>
      </pc:sldChg>
      <pc:sldChg chg="addSp delSp modSp add del">
        <pc:chgData name="Yoo Jonghun" userId="7af2938a2fa79179" providerId="LiveId" clId="{3F31A642-7B96-47C4-A9BE-DEAC9B3309F1}" dt="2020-05-01T21:36:46.136" v="137" actId="47"/>
        <pc:sldMkLst>
          <pc:docMk/>
          <pc:sldMk cId="3894778296" sldId="278"/>
        </pc:sldMkLst>
        <pc:spChg chg="mod">
          <ac:chgData name="Yoo Jonghun" userId="7af2938a2fa79179" providerId="LiveId" clId="{3F31A642-7B96-47C4-A9BE-DEAC9B3309F1}" dt="2020-05-01T20:46:00.154" v="28" actId="6549"/>
          <ac:spMkLst>
            <pc:docMk/>
            <pc:sldMk cId="3894778296" sldId="278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09.860" v="45" actId="14"/>
          <ac:spMkLst>
            <pc:docMk/>
            <pc:sldMk cId="3894778296" sldId="278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47:33.040" v="39" actId="1076"/>
          <ac:spMkLst>
            <pc:docMk/>
            <pc:sldMk cId="3894778296" sldId="278"/>
            <ac:spMk id="9" creationId="{D04A84E5-D1EA-4FEC-BDA9-46EEB0F35382}"/>
          </ac:spMkLst>
        </pc:spChg>
        <pc:spChg chg="del">
          <ac:chgData name="Yoo Jonghun" userId="7af2938a2fa79179" providerId="LiveId" clId="{3F31A642-7B96-47C4-A9BE-DEAC9B3309F1}" dt="2020-05-01T20:46:11.076" v="30" actId="478"/>
          <ac:spMkLst>
            <pc:docMk/>
            <pc:sldMk cId="3894778296" sldId="278"/>
            <ac:spMk id="14" creationId="{EF850980-8E6E-432C-A717-FB032F7C445E}"/>
          </ac:spMkLst>
        </pc:spChg>
        <pc:picChg chg="add mod">
          <ac:chgData name="Yoo Jonghun" userId="7af2938a2fa79179" providerId="LiveId" clId="{3F31A642-7B96-47C4-A9BE-DEAC9B3309F1}" dt="2020-05-01T20:47:33.040" v="39" actId="1076"/>
          <ac:picMkLst>
            <pc:docMk/>
            <pc:sldMk cId="3894778296" sldId="278"/>
            <ac:picMk id="8" creationId="{BF1F48DE-75BD-4ED3-8E41-6AAD81DF0BBD}"/>
          </ac:picMkLst>
        </pc:picChg>
        <pc:picChg chg="del">
          <ac:chgData name="Yoo Jonghun" userId="7af2938a2fa79179" providerId="LiveId" clId="{3F31A642-7B96-47C4-A9BE-DEAC9B3309F1}" dt="2020-05-01T20:46:08.706" v="29" actId="478"/>
          <ac:picMkLst>
            <pc:docMk/>
            <pc:sldMk cId="3894778296" sldId="278"/>
            <ac:picMk id="16" creationId="{402631CB-F0C1-4F2D-9288-3278EC0898DD}"/>
          </ac:picMkLst>
        </pc:picChg>
      </pc:sldChg>
      <pc:sldChg chg="addSp delSp modSp add">
        <pc:chgData name="Yoo Jonghun" userId="7af2938a2fa79179" providerId="LiveId" clId="{3F31A642-7B96-47C4-A9BE-DEAC9B3309F1}" dt="2020-05-01T20:50:12.156" v="53" actId="1076"/>
        <pc:sldMkLst>
          <pc:docMk/>
          <pc:sldMk cId="2712627062" sldId="279"/>
        </pc:sldMkLst>
        <pc:spChg chg="mod">
          <ac:chgData name="Yoo Jonghun" userId="7af2938a2fa79179" providerId="LiveId" clId="{3F31A642-7B96-47C4-A9BE-DEAC9B3309F1}" dt="2020-05-01T20:49:30.406" v="47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40.089" v="49" actId="14100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9:44.138" v="50" actId="478"/>
          <ac:spMkLst>
            <pc:docMk/>
            <pc:sldMk cId="2712627062" sldId="279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0" creationId="{5F92AA91-0768-473E-A3BF-6A949E5B1DCD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4" creationId="{214B7C43-86A5-48E3-ADDF-5423B722B6EE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5" creationId="{C399452A-27D5-4D27-BD5E-E00ECE4A99E6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6" creationId="{D3CF9752-D934-4CD2-A4A0-C87D32179A7F}"/>
          </ac:spMkLst>
        </pc:spChg>
        <pc:picChg chg="del">
          <ac:chgData name="Yoo Jonghun" userId="7af2938a2fa79179" providerId="LiveId" clId="{3F31A642-7B96-47C4-A9BE-DEAC9B3309F1}" dt="2020-05-01T20:49:44.138" v="50" actId="478"/>
          <ac:picMkLst>
            <pc:docMk/>
            <pc:sldMk cId="2712627062" sldId="279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1" creationId="{6C7D067A-FFB8-43BC-9C32-9E4432974278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2" creationId="{62289398-78E7-4428-A85E-6EDF5CE401DF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3" creationId="{E17E09E1-268F-4BA5-A33E-8CDE49405D84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805671056" sldId="279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1151393163" sldId="280"/>
        </pc:sldMkLst>
      </pc:sldChg>
      <pc:sldChg chg="addSp delSp modSp add del">
        <pc:chgData name="Yoo Jonghun" userId="7af2938a2fa79179" providerId="LiveId" clId="{3F31A642-7B96-47C4-A9BE-DEAC9B3309F1}" dt="2020-05-01T21:09:40.548" v="73" actId="2696"/>
        <pc:sldMkLst>
          <pc:docMk/>
          <pc:sldMk cId="1229805709" sldId="280"/>
        </pc:sldMkLst>
        <pc:spChg chg="mod">
          <ac:chgData name="Yoo Jonghun" userId="7af2938a2fa79179" providerId="LiveId" clId="{3F31A642-7B96-47C4-A9BE-DEAC9B3309F1}" dt="2020-05-01T20:52:40.095" v="72"/>
          <ac:spMkLst>
            <pc:docMk/>
            <pc:sldMk cId="1229805709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50:55.327" v="58"/>
          <ac:spMkLst>
            <pc:docMk/>
            <pc:sldMk cId="1229805709" sldId="280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52:30.747" v="70" actId="1076"/>
          <ac:spMkLst>
            <pc:docMk/>
            <pc:sldMk cId="1229805709" sldId="280"/>
            <ac:spMk id="6" creationId="{A2F70F84-91C2-4868-A566-722BBE2D0A8C}"/>
          </ac:spMkLst>
        </pc:spChg>
        <pc:spChg chg="del">
          <ac:chgData name="Yoo Jonghun" userId="7af2938a2fa79179" providerId="LiveId" clId="{3F31A642-7B96-47C4-A9BE-DEAC9B3309F1}" dt="2020-05-01T20:50:43.427" v="55" actId="478"/>
          <ac:spMkLst>
            <pc:docMk/>
            <pc:sldMk cId="1229805709" sldId="280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0" creationId="{3224B2FA-7544-4930-8A6D-74B78FCC9CA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1" creationId="{664C4EDB-F098-4A56-A4AD-65E7BB6865CF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2" creationId="{C038A867-45CA-4C42-BF06-4B7075364859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3" creationId="{3B809DBE-3273-469D-83A1-10ED8EA3B813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7" creationId="{746D9884-1CB3-41A3-ADED-B9CF78D2531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8" creationId="{913D82A1-A69F-4335-AB65-DBD51C80A40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9" creationId="{E76EB60F-5165-4898-B99A-1880D05BC3B0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20" creationId="{EA8808AC-FE86-4126-BCCF-E869E3317B71}"/>
          </ac:spMkLst>
        </pc:spChg>
        <pc:picChg chg="del">
          <ac:chgData name="Yoo Jonghun" userId="7af2938a2fa79179" providerId="LiveId" clId="{3F31A642-7B96-47C4-A9BE-DEAC9B3309F1}" dt="2020-05-01T20:50:43.427" v="55" actId="478"/>
          <ac:picMkLst>
            <pc:docMk/>
            <pc:sldMk cId="1229805709" sldId="280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4" creationId="{A625EB64-41B4-4661-84E5-9BB3AF0A5B3D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5" creationId="{F48DC10B-5D22-48F5-8F54-50E489CA26DB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6" creationId="{B9AE7193-1417-455F-8B12-0E21DD77B1D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1" creationId="{CFD72434-8D0D-4754-ACB1-21A08580312A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2" creationId="{9087A3C1-F78D-4EB1-9B18-5EFA2A3FD5F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3" creationId="{A1E3D5E6-E0E3-4F56-90C5-AA2DA7F006E2}"/>
          </ac:cxnSpMkLst>
        </pc:cxnChg>
      </pc:sldChg>
      <pc:sldChg chg="addSp delSp modSp add">
        <pc:chgData name="Yoo Jonghun" userId="7af2938a2fa79179" providerId="LiveId" clId="{3F31A642-7B96-47C4-A9BE-DEAC9B3309F1}" dt="2020-05-01T21:17:37.804" v="132" actId="14100"/>
        <pc:sldMkLst>
          <pc:docMk/>
          <pc:sldMk cId="1543022343" sldId="280"/>
        </pc:sldMkLst>
        <pc:spChg chg="mod">
          <ac:chgData name="Yoo Jonghun" userId="7af2938a2fa79179" providerId="LiveId" clId="{3F31A642-7B96-47C4-A9BE-DEAC9B3309F1}" dt="2020-05-01T21:10:33.998" v="89"/>
          <ac:spMkLst>
            <pc:docMk/>
            <pc:sldMk cId="1543022343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1:17:37.804" v="132" actId="14100"/>
          <ac:spMkLst>
            <pc:docMk/>
            <pc:sldMk cId="1543022343" sldId="280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0" creationId="{5F92AA91-0768-473E-A3BF-6A949E5B1DCD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4" creationId="{214B7C43-86A5-48E3-ADDF-5423B722B6EE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5" creationId="{C399452A-27D5-4D27-BD5E-E00ECE4A99E6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6" creationId="{D3CF9752-D934-4CD2-A4A0-C87D32179A7F}"/>
          </ac:spMkLst>
        </pc:spChg>
        <pc:spChg chg="add mod">
          <ac:chgData name="Yoo Jonghun" userId="7af2938a2fa79179" providerId="LiveId" clId="{3F31A642-7B96-47C4-A9BE-DEAC9B3309F1}" dt="2020-05-01T21:11:09.460" v="97" actId="1076"/>
          <ac:spMkLst>
            <pc:docMk/>
            <pc:sldMk cId="1543022343" sldId="280"/>
            <ac:spMk id="19" creationId="{D635AF9A-E8AD-4B6E-8057-8EC450F527A5}"/>
          </ac:spMkLst>
        </pc:spChg>
        <pc:spChg chg="add mod">
          <ac:chgData name="Yoo Jonghun" userId="7af2938a2fa79179" providerId="LiveId" clId="{3F31A642-7B96-47C4-A9BE-DEAC9B3309F1}" dt="2020-05-01T21:11:40.701" v="124" actId="20577"/>
          <ac:spMkLst>
            <pc:docMk/>
            <pc:sldMk cId="1543022343" sldId="280"/>
            <ac:spMk id="20" creationId="{3765301A-02AB-4977-9730-575F28E31CFA}"/>
          </ac:spMkLst>
        </pc:spChg>
        <pc:spChg chg="add mod">
          <ac:chgData name="Yoo Jonghun" userId="7af2938a2fa79179" providerId="LiveId" clId="{3F31A642-7B96-47C4-A9BE-DEAC9B3309F1}" dt="2020-05-01T21:13:29.922" v="130" actId="1037"/>
          <ac:spMkLst>
            <pc:docMk/>
            <pc:sldMk cId="1543022343" sldId="280"/>
            <ac:spMk id="23" creationId="{B0B8AA4D-46EB-4C2D-9AD3-F60FDBD79CAC}"/>
          </ac:spMkLst>
        </pc:spChg>
        <pc:spChg chg="add mod">
          <ac:chgData name="Yoo Jonghun" userId="7af2938a2fa79179" providerId="LiveId" clId="{3F31A642-7B96-47C4-A9BE-DEAC9B3309F1}" dt="2020-05-01T21:13:33.827" v="131" actId="1076"/>
          <ac:spMkLst>
            <pc:docMk/>
            <pc:sldMk cId="1543022343" sldId="280"/>
            <ac:spMk id="24" creationId="{0B34AD9D-2E7A-4CCA-BA69-C12F5556D9C7}"/>
          </ac:spMkLst>
        </pc:spChg>
        <pc:graphicFrameChg chg="add mod">
          <ac:chgData name="Yoo Jonghun" userId="7af2938a2fa79179" providerId="LiveId" clId="{3F31A642-7B96-47C4-A9BE-DEAC9B3309F1}" dt="2020-05-01T21:11:01.334" v="95" actId="1076"/>
          <ac:graphicFrameMkLst>
            <pc:docMk/>
            <pc:sldMk cId="1543022343" sldId="280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3F31A642-7B96-47C4-A9BE-DEAC9B3309F1}" dt="2020-05-01T21:11:06.828" v="96" actId="14100"/>
          <ac:picMkLst>
            <pc:docMk/>
            <pc:sldMk cId="1543022343" sldId="280"/>
            <ac:picMk id="18" creationId="{8A2CF2B1-4413-4B99-97DA-28981FA56A3F}"/>
          </ac:picMkLst>
        </pc:pic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1" creationId="{6C7D067A-FFB8-43BC-9C32-9E4432974278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2" creationId="{62289398-78E7-4428-A85E-6EDF5CE401DF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3" creationId="{E17E09E1-268F-4BA5-A33E-8CDE49405D84}"/>
          </ac:cxnSpMkLst>
        </pc:cxnChg>
        <pc:cxnChg chg="add mod">
          <ac:chgData name="Yoo Jonghun" userId="7af2938a2fa79179" providerId="LiveId" clId="{3F31A642-7B96-47C4-A9BE-DEAC9B3309F1}" dt="2020-05-01T21:13:15.730" v="125" actId="1076"/>
          <ac:cxnSpMkLst>
            <pc:docMk/>
            <pc:sldMk cId="1543022343" sldId="280"/>
            <ac:cxnSpMk id="21" creationId="{CA78A5D0-4DCA-42F5-9BA6-D0FE939587F0}"/>
          </ac:cxnSpMkLst>
        </pc:cxnChg>
        <pc:cxnChg chg="add mod">
          <ac:chgData name="Yoo Jonghun" userId="7af2938a2fa79179" providerId="LiveId" clId="{3F31A642-7B96-47C4-A9BE-DEAC9B3309F1}" dt="2020-05-01T21:13:18.083" v="126" actId="1076"/>
          <ac:cxnSpMkLst>
            <pc:docMk/>
            <pc:sldMk cId="1543022343" sldId="280"/>
            <ac:cxnSpMk id="22" creationId="{C83B4B48-23C2-4F93-8D5C-0838BB4E376A}"/>
          </ac:cxnSpMkLst>
        </pc:cxnChg>
      </pc:sldChg>
      <pc:sldChg chg="new del">
        <pc:chgData name="Yoo Jonghun" userId="7af2938a2fa79179" providerId="LiveId" clId="{3F31A642-7B96-47C4-A9BE-DEAC9B3309F1}" dt="2020-05-01T21:10:19.503" v="75" actId="2696"/>
        <pc:sldMkLst>
          <pc:docMk/>
          <pc:sldMk cId="4125849002" sldId="280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803099629" sldId="281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60483401" sldId="282"/>
        </pc:sldMkLst>
      </pc:sldChg>
    </pc:docChg>
  </pc:docChgLst>
  <pc:docChgLst>
    <pc:chgData name="Yoo Jonghun" userId="7af2938a2fa79179" providerId="LiveId" clId="{67D27B71-5D07-4598-909F-691D8E5DE063}"/>
    <pc:docChg chg="custSel addSld modSld">
      <pc:chgData name="Yoo Jonghun" userId="7af2938a2fa79179" providerId="LiveId" clId="{67D27B71-5D07-4598-909F-691D8E5DE063}" dt="2020-05-01T21:43:39.634" v="55" actId="14100"/>
      <pc:docMkLst>
        <pc:docMk/>
      </pc:docMkLst>
      <pc:sldChg chg="addSp delSp modSp">
        <pc:chgData name="Yoo Jonghun" userId="7af2938a2fa79179" providerId="LiveId" clId="{67D27B71-5D07-4598-909F-691D8E5DE063}" dt="2020-05-01T21:40:33.685" v="5" actId="1076"/>
        <pc:sldMkLst>
          <pc:docMk/>
          <pc:sldMk cId="2712627062" sldId="279"/>
        </pc:sldMkLst>
        <pc:spChg chg="mod">
          <ac:chgData name="Yoo Jonghun" userId="7af2938a2fa79179" providerId="LiveId" clId="{67D27B71-5D07-4598-909F-691D8E5DE063}" dt="2020-05-01T21:40:26.944" v="4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0:21.539" v="3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0" creationId="{5F92AA91-0768-473E-A3BF-6A949E5B1DCD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4" creationId="{214B7C43-86A5-48E3-ADDF-5423B722B6EE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5" creationId="{C399452A-27D5-4D27-BD5E-E00ECE4A99E6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6" creationId="{D3CF9752-D934-4CD2-A4A0-C87D32179A7F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7" creationId="{8C48BF8F-B265-47EB-882E-2768A5A088F7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8" creationId="{6A160FD2-0B15-4283-A7DE-AE934FFE8C52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9" creationId="{1C099C2C-7204-4961-B715-A922F00E2A0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0" creationId="{BBDFD6E0-290A-4B7E-A191-778BFD6B1F2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4" creationId="{447C4C8E-05CB-4197-81B4-6971788CED0C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5" creationId="{3A57F635-C375-4CB3-9D00-4EE83717228A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6" creationId="{B4549587-F836-4C97-9076-E3227D9C0ED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7" creationId="{CF5786A2-1CC6-4131-B33A-627C9121CE62}"/>
          </ac:spMkLst>
        </pc:sp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1" creationId="{6C7D067A-FFB8-43BC-9C32-9E4432974278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2" creationId="{62289398-78E7-4428-A85E-6EDF5CE401DF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3" creationId="{E17E09E1-268F-4BA5-A33E-8CDE49405D84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1" creationId="{F110F91F-599F-4899-8694-3B7F034939AD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2" creationId="{D0458281-D672-4621-80FD-0DDF3198D538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3" creationId="{25F6C21B-7082-417F-833B-05247446C6C5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8" creationId="{4BC3B1CD-D21B-46DA-BD86-C1F0FCB5257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9" creationId="{F25EAA73-B386-4230-9E02-25B082550D4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30" creationId="{3F887D66-0863-4BF8-803F-629F5E001863}"/>
          </ac:cxnSpMkLst>
        </pc:cxnChg>
      </pc:sldChg>
      <pc:sldChg chg="modSp">
        <pc:chgData name="Yoo Jonghun" userId="7af2938a2fa79179" providerId="LiveId" clId="{67D27B71-5D07-4598-909F-691D8E5DE063}" dt="2020-05-01T21:41:11.017" v="11" actId="20577"/>
        <pc:sldMkLst>
          <pc:docMk/>
          <pc:sldMk cId="1543022343" sldId="280"/>
        </pc:sldMkLst>
        <pc:spChg chg="mod">
          <ac:chgData name="Yoo Jonghun" userId="7af2938a2fa79179" providerId="LiveId" clId="{67D27B71-5D07-4598-909F-691D8E5DE063}" dt="2020-05-01T21:41:11.017" v="11" actId="20577"/>
          <ac:spMkLst>
            <pc:docMk/>
            <pc:sldMk cId="1543022343" sldId="280"/>
            <ac:spMk id="2" creationId="{C1C69F64-F510-492A-BAD9-081F5111B6AE}"/>
          </ac:spMkLst>
        </pc:spChg>
      </pc:sldChg>
      <pc:sldChg chg="add">
        <pc:chgData name="Yoo Jonghun" userId="7af2938a2fa79179" providerId="LiveId" clId="{67D27B71-5D07-4598-909F-691D8E5DE063}" dt="2020-05-01T21:40:12.062" v="0"/>
        <pc:sldMkLst>
          <pc:docMk/>
          <pc:sldMk cId="3156148381" sldId="281"/>
        </pc:sldMkLst>
      </pc:sldChg>
      <pc:sldChg chg="addSp delSp modSp add">
        <pc:chgData name="Yoo Jonghun" userId="7af2938a2fa79179" providerId="LiveId" clId="{67D27B71-5D07-4598-909F-691D8E5DE063}" dt="2020-05-01T21:42:15.326" v="29" actId="20577"/>
        <pc:sldMkLst>
          <pc:docMk/>
          <pc:sldMk cId="3728161775" sldId="282"/>
        </pc:sldMkLst>
        <pc:spChg chg="mod">
          <ac:chgData name="Yoo Jonghun" userId="7af2938a2fa79179" providerId="LiveId" clId="{67D27B71-5D07-4598-909F-691D8E5DE063}" dt="2020-05-01T21:42:15.326" v="29" actId="20577"/>
          <ac:spMkLst>
            <pc:docMk/>
            <pc:sldMk cId="3728161775" sldId="282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1:31.215" v="15"/>
          <ac:spMkLst>
            <pc:docMk/>
            <pc:sldMk cId="3728161775" sldId="282"/>
            <ac:spMk id="5" creationId="{7FBC023E-5D69-44AC-9A88-C9CCE4BFD6A0}"/>
          </ac:spMkLst>
        </pc:spChg>
        <pc:spChg chg="add del">
          <ac:chgData name="Yoo Jonghun" userId="7af2938a2fa79179" providerId="LiveId" clId="{67D27B71-5D07-4598-909F-691D8E5DE063}" dt="2020-05-01T21:41:45.674" v="18"/>
          <ac:spMkLst>
            <pc:docMk/>
            <pc:sldMk cId="3728161775" sldId="282"/>
            <ac:spMk id="6" creationId="{C348ABD0-E6DC-4CC8-B4DD-B575A6E35E6A}"/>
          </ac:spMkLst>
        </pc:spChg>
        <pc:spChg chg="add mod">
          <ac:chgData name="Yoo Jonghun" userId="7af2938a2fa79179" providerId="LiveId" clId="{67D27B71-5D07-4598-909F-691D8E5DE063}" dt="2020-05-01T21:41:53.888" v="24" actId="1076"/>
          <ac:spMkLst>
            <pc:docMk/>
            <pc:sldMk cId="3728161775" sldId="282"/>
            <ac:spMk id="15" creationId="{9236942B-F0D7-442A-8582-DD3513770C0B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19" creationId="{D635AF9A-E8AD-4B6E-8057-8EC450F527A5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0" creationId="{3765301A-02AB-4977-9730-575F28E31CFA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3" creationId="{B0B8AA4D-46EB-4C2D-9AD3-F60FDBD79CAC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4" creationId="{0B34AD9D-2E7A-4CCA-BA69-C12F5556D9C7}"/>
          </ac:spMkLst>
        </pc:spChg>
        <pc:graphicFrameChg chg="del">
          <ac:chgData name="Yoo Jonghun" userId="7af2938a2fa79179" providerId="LiveId" clId="{67D27B71-5D07-4598-909F-691D8E5DE063}" dt="2020-05-01T21:41:58.161" v="25" actId="478"/>
          <ac:graphicFrameMkLst>
            <pc:docMk/>
            <pc:sldMk cId="3728161775" sldId="282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67D27B71-5D07-4598-909F-691D8E5DE063}" dt="2020-05-01T21:42:00.815" v="27" actId="1076"/>
          <ac:picMkLst>
            <pc:docMk/>
            <pc:sldMk cId="3728161775" sldId="282"/>
            <ac:picMk id="16" creationId="{3F045C5B-4834-4A6F-B376-859BF327A5E0}"/>
          </ac:picMkLst>
        </pc:picChg>
        <pc:picChg chg="del">
          <ac:chgData name="Yoo Jonghun" userId="7af2938a2fa79179" providerId="LiveId" clId="{67D27B71-5D07-4598-909F-691D8E5DE063}" dt="2020-05-01T21:41:58.161" v="25" actId="478"/>
          <ac:picMkLst>
            <pc:docMk/>
            <pc:sldMk cId="3728161775" sldId="282"/>
            <ac:picMk id="18" creationId="{8A2CF2B1-4413-4B99-97DA-28981FA56A3F}"/>
          </ac:picMkLst>
        </pc:pic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1" creationId="{CA78A5D0-4DCA-42F5-9BA6-D0FE939587F0}"/>
          </ac:cxnSpMkLst>
        </pc:cxn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2" creationId="{C83B4B48-23C2-4F93-8D5C-0838BB4E376A}"/>
          </ac:cxnSpMkLst>
        </pc:cxnChg>
      </pc:sldChg>
      <pc:sldChg chg="addSp delSp modSp add">
        <pc:chgData name="Yoo Jonghun" userId="7af2938a2fa79179" providerId="LiveId" clId="{67D27B71-5D07-4598-909F-691D8E5DE063}" dt="2020-05-01T21:42:36.531" v="34" actId="1076"/>
        <pc:sldMkLst>
          <pc:docMk/>
          <pc:sldMk cId="2132182585" sldId="283"/>
        </pc:sldMkLst>
        <pc:spChg chg="mod">
          <ac:chgData name="Yoo Jonghun" userId="7af2938a2fa79179" providerId="LiveId" clId="{67D27B71-5D07-4598-909F-691D8E5DE063}" dt="2020-05-01T21:42:30.681" v="33"/>
          <ac:spMkLst>
            <pc:docMk/>
            <pc:sldMk cId="2132182585" sldId="283"/>
            <ac:spMk id="5" creationId="{7FBC023E-5D69-44AC-9A88-C9CCE4BFD6A0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8" creationId="{276866E3-91AD-4B79-9709-BDD23486AD3A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9" creationId="{D20752C7-1BF5-4D57-A1E6-993C8CC44DE6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10" creationId="{3383D8C4-F6AE-4796-B47E-F192927323FF}"/>
          </ac:spMkLst>
        </pc:spChg>
        <pc:spChg chg="del">
          <ac:chgData name="Yoo Jonghun" userId="7af2938a2fa79179" providerId="LiveId" clId="{67D27B71-5D07-4598-909F-691D8E5DE063}" dt="2020-05-01T21:42:22.752" v="30" actId="478"/>
          <ac:spMkLst>
            <pc:docMk/>
            <pc:sldMk cId="2132182585" sldId="283"/>
            <ac:spMk id="15" creationId="{9236942B-F0D7-442A-8582-DD3513770C0B}"/>
          </ac:spMkLst>
        </pc:spChg>
        <pc:picChg chg="del">
          <ac:chgData name="Yoo Jonghun" userId="7af2938a2fa79179" providerId="LiveId" clId="{67D27B71-5D07-4598-909F-691D8E5DE063}" dt="2020-05-01T21:42:22.752" v="30" actId="478"/>
          <ac:picMkLst>
            <pc:docMk/>
            <pc:sldMk cId="2132182585" sldId="283"/>
            <ac:picMk id="16" creationId="{3F045C5B-4834-4A6F-B376-859BF327A5E0}"/>
          </ac:picMkLst>
        </pc:picChg>
      </pc:sldChg>
      <pc:sldChg chg="addSp delSp modSp add">
        <pc:chgData name="Yoo Jonghun" userId="7af2938a2fa79179" providerId="LiveId" clId="{67D27B71-5D07-4598-909F-691D8E5DE063}" dt="2020-05-01T21:43:39.634" v="55" actId="14100"/>
        <pc:sldMkLst>
          <pc:docMk/>
          <pc:sldMk cId="3993848652" sldId="284"/>
        </pc:sldMkLst>
        <pc:spChg chg="mod">
          <ac:chgData name="Yoo Jonghun" userId="7af2938a2fa79179" providerId="LiveId" clId="{67D27B71-5D07-4598-909F-691D8E5DE063}" dt="2020-05-01T21:43:20.960" v="49" actId="20577"/>
          <ac:spMkLst>
            <pc:docMk/>
            <pc:sldMk cId="3993848652" sldId="284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3:24.531" v="50"/>
          <ac:spMkLst>
            <pc:docMk/>
            <pc:sldMk cId="3993848652" sldId="284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3:29.872" v="51" actId="478"/>
          <ac:spMkLst>
            <pc:docMk/>
            <pc:sldMk cId="3993848652" sldId="284"/>
            <ac:spMk id="15" creationId="{9236942B-F0D7-442A-8582-DD3513770C0B}"/>
          </ac:spMkLst>
        </pc:spChg>
        <pc:graphicFrameChg chg="add mod modGraphic">
          <ac:chgData name="Yoo Jonghun" userId="7af2938a2fa79179" providerId="LiveId" clId="{67D27B71-5D07-4598-909F-691D8E5DE063}" dt="2020-05-01T21:43:39.634" v="55" actId="14100"/>
          <ac:graphicFrameMkLst>
            <pc:docMk/>
            <pc:sldMk cId="3993848652" sldId="284"/>
            <ac:graphicFrameMk id="8" creationId="{64F2C646-5DB3-49D9-A631-DB81B3888621}"/>
          </ac:graphicFrameMkLst>
        </pc:graphicFrameChg>
        <pc:picChg chg="del">
          <ac:chgData name="Yoo Jonghun" userId="7af2938a2fa79179" providerId="LiveId" clId="{67D27B71-5D07-4598-909F-691D8E5DE063}" dt="2020-05-01T21:43:29.872" v="51" actId="478"/>
          <ac:picMkLst>
            <pc:docMk/>
            <pc:sldMk cId="3993848652" sldId="284"/>
            <ac:picMk id="16" creationId="{3F045C5B-4834-4A6F-B376-859BF327A5E0}"/>
          </ac:picMkLst>
        </pc:pic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5C86049F-D557-4532-9C16-6C28FB63C9CB}"/>
    <pc:docChg chg="custSel addSld delSld modSld">
      <pc:chgData name="Yoo Jonghun" userId="7af2938a2fa79179" providerId="LiveId" clId="{5C86049F-D557-4532-9C16-6C28FB63C9CB}" dt="2020-05-20T16:29:15.378" v="113" actId="20577"/>
      <pc:docMkLst>
        <pc:docMk/>
      </pc:docMkLst>
      <pc:sldChg chg="modSp mod">
        <pc:chgData name="Yoo Jonghun" userId="7af2938a2fa79179" providerId="LiveId" clId="{5C86049F-D557-4532-9C16-6C28FB63C9CB}" dt="2020-05-20T16:19:18.880" v="0" actId="6549"/>
        <pc:sldMkLst>
          <pc:docMk/>
          <pc:sldMk cId="1738146401" sldId="256"/>
        </pc:sldMkLst>
        <pc:spChg chg="mod">
          <ac:chgData name="Yoo Jonghun" userId="7af2938a2fa79179" providerId="LiveId" clId="{5C86049F-D557-4532-9C16-6C28FB63C9CB}" dt="2020-05-20T16:19:18.880" v="0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modSp del mod">
        <pc:chgData name="Yoo Jonghun" userId="7af2938a2fa79179" providerId="LiveId" clId="{5C86049F-D557-4532-9C16-6C28FB63C9CB}" dt="2020-05-20T16:23:28.348" v="11" actId="2696"/>
        <pc:sldMkLst>
          <pc:docMk/>
          <pc:sldMk cId="2712627062" sldId="279"/>
        </pc:sldMkLst>
        <pc:spChg chg="mod">
          <ac:chgData name="Yoo Jonghun" userId="7af2938a2fa79179" providerId="LiveId" clId="{5C86049F-D557-4532-9C16-6C28FB63C9CB}" dt="2020-05-20T16:19:25.109" v="2" actId="20577"/>
          <ac:spMkLst>
            <pc:docMk/>
            <pc:sldMk cId="2712627062" sldId="279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19:42.899" v="9"/>
          <ac:spMkLst>
            <pc:docMk/>
            <pc:sldMk cId="2712627062" sldId="279"/>
            <ac:spMk id="4" creationId="{068C5A6C-909A-48DF-A469-FC73377508FD}"/>
          </ac:spMkLst>
        </pc:sp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1543022343" sldId="280"/>
        </pc:sldMkLst>
      </pc:sldChg>
      <pc:sldChg chg="addSp delSp modSp mod">
        <pc:chgData name="Yoo Jonghun" userId="7af2938a2fa79179" providerId="LiveId" clId="{5C86049F-D557-4532-9C16-6C28FB63C9CB}" dt="2020-05-20T16:28:33.364" v="100" actId="20577"/>
        <pc:sldMkLst>
          <pc:docMk/>
          <pc:sldMk cId="3156148381" sldId="281"/>
        </pc:sldMkLst>
        <pc:spChg chg="mod">
          <ac:chgData name="Yoo Jonghun" userId="7af2938a2fa79179" providerId="LiveId" clId="{5C86049F-D557-4532-9C16-6C28FB63C9CB}" dt="2020-05-20T16:28:33.364" v="100" actId="20577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37.065" v="21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23:37.498" v="19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5-20T16:27:59.001" v="67"/>
          <ac:spMkLst>
            <pc:docMk/>
            <pc:sldMk cId="3156148381" sldId="281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17" creationId="{200DA5C4-ED40-48A9-B5C2-E84380E32A4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1" creationId="{844DA095-EDF0-47BA-AC9A-0D53F87FCF2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2" creationId="{874D150E-8931-4CBD-A8BB-0D6158C4952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3" creationId="{1131A844-1FA4-43E4-AD60-37D235814F8F}"/>
          </ac:spMkLst>
        </pc:sp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3" creationId="{E17E09E1-268F-4BA5-A33E-8CDE49405D84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8" creationId="{A07D7B78-A84A-4B6B-8CD2-390A4C0C7750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9" creationId="{DF686F14-2BDB-440C-A18A-6712209F2575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20" creationId="{3021FA34-C3D8-40AD-83F8-7F3B2B0A0B22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728161775" sldId="282"/>
        </pc:sldMkLst>
      </pc:sldChg>
      <pc:sldChg chg="addSp delSp modSp add mod">
        <pc:chgData name="Yoo Jonghun" userId="7af2938a2fa79179" providerId="LiveId" clId="{5C86049F-D557-4532-9C16-6C28FB63C9CB}" dt="2020-05-20T16:26:23.881" v="42" actId="1076"/>
        <pc:sldMkLst>
          <pc:docMk/>
          <pc:sldMk cId="3974703878" sldId="282"/>
        </pc:sldMkLst>
        <pc:spChg chg="mod">
          <ac:chgData name="Yoo Jonghun" userId="7af2938a2fa79179" providerId="LiveId" clId="{5C86049F-D557-4532-9C16-6C28FB63C9CB}" dt="2020-05-20T16:26:00.240" v="31"/>
          <ac:spMkLst>
            <pc:docMk/>
            <pc:sldMk cId="3974703878" sldId="282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56.918" v="30" actId="14100"/>
          <ac:spMkLst>
            <pc:docMk/>
            <pc:sldMk cId="3974703878" sldId="282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6:23.881" v="42" actId="1076"/>
          <ac:spMkLst>
            <pc:docMk/>
            <pc:sldMk cId="3974703878" sldId="282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13.733" v="39" actId="1076"/>
          <ac:picMkLst>
            <pc:docMk/>
            <pc:sldMk cId="3974703878" sldId="282"/>
            <ac:picMk id="17" creationId="{1F035EED-77B4-4452-90B7-1DBDD486671E}"/>
          </ac:picMkLst>
        </pc:pic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3" creationId="{E17E09E1-268F-4BA5-A33E-8CDE49405D84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2132182585" sldId="283"/>
        </pc:sldMkLst>
      </pc:sldChg>
      <pc:sldChg chg="addSp delSp modSp add mod">
        <pc:chgData name="Yoo Jonghun" userId="7af2938a2fa79179" providerId="LiveId" clId="{5C86049F-D557-4532-9C16-6C28FB63C9CB}" dt="2020-05-20T16:26:53.271" v="52" actId="1076"/>
        <pc:sldMkLst>
          <pc:docMk/>
          <pc:sldMk cId="3208637303" sldId="283"/>
        </pc:sldMkLst>
        <pc:spChg chg="mod">
          <ac:chgData name="Yoo Jonghun" userId="7af2938a2fa79179" providerId="LiveId" clId="{5C86049F-D557-4532-9C16-6C28FB63C9CB}" dt="2020-05-20T16:26:29.649" v="44"/>
          <ac:spMkLst>
            <pc:docMk/>
            <pc:sldMk cId="3208637303" sldId="283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6:43.873" v="47" actId="14100"/>
          <ac:spMkLst>
            <pc:docMk/>
            <pc:sldMk cId="3208637303" sldId="283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0" creationId="{F2C7128C-2471-4113-9F1B-19728E2C543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1" creationId="{398EA3A0-DF9A-4381-B889-ABE5A485E9A6}"/>
          </ac:spMkLst>
        </pc:spChg>
        <pc:spChg chg="add mod">
          <ac:chgData name="Yoo Jonghun" userId="7af2938a2fa79179" providerId="LiveId" clId="{5C86049F-D557-4532-9C16-6C28FB63C9CB}" dt="2020-05-20T16:26:53.271" v="52" actId="1076"/>
          <ac:spMkLst>
            <pc:docMk/>
            <pc:sldMk cId="3208637303" sldId="283"/>
            <ac:spMk id="12" creationId="{CDAE3C2F-4331-49EE-BE6F-583542D55DC9}"/>
          </ac:spMkLst>
        </pc:spChg>
        <pc:spChg chg="del">
          <ac:chgData name="Yoo Jonghun" userId="7af2938a2fa79179" providerId="LiveId" clId="{5C86049F-D557-4532-9C16-6C28FB63C9CB}" dt="2020-05-20T16:26:45.852" v="48" actId="478"/>
          <ac:spMkLst>
            <pc:docMk/>
            <pc:sldMk cId="3208637303" sldId="283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8" creationId="{852BD0B6-EFE6-4ABA-96C7-D5544191E862}"/>
          </ac:picMkLst>
        </pc:pic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9" creationId="{14A4750C-2266-4A04-8824-8ABD38F132DA}"/>
          </ac:picMkLst>
        </pc:picChg>
        <pc:picChg chg="del">
          <ac:chgData name="Yoo Jonghun" userId="7af2938a2fa79179" providerId="LiveId" clId="{5C86049F-D557-4532-9C16-6C28FB63C9CB}" dt="2020-05-20T16:26:45.852" v="48" actId="478"/>
          <ac:picMkLst>
            <pc:docMk/>
            <pc:sldMk cId="3208637303" sldId="283"/>
            <ac:picMk id="17" creationId="{1F035EED-77B4-4452-90B7-1DBDD486671E}"/>
          </ac:picMkLst>
        </pc:picChg>
      </pc:sldChg>
      <pc:sldChg chg="addSp delSp modSp add mod">
        <pc:chgData name="Yoo Jonghun" userId="7af2938a2fa79179" providerId="LiveId" clId="{5C86049F-D557-4532-9C16-6C28FB63C9CB}" dt="2020-05-20T16:27:39.435" v="64" actId="1076"/>
        <pc:sldMkLst>
          <pc:docMk/>
          <pc:sldMk cId="835605552" sldId="284"/>
        </pc:sldMkLst>
        <pc:spChg chg="mod">
          <ac:chgData name="Yoo Jonghun" userId="7af2938a2fa79179" providerId="LiveId" clId="{5C86049F-D557-4532-9C16-6C28FB63C9CB}" dt="2020-05-20T16:27:06.241" v="54"/>
          <ac:spMkLst>
            <pc:docMk/>
            <pc:sldMk cId="835605552" sldId="284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7:11.102" v="55"/>
          <ac:spMkLst>
            <pc:docMk/>
            <pc:sldMk cId="835605552" sldId="284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0" creationId="{F2C7128C-2471-4113-9F1B-19728E2C543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1" creationId="{398EA3A0-DF9A-4381-B889-ABE5A485E9A6}"/>
          </ac:spMkLst>
        </pc:spChg>
        <pc:spChg chg="del">
          <ac:chgData name="Yoo Jonghun" userId="7af2938a2fa79179" providerId="LiveId" clId="{5C86049F-D557-4532-9C16-6C28FB63C9CB}" dt="2020-05-20T16:27:17.635" v="56" actId="478"/>
          <ac:spMkLst>
            <pc:docMk/>
            <pc:sldMk cId="835605552" sldId="284"/>
            <ac:spMk id="12" creationId="{CDAE3C2F-4331-49EE-BE6F-583542D55DC9}"/>
          </ac:spMkLst>
        </pc:spChg>
        <pc:spChg chg="add mod">
          <ac:chgData name="Yoo Jonghun" userId="7af2938a2fa79179" providerId="LiveId" clId="{5C86049F-D557-4532-9C16-6C28FB63C9CB}" dt="2020-05-20T16:27:39.435" v="64" actId="1076"/>
          <ac:spMkLst>
            <pc:docMk/>
            <pc:sldMk cId="835605552" sldId="284"/>
            <ac:spMk id="16" creationId="{ACE64E01-D740-4562-8956-200AEC747DDD}"/>
          </ac:spMkLst>
        </pc:sp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8" creationId="{852BD0B6-EFE6-4ABA-96C7-D5544191E862}"/>
          </ac:picMkLst>
        </pc:pic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9" creationId="{14A4750C-2266-4A04-8824-8ABD38F132DA}"/>
          </ac:picMkLst>
        </pc:picChg>
        <pc:picChg chg="add mod">
          <ac:chgData name="Yoo Jonghun" userId="7af2938a2fa79179" providerId="LiveId" clId="{5C86049F-D557-4532-9C16-6C28FB63C9CB}" dt="2020-05-20T16:27:25.308" v="59" actId="14100"/>
          <ac:picMkLst>
            <pc:docMk/>
            <pc:sldMk cId="835605552" sldId="284"/>
            <ac:picMk id="13" creationId="{69478A03-9434-4708-8A78-BFFA2D923A3A}"/>
          </ac:picMkLst>
        </pc:picChg>
        <pc:picChg chg="add mod">
          <ac:chgData name="Yoo Jonghun" userId="7af2938a2fa79179" providerId="LiveId" clId="{5C86049F-D557-4532-9C16-6C28FB63C9CB}" dt="2020-05-20T16:27:27.193" v="60" actId="1076"/>
          <ac:picMkLst>
            <pc:docMk/>
            <pc:sldMk cId="835605552" sldId="284"/>
            <ac:picMk id="14" creationId="{E7A2BE65-9735-4CDB-8AF5-BBB5B8632966}"/>
          </ac:picMkLst>
        </pc:picChg>
        <pc:cxnChg chg="add mod">
          <ac:chgData name="Yoo Jonghun" userId="7af2938a2fa79179" providerId="LiveId" clId="{5C86049F-D557-4532-9C16-6C28FB63C9CB}" dt="2020-05-20T16:27:33.537" v="62" actId="14100"/>
          <ac:cxnSpMkLst>
            <pc:docMk/>
            <pc:sldMk cId="835605552" sldId="284"/>
            <ac:cxnSpMk id="15" creationId="{9528FA74-B38A-4E05-8BD9-9CE1EA34809A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993848652" sldId="284"/>
        </pc:sldMkLst>
      </pc:sldChg>
      <pc:sldChg chg="addSp delSp modSp add mod">
        <pc:chgData name="Yoo Jonghun" userId="7af2938a2fa79179" providerId="LiveId" clId="{5C86049F-D557-4532-9C16-6C28FB63C9CB}" dt="2020-05-20T16:28:51.503" v="106" actId="1076"/>
        <pc:sldMkLst>
          <pc:docMk/>
          <pc:sldMk cId="1218176796" sldId="285"/>
        </pc:sldMkLst>
        <pc:spChg chg="mod">
          <ac:chgData name="Yoo Jonghun" userId="7af2938a2fa79179" providerId="LiveId" clId="{5C86049F-D557-4532-9C16-6C28FB63C9CB}" dt="2020-05-20T16:28:39.715" v="102" actId="20577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8:44.087" v="103"/>
          <ac:spMkLst>
            <pc:docMk/>
            <pc:sldMk cId="1218176796" sldId="285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8:51.503" v="106" actId="1076"/>
          <ac:spMkLst>
            <pc:docMk/>
            <pc:sldMk cId="1218176796" sldId="285"/>
            <ac:spMk id="13" creationId="{84B4A400-6162-4F86-B6DD-34E7E3D66788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17" creationId="{200DA5C4-ED40-48A9-B5C2-E84380E32A4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1" creationId="{844DA095-EDF0-47BA-AC9A-0D53F87FCF2F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2" creationId="{874D150E-8931-4CBD-A8BB-0D6158C4952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3" creationId="{1131A844-1FA4-43E4-AD60-37D235814F8F}"/>
          </ac:spMkLst>
        </pc:spChg>
        <pc:picChg chg="add mod">
          <ac:chgData name="Yoo Jonghun" userId="7af2938a2fa79179" providerId="LiveId" clId="{5C86049F-D557-4532-9C16-6C28FB63C9CB}" dt="2020-05-20T16:28:51.503" v="106" actId="1076"/>
          <ac:picMkLst>
            <pc:docMk/>
            <pc:sldMk cId="1218176796" sldId="285"/>
            <ac:picMk id="14" creationId="{3E892FB5-D3F3-4F71-863A-B1013213EBAA}"/>
          </ac:picMkLst>
        </pc:pic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8" creationId="{A07D7B78-A84A-4B6B-8CD2-390A4C0C7750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9" creationId="{DF686F14-2BDB-440C-A18A-6712209F2575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20" creationId="{3021FA34-C3D8-40AD-83F8-7F3B2B0A0B22}"/>
          </ac:cxnSpMkLst>
        </pc:cxnChg>
      </pc:sldChg>
      <pc:sldChg chg="addSp delSp modSp add mod">
        <pc:chgData name="Yoo Jonghun" userId="7af2938a2fa79179" providerId="LiveId" clId="{5C86049F-D557-4532-9C16-6C28FB63C9CB}" dt="2020-05-20T16:29:15.378" v="113" actId="20577"/>
        <pc:sldMkLst>
          <pc:docMk/>
          <pc:sldMk cId="3759961026" sldId="286"/>
        </pc:sldMkLst>
        <pc:spChg chg="mod">
          <ac:chgData name="Yoo Jonghun" userId="7af2938a2fa79179" providerId="LiveId" clId="{5C86049F-D557-4532-9C16-6C28FB63C9CB}" dt="2020-05-20T16:29:15.378" v="113" actId="20577"/>
          <ac:spMkLst>
            <pc:docMk/>
            <pc:sldMk cId="3759961026" sldId="286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9:01.582" v="108"/>
          <ac:spMkLst>
            <pc:docMk/>
            <pc:sldMk cId="3759961026" sldId="286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9:14.378" v="112" actId="1076"/>
          <ac:spMkLst>
            <pc:docMk/>
            <pc:sldMk cId="3759961026" sldId="286"/>
            <ac:spMk id="8" creationId="{36E316F2-BBDF-4CEB-A84A-03D3055132BF}"/>
          </ac:spMkLst>
        </pc:spChg>
        <pc:spChg chg="del mod">
          <ac:chgData name="Yoo Jonghun" userId="7af2938a2fa79179" providerId="LiveId" clId="{5C86049F-D557-4532-9C16-6C28FB63C9CB}" dt="2020-05-20T16:29:11.542" v="110" actId="478"/>
          <ac:spMkLst>
            <pc:docMk/>
            <pc:sldMk cId="3759961026" sldId="286"/>
            <ac:spMk id="13" creationId="{84B4A400-6162-4F86-B6DD-34E7E3D66788}"/>
          </ac:spMkLst>
        </pc:spChg>
        <pc:picChg chg="del mod">
          <ac:chgData name="Yoo Jonghun" userId="7af2938a2fa79179" providerId="LiveId" clId="{5C86049F-D557-4532-9C16-6C28FB63C9CB}" dt="2020-05-20T16:29:11.542" v="110" actId="478"/>
          <ac:picMkLst>
            <pc:docMk/>
            <pc:sldMk cId="3759961026" sldId="286"/>
            <ac:picMk id="14" creationId="{3E892FB5-D3F3-4F71-863A-B1013213EB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sise/sise_market_sum.nh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comp.wisereport.co.kr/v2/company/c1010001.aspx?cmp_cd=0325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미니프로젝트 </a:t>
            </a:r>
            <a:r>
              <a:rPr lang="en-US" altLang="ko-KR" dirty="0"/>
              <a:t>– </a:t>
            </a:r>
            <a:r>
              <a:rPr lang="ko-KR" altLang="en-US" dirty="0"/>
              <a:t>네이버 금융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6299200" cy="1065212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금융 페이지를 </a:t>
            </a:r>
            <a:r>
              <a:rPr lang="ko-KR" altLang="en-US" dirty="0" err="1"/>
              <a:t>스크래핑</a:t>
            </a:r>
            <a:r>
              <a:rPr lang="ko-KR" altLang="en-US" dirty="0"/>
              <a:t> 해서 데이터 베이스로 구성하기</a:t>
            </a:r>
            <a:endParaRPr lang="en-US" altLang="ko-KR" dirty="0"/>
          </a:p>
          <a:p>
            <a:pPr lvl="1"/>
            <a:r>
              <a:rPr lang="ko-KR" altLang="en-US" dirty="0" err="1"/>
              <a:t>티커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종목명</a:t>
            </a:r>
            <a:r>
              <a:rPr lang="ko-KR" altLang="en-US" dirty="0"/>
              <a:t> 테이블 생성</a:t>
            </a:r>
            <a:endParaRPr lang="en-US" altLang="ko-KR" dirty="0"/>
          </a:p>
          <a:p>
            <a:pPr lvl="1"/>
            <a:r>
              <a:rPr lang="ko-KR" altLang="en-US" dirty="0" err="1"/>
              <a:t>티커</a:t>
            </a:r>
            <a:r>
              <a:rPr lang="ko-KR" altLang="en-US" dirty="0"/>
              <a:t> </a:t>
            </a:r>
            <a:r>
              <a:rPr lang="en-US" altLang="ko-KR" dirty="0"/>
              <a:t>– PER/</a:t>
            </a:r>
            <a:r>
              <a:rPr lang="en-US" altLang="ko-KR" dirty="0" err="1"/>
              <a:t>PBR</a:t>
            </a:r>
            <a:r>
              <a:rPr lang="en-US" altLang="ko-KR" dirty="0"/>
              <a:t>/DIV </a:t>
            </a:r>
            <a:r>
              <a:rPr lang="ko-KR" altLang="en-US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12470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0D16EF-215D-4511-80D3-362D2885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38" y="3011636"/>
            <a:ext cx="8705850" cy="3133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티커</a:t>
            </a:r>
            <a:r>
              <a:rPr lang="ko-KR" altLang="en-US" dirty="0"/>
              <a:t> 얻기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국내 증시 페이지에서 종목별 </a:t>
            </a:r>
            <a:r>
              <a:rPr lang="ko-KR" altLang="en-US" dirty="0" err="1"/>
              <a:t>티커</a:t>
            </a:r>
            <a:r>
              <a:rPr lang="ko-KR" altLang="en-US" dirty="0"/>
              <a:t>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pPr lvl="1"/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 끝에 </a:t>
            </a:r>
            <a:r>
              <a:rPr lang="ko-KR" altLang="en-US" dirty="0" err="1"/>
              <a:t>티커가</a:t>
            </a:r>
            <a:r>
              <a:rPr lang="ko-KR" altLang="en-US" dirty="0"/>
              <a:t> 포함됨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9F743E-644C-42EC-989F-892FB3F9C750}"/>
              </a:ext>
            </a:extLst>
          </p:cNvPr>
          <p:cNvSpPr/>
          <p:nvPr/>
        </p:nvSpPr>
        <p:spPr>
          <a:xfrm>
            <a:off x="6579144" y="5320151"/>
            <a:ext cx="3073037" cy="45661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A1777-3FF2-4226-912B-EBB1699575E3}"/>
              </a:ext>
            </a:extLst>
          </p:cNvPr>
          <p:cNvSpPr/>
          <p:nvPr/>
        </p:nvSpPr>
        <p:spPr>
          <a:xfrm>
            <a:off x="4220658" y="6320872"/>
            <a:ext cx="554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finance.naver.com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sise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sise_market_sum.nhn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1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정보 얻기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 err="1"/>
              <a:t>스크래핑한</a:t>
            </a:r>
            <a:r>
              <a:rPr lang="ko-KR" altLang="en-US" dirty="0"/>
              <a:t> 데이터를 </a:t>
            </a:r>
            <a:r>
              <a:rPr lang="en-US" altLang="ko-KR" dirty="0" err="1"/>
              <a:t>DataBase</a:t>
            </a:r>
            <a:r>
              <a:rPr lang="ko-KR" altLang="en-US" dirty="0"/>
              <a:t>로 저장 </a:t>
            </a:r>
            <a:endParaRPr lang="en-US" altLang="ko-KR" dirty="0"/>
          </a:p>
          <a:p>
            <a:pPr lvl="1"/>
            <a:r>
              <a:rPr lang="en-US" altLang="ko-KR" dirty="0"/>
              <a:t>Ticker</a:t>
            </a:r>
            <a:r>
              <a:rPr lang="ko-KR" altLang="en-US" dirty="0"/>
              <a:t>별로 </a:t>
            </a:r>
            <a:r>
              <a:rPr lang="en-US" altLang="ko-KR" dirty="0"/>
              <a:t>PER / </a:t>
            </a:r>
            <a:r>
              <a:rPr lang="en-US" altLang="ko-KR" dirty="0" err="1"/>
              <a:t>PBR</a:t>
            </a:r>
            <a:r>
              <a:rPr lang="en-US" altLang="ko-KR" dirty="0"/>
              <a:t> / DIV</a:t>
            </a:r>
            <a:r>
              <a:rPr lang="ko-KR" altLang="en-US" dirty="0"/>
              <a:t>를 </a:t>
            </a:r>
            <a:r>
              <a:rPr lang="en-US" altLang="ko-KR" dirty="0"/>
              <a:t>Table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의 이름은 </a:t>
            </a:r>
            <a:r>
              <a:rPr lang="en-US" altLang="ko-KR" dirty="0"/>
              <a:t>fundamental 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60BFF-F8EC-4C47-9386-698FF009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7" y="3315716"/>
            <a:ext cx="9390266" cy="11755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9F743E-644C-42EC-989F-892FB3F9C750}"/>
              </a:ext>
            </a:extLst>
          </p:cNvPr>
          <p:cNvSpPr/>
          <p:nvPr/>
        </p:nvSpPr>
        <p:spPr>
          <a:xfrm>
            <a:off x="3068319" y="4034611"/>
            <a:ext cx="5625737" cy="45661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F800AD-D26C-4D99-A96C-593C325554E4}"/>
              </a:ext>
            </a:extLst>
          </p:cNvPr>
          <p:cNvSpPr/>
          <p:nvPr/>
        </p:nvSpPr>
        <p:spPr>
          <a:xfrm>
            <a:off x="871806" y="4631908"/>
            <a:ext cx="865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navercomp.wisereport.co.kr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v2</a:t>
            </a:r>
            <a:r>
              <a:rPr lang="en-US" altLang="ko-KR" dirty="0">
                <a:hlinkClick r:id="rId3"/>
              </a:rPr>
              <a:t>/company/</a:t>
            </a:r>
            <a:r>
              <a:rPr lang="en-US" altLang="ko-KR" dirty="0" err="1">
                <a:hlinkClick r:id="rId3"/>
              </a:rPr>
              <a:t>c1010001.aspx?cmp_cd</a:t>
            </a:r>
            <a:r>
              <a:rPr lang="en-US" altLang="ko-KR" dirty="0">
                <a:hlinkClick r:id="rId3"/>
              </a:rPr>
              <a:t>=032500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4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1699</TotalTime>
  <Words>120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</vt:lpstr>
      <vt:lpstr>Gothic A1 thin</vt:lpstr>
      <vt:lpstr>나눔바른고딕 Light</vt:lpstr>
      <vt:lpstr>나눔바른고딕</vt:lpstr>
      <vt:lpstr>맑은 고딕</vt:lpstr>
      <vt:lpstr>Gothic A1 SemiBold</vt:lpstr>
      <vt:lpstr>Gothic A1 ExtraLight</vt:lpstr>
      <vt:lpstr>Office 테마</vt:lpstr>
      <vt:lpstr>미니프로젝트</vt:lpstr>
      <vt:lpstr>미니프로젝트 – 네이버 금융</vt:lpstr>
      <vt:lpstr>티커 얻기</vt:lpstr>
      <vt:lpstr>종목 정보 얻기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2020-06-10T14:13:15Z</dcterms:modified>
</cp:coreProperties>
</file>