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65" r:id="rId3"/>
    <p:sldId id="276" r:id="rId4"/>
    <p:sldId id="277" r:id="rId5"/>
  </p:sldIdLst>
  <p:sldSz cx="12192000" cy="6858000"/>
  <p:notesSz cx="6858000" cy="9144000"/>
  <p:embeddedFontLst>
    <p:embeddedFont>
      <p:font typeface="Gothic A1 ExtraLight" panose="020B0600000101010101" charset="-127"/>
      <p:regular r:id="rId7"/>
    </p:embeddedFont>
    <p:embeddedFont>
      <p:font typeface="Gothic A1 SemiBold" panose="020B0600000101010101" charset="-127"/>
      <p:bold r:id="rId8"/>
    </p:embeddedFont>
    <p:embeddedFont>
      <p:font typeface="Gothic A1 thin" panose="020B0600000101010101" charset="-127"/>
      <p:regular r:id="rId9"/>
    </p:embeddedFont>
    <p:embeddedFont>
      <p:font typeface="Bahnschrift SemiBold" panose="020B0502040204020203" pitchFamily="34" charset="0"/>
      <p:bold r:id="rId10"/>
    </p:embeddedFont>
    <p:embeddedFont>
      <p:font typeface="나눔바른고딕" panose="020B0603020101020101" pitchFamily="50" charset="-127"/>
      <p:regular r:id="rId11"/>
      <p:bold r:id="rId12"/>
    </p:embeddedFont>
    <p:embeddedFont>
      <p:font typeface="나눔바른고딕 Light" panose="020B0603020101020101" pitchFamily="50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8F58E-4F16-4DA1-8B35-8CE60B1E6ADD}" v="89" dt="2020-06-20T07:28:30.4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1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E04DA0A6-7DA4-4AB9-8650-8F91C2C42EE0}"/>
    <pc:docChg chg="undo custSel addSld delSld modSld">
      <pc:chgData name="Yoo Jonghun" userId="7af2938a2fa79179" providerId="LiveId" clId="{E04DA0A6-7DA4-4AB9-8650-8F91C2C42EE0}" dt="2020-05-03T14:22:48.209" v="37" actId="6549"/>
      <pc:docMkLst>
        <pc:docMk/>
      </pc:docMkLst>
      <pc:sldChg chg="modSp mod">
        <pc:chgData name="Yoo Jonghun" userId="7af2938a2fa79179" providerId="LiveId" clId="{E04DA0A6-7DA4-4AB9-8650-8F91C2C42EE0}" dt="2020-05-03T14:22:48.209" v="37" actId="6549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3T14:22:48.209" v="37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 del">
        <pc:chgData name="Yoo Jonghun" userId="7af2938a2fa79179" providerId="LiveId" clId="{E04DA0A6-7DA4-4AB9-8650-8F91C2C42EE0}" dt="2020-05-03T14:13:02.967" v="15" actId="2696"/>
        <pc:sldMkLst>
          <pc:docMk/>
          <pc:sldMk cId="4088173812" sldId="273"/>
        </pc:sldMkLst>
      </pc:sldChg>
      <pc:sldChg chg="add del">
        <pc:chgData name="Yoo Jonghun" userId="7af2938a2fa79179" providerId="LiveId" clId="{E04DA0A6-7DA4-4AB9-8650-8F91C2C42EE0}" dt="2020-05-03T14:13:02.967" v="15" actId="2696"/>
        <pc:sldMkLst>
          <pc:docMk/>
          <pc:sldMk cId="3395435310" sldId="274"/>
        </pc:sldMkLst>
      </pc:sldChg>
      <pc:sldChg chg="add del">
        <pc:chgData name="Yoo Jonghun" userId="7af2938a2fa79179" providerId="LiveId" clId="{E04DA0A6-7DA4-4AB9-8650-8F91C2C42EE0}" dt="2020-05-03T14:13:02.967" v="15" actId="2696"/>
        <pc:sldMkLst>
          <pc:docMk/>
          <pc:sldMk cId="3494297706" sldId="275"/>
        </pc:sldMkLst>
      </pc:sldChg>
      <pc:sldChg chg="modSp mod">
        <pc:chgData name="Yoo Jonghun" userId="7af2938a2fa79179" providerId="LiveId" clId="{E04DA0A6-7DA4-4AB9-8650-8F91C2C42EE0}" dt="2020-05-03T14:12:47.251" v="13" actId="6549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3T14:12:47.251" v="13" actId="6549"/>
          <ac:spMkLst>
            <pc:docMk/>
            <pc:sldMk cId="3204519156" sldId="276"/>
            <ac:spMk id="2" creationId="{C1C69F64-F510-492A-BAD9-081F5111B6AE}"/>
          </ac:spMkLst>
        </pc:spChg>
      </pc:sldChg>
      <pc:sldChg chg="add del">
        <pc:chgData name="Yoo Jonghun" userId="7af2938a2fa79179" providerId="LiveId" clId="{E04DA0A6-7DA4-4AB9-8650-8F91C2C42EE0}" dt="2020-05-03T14:13:02.967" v="15" actId="2696"/>
        <pc:sldMkLst>
          <pc:docMk/>
          <pc:sldMk cId="3058233661" sldId="278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6BEB07C9-9D5D-42AD-9C78-4251BAD4B952}"/>
    <pc:docChg chg="custSel addSld delSld modSld">
      <pc:chgData name="Yoo Jonghun" userId="7af2938a2fa79179" providerId="LiveId" clId="{6BEB07C9-9D5D-42AD-9C78-4251BAD4B952}" dt="2020-05-06T05:22:20.022" v="1807"/>
      <pc:docMkLst>
        <pc:docMk/>
      </pc:docMkLst>
      <pc:sldChg chg="modSp mod">
        <pc:chgData name="Yoo Jonghun" userId="7af2938a2fa79179" providerId="LiveId" clId="{6BEB07C9-9D5D-42AD-9C78-4251BAD4B952}" dt="2020-05-03T14:25:03.906" v="20" actId="20577"/>
        <pc:sldMkLst>
          <pc:docMk/>
          <pc:sldMk cId="1738146401" sldId="256"/>
        </pc:sldMkLst>
        <pc:spChg chg="mod">
          <ac:chgData name="Yoo Jonghun" userId="7af2938a2fa79179" providerId="LiveId" clId="{6BEB07C9-9D5D-42AD-9C78-4251BAD4B952}" dt="2020-05-03T14:24:42.773" v="15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6BEB07C9-9D5D-42AD-9C78-4251BAD4B952}" dt="2020-05-03T14:25:03.906" v="20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del">
        <pc:chgData name="Yoo Jonghun" userId="7af2938a2fa79179" providerId="LiveId" clId="{6BEB07C9-9D5D-42AD-9C78-4251BAD4B952}" dt="2020-05-03T15:29:16.168" v="1067" actId="2696"/>
        <pc:sldMkLst>
          <pc:docMk/>
          <pc:sldMk cId="3331657119" sldId="268"/>
        </pc:sldMkLst>
      </pc:sldChg>
      <pc:sldChg chg="del">
        <pc:chgData name="Yoo Jonghun" userId="7af2938a2fa79179" providerId="LiveId" clId="{6BEB07C9-9D5D-42AD-9C78-4251BAD4B952}" dt="2020-05-03T15:29:16.168" v="1067" actId="2696"/>
        <pc:sldMkLst>
          <pc:docMk/>
          <pc:sldMk cId="4088173812" sldId="273"/>
        </pc:sldMkLst>
      </pc:sldChg>
      <pc:sldChg chg="del">
        <pc:chgData name="Yoo Jonghun" userId="7af2938a2fa79179" providerId="LiveId" clId="{6BEB07C9-9D5D-42AD-9C78-4251BAD4B952}" dt="2020-05-03T15:29:16.168" v="1067" actId="2696"/>
        <pc:sldMkLst>
          <pc:docMk/>
          <pc:sldMk cId="3395435310" sldId="274"/>
        </pc:sldMkLst>
      </pc:sldChg>
      <pc:sldChg chg="del">
        <pc:chgData name="Yoo Jonghun" userId="7af2938a2fa79179" providerId="LiveId" clId="{6BEB07C9-9D5D-42AD-9C78-4251BAD4B952}" dt="2020-05-03T15:29:16.168" v="1067" actId="2696"/>
        <pc:sldMkLst>
          <pc:docMk/>
          <pc:sldMk cId="3494297706" sldId="275"/>
        </pc:sldMkLst>
      </pc:sldChg>
      <pc:sldChg chg="addSp delSp modSp mod">
        <pc:chgData name="Yoo Jonghun" userId="7af2938a2fa79179" providerId="LiveId" clId="{6BEB07C9-9D5D-42AD-9C78-4251BAD4B952}" dt="2020-05-03T15:32:04.226" v="1431" actId="20577"/>
        <pc:sldMkLst>
          <pc:docMk/>
          <pc:sldMk cId="3204519156" sldId="276"/>
        </pc:sldMkLst>
        <pc:spChg chg="mod">
          <ac:chgData name="Yoo Jonghun" userId="7af2938a2fa79179" providerId="LiveId" clId="{6BEB07C9-9D5D-42AD-9C78-4251BAD4B952}" dt="2020-05-03T14:27:33.296" v="201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BEB07C9-9D5D-42AD-9C78-4251BAD4B952}" dt="2020-05-03T15:32:04.226" v="1431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6BEB07C9-9D5D-42AD-9C78-4251BAD4B952}" dt="2020-05-03T14:25:26.011" v="32" actId="20577"/>
          <ac:spMkLst>
            <pc:docMk/>
            <pc:sldMk cId="3204519156" sldId="276"/>
            <ac:spMk id="4" creationId="{068C5A6C-909A-48DF-A469-FC73377508FD}"/>
          </ac:spMkLst>
        </pc:spChg>
        <pc:spChg chg="mod">
          <ac:chgData name="Yoo Jonghun" userId="7af2938a2fa79179" providerId="LiveId" clId="{6BEB07C9-9D5D-42AD-9C78-4251BAD4B952}" dt="2020-05-03T14:30:09.616" v="312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BEB07C9-9D5D-42AD-9C78-4251BAD4B952}" dt="2020-05-03T14:26:39.950" v="190" actId="478"/>
          <ac:spMkLst>
            <pc:docMk/>
            <pc:sldMk cId="3204519156" sldId="276"/>
            <ac:spMk id="9" creationId="{060C3CF8-D269-437F-B0B7-2D2687886F9C}"/>
          </ac:spMkLst>
        </pc:spChg>
        <pc:spChg chg="del">
          <ac:chgData name="Yoo Jonghun" userId="7af2938a2fa79179" providerId="LiveId" clId="{6BEB07C9-9D5D-42AD-9C78-4251BAD4B952}" dt="2020-05-03T14:29:53.528" v="307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6BEB07C9-9D5D-42AD-9C78-4251BAD4B952}" dt="2020-05-03T14:29:53.528" v="307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6BEB07C9-9D5D-42AD-9C78-4251BAD4B952}" dt="2020-05-03T14:29:53.528" v="307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6BEB07C9-9D5D-42AD-9C78-4251BAD4B952}" dt="2020-05-03T14:29:53.528" v="307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6BEB07C9-9D5D-42AD-9C78-4251BAD4B952}" dt="2020-05-03T14:29:53.528" v="307" actId="478"/>
          <ac:spMkLst>
            <pc:docMk/>
            <pc:sldMk cId="3204519156" sldId="276"/>
            <ac:spMk id="17" creationId="{620ED7C6-CC2B-428C-99A6-C9939BE5A29C}"/>
          </ac:spMkLst>
        </pc:spChg>
        <pc:graphicFrameChg chg="add mod modGraphic">
          <ac:chgData name="Yoo Jonghun" userId="7af2938a2fa79179" providerId="LiveId" clId="{6BEB07C9-9D5D-42AD-9C78-4251BAD4B952}" dt="2020-05-03T14:35:36.943" v="564" actId="1076"/>
          <ac:graphicFrameMkLst>
            <pc:docMk/>
            <pc:sldMk cId="3204519156" sldId="276"/>
            <ac:graphicFrameMk id="6" creationId="{D6D6B498-00C3-40FA-881E-4FC24E69E6E9}"/>
          </ac:graphicFrameMkLst>
        </pc:graphicFrameChg>
        <pc:picChg chg="del">
          <ac:chgData name="Yoo Jonghun" userId="7af2938a2fa79179" providerId="LiveId" clId="{6BEB07C9-9D5D-42AD-9C78-4251BAD4B952}" dt="2020-05-03T14:29:55.326" v="308" actId="478"/>
          <ac:picMkLst>
            <pc:docMk/>
            <pc:sldMk cId="3204519156" sldId="276"/>
            <ac:picMk id="10" creationId="{3FFB8CDC-C0D8-490E-A74A-A8E299E6B93D}"/>
          </ac:picMkLst>
        </pc:picChg>
        <pc:cxnChg chg="del">
          <ac:chgData name="Yoo Jonghun" userId="7af2938a2fa79179" providerId="LiveId" clId="{6BEB07C9-9D5D-42AD-9C78-4251BAD4B952}" dt="2020-05-03T14:29:53.528" v="307" actId="478"/>
          <ac:cxnSpMkLst>
            <pc:docMk/>
            <pc:sldMk cId="3204519156" sldId="276"/>
            <ac:cxnSpMk id="11" creationId="{736DE5C1-EB6F-49DB-8E29-FB26E5B061BD}"/>
          </ac:cxnSpMkLst>
        </pc:cxnChg>
        <pc:cxnChg chg="del">
          <ac:chgData name="Yoo Jonghun" userId="7af2938a2fa79179" providerId="LiveId" clId="{6BEB07C9-9D5D-42AD-9C78-4251BAD4B952}" dt="2020-05-03T14:29:53.528" v="307" actId="478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BEB07C9-9D5D-42AD-9C78-4251BAD4B952}" dt="2020-05-03T15:29:16.168" v="1067" actId="2696"/>
        <pc:sldMkLst>
          <pc:docMk/>
          <pc:sldMk cId="375253895" sldId="277"/>
        </pc:sldMkLst>
      </pc:sldChg>
      <pc:sldChg chg="del">
        <pc:chgData name="Yoo Jonghun" userId="7af2938a2fa79179" providerId="LiveId" clId="{6BEB07C9-9D5D-42AD-9C78-4251BAD4B952}" dt="2020-05-03T15:29:16.168" v="1067" actId="2696"/>
        <pc:sldMkLst>
          <pc:docMk/>
          <pc:sldMk cId="3058233661" sldId="278"/>
        </pc:sldMkLst>
      </pc:sldChg>
      <pc:sldChg chg="addSp delSp modSp add mod">
        <pc:chgData name="Yoo Jonghun" userId="7af2938a2fa79179" providerId="LiveId" clId="{6BEB07C9-9D5D-42AD-9C78-4251BAD4B952}" dt="2020-05-04T18:43:26.872" v="1636" actId="207"/>
        <pc:sldMkLst>
          <pc:docMk/>
          <pc:sldMk cId="2440372359" sldId="279"/>
        </pc:sldMkLst>
        <pc:spChg chg="mod">
          <ac:chgData name="Yoo Jonghun" userId="7af2938a2fa79179" providerId="LiveId" clId="{6BEB07C9-9D5D-42AD-9C78-4251BAD4B952}" dt="2020-05-03T14:37:07.709" v="579" actId="20577"/>
          <ac:spMkLst>
            <pc:docMk/>
            <pc:sldMk cId="2440372359" sldId="279"/>
            <ac:spMk id="2" creationId="{C1C69F64-F510-492A-BAD9-081F5111B6AE}"/>
          </ac:spMkLst>
        </pc:spChg>
        <pc:spChg chg="mod">
          <ac:chgData name="Yoo Jonghun" userId="7af2938a2fa79179" providerId="LiveId" clId="{6BEB07C9-9D5D-42AD-9C78-4251BAD4B952}" dt="2020-05-03T15:32:06.260" v="1432" actId="20577"/>
          <ac:spMkLst>
            <pc:docMk/>
            <pc:sldMk cId="2440372359" sldId="279"/>
            <ac:spMk id="3" creationId="{911C7C1F-A43E-44B4-87A2-7FF34B782E4F}"/>
          </ac:spMkLst>
        </pc:spChg>
        <pc:spChg chg="mod">
          <ac:chgData name="Yoo Jonghun" userId="7af2938a2fa79179" providerId="LiveId" clId="{6BEB07C9-9D5D-42AD-9C78-4251BAD4B952}" dt="2020-05-03T15:27:15.141" v="930"/>
          <ac:spMkLst>
            <pc:docMk/>
            <pc:sldMk cId="2440372359" sldId="279"/>
            <ac:spMk id="5" creationId="{7FBC023E-5D69-44AC-9A88-C9CCE4BFD6A0}"/>
          </ac:spMkLst>
        </pc:spChg>
        <pc:spChg chg="mod">
          <ac:chgData name="Yoo Jonghun" userId="7af2938a2fa79179" providerId="LiveId" clId="{6BEB07C9-9D5D-42AD-9C78-4251BAD4B952}" dt="2020-05-03T15:20:26.250" v="599" actId="6549"/>
          <ac:spMkLst>
            <pc:docMk/>
            <pc:sldMk cId="2440372359" sldId="279"/>
            <ac:spMk id="9" creationId="{060C3CF8-D269-437F-B0B7-2D2687886F9C}"/>
          </ac:spMkLst>
        </pc:spChg>
        <pc:spChg chg="mod">
          <ac:chgData name="Yoo Jonghun" userId="7af2938a2fa79179" providerId="LiveId" clId="{6BEB07C9-9D5D-42AD-9C78-4251BAD4B952}" dt="2020-05-04T18:43:26.872" v="1636" actId="207"/>
          <ac:spMkLst>
            <pc:docMk/>
            <pc:sldMk cId="2440372359" sldId="279"/>
            <ac:spMk id="12" creationId="{F83D4D40-A480-42EC-B5FD-FFB284113575}"/>
          </ac:spMkLst>
        </pc:spChg>
        <pc:spChg chg="mod">
          <ac:chgData name="Yoo Jonghun" userId="7af2938a2fa79179" providerId="LiveId" clId="{6BEB07C9-9D5D-42AD-9C78-4251BAD4B952}" dt="2020-05-04T18:41:49.193" v="1613" actId="1076"/>
          <ac:spMkLst>
            <pc:docMk/>
            <pc:sldMk cId="2440372359" sldId="279"/>
            <ac:spMk id="13" creationId="{1D319D5B-AE74-44FA-B2BB-55137ED0D541}"/>
          </ac:spMkLst>
        </pc:spChg>
        <pc:spChg chg="mod">
          <ac:chgData name="Yoo Jonghun" userId="7af2938a2fa79179" providerId="LiveId" clId="{6BEB07C9-9D5D-42AD-9C78-4251BAD4B952}" dt="2020-05-04T18:41:49.193" v="1613" actId="1076"/>
          <ac:spMkLst>
            <pc:docMk/>
            <pc:sldMk cId="2440372359" sldId="279"/>
            <ac:spMk id="14" creationId="{67639CF3-3E32-4F1B-9E31-E2EC1C37E4A0}"/>
          </ac:spMkLst>
        </pc:spChg>
        <pc:spChg chg="del">
          <ac:chgData name="Yoo Jonghun" userId="7af2938a2fa79179" providerId="LiveId" clId="{6BEB07C9-9D5D-42AD-9C78-4251BAD4B952}" dt="2020-05-03T15:20:23.934" v="598" actId="478"/>
          <ac:spMkLst>
            <pc:docMk/>
            <pc:sldMk cId="2440372359" sldId="279"/>
            <ac:spMk id="15" creationId="{B83F492D-0066-4123-B589-D0C91C00F6B6}"/>
          </ac:spMkLst>
        </pc:spChg>
        <pc:spChg chg="del">
          <ac:chgData name="Yoo Jonghun" userId="7af2938a2fa79179" providerId="LiveId" clId="{6BEB07C9-9D5D-42AD-9C78-4251BAD4B952}" dt="2020-05-03T15:20:23.934" v="598" actId="478"/>
          <ac:spMkLst>
            <pc:docMk/>
            <pc:sldMk cId="2440372359" sldId="279"/>
            <ac:spMk id="17" creationId="{620ED7C6-CC2B-428C-99A6-C9939BE5A29C}"/>
          </ac:spMkLst>
        </pc:spChg>
        <pc:spChg chg="add mod">
          <ac:chgData name="Yoo Jonghun" userId="7af2938a2fa79179" providerId="LiveId" clId="{6BEB07C9-9D5D-42AD-9C78-4251BAD4B952}" dt="2020-05-04T18:41:49.193" v="1613" actId="1076"/>
          <ac:spMkLst>
            <pc:docMk/>
            <pc:sldMk cId="2440372359" sldId="279"/>
            <ac:spMk id="17" creationId="{6CCE0BCB-F9E7-4A87-8198-68BDA78C327C}"/>
          </ac:spMkLst>
        </pc:spChg>
        <pc:spChg chg="add mod">
          <ac:chgData name="Yoo Jonghun" userId="7af2938a2fa79179" providerId="LiveId" clId="{6BEB07C9-9D5D-42AD-9C78-4251BAD4B952}" dt="2020-05-04T18:43:26.872" v="1636" actId="207"/>
          <ac:spMkLst>
            <pc:docMk/>
            <pc:sldMk cId="2440372359" sldId="279"/>
            <ac:spMk id="19" creationId="{8AC44ED0-45ED-4D46-9332-9EE1CB8DD4A4}"/>
          </ac:spMkLst>
        </pc:spChg>
        <pc:picChg chg="mod">
          <ac:chgData name="Yoo Jonghun" userId="7af2938a2fa79179" providerId="LiveId" clId="{6BEB07C9-9D5D-42AD-9C78-4251BAD4B952}" dt="2020-05-04T18:41:49.193" v="1613" actId="1076"/>
          <ac:picMkLst>
            <pc:docMk/>
            <pc:sldMk cId="2440372359" sldId="279"/>
            <ac:picMk id="10" creationId="{3FFB8CDC-C0D8-490E-A74A-A8E299E6B93D}"/>
          </ac:picMkLst>
        </pc:picChg>
        <pc:picChg chg="add mod">
          <ac:chgData name="Yoo Jonghun" userId="7af2938a2fa79179" providerId="LiveId" clId="{6BEB07C9-9D5D-42AD-9C78-4251BAD4B952}" dt="2020-05-04T18:41:49.193" v="1613" actId="1076"/>
          <ac:picMkLst>
            <pc:docMk/>
            <pc:sldMk cId="2440372359" sldId="279"/>
            <ac:picMk id="15" creationId="{F712BAC8-7585-45AA-9EBF-79FD5908F21A}"/>
          </ac:picMkLst>
        </pc:picChg>
        <pc:cxnChg chg="mod">
          <ac:chgData name="Yoo Jonghun" userId="7af2938a2fa79179" providerId="LiveId" clId="{6BEB07C9-9D5D-42AD-9C78-4251BAD4B952}" dt="2020-05-04T18:41:49.193" v="1613" actId="1076"/>
          <ac:cxnSpMkLst>
            <pc:docMk/>
            <pc:sldMk cId="2440372359" sldId="279"/>
            <ac:cxnSpMk id="11" creationId="{736DE5C1-EB6F-49DB-8E29-FB26E5B061BD}"/>
          </ac:cxnSpMkLst>
        </pc:cxnChg>
        <pc:cxnChg chg="del">
          <ac:chgData name="Yoo Jonghun" userId="7af2938a2fa79179" providerId="LiveId" clId="{6BEB07C9-9D5D-42AD-9C78-4251BAD4B952}" dt="2020-05-03T15:20:23.934" v="598" actId="478"/>
          <ac:cxnSpMkLst>
            <pc:docMk/>
            <pc:sldMk cId="2440372359" sldId="279"/>
            <ac:cxnSpMk id="16" creationId="{2FFA3B91-F88D-401A-AB68-BBC3A1B78ED3}"/>
          </ac:cxnSpMkLst>
        </pc:cxnChg>
        <pc:cxnChg chg="add mod">
          <ac:chgData name="Yoo Jonghun" userId="7af2938a2fa79179" providerId="LiveId" clId="{6BEB07C9-9D5D-42AD-9C78-4251BAD4B952}" dt="2020-05-04T18:41:49.193" v="1613" actId="1076"/>
          <ac:cxnSpMkLst>
            <pc:docMk/>
            <pc:sldMk cId="2440372359" sldId="279"/>
            <ac:cxnSpMk id="18" creationId="{A7DB01D8-74BA-45A8-AAE3-85F83B07A2C2}"/>
          </ac:cxnSpMkLst>
        </pc:cxnChg>
      </pc:sldChg>
      <pc:sldChg chg="addSp delSp modSp add mod">
        <pc:chgData name="Yoo Jonghun" userId="7af2938a2fa79179" providerId="LiveId" clId="{6BEB07C9-9D5D-42AD-9C78-4251BAD4B952}" dt="2020-05-04T18:43:00.665" v="1634" actId="13926"/>
        <pc:sldMkLst>
          <pc:docMk/>
          <pc:sldMk cId="3861173968" sldId="280"/>
        </pc:sldMkLst>
        <pc:spChg chg="mod">
          <ac:chgData name="Yoo Jonghun" userId="7af2938a2fa79179" providerId="LiveId" clId="{6BEB07C9-9D5D-42AD-9C78-4251BAD4B952}" dt="2020-05-03T14:37:24.665" v="595" actId="20577"/>
          <ac:spMkLst>
            <pc:docMk/>
            <pc:sldMk cId="3861173968" sldId="280"/>
            <ac:spMk id="2" creationId="{C1C69F64-F510-492A-BAD9-081F5111B6AE}"/>
          </ac:spMkLst>
        </pc:spChg>
        <pc:spChg chg="mod">
          <ac:chgData name="Yoo Jonghun" userId="7af2938a2fa79179" providerId="LiveId" clId="{6BEB07C9-9D5D-42AD-9C78-4251BAD4B952}" dt="2020-05-03T15:32:07.969" v="1433" actId="20577"/>
          <ac:spMkLst>
            <pc:docMk/>
            <pc:sldMk cId="3861173968" sldId="280"/>
            <ac:spMk id="3" creationId="{911C7C1F-A43E-44B4-87A2-7FF34B782E4F}"/>
          </ac:spMkLst>
        </pc:spChg>
        <pc:spChg chg="mod">
          <ac:chgData name="Yoo Jonghun" userId="7af2938a2fa79179" providerId="LiveId" clId="{6BEB07C9-9D5D-42AD-9C78-4251BAD4B952}" dt="2020-05-04T18:43:00.665" v="1634" actId="13926"/>
          <ac:spMkLst>
            <pc:docMk/>
            <pc:sldMk cId="3861173968" sldId="280"/>
            <ac:spMk id="5" creationId="{7FBC023E-5D69-44AC-9A88-C9CCE4BFD6A0}"/>
          </ac:spMkLst>
        </pc:spChg>
        <pc:spChg chg="add mod">
          <ac:chgData name="Yoo Jonghun" userId="7af2938a2fa79179" providerId="LiveId" clId="{6BEB07C9-9D5D-42AD-9C78-4251BAD4B952}" dt="2020-05-04T18:42:46.337" v="1632" actId="208"/>
          <ac:spMkLst>
            <pc:docMk/>
            <pc:sldMk cId="3861173968" sldId="280"/>
            <ac:spMk id="6" creationId="{16C2B16D-3FB0-45A3-B5BB-D32F1CF5C13B}"/>
          </ac:spMkLst>
        </pc:spChg>
        <pc:spChg chg="del mod">
          <ac:chgData name="Yoo Jonghun" userId="7af2938a2fa79179" providerId="LiveId" clId="{6BEB07C9-9D5D-42AD-9C78-4251BAD4B952}" dt="2020-05-03T15:27:35.139" v="989" actId="478"/>
          <ac:spMkLst>
            <pc:docMk/>
            <pc:sldMk cId="3861173968" sldId="280"/>
            <ac:spMk id="9" creationId="{060C3CF8-D269-437F-B0B7-2D2687886F9C}"/>
          </ac:spMkLst>
        </pc:spChg>
        <pc:spChg chg="del">
          <ac:chgData name="Yoo Jonghun" userId="7af2938a2fa79179" providerId="LiveId" clId="{6BEB07C9-9D5D-42AD-9C78-4251BAD4B952}" dt="2020-05-03T15:27:41.827" v="990" actId="478"/>
          <ac:spMkLst>
            <pc:docMk/>
            <pc:sldMk cId="3861173968" sldId="280"/>
            <ac:spMk id="12" creationId="{F83D4D40-A480-42EC-B5FD-FFB284113575}"/>
          </ac:spMkLst>
        </pc:spChg>
        <pc:spChg chg="del">
          <ac:chgData name="Yoo Jonghun" userId="7af2938a2fa79179" providerId="LiveId" clId="{6BEB07C9-9D5D-42AD-9C78-4251BAD4B952}" dt="2020-05-03T15:27:41.827" v="990" actId="478"/>
          <ac:spMkLst>
            <pc:docMk/>
            <pc:sldMk cId="3861173968" sldId="280"/>
            <ac:spMk id="13" creationId="{1D319D5B-AE74-44FA-B2BB-55137ED0D541}"/>
          </ac:spMkLst>
        </pc:spChg>
        <pc:spChg chg="del">
          <ac:chgData name="Yoo Jonghun" userId="7af2938a2fa79179" providerId="LiveId" clId="{6BEB07C9-9D5D-42AD-9C78-4251BAD4B952}" dt="2020-05-03T15:27:41.827" v="990" actId="478"/>
          <ac:spMkLst>
            <pc:docMk/>
            <pc:sldMk cId="3861173968" sldId="280"/>
            <ac:spMk id="14" creationId="{67639CF3-3E32-4F1B-9E31-E2EC1C37E4A0}"/>
          </ac:spMkLst>
        </pc:spChg>
        <pc:spChg chg="del">
          <ac:chgData name="Yoo Jonghun" userId="7af2938a2fa79179" providerId="LiveId" clId="{6BEB07C9-9D5D-42AD-9C78-4251BAD4B952}" dt="2020-05-03T15:27:44.082" v="991" actId="478"/>
          <ac:spMkLst>
            <pc:docMk/>
            <pc:sldMk cId="3861173968" sldId="280"/>
            <ac:spMk id="15" creationId="{B83F492D-0066-4123-B589-D0C91C00F6B6}"/>
          </ac:spMkLst>
        </pc:spChg>
        <pc:spChg chg="del">
          <ac:chgData name="Yoo Jonghun" userId="7af2938a2fa79179" providerId="LiveId" clId="{6BEB07C9-9D5D-42AD-9C78-4251BAD4B952}" dt="2020-05-03T15:27:46.023" v="992" actId="478"/>
          <ac:spMkLst>
            <pc:docMk/>
            <pc:sldMk cId="3861173968" sldId="280"/>
            <ac:spMk id="17" creationId="{620ED7C6-CC2B-428C-99A6-C9939BE5A29C}"/>
          </ac:spMkLst>
        </pc:spChg>
        <pc:spChg chg="add mod">
          <ac:chgData name="Yoo Jonghun" userId="7af2938a2fa79179" providerId="LiveId" clId="{6BEB07C9-9D5D-42AD-9C78-4251BAD4B952}" dt="2020-05-04T18:42:51.590" v="1633" actId="404"/>
          <ac:spMkLst>
            <pc:docMk/>
            <pc:sldMk cId="3861173968" sldId="280"/>
            <ac:spMk id="18" creationId="{426EFAF1-B54B-451F-8FB2-A5344563EE67}"/>
          </ac:spMkLst>
        </pc:spChg>
        <pc:spChg chg="add mod">
          <ac:chgData name="Yoo Jonghun" userId="7af2938a2fa79179" providerId="LiveId" clId="{6BEB07C9-9D5D-42AD-9C78-4251BAD4B952}" dt="2020-05-04T18:42:51.590" v="1633" actId="404"/>
          <ac:spMkLst>
            <pc:docMk/>
            <pc:sldMk cId="3861173968" sldId="280"/>
            <ac:spMk id="19" creationId="{C60B59D2-29D7-46CD-9EDB-0FC96A0BAA7F}"/>
          </ac:spMkLst>
        </pc:spChg>
        <pc:spChg chg="add mod">
          <ac:chgData name="Yoo Jonghun" userId="7af2938a2fa79179" providerId="LiveId" clId="{6BEB07C9-9D5D-42AD-9C78-4251BAD4B952}" dt="2020-05-04T18:42:51.590" v="1633" actId="404"/>
          <ac:spMkLst>
            <pc:docMk/>
            <pc:sldMk cId="3861173968" sldId="280"/>
            <ac:spMk id="20" creationId="{87D282F7-6973-4232-BE86-BD05633297D5}"/>
          </ac:spMkLst>
        </pc:spChg>
        <pc:picChg chg="del">
          <ac:chgData name="Yoo Jonghun" userId="7af2938a2fa79179" providerId="LiveId" clId="{6BEB07C9-9D5D-42AD-9C78-4251BAD4B952}" dt="2020-05-03T15:27:41.827" v="990" actId="478"/>
          <ac:picMkLst>
            <pc:docMk/>
            <pc:sldMk cId="3861173968" sldId="280"/>
            <ac:picMk id="10" creationId="{3FFB8CDC-C0D8-490E-A74A-A8E299E6B93D}"/>
          </ac:picMkLst>
        </pc:picChg>
        <pc:cxnChg chg="add mod">
          <ac:chgData name="Yoo Jonghun" userId="7af2938a2fa79179" providerId="LiveId" clId="{6BEB07C9-9D5D-42AD-9C78-4251BAD4B952}" dt="2020-05-04T18:42:17.431" v="1618" actId="208"/>
          <ac:cxnSpMkLst>
            <pc:docMk/>
            <pc:sldMk cId="3861173968" sldId="280"/>
            <ac:cxnSpMk id="8" creationId="{E619B931-11D6-4A60-9E77-51FE2E0767F4}"/>
          </ac:cxnSpMkLst>
        </pc:cxnChg>
        <pc:cxnChg chg="del">
          <ac:chgData name="Yoo Jonghun" userId="7af2938a2fa79179" providerId="LiveId" clId="{6BEB07C9-9D5D-42AD-9C78-4251BAD4B952}" dt="2020-05-03T15:27:41.827" v="990" actId="478"/>
          <ac:cxnSpMkLst>
            <pc:docMk/>
            <pc:sldMk cId="3861173968" sldId="280"/>
            <ac:cxnSpMk id="11" creationId="{736DE5C1-EB6F-49DB-8E29-FB26E5B061BD}"/>
          </ac:cxnSpMkLst>
        </pc:cxnChg>
        <pc:cxnChg chg="add mod">
          <ac:chgData name="Yoo Jonghun" userId="7af2938a2fa79179" providerId="LiveId" clId="{6BEB07C9-9D5D-42AD-9C78-4251BAD4B952}" dt="2020-05-04T18:42:17.431" v="1618" actId="208"/>
          <ac:cxnSpMkLst>
            <pc:docMk/>
            <pc:sldMk cId="3861173968" sldId="280"/>
            <ac:cxnSpMk id="12" creationId="{D10B334F-3EF6-4C1B-8C62-42746FBC1157}"/>
          </ac:cxnSpMkLst>
        </pc:cxnChg>
        <pc:cxnChg chg="del">
          <ac:chgData name="Yoo Jonghun" userId="7af2938a2fa79179" providerId="LiveId" clId="{6BEB07C9-9D5D-42AD-9C78-4251BAD4B952}" dt="2020-05-03T15:27:44.082" v="991" actId="478"/>
          <ac:cxnSpMkLst>
            <pc:docMk/>
            <pc:sldMk cId="3861173968" sldId="280"/>
            <ac:cxnSpMk id="16" creationId="{2FFA3B91-F88D-401A-AB68-BBC3A1B78ED3}"/>
          </ac:cxnSpMkLst>
        </pc:cxnChg>
        <pc:cxnChg chg="add mod">
          <ac:chgData name="Yoo Jonghun" userId="7af2938a2fa79179" providerId="LiveId" clId="{6BEB07C9-9D5D-42AD-9C78-4251BAD4B952}" dt="2020-05-04T18:42:17.431" v="1618" actId="208"/>
          <ac:cxnSpMkLst>
            <pc:docMk/>
            <pc:sldMk cId="3861173968" sldId="280"/>
            <ac:cxnSpMk id="22" creationId="{E4B1A12E-0BE8-4F18-9A50-4DAA41356A8C}"/>
          </ac:cxnSpMkLst>
        </pc:cxnChg>
      </pc:sldChg>
      <pc:sldChg chg="delSp modSp add mod">
        <pc:chgData name="Yoo Jonghun" userId="7af2938a2fa79179" providerId="LiveId" clId="{6BEB07C9-9D5D-42AD-9C78-4251BAD4B952}" dt="2020-05-06T05:22:20.022" v="1807"/>
        <pc:sldMkLst>
          <pc:docMk/>
          <pc:sldMk cId="4280764131" sldId="281"/>
        </pc:sldMkLst>
        <pc:spChg chg="mod">
          <ac:chgData name="Yoo Jonghun" userId="7af2938a2fa79179" providerId="LiveId" clId="{6BEB07C9-9D5D-42AD-9C78-4251BAD4B952}" dt="2020-05-03T15:29:34.632" v="1106"/>
          <ac:spMkLst>
            <pc:docMk/>
            <pc:sldMk cId="4280764131" sldId="281"/>
            <ac:spMk id="2" creationId="{C1C69F64-F510-492A-BAD9-081F5111B6AE}"/>
          </ac:spMkLst>
        </pc:spChg>
        <pc:spChg chg="mod">
          <ac:chgData name="Yoo Jonghun" userId="7af2938a2fa79179" providerId="LiveId" clId="{6BEB07C9-9D5D-42AD-9C78-4251BAD4B952}" dt="2020-05-03T15:32:09.366" v="1434" actId="20577"/>
          <ac:spMkLst>
            <pc:docMk/>
            <pc:sldMk cId="4280764131" sldId="281"/>
            <ac:spMk id="3" creationId="{911C7C1F-A43E-44B4-87A2-7FF34B782E4F}"/>
          </ac:spMkLst>
        </pc:spChg>
        <pc:spChg chg="mod">
          <ac:chgData name="Yoo Jonghun" userId="7af2938a2fa79179" providerId="LiveId" clId="{6BEB07C9-9D5D-42AD-9C78-4251BAD4B952}" dt="2020-05-06T05:22:20.022" v="1807"/>
          <ac:spMkLst>
            <pc:docMk/>
            <pc:sldMk cId="4280764131" sldId="281"/>
            <ac:spMk id="5" creationId="{7FBC023E-5D69-44AC-9A88-C9CCE4BFD6A0}"/>
          </ac:spMkLst>
        </pc:spChg>
        <pc:spChg chg="del">
          <ac:chgData name="Yoo Jonghun" userId="7af2938a2fa79179" providerId="LiveId" clId="{6BEB07C9-9D5D-42AD-9C78-4251BAD4B952}" dt="2020-05-03T15:30:06.507" v="1269" actId="478"/>
          <ac:spMkLst>
            <pc:docMk/>
            <pc:sldMk cId="4280764131" sldId="281"/>
            <ac:spMk id="6" creationId="{16C2B16D-3FB0-45A3-B5BB-D32F1CF5C13B}"/>
          </ac:spMkLst>
        </pc:spChg>
        <pc:spChg chg="del">
          <ac:chgData name="Yoo Jonghun" userId="7af2938a2fa79179" providerId="LiveId" clId="{6BEB07C9-9D5D-42AD-9C78-4251BAD4B952}" dt="2020-05-03T15:30:06.507" v="1269" actId="478"/>
          <ac:spMkLst>
            <pc:docMk/>
            <pc:sldMk cId="4280764131" sldId="281"/>
            <ac:spMk id="18" creationId="{426EFAF1-B54B-451F-8FB2-A5344563EE67}"/>
          </ac:spMkLst>
        </pc:spChg>
        <pc:spChg chg="del">
          <ac:chgData name="Yoo Jonghun" userId="7af2938a2fa79179" providerId="LiveId" clId="{6BEB07C9-9D5D-42AD-9C78-4251BAD4B952}" dt="2020-05-03T15:30:06.507" v="1269" actId="478"/>
          <ac:spMkLst>
            <pc:docMk/>
            <pc:sldMk cId="4280764131" sldId="281"/>
            <ac:spMk id="19" creationId="{C60B59D2-29D7-46CD-9EDB-0FC96A0BAA7F}"/>
          </ac:spMkLst>
        </pc:spChg>
        <pc:spChg chg="del">
          <ac:chgData name="Yoo Jonghun" userId="7af2938a2fa79179" providerId="LiveId" clId="{6BEB07C9-9D5D-42AD-9C78-4251BAD4B952}" dt="2020-05-03T15:30:06.507" v="1269" actId="478"/>
          <ac:spMkLst>
            <pc:docMk/>
            <pc:sldMk cId="4280764131" sldId="281"/>
            <ac:spMk id="20" creationId="{87D282F7-6973-4232-BE86-BD05633297D5}"/>
          </ac:spMkLst>
        </pc:spChg>
        <pc:cxnChg chg="del mod">
          <ac:chgData name="Yoo Jonghun" userId="7af2938a2fa79179" providerId="LiveId" clId="{6BEB07C9-9D5D-42AD-9C78-4251BAD4B952}" dt="2020-05-03T15:30:06.507" v="1269" actId="478"/>
          <ac:cxnSpMkLst>
            <pc:docMk/>
            <pc:sldMk cId="4280764131" sldId="281"/>
            <ac:cxnSpMk id="8" creationId="{E619B931-11D6-4A60-9E77-51FE2E0767F4}"/>
          </ac:cxnSpMkLst>
        </pc:cxnChg>
        <pc:cxnChg chg="del mod">
          <ac:chgData name="Yoo Jonghun" userId="7af2938a2fa79179" providerId="LiveId" clId="{6BEB07C9-9D5D-42AD-9C78-4251BAD4B952}" dt="2020-05-03T15:30:06.507" v="1269" actId="478"/>
          <ac:cxnSpMkLst>
            <pc:docMk/>
            <pc:sldMk cId="4280764131" sldId="281"/>
            <ac:cxnSpMk id="22" creationId="{E4B1A12E-0BE8-4F18-9A50-4DAA41356A8C}"/>
          </ac:cxnSpMkLst>
        </pc:cxnChg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4CB5A55F-9729-45BF-870D-10AC5A945F6A}"/>
    <pc:docChg chg="custSel addSld delSld modSld">
      <pc:chgData name="Yoo Jonghun" userId="7af2938a2fa79179" providerId="LiveId" clId="{4CB5A55F-9729-45BF-870D-10AC5A945F6A}" dt="2020-05-30T06:44:34.255" v="694" actId="6549"/>
      <pc:docMkLst>
        <pc:docMk/>
      </pc:docMkLst>
      <pc:sldChg chg="modSp mod">
        <pc:chgData name="Yoo Jonghun" userId="7af2938a2fa79179" providerId="LiveId" clId="{4CB5A55F-9729-45BF-870D-10AC5A945F6A}" dt="2020-05-30T06:17:33.890" v="79" actId="20577"/>
        <pc:sldMkLst>
          <pc:docMk/>
          <pc:sldMk cId="1738146401" sldId="256"/>
        </pc:sldMkLst>
        <pc:spChg chg="mod">
          <ac:chgData name="Yoo Jonghun" userId="7af2938a2fa79179" providerId="LiveId" clId="{4CB5A55F-9729-45BF-870D-10AC5A945F6A}" dt="2020-05-30T06:17:33.890" v="79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">
        <pc:chgData name="Yoo Jonghun" userId="7af2938a2fa79179" providerId="LiveId" clId="{4CB5A55F-9729-45BF-870D-10AC5A945F6A}" dt="2020-05-30T06:18:50.978" v="109" actId="20577"/>
        <pc:sldMkLst>
          <pc:docMk/>
          <pc:sldMk cId="3204519156" sldId="276"/>
        </pc:sldMkLst>
        <pc:spChg chg="mod">
          <ac:chgData name="Yoo Jonghun" userId="7af2938a2fa79179" providerId="LiveId" clId="{4CB5A55F-9729-45BF-870D-10AC5A945F6A}" dt="2020-05-30T06:18:50.978" v="109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4CB5A55F-9729-45BF-870D-10AC5A945F6A}" dt="2020-05-30T06:18:15.682" v="82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4CB5A55F-9729-45BF-870D-10AC5A945F6A}" dt="2020-05-30T06:18:39.129" v="94" actId="6549"/>
          <ac:spMkLst>
            <pc:docMk/>
            <pc:sldMk cId="3204519156" sldId="276"/>
            <ac:spMk id="8" creationId="{75E35124-A481-40C4-9148-4055B883523F}"/>
          </ac:spMkLst>
        </pc:spChg>
        <pc:graphicFrameChg chg="del">
          <ac:chgData name="Yoo Jonghun" userId="7af2938a2fa79179" providerId="LiveId" clId="{4CB5A55F-9729-45BF-870D-10AC5A945F6A}" dt="2020-05-30T06:18:18.792" v="83" actId="478"/>
          <ac:graphicFrameMkLst>
            <pc:docMk/>
            <pc:sldMk cId="3204519156" sldId="276"/>
            <ac:graphicFrameMk id="6" creationId="{D6D6B498-00C3-40FA-881E-4FC24E69E6E9}"/>
          </ac:graphicFrameMkLst>
        </pc:graphicFrameChg>
        <pc:picChg chg="add mod">
          <ac:chgData name="Yoo Jonghun" userId="7af2938a2fa79179" providerId="LiveId" clId="{4CB5A55F-9729-45BF-870D-10AC5A945F6A}" dt="2020-05-30T06:18:28.260" v="85" actId="1076"/>
          <ac:picMkLst>
            <pc:docMk/>
            <pc:sldMk cId="3204519156" sldId="276"/>
            <ac:picMk id="7" creationId="{B7755089-8413-4E06-AF47-2033C1BD1491}"/>
          </ac:picMkLst>
        </pc:picChg>
        <pc:picChg chg="add mod">
          <ac:chgData name="Yoo Jonghun" userId="7af2938a2fa79179" providerId="LiveId" clId="{4CB5A55F-9729-45BF-870D-10AC5A945F6A}" dt="2020-05-30T06:18:28.260" v="85" actId="1076"/>
          <ac:picMkLst>
            <pc:docMk/>
            <pc:sldMk cId="3204519156" sldId="276"/>
            <ac:picMk id="9" creationId="{3A848B33-ADDB-46D9-BFCB-E7812F911ACD}"/>
          </ac:picMkLst>
        </pc:picChg>
      </pc:sldChg>
      <pc:sldChg chg="addSp delSp modSp add mod">
        <pc:chgData name="Yoo Jonghun" userId="7af2938a2fa79179" providerId="LiveId" clId="{4CB5A55F-9729-45BF-870D-10AC5A945F6A}" dt="2020-05-30T06:29:46.311" v="310" actId="1076"/>
        <pc:sldMkLst>
          <pc:docMk/>
          <pc:sldMk cId="2289376191" sldId="277"/>
        </pc:sldMkLst>
        <pc:spChg chg="mod">
          <ac:chgData name="Yoo Jonghun" userId="7af2938a2fa79179" providerId="LiveId" clId="{4CB5A55F-9729-45BF-870D-10AC5A945F6A}" dt="2020-05-30T06:29:43.648" v="309"/>
          <ac:spMkLst>
            <pc:docMk/>
            <pc:sldMk cId="2289376191" sldId="277"/>
            <ac:spMk id="5" creationId="{7FBC023E-5D69-44AC-9A88-C9CCE4BFD6A0}"/>
          </ac:spMkLst>
        </pc:spChg>
        <pc:spChg chg="del">
          <ac:chgData name="Yoo Jonghun" userId="7af2938a2fa79179" providerId="LiveId" clId="{4CB5A55F-9729-45BF-870D-10AC5A945F6A}" dt="2020-05-30T06:27:22.526" v="111" actId="478"/>
          <ac:spMkLst>
            <pc:docMk/>
            <pc:sldMk cId="2289376191" sldId="277"/>
            <ac:spMk id="8" creationId="{75E35124-A481-40C4-9148-4055B883523F}"/>
          </ac:spMkLst>
        </pc:spChg>
        <pc:spChg chg="add mod">
          <ac:chgData name="Yoo Jonghun" userId="7af2938a2fa79179" providerId="LiveId" clId="{4CB5A55F-9729-45BF-870D-10AC5A945F6A}" dt="2020-05-30T06:29:46.311" v="310" actId="1076"/>
          <ac:spMkLst>
            <pc:docMk/>
            <pc:sldMk cId="2289376191" sldId="277"/>
            <ac:spMk id="10" creationId="{B71E7A49-D1AE-4280-B8EE-A54B1AB2311F}"/>
          </ac:spMkLst>
        </pc:spChg>
        <pc:picChg chg="add mod">
          <ac:chgData name="Yoo Jonghun" userId="7af2938a2fa79179" providerId="LiveId" clId="{4CB5A55F-9729-45BF-870D-10AC5A945F6A}" dt="2020-05-30T06:29:46.311" v="310" actId="1076"/>
          <ac:picMkLst>
            <pc:docMk/>
            <pc:sldMk cId="2289376191" sldId="277"/>
            <ac:picMk id="6" creationId="{2C26B1BC-8072-42BE-BA12-98066FA8BD79}"/>
          </ac:picMkLst>
        </pc:picChg>
        <pc:picChg chg="del">
          <ac:chgData name="Yoo Jonghun" userId="7af2938a2fa79179" providerId="LiveId" clId="{4CB5A55F-9729-45BF-870D-10AC5A945F6A}" dt="2020-05-30T06:27:23.812" v="112" actId="478"/>
          <ac:picMkLst>
            <pc:docMk/>
            <pc:sldMk cId="2289376191" sldId="277"/>
            <ac:picMk id="7" creationId="{B7755089-8413-4E06-AF47-2033C1BD1491}"/>
          </ac:picMkLst>
        </pc:picChg>
        <pc:picChg chg="del">
          <ac:chgData name="Yoo Jonghun" userId="7af2938a2fa79179" providerId="LiveId" clId="{4CB5A55F-9729-45BF-870D-10AC5A945F6A}" dt="2020-05-30T06:27:22.526" v="111" actId="478"/>
          <ac:picMkLst>
            <pc:docMk/>
            <pc:sldMk cId="2289376191" sldId="277"/>
            <ac:picMk id="9" creationId="{3A848B33-ADDB-46D9-BFCB-E7812F911ACD}"/>
          </ac:picMkLst>
        </pc:picChg>
      </pc:sldChg>
      <pc:sldChg chg="addSp delSp modSp add mod">
        <pc:chgData name="Yoo Jonghun" userId="7af2938a2fa79179" providerId="LiveId" clId="{4CB5A55F-9729-45BF-870D-10AC5A945F6A}" dt="2020-05-30T06:44:34.255" v="694" actId="6549"/>
        <pc:sldMkLst>
          <pc:docMk/>
          <pc:sldMk cId="2082249583" sldId="278"/>
        </pc:sldMkLst>
        <pc:spChg chg="mod">
          <ac:chgData name="Yoo Jonghun" userId="7af2938a2fa79179" providerId="LiveId" clId="{4CB5A55F-9729-45BF-870D-10AC5A945F6A}" dt="2020-05-30T06:31:27.203" v="443"/>
          <ac:spMkLst>
            <pc:docMk/>
            <pc:sldMk cId="2082249583" sldId="278"/>
            <ac:spMk id="5" creationId="{7FBC023E-5D69-44AC-9A88-C9CCE4BFD6A0}"/>
          </ac:spMkLst>
        </pc:spChg>
        <pc:spChg chg="mod">
          <ac:chgData name="Yoo Jonghun" userId="7af2938a2fa79179" providerId="LiveId" clId="{4CB5A55F-9729-45BF-870D-10AC5A945F6A}" dt="2020-05-30T06:43:55.098" v="653" actId="571"/>
          <ac:spMkLst>
            <pc:docMk/>
            <pc:sldMk cId="2082249583" sldId="278"/>
            <ac:spMk id="9" creationId="{2E4F0BF0-BACC-47D5-860B-BD1FCF8F35FD}"/>
          </ac:spMkLst>
        </pc:spChg>
        <pc:spChg chg="del">
          <ac:chgData name="Yoo Jonghun" userId="7af2938a2fa79179" providerId="LiveId" clId="{4CB5A55F-9729-45BF-870D-10AC5A945F6A}" dt="2020-05-30T06:30:00.514" v="312" actId="478"/>
          <ac:spMkLst>
            <pc:docMk/>
            <pc:sldMk cId="2082249583" sldId="278"/>
            <ac:spMk id="10" creationId="{B71E7A49-D1AE-4280-B8EE-A54B1AB2311F}"/>
          </ac:spMkLst>
        </pc:spChg>
        <pc:spChg chg="mod">
          <ac:chgData name="Yoo Jonghun" userId="7af2938a2fa79179" providerId="LiveId" clId="{4CB5A55F-9729-45BF-870D-10AC5A945F6A}" dt="2020-05-30T06:43:55.098" v="653" actId="571"/>
          <ac:spMkLst>
            <pc:docMk/>
            <pc:sldMk cId="2082249583" sldId="278"/>
            <ac:spMk id="11" creationId="{BF0A246A-8CA5-4E74-BECA-07E3298E3AA7}"/>
          </ac:spMkLst>
        </pc:spChg>
        <pc:spChg chg="mod">
          <ac:chgData name="Yoo Jonghun" userId="7af2938a2fa79179" providerId="LiveId" clId="{4CB5A55F-9729-45BF-870D-10AC5A945F6A}" dt="2020-05-30T06:43:55.098" v="653" actId="571"/>
          <ac:spMkLst>
            <pc:docMk/>
            <pc:sldMk cId="2082249583" sldId="278"/>
            <ac:spMk id="12" creationId="{EC53409C-AA86-4D22-A371-6304DF356762}"/>
          </ac:spMkLst>
        </pc:spChg>
        <pc:spChg chg="del mod">
          <ac:chgData name="Yoo Jonghun" userId="7af2938a2fa79179" providerId="LiveId" clId="{4CB5A55F-9729-45BF-870D-10AC5A945F6A}" dt="2020-05-30T06:38:40.425" v="574" actId="478"/>
          <ac:spMkLst>
            <pc:docMk/>
            <pc:sldMk cId="2082249583" sldId="278"/>
            <ac:spMk id="13" creationId="{D31CCEAB-768D-4805-B519-D186170EDB1F}"/>
          </ac:spMkLst>
        </pc:spChg>
        <pc:spChg chg="mod">
          <ac:chgData name="Yoo Jonghun" userId="7af2938a2fa79179" providerId="LiveId" clId="{4CB5A55F-9729-45BF-870D-10AC5A945F6A}" dt="2020-05-30T06:43:55.098" v="653" actId="571"/>
          <ac:spMkLst>
            <pc:docMk/>
            <pc:sldMk cId="2082249583" sldId="278"/>
            <ac:spMk id="14" creationId="{038C35D6-956F-4906-9E84-F5153843AE22}"/>
          </ac:spMkLst>
        </pc:spChg>
        <pc:spChg chg="mod">
          <ac:chgData name="Yoo Jonghun" userId="7af2938a2fa79179" providerId="LiveId" clId="{4CB5A55F-9729-45BF-870D-10AC5A945F6A}" dt="2020-05-30T06:43:55.098" v="653" actId="571"/>
          <ac:spMkLst>
            <pc:docMk/>
            <pc:sldMk cId="2082249583" sldId="278"/>
            <ac:spMk id="15" creationId="{F735C493-3CDC-4DFC-B82F-15F45CFEF016}"/>
          </ac:spMkLst>
        </pc:spChg>
        <pc:spChg chg="mod">
          <ac:chgData name="Yoo Jonghun" userId="7af2938a2fa79179" providerId="LiveId" clId="{4CB5A55F-9729-45BF-870D-10AC5A945F6A}" dt="2020-05-30T06:43:55.098" v="653" actId="571"/>
          <ac:spMkLst>
            <pc:docMk/>
            <pc:sldMk cId="2082249583" sldId="278"/>
            <ac:spMk id="16" creationId="{7191274E-74B7-48EA-838C-FF80092D26E3}"/>
          </ac:spMkLst>
        </pc:spChg>
        <pc:spChg chg="mod">
          <ac:chgData name="Yoo Jonghun" userId="7af2938a2fa79179" providerId="LiveId" clId="{4CB5A55F-9729-45BF-870D-10AC5A945F6A}" dt="2020-05-30T06:43:55.098" v="653" actId="571"/>
          <ac:spMkLst>
            <pc:docMk/>
            <pc:sldMk cId="2082249583" sldId="278"/>
            <ac:spMk id="17" creationId="{3B22CF98-2069-4D00-B4F0-BCF524402380}"/>
          </ac:spMkLst>
        </pc:spChg>
        <pc:spChg chg="mod">
          <ac:chgData name="Yoo Jonghun" userId="7af2938a2fa79179" providerId="LiveId" clId="{4CB5A55F-9729-45BF-870D-10AC5A945F6A}" dt="2020-05-30T06:43:55.098" v="653" actId="571"/>
          <ac:spMkLst>
            <pc:docMk/>
            <pc:sldMk cId="2082249583" sldId="278"/>
            <ac:spMk id="18" creationId="{BD7B6989-8B33-4D7C-964D-F4EC1F68387D}"/>
          </ac:spMkLst>
        </pc:spChg>
        <pc:spChg chg="mod">
          <ac:chgData name="Yoo Jonghun" userId="7af2938a2fa79179" providerId="LiveId" clId="{4CB5A55F-9729-45BF-870D-10AC5A945F6A}" dt="2020-05-30T06:43:55.098" v="653" actId="571"/>
          <ac:spMkLst>
            <pc:docMk/>
            <pc:sldMk cId="2082249583" sldId="278"/>
            <ac:spMk id="19" creationId="{DA4F8EAE-C0F1-4828-B1B3-E1AE85D140A2}"/>
          </ac:spMkLst>
        </pc:spChg>
        <pc:spChg chg="add mod">
          <ac:chgData name="Yoo Jonghun" userId="7af2938a2fa79179" providerId="LiveId" clId="{4CB5A55F-9729-45BF-870D-10AC5A945F6A}" dt="2020-05-30T06:44:34.255" v="694" actId="6549"/>
          <ac:spMkLst>
            <pc:docMk/>
            <pc:sldMk cId="2082249583" sldId="278"/>
            <ac:spMk id="21" creationId="{E4302158-FA33-4D98-BB1D-2E97B14A144D}"/>
          </ac:spMkLst>
        </pc:spChg>
        <pc:grpChg chg="mod">
          <ac:chgData name="Yoo Jonghun" userId="7af2938a2fa79179" providerId="LiveId" clId="{4CB5A55F-9729-45BF-870D-10AC5A945F6A}" dt="2020-05-30T06:43:55.098" v="653" actId="571"/>
          <ac:grpSpMkLst>
            <pc:docMk/>
            <pc:sldMk cId="2082249583" sldId="278"/>
            <ac:grpSpMk id="8" creationId="{D070498E-AE5C-4878-B5EA-5882BB3E59F4}"/>
          </ac:grpSpMkLst>
        </pc:grpChg>
        <pc:graphicFrameChg chg="add del mod">
          <ac:chgData name="Yoo Jonghun" userId="7af2938a2fa79179" providerId="LiveId" clId="{4CB5A55F-9729-45BF-870D-10AC5A945F6A}" dt="2020-05-30T06:38:36.740" v="573" actId="18245"/>
          <ac:graphicFrameMkLst>
            <pc:docMk/>
            <pc:sldMk cId="2082249583" sldId="278"/>
            <ac:graphicFrameMk id="7" creationId="{23CE3908-EAC3-4965-A2FB-95D7B6333863}"/>
          </ac:graphicFrameMkLst>
        </pc:graphicFrameChg>
        <pc:picChg chg="del">
          <ac:chgData name="Yoo Jonghun" userId="7af2938a2fa79179" providerId="LiveId" clId="{4CB5A55F-9729-45BF-870D-10AC5A945F6A}" dt="2020-05-30T06:30:00.514" v="312" actId="478"/>
          <ac:picMkLst>
            <pc:docMk/>
            <pc:sldMk cId="2082249583" sldId="278"/>
            <ac:picMk id="6" creationId="{2C26B1BC-8072-42BE-BA12-98066FA8BD79}"/>
          </ac:picMkLst>
        </pc:picChg>
        <pc:picChg chg="add mod">
          <ac:chgData name="Yoo Jonghun" userId="7af2938a2fa79179" providerId="LiveId" clId="{4CB5A55F-9729-45BF-870D-10AC5A945F6A}" dt="2020-05-30T06:43:35.938" v="651" actId="1076"/>
          <ac:picMkLst>
            <pc:docMk/>
            <pc:sldMk cId="2082249583" sldId="278"/>
            <ac:picMk id="20" creationId="{BC141521-740F-439F-B90F-D912380C4170}"/>
          </ac:picMkLst>
        </pc:picChg>
      </pc:sldChg>
      <pc:sldChg chg="del">
        <pc:chgData name="Yoo Jonghun" userId="7af2938a2fa79179" providerId="LiveId" clId="{4CB5A55F-9729-45BF-870D-10AC5A945F6A}" dt="2020-05-30T06:17:54.402" v="80" actId="2696"/>
        <pc:sldMkLst>
          <pc:docMk/>
          <pc:sldMk cId="2440372359" sldId="279"/>
        </pc:sldMkLst>
      </pc:sldChg>
      <pc:sldChg chg="del">
        <pc:chgData name="Yoo Jonghun" userId="7af2938a2fa79179" providerId="LiveId" clId="{4CB5A55F-9729-45BF-870D-10AC5A945F6A}" dt="2020-05-30T06:17:54.402" v="80" actId="2696"/>
        <pc:sldMkLst>
          <pc:docMk/>
          <pc:sldMk cId="3861173968" sldId="280"/>
        </pc:sldMkLst>
      </pc:sldChg>
      <pc:sldChg chg="del">
        <pc:chgData name="Yoo Jonghun" userId="7af2938a2fa79179" providerId="LiveId" clId="{4CB5A55F-9729-45BF-870D-10AC5A945F6A}" dt="2020-05-30T06:17:54.402" v="80" actId="2696"/>
        <pc:sldMkLst>
          <pc:docMk/>
          <pc:sldMk cId="4280764131" sldId="281"/>
        </pc:sldMkLst>
      </pc:sldChg>
    </pc:docChg>
  </pc:docChgLst>
  <pc:docChgLst>
    <pc:chgData name="Yoo Jonghun" userId="7af2938a2fa79179" providerId="LiveId" clId="{6388F58E-4F16-4DA1-8B35-8CE60B1E6ADD}"/>
    <pc:docChg chg="custSel addSld delSld modSld">
      <pc:chgData name="Yoo Jonghun" userId="7af2938a2fa79179" providerId="LiveId" clId="{6388F58E-4F16-4DA1-8B35-8CE60B1E6ADD}" dt="2020-06-27T05:24:33.004" v="256" actId="20577"/>
      <pc:docMkLst>
        <pc:docMk/>
      </pc:docMkLst>
      <pc:sldChg chg="modSp mod">
        <pc:chgData name="Yoo Jonghun" userId="7af2938a2fa79179" providerId="LiveId" clId="{6388F58E-4F16-4DA1-8B35-8CE60B1E6ADD}" dt="2020-06-20T07:12:19.688" v="249" actId="20577"/>
        <pc:sldMkLst>
          <pc:docMk/>
          <pc:sldMk cId="1738146401" sldId="256"/>
        </pc:sldMkLst>
        <pc:spChg chg="mod">
          <ac:chgData name="Yoo Jonghun" userId="7af2938a2fa79179" providerId="LiveId" clId="{6388F58E-4F16-4DA1-8B35-8CE60B1E6ADD}" dt="2020-06-20T07:12:19.688" v="249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modSp add mod">
        <pc:chgData name="Yoo Jonghun" userId="7af2938a2fa79179" providerId="LiveId" clId="{6388F58E-4F16-4DA1-8B35-8CE60B1E6ADD}" dt="2020-06-20T07:13:07.718" v="253"/>
        <pc:sldMkLst>
          <pc:docMk/>
          <pc:sldMk cId="1863942710" sldId="265"/>
        </pc:sldMkLst>
        <pc:spChg chg="mod">
          <ac:chgData name="Yoo Jonghun" userId="7af2938a2fa79179" providerId="LiveId" clId="{6388F58E-4F16-4DA1-8B35-8CE60B1E6ADD}" dt="2020-06-20T07:12:31.516" v="252"/>
          <ac:spMkLst>
            <pc:docMk/>
            <pc:sldMk cId="1863942710" sldId="265"/>
            <ac:spMk id="2" creationId="{791D009C-748D-4E39-B72A-B0DD269B0DCD}"/>
          </ac:spMkLst>
        </pc:spChg>
        <pc:spChg chg="mod">
          <ac:chgData name="Yoo Jonghun" userId="7af2938a2fa79179" providerId="LiveId" clId="{6388F58E-4F16-4DA1-8B35-8CE60B1E6ADD}" dt="2020-06-20T07:13:07.718" v="253"/>
          <ac:spMkLst>
            <pc:docMk/>
            <pc:sldMk cId="1863942710" sldId="265"/>
            <ac:spMk id="3" creationId="{4D8C3387-D487-4349-B12B-DBCFAB360251}"/>
          </ac:spMkLst>
        </pc:spChg>
        <pc:spChg chg="mod">
          <ac:chgData name="Yoo Jonghun" userId="7af2938a2fa79179" providerId="LiveId" clId="{6388F58E-4F16-4DA1-8B35-8CE60B1E6ADD}" dt="2020-06-20T07:12:29.858" v="251" actId="21"/>
          <ac:spMkLst>
            <pc:docMk/>
            <pc:sldMk cId="1863942710" sldId="265"/>
            <ac:spMk id="4" creationId="{355D3EBB-63B5-4268-9053-07A227089AB4}"/>
          </ac:spMkLst>
        </pc:spChg>
        <pc:graphicFrameChg chg="mod">
          <ac:chgData name="Yoo Jonghun" userId="7af2938a2fa79179" providerId="LiveId" clId="{6388F58E-4F16-4DA1-8B35-8CE60B1E6ADD}" dt="2020-06-20T07:11:57.090" v="242" actId="207"/>
          <ac:graphicFrameMkLst>
            <pc:docMk/>
            <pc:sldMk cId="1863942710" sldId="265"/>
            <ac:graphicFrameMk id="8" creationId="{088303AE-180D-428B-91C4-193DF0DF941F}"/>
          </ac:graphicFrameMkLst>
        </pc:graphicFrameChg>
      </pc:sldChg>
      <pc:sldChg chg="addSp delSp modSp mod">
        <pc:chgData name="Yoo Jonghun" userId="7af2938a2fa79179" providerId="LiveId" clId="{6388F58E-4F16-4DA1-8B35-8CE60B1E6ADD}" dt="2020-06-20T07:28:30.458" v="255"/>
        <pc:sldMkLst>
          <pc:docMk/>
          <pc:sldMk cId="3204519156" sldId="276"/>
        </pc:sldMkLst>
        <pc:spChg chg="mod">
          <ac:chgData name="Yoo Jonghun" userId="7af2938a2fa79179" providerId="LiveId" clId="{6388F58E-4F16-4DA1-8B35-8CE60B1E6ADD}" dt="2020-06-20T06:10:33.128" v="18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388F58E-4F16-4DA1-8B35-8CE60B1E6ADD}" dt="2020-06-20T07:28:30.458" v="255"/>
          <ac:spMkLst>
            <pc:docMk/>
            <pc:sldMk cId="3204519156" sldId="276"/>
            <ac:spMk id="5" creationId="{7FBC023E-5D69-44AC-9A88-C9CCE4BFD6A0}"/>
          </ac:spMkLst>
        </pc:spChg>
        <pc:spChg chg="mod">
          <ac:chgData name="Yoo Jonghun" userId="7af2938a2fa79179" providerId="LiveId" clId="{6388F58E-4F16-4DA1-8B35-8CE60B1E6ADD}" dt="2020-06-20T06:13:55.939" v="46" actId="1076"/>
          <ac:spMkLst>
            <pc:docMk/>
            <pc:sldMk cId="3204519156" sldId="276"/>
            <ac:spMk id="8" creationId="{75E35124-A481-40C4-9148-4055B883523F}"/>
          </ac:spMkLst>
        </pc:spChg>
        <pc:picChg chg="add mod">
          <ac:chgData name="Yoo Jonghun" userId="7af2938a2fa79179" providerId="LiveId" clId="{6388F58E-4F16-4DA1-8B35-8CE60B1E6ADD}" dt="2020-06-20T06:11:39.726" v="21" actId="14100"/>
          <ac:picMkLst>
            <pc:docMk/>
            <pc:sldMk cId="3204519156" sldId="276"/>
            <ac:picMk id="6" creationId="{12D7729E-5D33-4B38-AFC5-882CA3F38DF8}"/>
          </ac:picMkLst>
        </pc:picChg>
        <pc:picChg chg="del">
          <ac:chgData name="Yoo Jonghun" userId="7af2938a2fa79179" providerId="LiveId" clId="{6388F58E-4F16-4DA1-8B35-8CE60B1E6ADD}" dt="2020-06-20T06:11:35.141" v="19" actId="478"/>
          <ac:picMkLst>
            <pc:docMk/>
            <pc:sldMk cId="3204519156" sldId="276"/>
            <ac:picMk id="7" creationId="{B7755089-8413-4E06-AF47-2033C1BD1491}"/>
          </ac:picMkLst>
        </pc:picChg>
        <pc:picChg chg="del">
          <ac:chgData name="Yoo Jonghun" userId="7af2938a2fa79179" providerId="LiveId" clId="{6388F58E-4F16-4DA1-8B35-8CE60B1E6ADD}" dt="2020-06-20T06:11:35.141" v="19" actId="478"/>
          <ac:picMkLst>
            <pc:docMk/>
            <pc:sldMk cId="3204519156" sldId="276"/>
            <ac:picMk id="9" creationId="{3A848B33-ADDB-46D9-BFCB-E7812F911ACD}"/>
          </ac:picMkLst>
        </pc:picChg>
        <pc:picChg chg="add mod">
          <ac:chgData name="Yoo Jonghun" userId="7af2938a2fa79179" providerId="LiveId" clId="{6388F58E-4F16-4DA1-8B35-8CE60B1E6ADD}" dt="2020-06-20T06:12:08.522" v="41" actId="1037"/>
          <ac:picMkLst>
            <pc:docMk/>
            <pc:sldMk cId="3204519156" sldId="276"/>
            <ac:picMk id="10" creationId="{E827C873-62F5-4BC3-98BF-952B0AD00133}"/>
          </ac:picMkLst>
        </pc:picChg>
      </pc:sldChg>
      <pc:sldChg chg="addSp delSp modSp mod">
        <pc:chgData name="Yoo Jonghun" userId="7af2938a2fa79179" providerId="LiveId" clId="{6388F58E-4F16-4DA1-8B35-8CE60B1E6ADD}" dt="2020-06-27T05:24:33.004" v="256" actId="20577"/>
        <pc:sldMkLst>
          <pc:docMk/>
          <pc:sldMk cId="2289376191" sldId="277"/>
        </pc:sldMkLst>
        <pc:spChg chg="mod">
          <ac:chgData name="Yoo Jonghun" userId="7af2938a2fa79179" providerId="LiveId" clId="{6388F58E-4F16-4DA1-8B35-8CE60B1E6ADD}" dt="2020-06-20T06:16:53.604" v="75"/>
          <ac:spMkLst>
            <pc:docMk/>
            <pc:sldMk cId="2289376191" sldId="277"/>
            <ac:spMk id="2" creationId="{C1C69F64-F510-492A-BAD9-081F5111B6AE}"/>
          </ac:spMkLst>
        </pc:spChg>
        <pc:spChg chg="mod">
          <ac:chgData name="Yoo Jonghun" userId="7af2938a2fa79179" providerId="LiveId" clId="{6388F58E-4F16-4DA1-8B35-8CE60B1E6ADD}" dt="2020-06-20T06:18:53.038" v="76" actId="14100"/>
          <ac:spMkLst>
            <pc:docMk/>
            <pc:sldMk cId="2289376191" sldId="277"/>
            <ac:spMk id="5" creationId="{7FBC023E-5D69-44AC-9A88-C9CCE4BFD6A0}"/>
          </ac:spMkLst>
        </pc:spChg>
        <pc:spChg chg="mod">
          <ac:chgData name="Yoo Jonghun" userId="7af2938a2fa79179" providerId="LiveId" clId="{6388F58E-4F16-4DA1-8B35-8CE60B1E6ADD}" dt="2020-06-20T06:15:33.430" v="48"/>
          <ac:spMkLst>
            <pc:docMk/>
            <pc:sldMk cId="2289376191" sldId="277"/>
            <ac:spMk id="9" creationId="{938A6A7A-266B-4646-ADAD-435DB3421F45}"/>
          </ac:spMkLst>
        </pc:spChg>
        <pc:spChg chg="del">
          <ac:chgData name="Yoo Jonghun" userId="7af2938a2fa79179" providerId="LiveId" clId="{6388F58E-4F16-4DA1-8B35-8CE60B1E6ADD}" dt="2020-06-20T06:15:33.274" v="47" actId="478"/>
          <ac:spMkLst>
            <pc:docMk/>
            <pc:sldMk cId="2289376191" sldId="277"/>
            <ac:spMk id="10" creationId="{B71E7A49-D1AE-4280-B8EE-A54B1AB2311F}"/>
          </ac:spMkLst>
        </pc:spChg>
        <pc:spChg chg="mod">
          <ac:chgData name="Yoo Jonghun" userId="7af2938a2fa79179" providerId="LiveId" clId="{6388F58E-4F16-4DA1-8B35-8CE60B1E6ADD}" dt="2020-06-20T06:15:33.430" v="48"/>
          <ac:spMkLst>
            <pc:docMk/>
            <pc:sldMk cId="2289376191" sldId="277"/>
            <ac:spMk id="11" creationId="{92AD7DCE-1FFC-44E5-9667-13C0A9C026FB}"/>
          </ac:spMkLst>
        </pc:spChg>
        <pc:spChg chg="mod">
          <ac:chgData name="Yoo Jonghun" userId="7af2938a2fa79179" providerId="LiveId" clId="{6388F58E-4F16-4DA1-8B35-8CE60B1E6ADD}" dt="2020-06-20T06:15:33.430" v="48"/>
          <ac:spMkLst>
            <pc:docMk/>
            <pc:sldMk cId="2289376191" sldId="277"/>
            <ac:spMk id="12" creationId="{9026E87F-8219-4837-AEC9-994010DBE44A}"/>
          </ac:spMkLst>
        </pc:spChg>
        <pc:spChg chg="mod">
          <ac:chgData name="Yoo Jonghun" userId="7af2938a2fa79179" providerId="LiveId" clId="{6388F58E-4F16-4DA1-8B35-8CE60B1E6ADD}" dt="2020-06-20T06:16:41.603" v="73" actId="3064"/>
          <ac:spMkLst>
            <pc:docMk/>
            <pc:sldMk cId="2289376191" sldId="277"/>
            <ac:spMk id="13" creationId="{7C621368-D736-428F-B65B-1BC7EE1B483B}"/>
          </ac:spMkLst>
        </pc:spChg>
        <pc:spChg chg="mod">
          <ac:chgData name="Yoo Jonghun" userId="7af2938a2fa79179" providerId="LiveId" clId="{6388F58E-4F16-4DA1-8B35-8CE60B1E6ADD}" dt="2020-06-20T06:20:08.490" v="158" actId="14100"/>
          <ac:spMkLst>
            <pc:docMk/>
            <pc:sldMk cId="2289376191" sldId="277"/>
            <ac:spMk id="14" creationId="{9D718287-B2BA-4E26-807E-43EA7E8FC8C5}"/>
          </ac:spMkLst>
        </pc:spChg>
        <pc:spChg chg="mod">
          <ac:chgData name="Yoo Jonghun" userId="7af2938a2fa79179" providerId="LiveId" clId="{6388F58E-4F16-4DA1-8B35-8CE60B1E6ADD}" dt="2020-06-20T06:16:08.487" v="58"/>
          <ac:spMkLst>
            <pc:docMk/>
            <pc:sldMk cId="2289376191" sldId="277"/>
            <ac:spMk id="15" creationId="{46671D04-60FD-4472-961A-D9AABD335D16}"/>
          </ac:spMkLst>
        </pc:spChg>
        <pc:spChg chg="mod">
          <ac:chgData name="Yoo Jonghun" userId="7af2938a2fa79179" providerId="LiveId" clId="{6388F58E-4F16-4DA1-8B35-8CE60B1E6ADD}" dt="2020-06-20T06:58:09.500" v="173" actId="1076"/>
          <ac:spMkLst>
            <pc:docMk/>
            <pc:sldMk cId="2289376191" sldId="277"/>
            <ac:spMk id="16" creationId="{0D2129E8-A472-4FF5-8F31-6349632151C7}"/>
          </ac:spMkLst>
        </pc:spChg>
        <pc:spChg chg="mod">
          <ac:chgData name="Yoo Jonghun" userId="7af2938a2fa79179" providerId="LiveId" clId="{6388F58E-4F16-4DA1-8B35-8CE60B1E6ADD}" dt="2020-06-20T06:16:31.659" v="68" actId="403"/>
          <ac:spMkLst>
            <pc:docMk/>
            <pc:sldMk cId="2289376191" sldId="277"/>
            <ac:spMk id="17" creationId="{648A44CD-39F5-46F2-BEE5-C958F709112B}"/>
          </ac:spMkLst>
        </pc:spChg>
        <pc:spChg chg="mod">
          <ac:chgData name="Yoo Jonghun" userId="7af2938a2fa79179" providerId="LiveId" clId="{6388F58E-4F16-4DA1-8B35-8CE60B1E6ADD}" dt="2020-06-20T06:15:33.430" v="48"/>
          <ac:spMkLst>
            <pc:docMk/>
            <pc:sldMk cId="2289376191" sldId="277"/>
            <ac:spMk id="18" creationId="{F90BD6F7-EAA9-44C1-BB45-101F3EF5C010}"/>
          </ac:spMkLst>
        </pc:spChg>
        <pc:spChg chg="mod">
          <ac:chgData name="Yoo Jonghun" userId="7af2938a2fa79179" providerId="LiveId" clId="{6388F58E-4F16-4DA1-8B35-8CE60B1E6ADD}" dt="2020-06-27T05:24:33.004" v="256" actId="20577"/>
          <ac:spMkLst>
            <pc:docMk/>
            <pc:sldMk cId="2289376191" sldId="277"/>
            <ac:spMk id="19" creationId="{C915AD13-F9F6-4B08-923C-18CCD51EC9DA}"/>
          </ac:spMkLst>
        </pc:spChg>
        <pc:grpChg chg="add mod">
          <ac:chgData name="Yoo Jonghun" userId="7af2938a2fa79179" providerId="LiveId" clId="{6388F58E-4F16-4DA1-8B35-8CE60B1E6ADD}" dt="2020-06-20T06:15:33.430" v="48"/>
          <ac:grpSpMkLst>
            <pc:docMk/>
            <pc:sldMk cId="2289376191" sldId="277"/>
            <ac:grpSpMk id="8" creationId="{17CE0299-13B4-4EBD-B6A4-CCEF2A4CD1B5}"/>
          </ac:grpSpMkLst>
        </pc:grpChg>
        <pc:picChg chg="del">
          <ac:chgData name="Yoo Jonghun" userId="7af2938a2fa79179" providerId="LiveId" clId="{6388F58E-4F16-4DA1-8B35-8CE60B1E6ADD}" dt="2020-06-20T06:15:33.274" v="47" actId="478"/>
          <ac:picMkLst>
            <pc:docMk/>
            <pc:sldMk cId="2289376191" sldId="277"/>
            <ac:picMk id="6" creationId="{2C26B1BC-8072-42BE-BA12-98066FA8BD79}"/>
          </ac:picMkLst>
        </pc:picChg>
        <pc:picChg chg="add del mod">
          <ac:chgData name="Yoo Jonghun" userId="7af2938a2fa79179" providerId="LiveId" clId="{6388F58E-4F16-4DA1-8B35-8CE60B1E6ADD}" dt="2020-06-20T06:15:41.466" v="50" actId="478"/>
          <ac:picMkLst>
            <pc:docMk/>
            <pc:sldMk cId="2289376191" sldId="277"/>
            <ac:picMk id="20" creationId="{7C02B1BC-A76C-4DA5-97F4-CF305417AB6A}"/>
          </ac:picMkLst>
        </pc:picChg>
        <pc:picChg chg="add mod">
          <ac:chgData name="Yoo Jonghun" userId="7af2938a2fa79179" providerId="LiveId" clId="{6388F58E-4F16-4DA1-8B35-8CE60B1E6ADD}" dt="2020-06-20T06:15:47.567" v="53" actId="1076"/>
          <ac:picMkLst>
            <pc:docMk/>
            <pc:sldMk cId="2289376191" sldId="277"/>
            <ac:picMk id="21" creationId="{49447231-10EB-47A3-9865-0E06719CDFC2}"/>
          </ac:picMkLst>
        </pc:picChg>
      </pc:sldChg>
      <pc:sldChg chg="add del">
        <pc:chgData name="Yoo Jonghun" userId="7af2938a2fa79179" providerId="LiveId" clId="{6388F58E-4F16-4DA1-8B35-8CE60B1E6ADD}" dt="2020-06-20T07:10:43.137" v="209" actId="2696"/>
        <pc:sldMkLst>
          <pc:docMk/>
          <pc:sldMk cId="183930925" sldId="278"/>
        </pc:sldMkLst>
      </pc:sldChg>
      <pc:sldChg chg="del">
        <pc:chgData name="Yoo Jonghun" userId="7af2938a2fa79179" providerId="LiveId" clId="{6388F58E-4F16-4DA1-8B35-8CE60B1E6ADD}" dt="2020-06-20T06:10:22.924" v="1" actId="2696"/>
        <pc:sldMkLst>
          <pc:docMk/>
          <pc:sldMk cId="2082249583" sldId="278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1B5DED-9525-4689-B233-695587705231}" type="doc">
      <dgm:prSet loTypeId="urn:microsoft.com/office/officeart/2005/8/layout/hProcess9" loCatId="process" qsTypeId="urn:microsoft.com/office/officeart/2005/8/quickstyle/simple5" qsCatId="simple" csTypeId="urn:microsoft.com/office/officeart/2005/8/colors/accent1_2" csCatId="accent1" phldr="1"/>
      <dgm:spPr/>
    </dgm:pt>
    <dgm:pt modelId="{545A2158-4C8B-4B98-8A48-7E2693ACAA3E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파이썬 </a:t>
          </a:r>
          <a:endParaRPr lang="en-US" altLang="ko-KR" dirty="0"/>
        </a:p>
        <a:p>
          <a:pPr latinLnBrk="1"/>
          <a:r>
            <a:rPr lang="ko-KR" altLang="en-US" dirty="0" err="1"/>
            <a:t>기초편</a:t>
          </a:r>
          <a:endParaRPr lang="ko-KR" altLang="en-US" dirty="0"/>
        </a:p>
      </dgm:t>
    </dgm:pt>
    <dgm:pt modelId="{E8BCE78D-3D45-4447-B29B-D7F6D85EBAA6}" type="parTrans" cxnId="{AA915A7C-3867-4B14-943C-1FF2CD3719E8}">
      <dgm:prSet/>
      <dgm:spPr/>
      <dgm:t>
        <a:bodyPr/>
        <a:lstStyle/>
        <a:p>
          <a:pPr latinLnBrk="1"/>
          <a:endParaRPr lang="ko-KR" altLang="en-US"/>
        </a:p>
      </dgm:t>
    </dgm:pt>
    <dgm:pt modelId="{3C63F0D3-B451-4B05-B301-7E906B14FF32}" type="sibTrans" cxnId="{AA915A7C-3867-4B14-943C-1FF2CD3719E8}">
      <dgm:prSet/>
      <dgm:spPr/>
      <dgm:t>
        <a:bodyPr/>
        <a:lstStyle/>
        <a:p>
          <a:pPr latinLnBrk="1"/>
          <a:endParaRPr lang="ko-KR" altLang="en-US"/>
        </a:p>
      </dgm:t>
    </dgm:pt>
    <dgm:pt modelId="{BC303FC5-45ED-492A-B0AB-C8A37A8DE68A}">
      <dgm:prSet phldrT="[텍스트]"/>
      <dgm:spPr>
        <a:solidFill>
          <a:schemeClr val="accent5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파이썬 </a:t>
          </a:r>
          <a:endParaRPr lang="en-US" altLang="ko-KR" dirty="0"/>
        </a:p>
        <a:p>
          <a:pPr latinLnBrk="1"/>
          <a:r>
            <a:rPr lang="en-US" altLang="ko-KR" dirty="0"/>
            <a:t>300</a:t>
          </a:r>
          <a:r>
            <a:rPr lang="ko-KR" altLang="en-US" dirty="0"/>
            <a:t>제</a:t>
          </a:r>
        </a:p>
      </dgm:t>
    </dgm:pt>
    <dgm:pt modelId="{191DB622-30A0-4453-B110-80D03776CA3C}" type="parTrans" cxnId="{4FDBFF34-748C-443C-9E1B-638A25428F06}">
      <dgm:prSet/>
      <dgm:spPr/>
      <dgm:t>
        <a:bodyPr/>
        <a:lstStyle/>
        <a:p>
          <a:pPr latinLnBrk="1"/>
          <a:endParaRPr lang="ko-KR" altLang="en-US"/>
        </a:p>
      </dgm:t>
    </dgm:pt>
    <dgm:pt modelId="{A5C38143-F27A-4F63-B38F-41D54445D3F4}" type="sibTrans" cxnId="{4FDBFF34-748C-443C-9E1B-638A25428F06}">
      <dgm:prSet/>
      <dgm:spPr/>
      <dgm:t>
        <a:bodyPr/>
        <a:lstStyle/>
        <a:p>
          <a:pPr latinLnBrk="1"/>
          <a:endParaRPr lang="ko-KR" altLang="en-US"/>
        </a:p>
      </dgm:t>
    </dgm:pt>
    <dgm:pt modelId="{36788648-68E3-44E6-9FDB-DECA4CC4AB2A}">
      <dgm:prSet custT="1"/>
      <dgm:spPr>
        <a:solidFill>
          <a:schemeClr val="accent1"/>
        </a:solidFill>
      </dgm:spPr>
      <dgm:t>
        <a:bodyPr lIns="0" tIns="0" rIns="0" bIns="0"/>
        <a:lstStyle/>
        <a:p>
          <a:pPr latinLnBrk="1"/>
          <a:r>
            <a:rPr lang="en-US" altLang="ko-KR" sz="2800" b="0" dirty="0">
              <a:solidFill>
                <a:schemeClr val="bg1"/>
              </a:solidFill>
            </a:rPr>
            <a:t>Pandas</a:t>
          </a:r>
          <a:endParaRPr lang="ko-KR" altLang="en-US" sz="2800" b="0" dirty="0">
            <a:solidFill>
              <a:schemeClr val="bg1"/>
            </a:solidFill>
          </a:endParaRPr>
        </a:p>
      </dgm:t>
    </dgm:pt>
    <dgm:pt modelId="{42CED865-A176-4981-A976-3B57285CBAF3}" type="parTrans" cxnId="{EAFE8ED1-EF32-476A-909D-CFC3731DC961}">
      <dgm:prSet/>
      <dgm:spPr/>
      <dgm:t>
        <a:bodyPr/>
        <a:lstStyle/>
        <a:p>
          <a:pPr latinLnBrk="1"/>
          <a:endParaRPr lang="ko-KR" altLang="en-US"/>
        </a:p>
      </dgm:t>
    </dgm:pt>
    <dgm:pt modelId="{E0D619A0-0F84-4579-8DEC-790AF354816D}" type="sibTrans" cxnId="{EAFE8ED1-EF32-476A-909D-CFC3731DC961}">
      <dgm:prSet/>
      <dgm:spPr/>
      <dgm:t>
        <a:bodyPr/>
        <a:lstStyle/>
        <a:p>
          <a:pPr latinLnBrk="1"/>
          <a:endParaRPr lang="ko-KR" altLang="en-US"/>
        </a:p>
      </dgm:t>
    </dgm:pt>
    <dgm:pt modelId="{59231AC3-2F9B-42E3-B7AE-37CC3B328B9A}">
      <dgm:prSet phldrT="[텍스트]"/>
      <dgm:spPr>
        <a:solidFill>
          <a:srgbClr val="FFC000"/>
        </a:solidFill>
      </dgm:spPr>
      <dgm:t>
        <a:bodyPr/>
        <a:lstStyle/>
        <a:p>
          <a:pPr latinLnBrk="1"/>
          <a:r>
            <a:rPr lang="en-US" altLang="ko-KR" b="1" dirty="0">
              <a:solidFill>
                <a:srgbClr val="FF0000"/>
              </a:solidFill>
            </a:rPr>
            <a:t>NumPy</a:t>
          </a:r>
          <a:endParaRPr lang="ko-KR" altLang="en-US" b="1" dirty="0">
            <a:solidFill>
              <a:srgbClr val="FF0000"/>
            </a:solidFill>
          </a:endParaRPr>
        </a:p>
      </dgm:t>
    </dgm:pt>
    <dgm:pt modelId="{AC18D700-87FD-4FEC-BD71-8D26708AF6D3}" type="sibTrans" cxnId="{C64EDABB-9622-4CB9-8ABA-BC2C77C96B3D}">
      <dgm:prSet/>
      <dgm:spPr/>
      <dgm:t>
        <a:bodyPr/>
        <a:lstStyle/>
        <a:p>
          <a:pPr latinLnBrk="1"/>
          <a:endParaRPr lang="ko-KR" altLang="en-US"/>
        </a:p>
      </dgm:t>
    </dgm:pt>
    <dgm:pt modelId="{FD7B9508-CF33-4BE2-979F-03A3E5CC1FD9}" type="parTrans" cxnId="{C64EDABB-9622-4CB9-8ABA-BC2C77C96B3D}">
      <dgm:prSet/>
      <dgm:spPr/>
      <dgm:t>
        <a:bodyPr/>
        <a:lstStyle/>
        <a:p>
          <a:pPr latinLnBrk="1"/>
          <a:endParaRPr lang="ko-KR" altLang="en-US"/>
        </a:p>
      </dgm:t>
    </dgm:pt>
    <dgm:pt modelId="{935D6778-FA6F-4ECA-8805-41CDD9C8D529}" type="pres">
      <dgm:prSet presAssocID="{5B1B5DED-9525-4689-B233-695587705231}" presName="CompostProcess" presStyleCnt="0">
        <dgm:presLayoutVars>
          <dgm:dir/>
          <dgm:resizeHandles val="exact"/>
        </dgm:presLayoutVars>
      </dgm:prSet>
      <dgm:spPr/>
    </dgm:pt>
    <dgm:pt modelId="{0FB343DD-EE3C-4DBD-86BD-F434004C6372}" type="pres">
      <dgm:prSet presAssocID="{5B1B5DED-9525-4689-B233-695587705231}" presName="arrow" presStyleLbl="bgShp" presStyleIdx="0" presStyleCnt="1"/>
      <dgm:spPr/>
    </dgm:pt>
    <dgm:pt modelId="{C1E70182-CD74-4C89-8ED3-129E95DD20E6}" type="pres">
      <dgm:prSet presAssocID="{5B1B5DED-9525-4689-B233-695587705231}" presName="linearProcess" presStyleCnt="0"/>
      <dgm:spPr/>
    </dgm:pt>
    <dgm:pt modelId="{59808D23-8253-451F-8CD5-6E19F14AA41E}" type="pres">
      <dgm:prSet presAssocID="{545A2158-4C8B-4B98-8A48-7E2693ACAA3E}" presName="textNode" presStyleLbl="node1" presStyleIdx="0" presStyleCnt="4">
        <dgm:presLayoutVars>
          <dgm:bulletEnabled val="1"/>
        </dgm:presLayoutVars>
      </dgm:prSet>
      <dgm:spPr/>
    </dgm:pt>
    <dgm:pt modelId="{2783DF8D-89A1-4F5D-92CB-65AE1D937766}" type="pres">
      <dgm:prSet presAssocID="{3C63F0D3-B451-4B05-B301-7E906B14FF32}" presName="sibTrans" presStyleCnt="0"/>
      <dgm:spPr/>
    </dgm:pt>
    <dgm:pt modelId="{F94B83AA-AE6E-41BB-819D-328051D2F959}" type="pres">
      <dgm:prSet presAssocID="{BC303FC5-45ED-492A-B0AB-C8A37A8DE68A}" presName="textNode" presStyleLbl="node1" presStyleIdx="1" presStyleCnt="4">
        <dgm:presLayoutVars>
          <dgm:bulletEnabled val="1"/>
        </dgm:presLayoutVars>
      </dgm:prSet>
      <dgm:spPr/>
    </dgm:pt>
    <dgm:pt modelId="{8EB14E2A-0EC0-428D-8E5B-6A64FF536989}" type="pres">
      <dgm:prSet presAssocID="{A5C38143-F27A-4F63-B38F-41D54445D3F4}" presName="sibTrans" presStyleCnt="0"/>
      <dgm:spPr/>
    </dgm:pt>
    <dgm:pt modelId="{AE530AE0-EFC8-453B-9A83-22AE3DE43198}" type="pres">
      <dgm:prSet presAssocID="{59231AC3-2F9B-42E3-B7AE-37CC3B328B9A}" presName="textNode" presStyleLbl="node1" presStyleIdx="2" presStyleCnt="4">
        <dgm:presLayoutVars>
          <dgm:bulletEnabled val="1"/>
        </dgm:presLayoutVars>
      </dgm:prSet>
      <dgm:spPr/>
    </dgm:pt>
    <dgm:pt modelId="{89D1C938-CD9A-4924-AF78-F43AAAF1009B}" type="pres">
      <dgm:prSet presAssocID="{AC18D700-87FD-4FEC-BD71-8D26708AF6D3}" presName="sibTrans" presStyleCnt="0"/>
      <dgm:spPr/>
    </dgm:pt>
    <dgm:pt modelId="{204A9D80-444C-446B-9BC1-8D66E1A53702}" type="pres">
      <dgm:prSet presAssocID="{36788648-68E3-44E6-9FDB-DECA4CC4AB2A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46FD0322-1133-4172-A5BE-1C93F2195128}" type="presOf" srcId="{545A2158-4C8B-4B98-8A48-7E2693ACAA3E}" destId="{59808D23-8253-451F-8CD5-6E19F14AA41E}" srcOrd="0" destOrd="0" presId="urn:microsoft.com/office/officeart/2005/8/layout/hProcess9"/>
    <dgm:cxn modelId="{4FDBFF34-748C-443C-9E1B-638A25428F06}" srcId="{5B1B5DED-9525-4689-B233-695587705231}" destId="{BC303FC5-45ED-492A-B0AB-C8A37A8DE68A}" srcOrd="1" destOrd="0" parTransId="{191DB622-30A0-4453-B110-80D03776CA3C}" sibTransId="{A5C38143-F27A-4F63-B38F-41D54445D3F4}"/>
    <dgm:cxn modelId="{D3F51667-B9A2-4202-B236-68BCB14F0496}" type="presOf" srcId="{5B1B5DED-9525-4689-B233-695587705231}" destId="{935D6778-FA6F-4ECA-8805-41CDD9C8D529}" srcOrd="0" destOrd="0" presId="urn:microsoft.com/office/officeart/2005/8/layout/hProcess9"/>
    <dgm:cxn modelId="{DCD9E268-DA3A-405E-9D4A-A8AF5F54B5E3}" type="presOf" srcId="{59231AC3-2F9B-42E3-B7AE-37CC3B328B9A}" destId="{AE530AE0-EFC8-453B-9A83-22AE3DE43198}" srcOrd="0" destOrd="0" presId="urn:microsoft.com/office/officeart/2005/8/layout/hProcess9"/>
    <dgm:cxn modelId="{AA915A7C-3867-4B14-943C-1FF2CD3719E8}" srcId="{5B1B5DED-9525-4689-B233-695587705231}" destId="{545A2158-4C8B-4B98-8A48-7E2693ACAA3E}" srcOrd="0" destOrd="0" parTransId="{E8BCE78D-3D45-4447-B29B-D7F6D85EBAA6}" sibTransId="{3C63F0D3-B451-4B05-B301-7E906B14FF32}"/>
    <dgm:cxn modelId="{4636639E-FEA1-4B16-9D35-D00A47FF38BE}" type="presOf" srcId="{BC303FC5-45ED-492A-B0AB-C8A37A8DE68A}" destId="{F94B83AA-AE6E-41BB-819D-328051D2F959}" srcOrd="0" destOrd="0" presId="urn:microsoft.com/office/officeart/2005/8/layout/hProcess9"/>
    <dgm:cxn modelId="{C64EDABB-9622-4CB9-8ABA-BC2C77C96B3D}" srcId="{5B1B5DED-9525-4689-B233-695587705231}" destId="{59231AC3-2F9B-42E3-B7AE-37CC3B328B9A}" srcOrd="2" destOrd="0" parTransId="{FD7B9508-CF33-4BE2-979F-03A3E5CC1FD9}" sibTransId="{AC18D700-87FD-4FEC-BD71-8D26708AF6D3}"/>
    <dgm:cxn modelId="{EAFE8ED1-EF32-476A-909D-CFC3731DC961}" srcId="{5B1B5DED-9525-4689-B233-695587705231}" destId="{36788648-68E3-44E6-9FDB-DECA4CC4AB2A}" srcOrd="3" destOrd="0" parTransId="{42CED865-A176-4981-A976-3B57285CBAF3}" sibTransId="{E0D619A0-0F84-4579-8DEC-790AF354816D}"/>
    <dgm:cxn modelId="{1E6E6EE7-692D-4622-8A35-92D4509E9F7C}" type="presOf" srcId="{36788648-68E3-44E6-9FDB-DECA4CC4AB2A}" destId="{204A9D80-444C-446B-9BC1-8D66E1A53702}" srcOrd="0" destOrd="0" presId="urn:microsoft.com/office/officeart/2005/8/layout/hProcess9"/>
    <dgm:cxn modelId="{03ED044E-AD78-45C7-9D5D-3B811B485661}" type="presParOf" srcId="{935D6778-FA6F-4ECA-8805-41CDD9C8D529}" destId="{0FB343DD-EE3C-4DBD-86BD-F434004C6372}" srcOrd="0" destOrd="0" presId="urn:microsoft.com/office/officeart/2005/8/layout/hProcess9"/>
    <dgm:cxn modelId="{9F13DB77-4C20-4932-81DF-319741661281}" type="presParOf" srcId="{935D6778-FA6F-4ECA-8805-41CDD9C8D529}" destId="{C1E70182-CD74-4C89-8ED3-129E95DD20E6}" srcOrd="1" destOrd="0" presId="urn:microsoft.com/office/officeart/2005/8/layout/hProcess9"/>
    <dgm:cxn modelId="{358B473B-607E-4134-B362-7A37CAC28EAD}" type="presParOf" srcId="{C1E70182-CD74-4C89-8ED3-129E95DD20E6}" destId="{59808D23-8253-451F-8CD5-6E19F14AA41E}" srcOrd="0" destOrd="0" presId="urn:microsoft.com/office/officeart/2005/8/layout/hProcess9"/>
    <dgm:cxn modelId="{EF3CEB3A-A342-42B8-8D05-C7459824FBBE}" type="presParOf" srcId="{C1E70182-CD74-4C89-8ED3-129E95DD20E6}" destId="{2783DF8D-89A1-4F5D-92CB-65AE1D937766}" srcOrd="1" destOrd="0" presId="urn:microsoft.com/office/officeart/2005/8/layout/hProcess9"/>
    <dgm:cxn modelId="{86B925DA-25F5-4110-8B06-E39946CCFF4A}" type="presParOf" srcId="{C1E70182-CD74-4C89-8ED3-129E95DD20E6}" destId="{F94B83AA-AE6E-41BB-819D-328051D2F959}" srcOrd="2" destOrd="0" presId="urn:microsoft.com/office/officeart/2005/8/layout/hProcess9"/>
    <dgm:cxn modelId="{6B969FA4-A1A0-4D64-8025-AB85BE9BE59D}" type="presParOf" srcId="{C1E70182-CD74-4C89-8ED3-129E95DD20E6}" destId="{8EB14E2A-0EC0-428D-8E5B-6A64FF536989}" srcOrd="3" destOrd="0" presId="urn:microsoft.com/office/officeart/2005/8/layout/hProcess9"/>
    <dgm:cxn modelId="{61CA345E-1548-4E89-85D9-BAB4B41E2436}" type="presParOf" srcId="{C1E70182-CD74-4C89-8ED3-129E95DD20E6}" destId="{AE530AE0-EFC8-453B-9A83-22AE3DE43198}" srcOrd="4" destOrd="0" presId="urn:microsoft.com/office/officeart/2005/8/layout/hProcess9"/>
    <dgm:cxn modelId="{15650048-A325-4ED2-9BC0-328EB9079B56}" type="presParOf" srcId="{C1E70182-CD74-4C89-8ED3-129E95DD20E6}" destId="{89D1C938-CD9A-4924-AF78-F43AAAF1009B}" srcOrd="5" destOrd="0" presId="urn:microsoft.com/office/officeart/2005/8/layout/hProcess9"/>
    <dgm:cxn modelId="{2AFCCD43-9D15-49A5-8CD2-344D49387C49}" type="presParOf" srcId="{C1E70182-CD74-4C89-8ED3-129E95DD20E6}" destId="{204A9D80-444C-446B-9BC1-8D66E1A53702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343DD-EE3C-4DBD-86BD-F434004C6372}">
      <dsp:nvSpPr>
        <dsp:cNvPr id="0" name=""/>
        <dsp:cNvSpPr/>
      </dsp:nvSpPr>
      <dsp:spPr>
        <a:xfrm>
          <a:off x="628587" y="0"/>
          <a:ext cx="7123987" cy="46933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808D23-8253-451F-8CD5-6E19F14AA41E}">
      <dsp:nvSpPr>
        <dsp:cNvPr id="0" name=""/>
        <dsp:cNvSpPr/>
      </dsp:nvSpPr>
      <dsp:spPr>
        <a:xfrm>
          <a:off x="2455" y="1407994"/>
          <a:ext cx="1909292" cy="1877326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파이썬 </a:t>
          </a:r>
          <a:endParaRPr lang="en-US" altLang="ko-KR" sz="3000" kern="1200" dirty="0"/>
        </a:p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 err="1"/>
            <a:t>기초편</a:t>
          </a:r>
          <a:endParaRPr lang="ko-KR" altLang="en-US" sz="3000" kern="1200" dirty="0"/>
        </a:p>
      </dsp:txBody>
      <dsp:txXfrm>
        <a:off x="94099" y="1499638"/>
        <a:ext cx="1726004" cy="1694038"/>
      </dsp:txXfrm>
    </dsp:sp>
    <dsp:sp modelId="{F94B83AA-AE6E-41BB-819D-328051D2F959}">
      <dsp:nvSpPr>
        <dsp:cNvPr id="0" name=""/>
        <dsp:cNvSpPr/>
      </dsp:nvSpPr>
      <dsp:spPr>
        <a:xfrm>
          <a:off x="2158108" y="1407994"/>
          <a:ext cx="1909292" cy="1877326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000" kern="1200" dirty="0"/>
            <a:t>파이썬 </a:t>
          </a:r>
          <a:endParaRPr lang="en-US" altLang="ko-KR" sz="3000" kern="1200" dirty="0"/>
        </a:p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kern="1200" dirty="0"/>
            <a:t>300</a:t>
          </a:r>
          <a:r>
            <a:rPr lang="ko-KR" altLang="en-US" sz="3000" kern="1200" dirty="0"/>
            <a:t>제</a:t>
          </a:r>
        </a:p>
      </dsp:txBody>
      <dsp:txXfrm>
        <a:off x="2249752" y="1499638"/>
        <a:ext cx="1726004" cy="1694038"/>
      </dsp:txXfrm>
    </dsp:sp>
    <dsp:sp modelId="{AE530AE0-EFC8-453B-9A83-22AE3DE43198}">
      <dsp:nvSpPr>
        <dsp:cNvPr id="0" name=""/>
        <dsp:cNvSpPr/>
      </dsp:nvSpPr>
      <dsp:spPr>
        <a:xfrm>
          <a:off x="4313761" y="1407994"/>
          <a:ext cx="1909292" cy="1877326"/>
        </a:xfrm>
        <a:prstGeom prst="roundRect">
          <a:avLst/>
        </a:prstGeom>
        <a:solidFill>
          <a:srgbClr val="FFC00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000" b="1" kern="1200" dirty="0">
              <a:solidFill>
                <a:srgbClr val="FF0000"/>
              </a:solidFill>
            </a:rPr>
            <a:t>NumPy</a:t>
          </a:r>
          <a:endParaRPr lang="ko-KR" altLang="en-US" sz="3000" b="1" kern="1200" dirty="0">
            <a:solidFill>
              <a:srgbClr val="FF0000"/>
            </a:solidFill>
          </a:endParaRPr>
        </a:p>
      </dsp:txBody>
      <dsp:txXfrm>
        <a:off x="4405405" y="1499638"/>
        <a:ext cx="1726004" cy="1694038"/>
      </dsp:txXfrm>
    </dsp:sp>
    <dsp:sp modelId="{204A9D80-444C-446B-9BC1-8D66E1A53702}">
      <dsp:nvSpPr>
        <dsp:cNvPr id="0" name=""/>
        <dsp:cNvSpPr/>
      </dsp:nvSpPr>
      <dsp:spPr>
        <a:xfrm>
          <a:off x="6469414" y="1407994"/>
          <a:ext cx="1909292" cy="1877326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0" kern="1200" dirty="0">
              <a:solidFill>
                <a:schemeClr val="bg1"/>
              </a:solidFill>
            </a:rPr>
            <a:t>Pandas</a:t>
          </a:r>
          <a:endParaRPr lang="ko-KR" altLang="en-US" sz="2800" b="0" kern="1200" dirty="0">
            <a:solidFill>
              <a:schemeClr val="bg1"/>
            </a:solidFill>
          </a:endParaRPr>
        </a:p>
      </dsp:txBody>
      <dsp:txXfrm>
        <a:off x="6561058" y="1499638"/>
        <a:ext cx="1726004" cy="1694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분석을 위한 </a:t>
            </a:r>
            <a:r>
              <a:rPr lang="en-US" altLang="ko-KR" dirty="0"/>
              <a:t>NumPy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D009C-748D-4E39-B72A-B0DD269B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커리큘럼 소개</a:t>
            </a:r>
            <a:endParaRPr lang="ko-KR" altLang="en-US" spc="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C3387-D487-4349-B12B-DBCFAB3602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00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D3EBB-63B5-4268-9053-07A227089A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088303AE-180D-428B-91C4-193DF0DF9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115112"/>
              </p:ext>
            </p:extLst>
          </p:nvPr>
        </p:nvGraphicFramePr>
        <p:xfrm>
          <a:off x="2138792" y="1640740"/>
          <a:ext cx="8381162" cy="4693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94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9"/>
            <a:ext cx="8128000" cy="414246"/>
          </a:xfrm>
        </p:spPr>
        <p:txBody>
          <a:bodyPr>
            <a:noAutofit/>
          </a:bodyPr>
          <a:lstStyle/>
          <a:p>
            <a:r>
              <a:rPr lang="ko-KR" altLang="en-US" dirty="0"/>
              <a:t>수학 및 과학 연산을 위한 파이썬 패키지 </a:t>
            </a:r>
          </a:p>
          <a:p>
            <a:pPr marL="7763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35124-A481-40C4-9148-4055B883523F}"/>
              </a:ext>
            </a:extLst>
          </p:cNvPr>
          <p:cNvSpPr txBox="1"/>
          <p:nvPr/>
        </p:nvSpPr>
        <p:spPr>
          <a:xfrm>
            <a:off x="5755341" y="6091237"/>
            <a:ext cx="2259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>
                    <a:lumMod val="65000"/>
                  </a:schemeClr>
                </a:solidFill>
              </a:rPr>
              <a:t>그림출처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: https://</a:t>
            </a:r>
            <a:r>
              <a:rPr lang="en-US" altLang="ko-KR" sz="1200" dirty="0" err="1">
                <a:solidFill>
                  <a:schemeClr val="bg1">
                    <a:lumMod val="65000"/>
                  </a:schemeClr>
                </a:solidFill>
              </a:rPr>
              <a:t>numpy.org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/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D7729E-5D33-4B38-AFC5-882CA3F3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517046"/>
            <a:ext cx="7167563" cy="35741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27C873-62F5-4BC3-98BF-952B0AD0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68" y="773933"/>
            <a:ext cx="2941673" cy="11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1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ECOSYSTEM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00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5015624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고수준의 라이브러리</a:t>
            </a:r>
            <a:endParaRPr lang="en-US" altLang="ko-KR" dirty="0"/>
          </a:p>
          <a:p>
            <a:pPr lvl="1"/>
            <a:r>
              <a:rPr lang="ko-KR" altLang="en-US" dirty="0"/>
              <a:t>사용자에 친화적이므로 가져다 사용하기 쉬움</a:t>
            </a:r>
            <a:endParaRPr lang="en-US" altLang="ko-KR" dirty="0"/>
          </a:p>
          <a:p>
            <a:pPr marL="820581" lvl="1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763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7CE0299-13B4-4EBD-B6A4-CCEF2A4CD1B5}"/>
              </a:ext>
            </a:extLst>
          </p:cNvPr>
          <p:cNvGrpSpPr/>
          <p:nvPr/>
        </p:nvGrpSpPr>
        <p:grpSpPr>
          <a:xfrm>
            <a:off x="4767267" y="1317275"/>
            <a:ext cx="7032847" cy="5018861"/>
            <a:chOff x="5568456" y="1737838"/>
            <a:chExt cx="7032847" cy="501886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38A6A7A-266B-4646-ADAD-435DB3421F45}"/>
                </a:ext>
              </a:extLst>
            </p:cNvPr>
            <p:cNvSpPr/>
            <p:nvPr/>
          </p:nvSpPr>
          <p:spPr>
            <a:xfrm rot="1936768">
              <a:off x="5568456" y="5197203"/>
              <a:ext cx="1669054" cy="5932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9663"/>
                  </a:moveTo>
                  <a:lnTo>
                    <a:pt x="1669054" y="29663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92AD7DCE-1FFC-44E5-9667-13C0A9C026FB}"/>
                </a:ext>
              </a:extLst>
            </p:cNvPr>
            <p:cNvSpPr/>
            <p:nvPr/>
          </p:nvSpPr>
          <p:spPr>
            <a:xfrm>
              <a:off x="5697429" y="4217605"/>
              <a:ext cx="1686398" cy="5932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9663"/>
                  </a:moveTo>
                  <a:lnTo>
                    <a:pt x="1686398" y="29663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9026E87F-8219-4837-AEC9-994010DBE44A}"/>
                </a:ext>
              </a:extLst>
            </p:cNvPr>
            <p:cNvSpPr/>
            <p:nvPr/>
          </p:nvSpPr>
          <p:spPr>
            <a:xfrm rot="19650362">
              <a:off x="5573851" y="3255190"/>
              <a:ext cx="1578745" cy="5932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9663"/>
                  </a:moveTo>
                  <a:lnTo>
                    <a:pt x="1578745" y="29663"/>
                  </a:lnTo>
                </a:path>
              </a:pathLst>
            </a:custGeom>
            <a:noFill/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C621368-D736-428F-B65B-1BC7EE1B483B}"/>
                </a:ext>
              </a:extLst>
            </p:cNvPr>
            <p:cNvSpPr/>
            <p:nvPr/>
          </p:nvSpPr>
          <p:spPr>
            <a:xfrm>
              <a:off x="6844938" y="1737838"/>
              <a:ext cx="1558746" cy="1448993"/>
            </a:xfrm>
            <a:custGeom>
              <a:avLst/>
              <a:gdLst>
                <a:gd name="connsiteX0" fmla="*/ 0 w 1498128"/>
                <a:gd name="connsiteY0" fmla="*/ 724497 h 1448993"/>
                <a:gd name="connsiteX1" fmla="*/ 749064 w 1498128"/>
                <a:gd name="connsiteY1" fmla="*/ 0 h 1448993"/>
                <a:gd name="connsiteX2" fmla="*/ 1498128 w 1498128"/>
                <a:gd name="connsiteY2" fmla="*/ 724497 h 1448993"/>
                <a:gd name="connsiteX3" fmla="*/ 749064 w 1498128"/>
                <a:gd name="connsiteY3" fmla="*/ 1448994 h 1448993"/>
                <a:gd name="connsiteX4" fmla="*/ 0 w 1498128"/>
                <a:gd name="connsiteY4" fmla="*/ 724497 h 144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28" h="1448993">
                  <a:moveTo>
                    <a:pt x="0" y="724497"/>
                  </a:moveTo>
                  <a:cubicBezTo>
                    <a:pt x="0" y="324368"/>
                    <a:pt x="335367" y="0"/>
                    <a:pt x="749064" y="0"/>
                  </a:cubicBezTo>
                  <a:cubicBezTo>
                    <a:pt x="1162761" y="0"/>
                    <a:pt x="1498128" y="324368"/>
                    <a:pt x="1498128" y="724497"/>
                  </a:cubicBezTo>
                  <a:cubicBezTo>
                    <a:pt x="1498128" y="1124626"/>
                    <a:pt x="1162761" y="1448994"/>
                    <a:pt x="749064" y="1448994"/>
                  </a:cubicBezTo>
                  <a:cubicBezTo>
                    <a:pt x="335367" y="1448994"/>
                    <a:pt x="0" y="1124626"/>
                    <a:pt x="0" y="724497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80000"/>
                <a:hueOff val="0"/>
                <a:satOff val="0"/>
                <a:lumOff val="6364"/>
                <a:alphaOff val="0"/>
              </a:schemeClr>
            </a:fillRef>
            <a:effectRef idx="3">
              <a:schemeClr val="accent3">
                <a:shade val="80000"/>
                <a:hueOff val="0"/>
                <a:satOff val="0"/>
                <a:lumOff val="636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latin typeface="Bahnschrift SemiBold" panose="020B0502040204020203" pitchFamily="34" charset="0"/>
                </a:rPr>
                <a:t>SCIENTIFIC DOMAINS</a:t>
              </a:r>
              <a:endParaRPr lang="ko-KR" altLang="en-US" b="1" kern="12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D718287-B2BA-4E26-807E-43EA7E8FC8C5}"/>
                </a:ext>
              </a:extLst>
            </p:cNvPr>
            <p:cNvSpPr/>
            <p:nvPr/>
          </p:nvSpPr>
          <p:spPr>
            <a:xfrm>
              <a:off x="8628656" y="1877652"/>
              <a:ext cx="3304241" cy="1169367"/>
            </a:xfrm>
            <a:custGeom>
              <a:avLst/>
              <a:gdLst>
                <a:gd name="connsiteX0" fmla="*/ 0 w 2247192"/>
                <a:gd name="connsiteY0" fmla="*/ 0 h 1448993"/>
                <a:gd name="connsiteX1" fmla="*/ 2247192 w 2247192"/>
                <a:gd name="connsiteY1" fmla="*/ 0 h 1448993"/>
                <a:gd name="connsiteX2" fmla="*/ 2247192 w 2247192"/>
                <a:gd name="connsiteY2" fmla="*/ 1448993 h 1448993"/>
                <a:gd name="connsiteX3" fmla="*/ 0 w 2247192"/>
                <a:gd name="connsiteY3" fmla="*/ 1448993 h 1448993"/>
                <a:gd name="connsiteX4" fmla="*/ 0 w 2247192"/>
                <a:gd name="connsiteY4" fmla="*/ 0 h 144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192" h="1448993">
                  <a:moveTo>
                    <a:pt x="0" y="0"/>
                  </a:moveTo>
                  <a:lnTo>
                    <a:pt x="2247192" y="0"/>
                  </a:lnTo>
                  <a:lnTo>
                    <a:pt x="2247192" y="1448993"/>
                  </a:lnTo>
                  <a:lnTo>
                    <a:pt x="0" y="14489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algn="l" defTabSz="8890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kern="1200" dirty="0"/>
                <a:t>Signal Processing</a:t>
              </a:r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dirty="0"/>
                <a:t>Image Processing</a:t>
              </a:r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kern="1200" dirty="0"/>
                <a:t>Bioinformatics</a:t>
              </a:r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dirty="0"/>
                <a:t>Mathematical Analysis</a:t>
              </a:r>
              <a:endParaRPr lang="ko-KR" altLang="en-US" kern="1200" dirty="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46671D04-60FD-4472-961A-D9AABD335D16}"/>
                </a:ext>
              </a:extLst>
            </p:cNvPr>
            <p:cNvSpPr/>
            <p:nvPr/>
          </p:nvSpPr>
          <p:spPr>
            <a:xfrm>
              <a:off x="7323210" y="3522772"/>
              <a:ext cx="1558746" cy="1448993"/>
            </a:xfrm>
            <a:custGeom>
              <a:avLst/>
              <a:gdLst>
                <a:gd name="connsiteX0" fmla="*/ 0 w 1498128"/>
                <a:gd name="connsiteY0" fmla="*/ 724497 h 1448993"/>
                <a:gd name="connsiteX1" fmla="*/ 749064 w 1498128"/>
                <a:gd name="connsiteY1" fmla="*/ 0 h 1448993"/>
                <a:gd name="connsiteX2" fmla="*/ 1498128 w 1498128"/>
                <a:gd name="connsiteY2" fmla="*/ 724497 h 1448993"/>
                <a:gd name="connsiteX3" fmla="*/ 749064 w 1498128"/>
                <a:gd name="connsiteY3" fmla="*/ 1448994 h 1448993"/>
                <a:gd name="connsiteX4" fmla="*/ 0 w 1498128"/>
                <a:gd name="connsiteY4" fmla="*/ 724497 h 144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28" h="1448993">
                  <a:moveTo>
                    <a:pt x="0" y="724497"/>
                  </a:moveTo>
                  <a:cubicBezTo>
                    <a:pt x="0" y="324368"/>
                    <a:pt x="335367" y="0"/>
                    <a:pt x="749064" y="0"/>
                  </a:cubicBezTo>
                  <a:cubicBezTo>
                    <a:pt x="1162761" y="0"/>
                    <a:pt x="1498128" y="324368"/>
                    <a:pt x="1498128" y="724497"/>
                  </a:cubicBezTo>
                  <a:cubicBezTo>
                    <a:pt x="1498128" y="1124626"/>
                    <a:pt x="1162761" y="1448994"/>
                    <a:pt x="749064" y="1448994"/>
                  </a:cubicBezTo>
                  <a:cubicBezTo>
                    <a:pt x="335367" y="1448994"/>
                    <a:pt x="0" y="1124626"/>
                    <a:pt x="0" y="724497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80000"/>
                <a:hueOff val="0"/>
                <a:satOff val="0"/>
                <a:lumOff val="12728"/>
                <a:alphaOff val="0"/>
              </a:schemeClr>
            </a:fillRef>
            <a:effectRef idx="3">
              <a:schemeClr val="accent3">
                <a:shade val="80000"/>
                <a:hueOff val="0"/>
                <a:satOff val="0"/>
                <a:lumOff val="1272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9396" tIns="212200" rIns="219396" bIns="212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latin typeface="Bahnschrift SemiBold" panose="020B0502040204020203" pitchFamily="34" charset="0"/>
                </a:rPr>
                <a:t>DATA SCIENCE</a:t>
              </a:r>
              <a:endParaRPr lang="ko-KR" altLang="en-US" b="1" kern="12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D2129E8-A472-4FF5-8F31-6349632151C7}"/>
                </a:ext>
              </a:extLst>
            </p:cNvPr>
            <p:cNvSpPr/>
            <p:nvPr/>
          </p:nvSpPr>
          <p:spPr>
            <a:xfrm>
              <a:off x="9141405" y="3662585"/>
              <a:ext cx="3459898" cy="1169366"/>
            </a:xfrm>
            <a:custGeom>
              <a:avLst/>
              <a:gdLst>
                <a:gd name="connsiteX0" fmla="*/ 0 w 2247192"/>
                <a:gd name="connsiteY0" fmla="*/ 0 h 1448993"/>
                <a:gd name="connsiteX1" fmla="*/ 2247192 w 2247192"/>
                <a:gd name="connsiteY1" fmla="*/ 0 h 1448993"/>
                <a:gd name="connsiteX2" fmla="*/ 2247192 w 2247192"/>
                <a:gd name="connsiteY2" fmla="*/ 1448993 h 1448993"/>
                <a:gd name="connsiteX3" fmla="*/ 0 w 2247192"/>
                <a:gd name="connsiteY3" fmla="*/ 1448993 h 1448993"/>
                <a:gd name="connsiteX4" fmla="*/ 0 w 2247192"/>
                <a:gd name="connsiteY4" fmla="*/ 0 h 144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192" h="1448993">
                  <a:moveTo>
                    <a:pt x="0" y="0"/>
                  </a:moveTo>
                  <a:lnTo>
                    <a:pt x="2247192" y="0"/>
                  </a:lnTo>
                  <a:lnTo>
                    <a:pt x="2247192" y="1448993"/>
                  </a:lnTo>
                  <a:lnTo>
                    <a:pt x="0" y="14489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dirty="0"/>
                <a:t>Extract, Transform, Load</a:t>
              </a:r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dirty="0"/>
                <a:t>Exploratory analysis</a:t>
              </a:r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dirty="0"/>
                <a:t>Model and evaluate</a:t>
              </a:r>
            </a:p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dirty="0"/>
                <a:t>Report in a dashboard</a:t>
              </a:r>
              <a:endParaRPr lang="ko-KR" altLang="en-US" kern="1200" dirty="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648A44CD-39F5-46F2-BEE5-C958F709112B}"/>
                </a:ext>
              </a:extLst>
            </p:cNvPr>
            <p:cNvSpPr/>
            <p:nvPr/>
          </p:nvSpPr>
          <p:spPr>
            <a:xfrm>
              <a:off x="6968931" y="5307706"/>
              <a:ext cx="1364881" cy="1448993"/>
            </a:xfrm>
            <a:custGeom>
              <a:avLst/>
              <a:gdLst>
                <a:gd name="connsiteX0" fmla="*/ 0 w 1311802"/>
                <a:gd name="connsiteY0" fmla="*/ 724497 h 1448993"/>
                <a:gd name="connsiteX1" fmla="*/ 655901 w 1311802"/>
                <a:gd name="connsiteY1" fmla="*/ 0 h 1448993"/>
                <a:gd name="connsiteX2" fmla="*/ 1311802 w 1311802"/>
                <a:gd name="connsiteY2" fmla="*/ 724497 h 1448993"/>
                <a:gd name="connsiteX3" fmla="*/ 655901 w 1311802"/>
                <a:gd name="connsiteY3" fmla="*/ 1448994 h 1448993"/>
                <a:gd name="connsiteX4" fmla="*/ 0 w 1311802"/>
                <a:gd name="connsiteY4" fmla="*/ 724497 h 144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802" h="1448993">
                  <a:moveTo>
                    <a:pt x="0" y="724497"/>
                  </a:moveTo>
                  <a:cubicBezTo>
                    <a:pt x="0" y="324368"/>
                    <a:pt x="293657" y="0"/>
                    <a:pt x="655901" y="0"/>
                  </a:cubicBezTo>
                  <a:cubicBezTo>
                    <a:pt x="1018145" y="0"/>
                    <a:pt x="1311802" y="324368"/>
                    <a:pt x="1311802" y="724497"/>
                  </a:cubicBezTo>
                  <a:cubicBezTo>
                    <a:pt x="1311802" y="1124626"/>
                    <a:pt x="1018145" y="1448994"/>
                    <a:pt x="655901" y="1448994"/>
                  </a:cubicBezTo>
                  <a:cubicBezTo>
                    <a:pt x="293657" y="1448994"/>
                    <a:pt x="0" y="1124626"/>
                    <a:pt x="0" y="724497"/>
                  </a:cubicBez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shade val="80000"/>
                <a:hueOff val="0"/>
                <a:satOff val="0"/>
                <a:lumOff val="19092"/>
                <a:alphaOff val="0"/>
              </a:schemeClr>
            </a:fillRef>
            <a:effectRef idx="3">
              <a:schemeClr val="accent3">
                <a:shade val="80000"/>
                <a:hueOff val="0"/>
                <a:satOff val="0"/>
                <a:lumOff val="1909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ko-KR" b="1" dirty="0">
                  <a:latin typeface="Bahnschrift SemiBold" panose="020B0502040204020203" pitchFamily="34" charset="0"/>
                </a:rPr>
                <a:t>MACHINE LEARNING</a:t>
              </a:r>
              <a:endParaRPr lang="ko-KR" altLang="en-US" b="1" kern="1200" dirty="0">
                <a:latin typeface="Bahnschrift SemiBold" panose="020B0502040204020203" pitchFamily="34" charset="0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F90BD6F7-EAA9-44C1-BB45-101F3EF5C010}"/>
                </a:ext>
              </a:extLst>
            </p:cNvPr>
            <p:cNvSpPr/>
            <p:nvPr/>
          </p:nvSpPr>
          <p:spPr>
            <a:xfrm>
              <a:off x="8650201" y="5307706"/>
              <a:ext cx="1967703" cy="1448993"/>
            </a:xfrm>
            <a:custGeom>
              <a:avLst/>
              <a:gdLst>
                <a:gd name="connsiteX0" fmla="*/ 0 w 1967703"/>
                <a:gd name="connsiteY0" fmla="*/ 0 h 1448993"/>
                <a:gd name="connsiteX1" fmla="*/ 1967703 w 1967703"/>
                <a:gd name="connsiteY1" fmla="*/ 0 h 1448993"/>
                <a:gd name="connsiteX2" fmla="*/ 1967703 w 1967703"/>
                <a:gd name="connsiteY2" fmla="*/ 1448993 h 1448993"/>
                <a:gd name="connsiteX3" fmla="*/ 0 w 1967703"/>
                <a:gd name="connsiteY3" fmla="*/ 1448993 h 1448993"/>
                <a:gd name="connsiteX4" fmla="*/ 0 w 1967703"/>
                <a:gd name="connsiteY4" fmla="*/ 0 h 144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7703" h="1448993">
                  <a:moveTo>
                    <a:pt x="0" y="0"/>
                  </a:moveTo>
                  <a:lnTo>
                    <a:pt x="1967703" y="0"/>
                  </a:lnTo>
                  <a:lnTo>
                    <a:pt x="1967703" y="1448993"/>
                  </a:lnTo>
                  <a:lnTo>
                    <a:pt x="0" y="14489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algn="l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ko-KR" altLang="en-US" sz="2400" kern="1200" dirty="0"/>
            </a:p>
            <a:p>
              <a:pPr marL="228600" lvl="1" indent="-228600" algn="l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ko-KR" altLang="en-US" sz="2400" kern="1200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915AD13-F9F6-4B08-923C-18CCD51EC9DA}"/>
                </a:ext>
              </a:extLst>
            </p:cNvPr>
            <p:cNvSpPr/>
            <p:nvPr/>
          </p:nvSpPr>
          <p:spPr>
            <a:xfrm>
              <a:off x="8550827" y="5632855"/>
              <a:ext cx="3459898" cy="798694"/>
            </a:xfrm>
            <a:custGeom>
              <a:avLst/>
              <a:gdLst>
                <a:gd name="connsiteX0" fmla="*/ 0 w 2247192"/>
                <a:gd name="connsiteY0" fmla="*/ 0 h 1448993"/>
                <a:gd name="connsiteX1" fmla="*/ 2247192 w 2247192"/>
                <a:gd name="connsiteY1" fmla="*/ 0 h 1448993"/>
                <a:gd name="connsiteX2" fmla="*/ 2247192 w 2247192"/>
                <a:gd name="connsiteY2" fmla="*/ 1448993 h 1448993"/>
                <a:gd name="connsiteX3" fmla="*/ 0 w 2247192"/>
                <a:gd name="connsiteY3" fmla="*/ 1448993 h 1448993"/>
                <a:gd name="connsiteX4" fmla="*/ 0 w 2247192"/>
                <a:gd name="connsiteY4" fmla="*/ 0 h 1448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192" h="1448993">
                  <a:moveTo>
                    <a:pt x="0" y="0"/>
                  </a:moveTo>
                  <a:lnTo>
                    <a:pt x="2247192" y="0"/>
                  </a:lnTo>
                  <a:lnTo>
                    <a:pt x="2247192" y="1448993"/>
                  </a:lnTo>
                  <a:lnTo>
                    <a:pt x="0" y="144899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ko-KR" dirty="0"/>
                <a:t>basis of powerful machine learning libraries</a:t>
              </a:r>
            </a:p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ko-KR" dirty="0"/>
                <a:t>   -  scikit-learn / SciPy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49447231-10EB-47A3-9865-0E06719C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78" y="3102209"/>
            <a:ext cx="3250739" cy="12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76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1300</TotalTime>
  <Words>89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맑은 고딕</vt:lpstr>
      <vt:lpstr>Gothic A1 SemiBold</vt:lpstr>
      <vt:lpstr>나눔바른고딕 Light</vt:lpstr>
      <vt:lpstr>Gothic A1 ExtraLight</vt:lpstr>
      <vt:lpstr>나눔바른고딕</vt:lpstr>
      <vt:lpstr>Gothic A1 thin</vt:lpstr>
      <vt:lpstr>Wingdings</vt:lpstr>
      <vt:lpstr>Arial</vt:lpstr>
      <vt:lpstr>Bahnschrift SemiBold</vt:lpstr>
      <vt:lpstr>Office 테마</vt:lpstr>
      <vt:lpstr>Introduction</vt:lpstr>
      <vt:lpstr>전체 커리큘럼 소개</vt:lpstr>
      <vt:lpstr>넘파이 (Numpy)</vt:lpstr>
      <vt:lpstr>ECOSYSTEM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2020-06-27T05:25:02Z</dcterms:modified>
</cp:coreProperties>
</file>