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93" r:id="rId3"/>
    <p:sldId id="286" r:id="rId4"/>
    <p:sldId id="295" r:id="rId5"/>
    <p:sldId id="285" r:id="rId6"/>
    <p:sldId id="296" r:id="rId7"/>
    <p:sldId id="298" r:id="rId8"/>
    <p:sldId id="299" r:id="rId9"/>
  </p:sldIdLst>
  <p:sldSz cx="12192000" cy="6858000"/>
  <p:notesSz cx="6858000" cy="9144000"/>
  <p:embeddedFontLst>
    <p:embeddedFont>
      <p:font typeface="Gothic A1 ExtraLight" panose="020B0600000101010101" charset="-127"/>
      <p:regular r:id="rId11"/>
    </p:embeddedFont>
    <p:embeddedFont>
      <p:font typeface="Gothic A1 SemiBold" panose="020B0600000101010101" charset="-127"/>
      <p:bold r:id="rId12"/>
    </p:embeddedFont>
    <p:embeddedFont>
      <p:font typeface="Gothic A1 thin" panose="020B0600000101010101" charset="-127"/>
      <p:regular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나눔바른고딕" panose="020B0603020101020101" pitchFamily="50" charset="-127"/>
      <p:regular r:id="rId18"/>
      <p:bold r:id="rId19"/>
    </p:embeddedFont>
    <p:embeddedFont>
      <p:font typeface="나눔바른고딕 Light" panose="020B0603020101020101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E9481-6B44-46A7-805B-4F30615E4580}" v="345" dt="2020-06-27T07:04:21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 showGuides="1">
      <p:cViewPr varScale="1">
        <p:scale>
          <a:sx n="76" d="100"/>
          <a:sy n="76" d="100"/>
        </p:scale>
        <p:origin x="2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A1FE9481-6B44-46A7-805B-4F30615E4580}"/>
    <pc:docChg chg="undo custSel addSld delSld modSld sldOrd">
      <pc:chgData name="Yoo Jonghun" userId="7af2938a2fa79179" providerId="LiveId" clId="{A1FE9481-6B44-46A7-805B-4F30615E4580}" dt="2020-06-27T08:59:11.892" v="1729"/>
      <pc:docMkLst>
        <pc:docMk/>
      </pc:docMkLst>
      <pc:sldChg chg="modSp mod">
        <pc:chgData name="Yoo Jonghun" userId="7af2938a2fa79179" providerId="LiveId" clId="{A1FE9481-6B44-46A7-805B-4F30615E4580}" dt="2020-06-23T15:07:15.457" v="1665"/>
        <pc:sldMkLst>
          <pc:docMk/>
          <pc:sldMk cId="1738146401" sldId="256"/>
        </pc:sldMkLst>
        <pc:spChg chg="mod">
          <ac:chgData name="Yoo Jonghun" userId="7af2938a2fa79179" providerId="LiveId" clId="{A1FE9481-6B44-46A7-805B-4F30615E4580}" dt="2020-06-23T15:07:15.457" v="1665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A1FE9481-6B44-46A7-805B-4F30615E4580}" dt="2020-06-20T07:29:30.629" v="64" actId="14100"/>
          <ac:spMkLst>
            <pc:docMk/>
            <pc:sldMk cId="1738146401" sldId="256"/>
            <ac:spMk id="3" creationId="{F743726B-8BD9-41B0-BA90-8036CCE90F06}"/>
          </ac:spMkLst>
        </pc:spChg>
      </pc:sldChg>
      <pc:sldChg chg="del">
        <pc:chgData name="Yoo Jonghun" userId="7af2938a2fa79179" providerId="LiveId" clId="{A1FE9481-6B44-46A7-805B-4F30615E4580}" dt="2020-06-20T07:28:34.417" v="18" actId="2696"/>
        <pc:sldMkLst>
          <pc:docMk/>
          <pc:sldMk cId="3331657119" sldId="268"/>
        </pc:sldMkLst>
      </pc:sldChg>
      <pc:sldChg chg="del ord">
        <pc:chgData name="Yoo Jonghun" userId="7af2938a2fa79179" providerId="LiveId" clId="{A1FE9481-6B44-46A7-805B-4F30615E4580}" dt="2020-06-23T13:54:46.810" v="567" actId="2696"/>
        <pc:sldMkLst>
          <pc:docMk/>
          <pc:sldMk cId="4289707952" sldId="284"/>
        </pc:sldMkLst>
      </pc:sldChg>
      <pc:sldChg chg="addSp delSp modSp mod">
        <pc:chgData name="Yoo Jonghun" userId="7af2938a2fa79179" providerId="LiveId" clId="{A1FE9481-6B44-46A7-805B-4F30615E4580}" dt="2020-06-27T08:45:58.654" v="1728"/>
        <pc:sldMkLst>
          <pc:docMk/>
          <pc:sldMk cId="2108534130" sldId="285"/>
        </pc:sldMkLst>
        <pc:spChg chg="mod">
          <ac:chgData name="Yoo Jonghun" userId="7af2938a2fa79179" providerId="LiveId" clId="{A1FE9481-6B44-46A7-805B-4F30615E4580}" dt="2020-06-23T15:06:42.130" v="1642"/>
          <ac:spMkLst>
            <pc:docMk/>
            <pc:sldMk cId="2108534130" sldId="285"/>
            <ac:spMk id="2" creationId="{C1C69F64-F510-492A-BAD9-081F5111B6AE}"/>
          </ac:spMkLst>
        </pc:spChg>
        <pc:spChg chg="mod">
          <ac:chgData name="Yoo Jonghun" userId="7af2938a2fa79179" providerId="LiveId" clId="{A1FE9481-6B44-46A7-805B-4F30615E4580}" dt="2020-06-23T15:07:27.317" v="1669"/>
          <ac:spMkLst>
            <pc:docMk/>
            <pc:sldMk cId="2108534130" sldId="285"/>
            <ac:spMk id="4" creationId="{068C5A6C-909A-48DF-A469-FC73377508FD}"/>
          </ac:spMkLst>
        </pc:spChg>
        <pc:spChg chg="mod">
          <ac:chgData name="Yoo Jonghun" userId="7af2938a2fa79179" providerId="LiveId" clId="{A1FE9481-6B44-46A7-805B-4F30615E4580}" dt="2020-06-27T08:45:58.654" v="1728"/>
          <ac:spMkLst>
            <pc:docMk/>
            <pc:sldMk cId="2108534130" sldId="285"/>
            <ac:spMk id="5" creationId="{7FBC023E-5D69-44AC-9A88-C9CCE4BFD6A0}"/>
          </ac:spMkLst>
        </pc:spChg>
        <pc:spChg chg="mod">
          <ac:chgData name="Yoo Jonghun" userId="7af2938a2fa79179" providerId="LiveId" clId="{A1FE9481-6B44-46A7-805B-4F30615E4580}" dt="2020-06-27T08:45:58.013" v="1727" actId="1076"/>
          <ac:spMkLst>
            <pc:docMk/>
            <pc:sldMk cId="2108534130" sldId="285"/>
            <ac:spMk id="7" creationId="{92A3FAC1-F604-4EB9-B8C7-E4518C21C431}"/>
          </ac:spMkLst>
        </pc:spChg>
        <pc:spChg chg="add mod">
          <ac:chgData name="Yoo Jonghun" userId="7af2938a2fa79179" providerId="LiveId" clId="{A1FE9481-6B44-46A7-805B-4F30615E4580}" dt="2020-06-27T08:45:58.013" v="1727" actId="1076"/>
          <ac:spMkLst>
            <pc:docMk/>
            <pc:sldMk cId="2108534130" sldId="285"/>
            <ac:spMk id="8" creationId="{16B7E286-0E69-45F2-BEA9-F4F25DAE5D51}"/>
          </ac:spMkLst>
        </pc:spChg>
        <pc:spChg chg="mod">
          <ac:chgData name="Yoo Jonghun" userId="7af2938a2fa79179" providerId="LiveId" clId="{A1FE9481-6B44-46A7-805B-4F30615E4580}" dt="2020-06-27T08:45:58.013" v="1727" actId="1076"/>
          <ac:spMkLst>
            <pc:docMk/>
            <pc:sldMk cId="2108534130" sldId="285"/>
            <ac:spMk id="9" creationId="{ED290A74-0FEB-4D8F-AE90-11FD41743FDB}"/>
          </ac:spMkLst>
        </pc:spChg>
        <pc:spChg chg="add mod">
          <ac:chgData name="Yoo Jonghun" userId="7af2938a2fa79179" providerId="LiveId" clId="{A1FE9481-6B44-46A7-805B-4F30615E4580}" dt="2020-06-27T08:45:58.013" v="1727" actId="1076"/>
          <ac:spMkLst>
            <pc:docMk/>
            <pc:sldMk cId="2108534130" sldId="285"/>
            <ac:spMk id="10" creationId="{8111E6D0-299D-4ED6-9F37-812308C9C8EE}"/>
          </ac:spMkLst>
        </pc:spChg>
        <pc:spChg chg="add del mod">
          <ac:chgData name="Yoo Jonghun" userId="7af2938a2fa79179" providerId="LiveId" clId="{A1FE9481-6B44-46A7-805B-4F30615E4580}" dt="2020-06-27T08:45:38.855" v="1721" actId="478"/>
          <ac:spMkLst>
            <pc:docMk/>
            <pc:sldMk cId="2108534130" sldId="285"/>
            <ac:spMk id="11" creationId="{FE54DFA8-7EE0-44AE-8A7F-6ADC2FB37D40}"/>
          </ac:spMkLst>
        </pc:spChg>
        <pc:spChg chg="add del mod">
          <ac:chgData name="Yoo Jonghun" userId="7af2938a2fa79179" providerId="LiveId" clId="{A1FE9481-6B44-46A7-805B-4F30615E4580}" dt="2020-06-27T08:45:38.855" v="1721" actId="478"/>
          <ac:spMkLst>
            <pc:docMk/>
            <pc:sldMk cId="2108534130" sldId="285"/>
            <ac:spMk id="12" creationId="{7F53E193-CBA4-44A4-9073-63D5A364D538}"/>
          </ac:spMkLst>
        </pc:spChg>
        <pc:spChg chg="add del mod">
          <ac:chgData name="Yoo Jonghun" userId="7af2938a2fa79179" providerId="LiveId" clId="{A1FE9481-6B44-46A7-805B-4F30615E4580}" dt="2020-06-27T08:45:38.855" v="1721" actId="478"/>
          <ac:spMkLst>
            <pc:docMk/>
            <pc:sldMk cId="2108534130" sldId="285"/>
            <ac:spMk id="13" creationId="{C3E6E863-4F82-4D25-9226-9ED04F0B15B2}"/>
          </ac:spMkLst>
        </pc:spChg>
        <pc:spChg chg="add del mod">
          <ac:chgData name="Yoo Jonghun" userId="7af2938a2fa79179" providerId="LiveId" clId="{A1FE9481-6B44-46A7-805B-4F30615E4580}" dt="2020-06-27T08:45:38.855" v="1721" actId="478"/>
          <ac:spMkLst>
            <pc:docMk/>
            <pc:sldMk cId="2108534130" sldId="285"/>
            <ac:spMk id="14" creationId="{5368155F-03F2-4078-81DB-DF48D084A64E}"/>
          </ac:spMkLst>
        </pc:spChg>
      </pc:sldChg>
      <pc:sldChg chg="del">
        <pc:chgData name="Yoo Jonghun" userId="7af2938a2fa79179" providerId="LiveId" clId="{A1FE9481-6B44-46A7-805B-4F30615E4580}" dt="2020-06-23T13:54:39.754" v="565" actId="2696"/>
        <pc:sldMkLst>
          <pc:docMk/>
          <pc:sldMk cId="50156802" sldId="286"/>
        </pc:sldMkLst>
      </pc:sldChg>
      <pc:sldChg chg="addSp modSp add mod">
        <pc:chgData name="Yoo Jonghun" userId="7af2938a2fa79179" providerId="LiveId" clId="{A1FE9481-6B44-46A7-805B-4F30615E4580}" dt="2020-06-23T15:07:21.350" v="1667"/>
        <pc:sldMkLst>
          <pc:docMk/>
          <pc:sldMk cId="4261032654" sldId="286"/>
        </pc:sldMkLst>
        <pc:spChg chg="mod">
          <ac:chgData name="Yoo Jonghun" userId="7af2938a2fa79179" providerId="LiveId" clId="{A1FE9481-6B44-46A7-805B-4F30615E4580}" dt="2020-06-23T15:07:21.350" v="1667"/>
          <ac:spMkLst>
            <pc:docMk/>
            <pc:sldMk cId="4261032654" sldId="286"/>
            <ac:spMk id="4" creationId="{068C5A6C-909A-48DF-A469-FC73377508FD}"/>
          </ac:spMkLst>
        </pc:spChg>
        <pc:spChg chg="mod">
          <ac:chgData name="Yoo Jonghun" userId="7af2938a2fa79179" providerId="LiveId" clId="{A1FE9481-6B44-46A7-805B-4F30615E4580}" dt="2020-06-23T14:12:25.277" v="741" actId="1076"/>
          <ac:spMkLst>
            <pc:docMk/>
            <pc:sldMk cId="4261032654" sldId="286"/>
            <ac:spMk id="7" creationId="{92A3FAC1-F604-4EB9-B8C7-E4518C21C431}"/>
          </ac:spMkLst>
        </pc:spChg>
        <pc:spChg chg="mod">
          <ac:chgData name="Yoo Jonghun" userId="7af2938a2fa79179" providerId="LiveId" clId="{A1FE9481-6B44-46A7-805B-4F30615E4580}" dt="2020-06-23T14:12:25.277" v="741" actId="1076"/>
          <ac:spMkLst>
            <pc:docMk/>
            <pc:sldMk cId="4261032654" sldId="286"/>
            <ac:spMk id="9" creationId="{ED290A74-0FEB-4D8F-AE90-11FD41743FDB}"/>
          </ac:spMkLst>
        </pc:spChg>
        <pc:spChg chg="mod">
          <ac:chgData name="Yoo Jonghun" userId="7af2938a2fa79179" providerId="LiveId" clId="{A1FE9481-6B44-46A7-805B-4F30615E4580}" dt="2020-06-23T14:12:25.277" v="741" actId="1076"/>
          <ac:spMkLst>
            <pc:docMk/>
            <pc:sldMk cId="4261032654" sldId="286"/>
            <ac:spMk id="10" creationId="{CDDEA006-F2C2-46C6-BE28-AAE3AF1B882B}"/>
          </ac:spMkLst>
        </pc:spChg>
        <pc:spChg chg="add mod">
          <ac:chgData name="Yoo Jonghun" userId="7af2938a2fa79179" providerId="LiveId" clId="{A1FE9481-6B44-46A7-805B-4F30615E4580}" dt="2020-06-23T14:12:25.277" v="741" actId="1076"/>
          <ac:spMkLst>
            <pc:docMk/>
            <pc:sldMk cId="4261032654" sldId="286"/>
            <ac:spMk id="11" creationId="{82E1A6DD-B5A6-417E-A77D-212D68C53D06}"/>
          </ac:spMkLst>
        </pc:spChg>
        <pc:spChg chg="add mod">
          <ac:chgData name="Yoo Jonghun" userId="7af2938a2fa79179" providerId="LiveId" clId="{A1FE9481-6B44-46A7-805B-4F30615E4580}" dt="2020-06-23T14:12:25.277" v="741" actId="1076"/>
          <ac:spMkLst>
            <pc:docMk/>
            <pc:sldMk cId="4261032654" sldId="286"/>
            <ac:spMk id="12" creationId="{40D04A90-EDC6-448A-A453-00C69E7FCCE2}"/>
          </ac:spMkLst>
        </pc:spChg>
      </pc:sldChg>
      <pc:sldChg chg="add del ord">
        <pc:chgData name="Yoo Jonghun" userId="7af2938a2fa79179" providerId="LiveId" clId="{A1FE9481-6B44-46A7-805B-4F30615E4580}" dt="2020-06-23T14:46:01.521" v="1634" actId="2696"/>
        <pc:sldMkLst>
          <pc:docMk/>
          <pc:sldMk cId="2275461247" sldId="287"/>
        </pc:sldMkLst>
      </pc:sldChg>
      <pc:sldChg chg="modSp del mod ord">
        <pc:chgData name="Yoo Jonghun" userId="7af2938a2fa79179" providerId="LiveId" clId="{A1FE9481-6B44-46A7-805B-4F30615E4580}" dt="2020-06-23T14:07:39.449" v="618" actId="2696"/>
        <pc:sldMkLst>
          <pc:docMk/>
          <pc:sldMk cId="2530541355" sldId="287"/>
        </pc:sldMkLst>
        <pc:spChg chg="mod">
          <ac:chgData name="Yoo Jonghun" userId="7af2938a2fa79179" providerId="LiveId" clId="{A1FE9481-6B44-46A7-805B-4F30615E4580}" dt="2020-06-20T07:29:13.111" v="63" actId="20577"/>
          <ac:spMkLst>
            <pc:docMk/>
            <pc:sldMk cId="2530541355" sldId="287"/>
            <ac:spMk id="5" creationId="{7FBC023E-5D69-44AC-9A88-C9CCE4BFD6A0}"/>
          </ac:spMkLst>
        </pc:spChg>
      </pc:sldChg>
      <pc:sldChg chg="del">
        <pc:chgData name="Yoo Jonghun" userId="7af2938a2fa79179" providerId="LiveId" clId="{A1FE9481-6B44-46A7-805B-4F30615E4580}" dt="2020-06-23T14:07:47.051" v="619" actId="2696"/>
        <pc:sldMkLst>
          <pc:docMk/>
          <pc:sldMk cId="2356660516" sldId="288"/>
        </pc:sldMkLst>
      </pc:sldChg>
      <pc:sldChg chg="modSp del mod">
        <pc:chgData name="Yoo Jonghun" userId="7af2938a2fa79179" providerId="LiveId" clId="{A1FE9481-6B44-46A7-805B-4F30615E4580}" dt="2020-06-23T14:46:01.521" v="1634" actId="2696"/>
        <pc:sldMkLst>
          <pc:docMk/>
          <pc:sldMk cId="1417911443" sldId="289"/>
        </pc:sldMkLst>
        <pc:spChg chg="mod">
          <ac:chgData name="Yoo Jonghun" userId="7af2938a2fa79179" providerId="LiveId" clId="{A1FE9481-6B44-46A7-805B-4F30615E4580}" dt="2020-06-23T14:06:18.001" v="616"/>
          <ac:spMkLst>
            <pc:docMk/>
            <pc:sldMk cId="1417911443" sldId="289"/>
            <ac:spMk id="5" creationId="{7FBC023E-5D69-44AC-9A88-C9CCE4BFD6A0}"/>
          </ac:spMkLst>
        </pc:spChg>
      </pc:sldChg>
      <pc:sldChg chg="modSp del mod">
        <pc:chgData name="Yoo Jonghun" userId="7af2938a2fa79179" providerId="LiveId" clId="{A1FE9481-6B44-46A7-805B-4F30615E4580}" dt="2020-06-23T14:46:01.521" v="1634" actId="2696"/>
        <pc:sldMkLst>
          <pc:docMk/>
          <pc:sldMk cId="728447082" sldId="291"/>
        </pc:sldMkLst>
        <pc:spChg chg="mod">
          <ac:chgData name="Yoo Jonghun" userId="7af2938a2fa79179" providerId="LiveId" clId="{A1FE9481-6B44-46A7-805B-4F30615E4580}" dt="2020-06-23T14:05:48.328" v="577" actId="13926"/>
          <ac:spMkLst>
            <pc:docMk/>
            <pc:sldMk cId="728447082" sldId="291"/>
            <ac:spMk id="7" creationId="{7B439790-515A-425A-A7A8-474C05D00239}"/>
          </ac:spMkLst>
        </pc:spChg>
        <pc:spChg chg="mod">
          <ac:chgData name="Yoo Jonghun" userId="7af2938a2fa79179" providerId="LiveId" clId="{A1FE9481-6B44-46A7-805B-4F30615E4580}" dt="2020-06-23T14:06:00.115" v="580" actId="13926"/>
          <ac:spMkLst>
            <pc:docMk/>
            <pc:sldMk cId="728447082" sldId="291"/>
            <ac:spMk id="8" creationId="{4116662B-D2DB-4D2A-9D1D-68EE37964725}"/>
          </ac:spMkLst>
        </pc:spChg>
      </pc:sldChg>
      <pc:sldChg chg="add del">
        <pc:chgData name="Yoo Jonghun" userId="7af2938a2fa79179" providerId="LiveId" clId="{A1FE9481-6B44-46A7-805B-4F30615E4580}" dt="2020-06-23T14:46:01.521" v="1634" actId="2696"/>
        <pc:sldMkLst>
          <pc:docMk/>
          <pc:sldMk cId="654155690" sldId="292"/>
        </pc:sldMkLst>
      </pc:sldChg>
      <pc:sldChg chg="new del">
        <pc:chgData name="Yoo Jonghun" userId="7af2938a2fa79179" providerId="LiveId" clId="{A1FE9481-6B44-46A7-805B-4F30615E4580}" dt="2020-06-20T06:08:21.440" v="1" actId="2696"/>
        <pc:sldMkLst>
          <pc:docMk/>
          <pc:sldMk cId="1210444581" sldId="292"/>
        </pc:sldMkLst>
      </pc:sldChg>
      <pc:sldChg chg="modSp add ord">
        <pc:chgData name="Yoo Jonghun" userId="7af2938a2fa79179" providerId="LiveId" clId="{A1FE9481-6B44-46A7-805B-4F30615E4580}" dt="2020-06-23T15:07:18.467" v="1666"/>
        <pc:sldMkLst>
          <pc:docMk/>
          <pc:sldMk cId="3797618043" sldId="293"/>
        </pc:sldMkLst>
        <pc:spChg chg="mod">
          <ac:chgData name="Yoo Jonghun" userId="7af2938a2fa79179" providerId="LiveId" clId="{A1FE9481-6B44-46A7-805B-4F30615E4580}" dt="2020-06-23T15:07:18.467" v="1666"/>
          <ac:spMkLst>
            <pc:docMk/>
            <pc:sldMk cId="3797618043" sldId="293"/>
            <ac:spMk id="4" creationId="{068C5A6C-909A-48DF-A469-FC73377508FD}"/>
          </ac:spMkLst>
        </pc:spChg>
      </pc:sldChg>
      <pc:sldChg chg="modSp add del mod">
        <pc:chgData name="Yoo Jonghun" userId="7af2938a2fa79179" providerId="LiveId" clId="{A1FE9481-6B44-46A7-805B-4F30615E4580}" dt="2020-06-23T14:17:17.960" v="985" actId="2696"/>
        <pc:sldMkLst>
          <pc:docMk/>
          <pc:sldMk cId="785864818" sldId="294"/>
        </pc:sldMkLst>
        <pc:spChg chg="mod">
          <ac:chgData name="Yoo Jonghun" userId="7af2938a2fa79179" providerId="LiveId" clId="{A1FE9481-6B44-46A7-805B-4F30615E4580}" dt="2020-06-23T14:10:25.983" v="706" actId="21"/>
          <ac:spMkLst>
            <pc:docMk/>
            <pc:sldMk cId="785864818" sldId="294"/>
            <ac:spMk id="2" creationId="{C1C69F64-F510-492A-BAD9-081F5111B6AE}"/>
          </ac:spMkLst>
        </pc:spChg>
      </pc:sldChg>
      <pc:sldChg chg="new del">
        <pc:chgData name="Yoo Jonghun" userId="7af2938a2fa79179" providerId="LiveId" clId="{A1FE9481-6B44-46A7-805B-4F30615E4580}" dt="2020-06-20T07:30:02.543" v="67" actId="2696"/>
        <pc:sldMkLst>
          <pc:docMk/>
          <pc:sldMk cId="928397498" sldId="294"/>
        </pc:sldMkLst>
      </pc:sldChg>
      <pc:sldChg chg="addSp delSp modSp add del mod ord">
        <pc:chgData name="Yoo Jonghun" userId="7af2938a2fa79179" providerId="LiveId" clId="{A1FE9481-6B44-46A7-805B-4F30615E4580}" dt="2020-06-23T14:07:13.836" v="617" actId="2696"/>
        <pc:sldMkLst>
          <pc:docMk/>
          <pc:sldMk cId="2615982482" sldId="294"/>
        </pc:sldMkLst>
        <pc:spChg chg="mod">
          <ac:chgData name="Yoo Jonghun" userId="7af2938a2fa79179" providerId="LiveId" clId="{A1FE9481-6B44-46A7-805B-4F30615E4580}" dt="2020-06-23T14:04:35.457" v="570"/>
          <ac:spMkLst>
            <pc:docMk/>
            <pc:sldMk cId="2615982482" sldId="294"/>
            <ac:spMk id="2" creationId="{C1C69F64-F510-492A-BAD9-081F5111B6AE}"/>
          </ac:spMkLst>
        </pc:spChg>
        <pc:spChg chg="mod">
          <ac:chgData name="Yoo Jonghun" userId="7af2938a2fa79179" providerId="LiveId" clId="{A1FE9481-6B44-46A7-805B-4F30615E4580}" dt="2020-06-21T15:44:59.637" v="218" actId="1076"/>
          <ac:spMkLst>
            <pc:docMk/>
            <pc:sldMk cId="2615982482" sldId="294"/>
            <ac:spMk id="5" creationId="{7FBC023E-5D69-44AC-9A88-C9CCE4BFD6A0}"/>
          </ac:spMkLst>
        </pc:spChg>
        <pc:spChg chg="add mod">
          <ac:chgData name="Yoo Jonghun" userId="7af2938a2fa79179" providerId="LiveId" clId="{A1FE9481-6B44-46A7-805B-4F30615E4580}" dt="2020-06-23T13:52:53.127" v="531" actId="6549"/>
          <ac:spMkLst>
            <pc:docMk/>
            <pc:sldMk cId="2615982482" sldId="294"/>
            <ac:spMk id="9" creationId="{F9B4040A-DB06-42E9-A071-7BDC6F8EF9F8}"/>
          </ac:spMkLst>
        </pc:spChg>
        <pc:spChg chg="add del mod">
          <ac:chgData name="Yoo Jonghun" userId="7af2938a2fa79179" providerId="LiveId" clId="{A1FE9481-6B44-46A7-805B-4F30615E4580}" dt="2020-06-23T13:46:11.566" v="450" actId="478"/>
          <ac:spMkLst>
            <pc:docMk/>
            <pc:sldMk cId="2615982482" sldId="294"/>
            <ac:spMk id="10" creationId="{B19476F0-9E72-411B-ACE5-7B2882512EAD}"/>
          </ac:spMkLst>
        </pc:spChg>
        <pc:spChg chg="add del mod">
          <ac:chgData name="Yoo Jonghun" userId="7af2938a2fa79179" providerId="LiveId" clId="{A1FE9481-6B44-46A7-805B-4F30615E4580}" dt="2020-06-23T13:52:35.614" v="530" actId="478"/>
          <ac:spMkLst>
            <pc:docMk/>
            <pc:sldMk cId="2615982482" sldId="294"/>
            <ac:spMk id="12" creationId="{2843A6C2-DCD1-4147-B0DC-E320C48B1785}"/>
          </ac:spMkLst>
        </pc:spChg>
        <pc:spChg chg="add mod">
          <ac:chgData name="Yoo Jonghun" userId="7af2938a2fa79179" providerId="LiveId" clId="{A1FE9481-6B44-46A7-805B-4F30615E4580}" dt="2020-06-23T13:53:48.191" v="559" actId="403"/>
          <ac:spMkLst>
            <pc:docMk/>
            <pc:sldMk cId="2615982482" sldId="294"/>
            <ac:spMk id="13" creationId="{89F508A3-3666-48D4-9E99-597EC8E78A52}"/>
          </ac:spMkLst>
        </pc:spChg>
        <pc:spChg chg="add mod">
          <ac:chgData name="Yoo Jonghun" userId="7af2938a2fa79179" providerId="LiveId" clId="{A1FE9481-6B44-46A7-805B-4F30615E4580}" dt="2020-06-23T13:53:48.191" v="559" actId="403"/>
          <ac:spMkLst>
            <pc:docMk/>
            <pc:sldMk cId="2615982482" sldId="294"/>
            <ac:spMk id="14" creationId="{D38C979A-B864-46E4-B535-CCB7A2992074}"/>
          </ac:spMkLst>
        </pc:spChg>
        <pc:graphicFrameChg chg="del">
          <ac:chgData name="Yoo Jonghun" userId="7af2938a2fa79179" providerId="LiveId" clId="{A1FE9481-6B44-46A7-805B-4F30615E4580}" dt="2020-06-20T07:31:10.567" v="69" actId="478"/>
          <ac:graphicFrameMkLst>
            <pc:docMk/>
            <pc:sldMk cId="2615982482" sldId="294"/>
            <ac:graphicFrameMk id="6" creationId="{56629043-C581-4CDC-B6FE-2F06C328C1B6}"/>
          </ac:graphicFrameMkLst>
        </pc:graphicFrameChg>
        <pc:graphicFrameChg chg="mod modGraphic">
          <ac:chgData name="Yoo Jonghun" userId="7af2938a2fa79179" providerId="LiveId" clId="{A1FE9481-6B44-46A7-805B-4F30615E4580}" dt="2020-06-23T13:51:27.705" v="505" actId="122"/>
          <ac:graphicFrameMkLst>
            <pc:docMk/>
            <pc:sldMk cId="2615982482" sldId="294"/>
            <ac:graphicFrameMk id="6" creationId="{E338EE94-4F58-4A75-9958-F8C2495F5BD0}"/>
          </ac:graphicFrameMkLst>
        </pc:graphicFrameChg>
        <pc:graphicFrameChg chg="add mod modGraphic">
          <ac:chgData name="Yoo Jonghun" userId="7af2938a2fa79179" providerId="LiveId" clId="{A1FE9481-6B44-46A7-805B-4F30615E4580}" dt="2020-06-23T13:51:35.979" v="508" actId="572"/>
          <ac:graphicFrameMkLst>
            <pc:docMk/>
            <pc:sldMk cId="2615982482" sldId="294"/>
            <ac:graphicFrameMk id="11" creationId="{E5AB52A7-65EB-4ED9-9332-1DE248F5F94E}"/>
          </ac:graphicFrameMkLst>
        </pc:graphicFrameChg>
        <pc:cxnChg chg="add mod">
          <ac:chgData name="Yoo Jonghun" userId="7af2938a2fa79179" providerId="LiveId" clId="{A1FE9481-6B44-46A7-805B-4F30615E4580}" dt="2020-06-23T13:49:10.484" v="476" actId="14100"/>
          <ac:cxnSpMkLst>
            <pc:docMk/>
            <pc:sldMk cId="2615982482" sldId="294"/>
            <ac:cxnSpMk id="8" creationId="{47309A49-D15C-460D-BB83-A8A908DDBA10}"/>
          </ac:cxnSpMkLst>
        </pc:cxnChg>
      </pc:sldChg>
      <pc:sldChg chg="add del">
        <pc:chgData name="Yoo Jonghun" userId="7af2938a2fa79179" providerId="LiveId" clId="{A1FE9481-6B44-46A7-805B-4F30615E4580}" dt="2020-06-23T14:09:21.564" v="686" actId="2696"/>
        <pc:sldMkLst>
          <pc:docMk/>
          <pc:sldMk cId="3018494403" sldId="294"/>
        </pc:sldMkLst>
      </pc:sldChg>
      <pc:sldChg chg="addSp delSp modSp add mod">
        <pc:chgData name="Yoo Jonghun" userId="7af2938a2fa79179" providerId="LiveId" clId="{A1FE9481-6B44-46A7-805B-4F30615E4580}" dt="2020-06-27T07:04:26.973" v="1720" actId="14100"/>
        <pc:sldMkLst>
          <pc:docMk/>
          <pc:sldMk cId="2237850748" sldId="295"/>
        </pc:sldMkLst>
        <pc:spChg chg="mod">
          <ac:chgData name="Yoo Jonghun" userId="7af2938a2fa79179" providerId="LiveId" clId="{A1FE9481-6B44-46A7-805B-4F30615E4580}" dt="2020-06-23T14:13:18.248" v="787"/>
          <ac:spMkLst>
            <pc:docMk/>
            <pc:sldMk cId="2237850748" sldId="295"/>
            <ac:spMk id="2" creationId="{C1C69F64-F510-492A-BAD9-081F5111B6AE}"/>
          </ac:spMkLst>
        </pc:spChg>
        <pc:spChg chg="mod">
          <ac:chgData name="Yoo Jonghun" userId="7af2938a2fa79179" providerId="LiveId" clId="{A1FE9481-6B44-46A7-805B-4F30615E4580}" dt="2020-06-23T15:07:23.662" v="1668"/>
          <ac:spMkLst>
            <pc:docMk/>
            <pc:sldMk cId="2237850748" sldId="295"/>
            <ac:spMk id="4" creationId="{068C5A6C-909A-48DF-A469-FC73377508FD}"/>
          </ac:spMkLst>
        </pc:spChg>
        <pc:spChg chg="mod">
          <ac:chgData name="Yoo Jonghun" userId="7af2938a2fa79179" providerId="LiveId" clId="{A1FE9481-6B44-46A7-805B-4F30615E4580}" dt="2020-06-23T14:13:34.957" v="848" actId="14100"/>
          <ac:spMkLst>
            <pc:docMk/>
            <pc:sldMk cId="2237850748" sldId="295"/>
            <ac:spMk id="5" creationId="{7FBC023E-5D69-44AC-9A88-C9CCE4BFD6A0}"/>
          </ac:spMkLst>
        </pc:spChg>
        <pc:spChg chg="del">
          <ac:chgData name="Yoo Jonghun" userId="7af2938a2fa79179" providerId="LiveId" clId="{A1FE9481-6B44-46A7-805B-4F30615E4580}" dt="2020-06-23T14:13:00.919" v="744" actId="478"/>
          <ac:spMkLst>
            <pc:docMk/>
            <pc:sldMk cId="2237850748" sldId="295"/>
            <ac:spMk id="7" creationId="{92A3FAC1-F604-4EB9-B8C7-E4518C21C431}"/>
          </ac:spMkLst>
        </pc:spChg>
        <pc:spChg chg="del">
          <ac:chgData name="Yoo Jonghun" userId="7af2938a2fa79179" providerId="LiveId" clId="{A1FE9481-6B44-46A7-805B-4F30615E4580}" dt="2020-06-23T14:13:00.919" v="744" actId="478"/>
          <ac:spMkLst>
            <pc:docMk/>
            <pc:sldMk cId="2237850748" sldId="295"/>
            <ac:spMk id="9" creationId="{ED290A74-0FEB-4D8F-AE90-11FD41743FDB}"/>
          </ac:spMkLst>
        </pc:spChg>
        <pc:spChg chg="del">
          <ac:chgData name="Yoo Jonghun" userId="7af2938a2fa79179" providerId="LiveId" clId="{A1FE9481-6B44-46A7-805B-4F30615E4580}" dt="2020-06-23T14:13:00.919" v="744" actId="478"/>
          <ac:spMkLst>
            <pc:docMk/>
            <pc:sldMk cId="2237850748" sldId="295"/>
            <ac:spMk id="10" creationId="{CDDEA006-F2C2-46C6-BE28-AAE3AF1B882B}"/>
          </ac:spMkLst>
        </pc:spChg>
        <pc:spChg chg="del">
          <ac:chgData name="Yoo Jonghun" userId="7af2938a2fa79179" providerId="LiveId" clId="{A1FE9481-6B44-46A7-805B-4F30615E4580}" dt="2020-06-23T14:13:00.919" v="744" actId="478"/>
          <ac:spMkLst>
            <pc:docMk/>
            <pc:sldMk cId="2237850748" sldId="295"/>
            <ac:spMk id="11" creationId="{82E1A6DD-B5A6-417E-A77D-212D68C53D06}"/>
          </ac:spMkLst>
        </pc:spChg>
        <pc:spChg chg="del">
          <ac:chgData name="Yoo Jonghun" userId="7af2938a2fa79179" providerId="LiveId" clId="{A1FE9481-6B44-46A7-805B-4F30615E4580}" dt="2020-06-23T14:13:00.919" v="744" actId="478"/>
          <ac:spMkLst>
            <pc:docMk/>
            <pc:sldMk cId="2237850748" sldId="295"/>
            <ac:spMk id="12" creationId="{40D04A90-EDC6-448A-A453-00C69E7FCCE2}"/>
          </ac:spMkLst>
        </pc:spChg>
        <pc:spChg chg="add mod">
          <ac:chgData name="Yoo Jonghun" userId="7af2938a2fa79179" providerId="LiveId" clId="{A1FE9481-6B44-46A7-805B-4F30615E4580}" dt="2020-06-27T07:04:26.973" v="1720" actId="14100"/>
          <ac:spMkLst>
            <pc:docMk/>
            <pc:sldMk cId="2237850748" sldId="295"/>
            <ac:spMk id="13" creationId="{F5ACB31C-C4C2-4F0B-9DCC-FE0358FE9B12}"/>
          </ac:spMkLst>
        </pc:spChg>
        <pc:graphicFrameChg chg="add mod modGraphic">
          <ac:chgData name="Yoo Jonghun" userId="7af2938a2fa79179" providerId="LiveId" clId="{A1FE9481-6B44-46A7-805B-4F30615E4580}" dt="2020-06-27T07:04:21.172" v="1717"/>
          <ac:graphicFrameMkLst>
            <pc:docMk/>
            <pc:sldMk cId="2237850748" sldId="295"/>
            <ac:graphicFrameMk id="6" creationId="{65B73602-D417-476F-9779-DC201020E3EA}"/>
          </ac:graphicFrameMkLst>
        </pc:graphicFrameChg>
      </pc:sldChg>
      <pc:sldChg chg="delSp modSp add del mod">
        <pc:chgData name="Yoo Jonghun" userId="7af2938a2fa79179" providerId="LiveId" clId="{A1FE9481-6B44-46A7-805B-4F30615E4580}" dt="2020-06-23T14:12:34.253" v="742" actId="2696"/>
        <pc:sldMkLst>
          <pc:docMk/>
          <pc:sldMk cId="2273591983" sldId="295"/>
        </pc:sldMkLst>
        <pc:spChg chg="del mod">
          <ac:chgData name="Yoo Jonghun" userId="7af2938a2fa79179" providerId="LiveId" clId="{A1FE9481-6B44-46A7-805B-4F30615E4580}" dt="2020-06-23T14:12:01.577" v="737" actId="21"/>
          <ac:spMkLst>
            <pc:docMk/>
            <pc:sldMk cId="2273591983" sldId="295"/>
            <ac:spMk id="7" creationId="{92A3FAC1-F604-4EB9-B8C7-E4518C21C431}"/>
          </ac:spMkLst>
        </pc:spChg>
        <pc:spChg chg="del mod">
          <ac:chgData name="Yoo Jonghun" userId="7af2938a2fa79179" providerId="LiveId" clId="{A1FE9481-6B44-46A7-805B-4F30615E4580}" dt="2020-06-23T14:12:01.577" v="737" actId="21"/>
          <ac:spMkLst>
            <pc:docMk/>
            <pc:sldMk cId="2273591983" sldId="295"/>
            <ac:spMk id="9" creationId="{ED290A74-0FEB-4D8F-AE90-11FD41743FDB}"/>
          </ac:spMkLst>
        </pc:spChg>
      </pc:sldChg>
      <pc:sldChg chg="addSp delSp modSp add del mod">
        <pc:chgData name="Yoo Jonghun" userId="7af2938a2fa79179" providerId="LiveId" clId="{A1FE9481-6B44-46A7-805B-4F30615E4580}" dt="2020-06-23T13:54:32.790" v="564" actId="2696"/>
        <pc:sldMkLst>
          <pc:docMk/>
          <pc:sldMk cId="2830238351" sldId="295"/>
        </pc:sldMkLst>
        <pc:spChg chg="mod">
          <ac:chgData name="Yoo Jonghun" userId="7af2938a2fa79179" providerId="LiveId" clId="{A1FE9481-6B44-46A7-805B-4F30615E4580}" dt="2020-06-21T15:48:56.095" v="368" actId="15"/>
          <ac:spMkLst>
            <pc:docMk/>
            <pc:sldMk cId="2830238351" sldId="295"/>
            <ac:spMk id="5" creationId="{7FBC023E-5D69-44AC-9A88-C9CCE4BFD6A0}"/>
          </ac:spMkLst>
        </pc:spChg>
        <pc:spChg chg="del">
          <ac:chgData name="Yoo Jonghun" userId="7af2938a2fa79179" providerId="LiveId" clId="{A1FE9481-6B44-46A7-805B-4F30615E4580}" dt="2020-06-21T15:50:12.738" v="391" actId="478"/>
          <ac:spMkLst>
            <pc:docMk/>
            <pc:sldMk cId="2830238351" sldId="295"/>
            <ac:spMk id="9" creationId="{F9B4040A-DB06-42E9-A071-7BDC6F8EF9F8}"/>
          </ac:spMkLst>
        </pc:spChg>
        <pc:graphicFrameChg chg="del">
          <ac:chgData name="Yoo Jonghun" userId="7af2938a2fa79179" providerId="LiveId" clId="{A1FE9481-6B44-46A7-805B-4F30615E4580}" dt="2020-06-21T15:50:12.738" v="391" actId="478"/>
          <ac:graphicFrameMkLst>
            <pc:docMk/>
            <pc:sldMk cId="2830238351" sldId="295"/>
            <ac:graphicFrameMk id="6" creationId="{E338EE94-4F58-4A75-9958-F8C2495F5BD0}"/>
          </ac:graphicFrameMkLst>
        </pc:graphicFrameChg>
        <pc:graphicFrameChg chg="add mod modGraphic">
          <ac:chgData name="Yoo Jonghun" userId="7af2938a2fa79179" providerId="LiveId" clId="{A1FE9481-6B44-46A7-805B-4F30615E4580}" dt="2020-06-22T12:54:17.959" v="429" actId="20577"/>
          <ac:graphicFrameMkLst>
            <pc:docMk/>
            <pc:sldMk cId="2830238351" sldId="295"/>
            <ac:graphicFrameMk id="6" creationId="{FE7341E0-0DD1-41E7-B927-1FAA5B2CFC96}"/>
          </ac:graphicFrameMkLst>
        </pc:graphicFrameChg>
        <pc:cxnChg chg="del">
          <ac:chgData name="Yoo Jonghun" userId="7af2938a2fa79179" providerId="LiveId" clId="{A1FE9481-6B44-46A7-805B-4F30615E4580}" dt="2020-06-21T15:50:12.738" v="391" actId="478"/>
          <ac:cxnSpMkLst>
            <pc:docMk/>
            <pc:sldMk cId="2830238351" sldId="295"/>
            <ac:cxnSpMk id="8" creationId="{47309A49-D15C-460D-BB83-A8A908DDBA10}"/>
          </ac:cxnSpMkLst>
        </pc:cxnChg>
      </pc:sldChg>
      <pc:sldChg chg="addSp delSp modSp add mod">
        <pc:chgData name="Yoo Jonghun" userId="7af2938a2fa79179" providerId="LiveId" clId="{A1FE9481-6B44-46A7-805B-4F30615E4580}" dt="2020-06-27T08:59:11.892" v="1729"/>
        <pc:sldMkLst>
          <pc:docMk/>
          <pc:sldMk cId="2732352498" sldId="296"/>
        </pc:sldMkLst>
        <pc:spChg chg="mod">
          <ac:chgData name="Yoo Jonghun" userId="7af2938a2fa79179" providerId="LiveId" clId="{A1FE9481-6B44-46A7-805B-4F30615E4580}" dt="2020-06-23T15:07:29.813" v="1670"/>
          <ac:spMkLst>
            <pc:docMk/>
            <pc:sldMk cId="2732352498" sldId="296"/>
            <ac:spMk id="4" creationId="{068C5A6C-909A-48DF-A469-FC73377508FD}"/>
          </ac:spMkLst>
        </pc:spChg>
        <pc:spChg chg="mod">
          <ac:chgData name="Yoo Jonghun" userId="7af2938a2fa79179" providerId="LiveId" clId="{A1FE9481-6B44-46A7-805B-4F30615E4580}" dt="2020-06-23T14:19:26.172" v="1194" actId="1076"/>
          <ac:spMkLst>
            <pc:docMk/>
            <pc:sldMk cId="2732352498" sldId="296"/>
            <ac:spMk id="5" creationId="{7FBC023E-5D69-44AC-9A88-C9CCE4BFD6A0}"/>
          </ac:spMkLst>
        </pc:spChg>
        <pc:spChg chg="add del mod">
          <ac:chgData name="Yoo Jonghun" userId="7af2938a2fa79179" providerId="LiveId" clId="{A1FE9481-6B44-46A7-805B-4F30615E4580}" dt="2020-06-27T08:45:57.621" v="1726" actId="21"/>
          <ac:spMkLst>
            <pc:docMk/>
            <pc:sldMk cId="2732352498" sldId="296"/>
            <ac:spMk id="7" creationId="{92A3FAC1-F604-4EB9-B8C7-E4518C21C431}"/>
          </ac:spMkLst>
        </pc:spChg>
        <pc:spChg chg="add del mod">
          <ac:chgData name="Yoo Jonghun" userId="7af2938a2fa79179" providerId="LiveId" clId="{A1FE9481-6B44-46A7-805B-4F30615E4580}" dt="2020-06-27T08:45:57.621" v="1726" actId="21"/>
          <ac:spMkLst>
            <pc:docMk/>
            <pc:sldMk cId="2732352498" sldId="296"/>
            <ac:spMk id="8" creationId="{16B7E286-0E69-45F2-BEA9-F4F25DAE5D51}"/>
          </ac:spMkLst>
        </pc:spChg>
        <pc:spChg chg="add del mod">
          <ac:chgData name="Yoo Jonghun" userId="7af2938a2fa79179" providerId="LiveId" clId="{A1FE9481-6B44-46A7-805B-4F30615E4580}" dt="2020-06-27T08:59:11.892" v="1729"/>
          <ac:spMkLst>
            <pc:docMk/>
            <pc:sldMk cId="2732352498" sldId="296"/>
            <ac:spMk id="9" creationId="{ED290A74-0FEB-4D8F-AE90-11FD41743FDB}"/>
          </ac:spMkLst>
        </pc:spChg>
        <pc:spChg chg="add del mod">
          <ac:chgData name="Yoo Jonghun" userId="7af2938a2fa79179" providerId="LiveId" clId="{A1FE9481-6B44-46A7-805B-4F30615E4580}" dt="2020-06-27T08:45:57.621" v="1726" actId="21"/>
          <ac:spMkLst>
            <pc:docMk/>
            <pc:sldMk cId="2732352498" sldId="296"/>
            <ac:spMk id="10" creationId="{8111E6D0-299D-4ED6-9F37-812308C9C8EE}"/>
          </ac:spMkLst>
        </pc:spChg>
        <pc:spChg chg="del">
          <ac:chgData name="Yoo Jonghun" userId="7af2938a2fa79179" providerId="LiveId" clId="{A1FE9481-6B44-46A7-805B-4F30615E4580}" dt="2020-06-23T14:17:50.309" v="996" actId="478"/>
          <ac:spMkLst>
            <pc:docMk/>
            <pc:sldMk cId="2732352498" sldId="296"/>
            <ac:spMk id="11" creationId="{FE54DFA8-7EE0-44AE-8A7F-6ADC2FB37D40}"/>
          </ac:spMkLst>
        </pc:spChg>
        <pc:spChg chg="del">
          <ac:chgData name="Yoo Jonghun" userId="7af2938a2fa79179" providerId="LiveId" clId="{A1FE9481-6B44-46A7-805B-4F30615E4580}" dt="2020-06-23T14:17:50.309" v="996" actId="478"/>
          <ac:spMkLst>
            <pc:docMk/>
            <pc:sldMk cId="2732352498" sldId="296"/>
            <ac:spMk id="12" creationId="{7F53E193-CBA4-44A4-9073-63D5A364D538}"/>
          </ac:spMkLst>
        </pc:spChg>
        <pc:spChg chg="del">
          <ac:chgData name="Yoo Jonghun" userId="7af2938a2fa79179" providerId="LiveId" clId="{A1FE9481-6B44-46A7-805B-4F30615E4580}" dt="2020-06-23T14:17:50.309" v="996" actId="478"/>
          <ac:spMkLst>
            <pc:docMk/>
            <pc:sldMk cId="2732352498" sldId="296"/>
            <ac:spMk id="13" creationId="{C3E6E863-4F82-4D25-9226-9ED04F0B15B2}"/>
          </ac:spMkLst>
        </pc:spChg>
        <pc:spChg chg="del">
          <ac:chgData name="Yoo Jonghun" userId="7af2938a2fa79179" providerId="LiveId" clId="{A1FE9481-6B44-46A7-805B-4F30615E4580}" dt="2020-06-23T14:17:50.309" v="996" actId="478"/>
          <ac:spMkLst>
            <pc:docMk/>
            <pc:sldMk cId="2732352498" sldId="296"/>
            <ac:spMk id="14" creationId="{5368155F-03F2-4078-81DB-DF48D084A64E}"/>
          </ac:spMkLst>
        </pc:spChg>
        <pc:spChg chg="add del mod">
          <ac:chgData name="Yoo Jonghun" userId="7af2938a2fa79179" providerId="LiveId" clId="{A1FE9481-6B44-46A7-805B-4F30615E4580}" dt="2020-06-27T08:45:57.621" v="1726" actId="21"/>
          <ac:spMkLst>
            <pc:docMk/>
            <pc:sldMk cId="2732352498" sldId="296"/>
            <ac:spMk id="17" creationId="{1422AE24-ADFE-4247-B84B-9EB9307CF6F4}"/>
          </ac:spMkLst>
        </pc:spChg>
        <pc:spChg chg="add del mod">
          <ac:chgData name="Yoo Jonghun" userId="7af2938a2fa79179" providerId="LiveId" clId="{A1FE9481-6B44-46A7-805B-4F30615E4580}" dt="2020-06-27T08:45:57.621" v="1726" actId="21"/>
          <ac:spMkLst>
            <pc:docMk/>
            <pc:sldMk cId="2732352498" sldId="296"/>
            <ac:spMk id="18" creationId="{6409831B-17D6-4E96-B0E9-FC4098C9517C}"/>
          </ac:spMkLst>
        </pc:spChg>
        <pc:cxnChg chg="add del">
          <ac:chgData name="Yoo Jonghun" userId="7af2938a2fa79179" providerId="LiveId" clId="{A1FE9481-6B44-46A7-805B-4F30615E4580}" dt="2020-06-27T08:45:57.621" v="1726" actId="21"/>
          <ac:cxnSpMkLst>
            <pc:docMk/>
            <pc:sldMk cId="2732352498" sldId="296"/>
            <ac:cxnSpMk id="15" creationId="{C7F4E442-0135-4603-BCBA-A88CA345E772}"/>
          </ac:cxnSpMkLst>
        </pc:cxnChg>
        <pc:cxnChg chg="add del mod">
          <ac:chgData name="Yoo Jonghun" userId="7af2938a2fa79179" providerId="LiveId" clId="{A1FE9481-6B44-46A7-805B-4F30615E4580}" dt="2020-06-27T08:45:57.621" v="1726" actId="21"/>
          <ac:cxnSpMkLst>
            <pc:docMk/>
            <pc:sldMk cId="2732352498" sldId="296"/>
            <ac:cxnSpMk id="16" creationId="{9153A461-DEE9-4CAE-B6FA-FC76157656D0}"/>
          </ac:cxnSpMkLst>
        </pc:cxnChg>
      </pc:sldChg>
      <pc:sldChg chg="addSp delSp modSp add del mod">
        <pc:chgData name="Yoo Jonghun" userId="7af2938a2fa79179" providerId="LiveId" clId="{A1FE9481-6B44-46A7-805B-4F30615E4580}" dt="2020-06-23T14:46:01.521" v="1634" actId="2696"/>
        <pc:sldMkLst>
          <pc:docMk/>
          <pc:sldMk cId="1721829815" sldId="297"/>
        </pc:sldMkLst>
        <pc:spChg chg="mod">
          <ac:chgData name="Yoo Jonghun" userId="7af2938a2fa79179" providerId="LiveId" clId="{A1FE9481-6B44-46A7-805B-4F30615E4580}" dt="2020-06-23T14:20:08.408" v="1269" actId="20577"/>
          <ac:spMkLst>
            <pc:docMk/>
            <pc:sldMk cId="1721829815" sldId="297"/>
            <ac:spMk id="2" creationId="{C1C69F64-F510-492A-BAD9-081F5111B6AE}"/>
          </ac:spMkLst>
        </pc:spChg>
        <pc:spChg chg="mod">
          <ac:chgData name="Yoo Jonghun" userId="7af2938a2fa79179" providerId="LiveId" clId="{A1FE9481-6B44-46A7-805B-4F30615E4580}" dt="2020-06-23T14:29:07.675" v="1290" actId="14100"/>
          <ac:spMkLst>
            <pc:docMk/>
            <pc:sldMk cId="1721829815" sldId="297"/>
            <ac:spMk id="7" creationId="{92A3FAC1-F604-4EB9-B8C7-E4518C21C431}"/>
          </ac:spMkLst>
        </pc:spChg>
        <pc:spChg chg="del">
          <ac:chgData name="Yoo Jonghun" userId="7af2938a2fa79179" providerId="LiveId" clId="{A1FE9481-6B44-46A7-805B-4F30615E4580}" dt="2020-06-23T14:28:04.164" v="1271" actId="478"/>
          <ac:spMkLst>
            <pc:docMk/>
            <pc:sldMk cId="1721829815" sldId="297"/>
            <ac:spMk id="8" creationId="{71414948-58F5-4488-98FD-7D700BDDFF17}"/>
          </ac:spMkLst>
        </pc:spChg>
        <pc:spChg chg="mod">
          <ac:chgData name="Yoo Jonghun" userId="7af2938a2fa79179" providerId="LiveId" clId="{A1FE9481-6B44-46A7-805B-4F30615E4580}" dt="2020-06-23T14:29:07.675" v="1290" actId="14100"/>
          <ac:spMkLst>
            <pc:docMk/>
            <pc:sldMk cId="1721829815" sldId="297"/>
            <ac:spMk id="9" creationId="{ED290A74-0FEB-4D8F-AE90-11FD41743FDB}"/>
          </ac:spMkLst>
        </pc:spChg>
        <pc:spChg chg="add mod">
          <ac:chgData name="Yoo Jonghun" userId="7af2938a2fa79179" providerId="LiveId" clId="{A1FE9481-6B44-46A7-805B-4F30615E4580}" dt="2020-06-23T14:31:59.301" v="1329" actId="1076"/>
          <ac:spMkLst>
            <pc:docMk/>
            <pc:sldMk cId="1721829815" sldId="297"/>
            <ac:spMk id="10" creationId="{0ED2F192-DD66-4E37-8601-7EDC08AFA165}"/>
          </ac:spMkLst>
        </pc:spChg>
        <pc:spChg chg="add mod">
          <ac:chgData name="Yoo Jonghun" userId="7af2938a2fa79179" providerId="LiveId" clId="{A1FE9481-6B44-46A7-805B-4F30615E4580}" dt="2020-06-23T14:31:59.301" v="1329" actId="1076"/>
          <ac:spMkLst>
            <pc:docMk/>
            <pc:sldMk cId="1721829815" sldId="297"/>
            <ac:spMk id="11" creationId="{84B9D46A-1477-4179-89AA-3EBC65623129}"/>
          </ac:spMkLst>
        </pc:spChg>
      </pc:sldChg>
      <pc:sldChg chg="addSp delSp modSp add mod">
        <pc:chgData name="Yoo Jonghun" userId="7af2938a2fa79179" providerId="LiveId" clId="{A1FE9481-6B44-46A7-805B-4F30615E4580}" dt="2020-06-23T15:07:35.435" v="1677" actId="20577"/>
        <pc:sldMkLst>
          <pc:docMk/>
          <pc:sldMk cId="3678017523" sldId="298"/>
        </pc:sldMkLst>
        <pc:spChg chg="mod">
          <ac:chgData name="Yoo Jonghun" userId="7af2938a2fa79179" providerId="LiveId" clId="{A1FE9481-6B44-46A7-805B-4F30615E4580}" dt="2020-06-23T15:07:35.435" v="1677" actId="20577"/>
          <ac:spMkLst>
            <pc:docMk/>
            <pc:sldMk cId="3678017523" sldId="298"/>
            <ac:spMk id="2" creationId="{C1C69F64-F510-492A-BAD9-081F5111B6AE}"/>
          </ac:spMkLst>
        </pc:spChg>
        <pc:spChg chg="mod">
          <ac:chgData name="Yoo Jonghun" userId="7af2938a2fa79179" providerId="LiveId" clId="{A1FE9481-6B44-46A7-805B-4F30615E4580}" dt="2020-06-23T15:07:32.263" v="1671"/>
          <ac:spMkLst>
            <pc:docMk/>
            <pc:sldMk cId="3678017523" sldId="298"/>
            <ac:spMk id="4" creationId="{068C5A6C-909A-48DF-A469-FC73377508FD}"/>
          </ac:spMkLst>
        </pc:spChg>
        <pc:spChg chg="mod">
          <ac:chgData name="Yoo Jonghun" userId="7af2938a2fa79179" providerId="LiveId" clId="{A1FE9481-6B44-46A7-805B-4F30615E4580}" dt="2020-06-23T14:44:50.127" v="1583" actId="20577"/>
          <ac:spMkLst>
            <pc:docMk/>
            <pc:sldMk cId="3678017523" sldId="298"/>
            <ac:spMk id="5" creationId="{7FBC023E-5D69-44AC-9A88-C9CCE4BFD6A0}"/>
          </ac:spMkLst>
        </pc:spChg>
        <pc:spChg chg="mod">
          <ac:chgData name="Yoo Jonghun" userId="7af2938a2fa79179" providerId="LiveId" clId="{A1FE9481-6B44-46A7-805B-4F30615E4580}" dt="2020-06-23T14:41:21.217" v="1577" actId="1076"/>
          <ac:spMkLst>
            <pc:docMk/>
            <pc:sldMk cId="3678017523" sldId="298"/>
            <ac:spMk id="7" creationId="{92A3FAC1-F604-4EB9-B8C7-E4518C21C431}"/>
          </ac:spMkLst>
        </pc:spChg>
        <pc:spChg chg="mod">
          <ac:chgData name="Yoo Jonghun" userId="7af2938a2fa79179" providerId="LiveId" clId="{A1FE9481-6B44-46A7-805B-4F30615E4580}" dt="2020-06-23T14:41:21.217" v="1577" actId="1076"/>
          <ac:spMkLst>
            <pc:docMk/>
            <pc:sldMk cId="3678017523" sldId="298"/>
            <ac:spMk id="8" creationId="{16B7E286-0E69-45F2-BEA9-F4F25DAE5D51}"/>
          </ac:spMkLst>
        </pc:spChg>
        <pc:spChg chg="mod">
          <ac:chgData name="Yoo Jonghun" userId="7af2938a2fa79179" providerId="LiveId" clId="{A1FE9481-6B44-46A7-805B-4F30615E4580}" dt="2020-06-23T14:41:21.217" v="1577" actId="1076"/>
          <ac:spMkLst>
            <pc:docMk/>
            <pc:sldMk cId="3678017523" sldId="298"/>
            <ac:spMk id="9" creationId="{ED290A74-0FEB-4D8F-AE90-11FD41743FDB}"/>
          </ac:spMkLst>
        </pc:spChg>
        <pc:spChg chg="mod">
          <ac:chgData name="Yoo Jonghun" userId="7af2938a2fa79179" providerId="LiveId" clId="{A1FE9481-6B44-46A7-805B-4F30615E4580}" dt="2020-06-23T14:41:21.217" v="1577" actId="1076"/>
          <ac:spMkLst>
            <pc:docMk/>
            <pc:sldMk cId="3678017523" sldId="298"/>
            <ac:spMk id="10" creationId="{8111E6D0-299D-4ED6-9F37-812308C9C8EE}"/>
          </ac:spMkLst>
        </pc:spChg>
        <pc:spChg chg="add mod">
          <ac:chgData name="Yoo Jonghun" userId="7af2938a2fa79179" providerId="LiveId" clId="{A1FE9481-6B44-46A7-805B-4F30615E4580}" dt="2020-06-23T14:41:21.217" v="1577" actId="1076"/>
          <ac:spMkLst>
            <pc:docMk/>
            <pc:sldMk cId="3678017523" sldId="298"/>
            <ac:spMk id="14" creationId="{42834418-F0B7-49DF-812A-10E17746EBB8}"/>
          </ac:spMkLst>
        </pc:spChg>
        <pc:spChg chg="del">
          <ac:chgData name="Yoo Jonghun" userId="7af2938a2fa79179" providerId="LiveId" clId="{A1FE9481-6B44-46A7-805B-4F30615E4580}" dt="2020-06-23T14:39:51.053" v="1361" actId="478"/>
          <ac:spMkLst>
            <pc:docMk/>
            <pc:sldMk cId="3678017523" sldId="298"/>
            <ac:spMk id="17" creationId="{1422AE24-ADFE-4247-B84B-9EB9307CF6F4}"/>
          </ac:spMkLst>
        </pc:spChg>
        <pc:spChg chg="del">
          <ac:chgData name="Yoo Jonghun" userId="7af2938a2fa79179" providerId="LiveId" clId="{A1FE9481-6B44-46A7-805B-4F30615E4580}" dt="2020-06-23T14:39:51.053" v="1361" actId="478"/>
          <ac:spMkLst>
            <pc:docMk/>
            <pc:sldMk cId="3678017523" sldId="298"/>
            <ac:spMk id="18" creationId="{6409831B-17D6-4E96-B0E9-FC4098C9517C}"/>
          </ac:spMkLst>
        </pc:spChg>
        <pc:spChg chg="add mod">
          <ac:chgData name="Yoo Jonghun" userId="7af2938a2fa79179" providerId="LiveId" clId="{A1FE9481-6B44-46A7-805B-4F30615E4580}" dt="2020-06-23T14:41:21.217" v="1577" actId="1076"/>
          <ac:spMkLst>
            <pc:docMk/>
            <pc:sldMk cId="3678017523" sldId="298"/>
            <ac:spMk id="19" creationId="{ECF7E5B5-1EC4-484E-BD5B-987E2C318F04}"/>
          </ac:spMkLst>
        </pc:spChg>
        <pc:cxnChg chg="del">
          <ac:chgData name="Yoo Jonghun" userId="7af2938a2fa79179" providerId="LiveId" clId="{A1FE9481-6B44-46A7-805B-4F30615E4580}" dt="2020-06-23T14:39:51.053" v="1361" actId="478"/>
          <ac:cxnSpMkLst>
            <pc:docMk/>
            <pc:sldMk cId="3678017523" sldId="298"/>
            <ac:cxnSpMk id="15" creationId="{C7F4E442-0135-4603-BCBA-A88CA345E772}"/>
          </ac:cxnSpMkLst>
        </pc:cxnChg>
        <pc:cxnChg chg="del">
          <ac:chgData name="Yoo Jonghun" userId="7af2938a2fa79179" providerId="LiveId" clId="{A1FE9481-6B44-46A7-805B-4F30615E4580}" dt="2020-06-23T14:39:51.053" v="1361" actId="478"/>
          <ac:cxnSpMkLst>
            <pc:docMk/>
            <pc:sldMk cId="3678017523" sldId="298"/>
            <ac:cxnSpMk id="16" creationId="{9153A461-DEE9-4CAE-B6FA-FC76157656D0}"/>
          </ac:cxnSpMkLst>
        </pc:cxnChg>
      </pc:sldChg>
      <pc:sldChg chg="add del">
        <pc:chgData name="Yoo Jonghun" userId="7af2938a2fa79179" providerId="LiveId" clId="{A1FE9481-6B44-46A7-805B-4F30615E4580}" dt="2020-06-23T14:41:38.948" v="1579" actId="2696"/>
        <pc:sldMkLst>
          <pc:docMk/>
          <pc:sldMk cId="1041893863" sldId="299"/>
        </pc:sldMkLst>
      </pc:sldChg>
      <pc:sldChg chg="addSp delSp modSp add mod">
        <pc:chgData name="Yoo Jonghun" userId="7af2938a2fa79179" providerId="LiveId" clId="{A1FE9481-6B44-46A7-805B-4F30615E4580}" dt="2020-06-23T15:07:38.668" v="1678"/>
        <pc:sldMkLst>
          <pc:docMk/>
          <pc:sldMk cId="3589426880" sldId="299"/>
        </pc:sldMkLst>
        <pc:spChg chg="mod">
          <ac:chgData name="Yoo Jonghun" userId="7af2938a2fa79179" providerId="LiveId" clId="{A1FE9481-6B44-46A7-805B-4F30615E4580}" dt="2020-06-23T14:45:24.021" v="1585"/>
          <ac:spMkLst>
            <pc:docMk/>
            <pc:sldMk cId="3589426880" sldId="299"/>
            <ac:spMk id="2" creationId="{C1C69F64-F510-492A-BAD9-081F5111B6AE}"/>
          </ac:spMkLst>
        </pc:spChg>
        <pc:spChg chg="mod">
          <ac:chgData name="Yoo Jonghun" userId="7af2938a2fa79179" providerId="LiveId" clId="{A1FE9481-6B44-46A7-805B-4F30615E4580}" dt="2020-06-23T15:07:38.668" v="1678"/>
          <ac:spMkLst>
            <pc:docMk/>
            <pc:sldMk cId="3589426880" sldId="299"/>
            <ac:spMk id="4" creationId="{068C5A6C-909A-48DF-A469-FC73377508FD}"/>
          </ac:spMkLst>
        </pc:spChg>
        <pc:spChg chg="mod">
          <ac:chgData name="Yoo Jonghun" userId="7af2938a2fa79179" providerId="LiveId" clId="{A1FE9481-6B44-46A7-805B-4F30615E4580}" dt="2020-06-23T14:45:48.247" v="1633"/>
          <ac:spMkLst>
            <pc:docMk/>
            <pc:sldMk cId="3589426880" sldId="299"/>
            <ac:spMk id="5" creationId="{7FBC023E-5D69-44AC-9A88-C9CCE4BFD6A0}"/>
          </ac:spMkLst>
        </pc:spChg>
        <pc:spChg chg="del">
          <ac:chgData name="Yoo Jonghun" userId="7af2938a2fa79179" providerId="LiveId" clId="{A1FE9481-6B44-46A7-805B-4F30615E4580}" dt="2020-06-23T14:45:34.403" v="1586" actId="478"/>
          <ac:spMkLst>
            <pc:docMk/>
            <pc:sldMk cId="3589426880" sldId="299"/>
            <ac:spMk id="7" creationId="{92A3FAC1-F604-4EB9-B8C7-E4518C21C431}"/>
          </ac:spMkLst>
        </pc:spChg>
        <pc:spChg chg="del">
          <ac:chgData name="Yoo Jonghun" userId="7af2938a2fa79179" providerId="LiveId" clId="{A1FE9481-6B44-46A7-805B-4F30615E4580}" dt="2020-06-23T14:45:34.403" v="1586" actId="478"/>
          <ac:spMkLst>
            <pc:docMk/>
            <pc:sldMk cId="3589426880" sldId="299"/>
            <ac:spMk id="8" creationId="{16B7E286-0E69-45F2-BEA9-F4F25DAE5D51}"/>
          </ac:spMkLst>
        </pc:spChg>
        <pc:spChg chg="del">
          <ac:chgData name="Yoo Jonghun" userId="7af2938a2fa79179" providerId="LiveId" clId="{A1FE9481-6B44-46A7-805B-4F30615E4580}" dt="2020-06-23T14:45:34.403" v="1586" actId="478"/>
          <ac:spMkLst>
            <pc:docMk/>
            <pc:sldMk cId="3589426880" sldId="299"/>
            <ac:spMk id="9" creationId="{ED290A74-0FEB-4D8F-AE90-11FD41743FDB}"/>
          </ac:spMkLst>
        </pc:spChg>
        <pc:spChg chg="del">
          <ac:chgData name="Yoo Jonghun" userId="7af2938a2fa79179" providerId="LiveId" clId="{A1FE9481-6B44-46A7-805B-4F30615E4580}" dt="2020-06-23T14:45:34.403" v="1586" actId="478"/>
          <ac:spMkLst>
            <pc:docMk/>
            <pc:sldMk cId="3589426880" sldId="299"/>
            <ac:spMk id="10" creationId="{8111E6D0-299D-4ED6-9F37-812308C9C8EE}"/>
          </ac:spMkLst>
        </pc:spChg>
        <pc:spChg chg="add mod">
          <ac:chgData name="Yoo Jonghun" userId="7af2938a2fa79179" providerId="LiveId" clId="{A1FE9481-6B44-46A7-805B-4F30615E4580}" dt="2020-06-23T14:45:34.553" v="1587"/>
          <ac:spMkLst>
            <pc:docMk/>
            <pc:sldMk cId="3589426880" sldId="299"/>
            <ac:spMk id="12" creationId="{939B8B2F-75E7-4F83-B2AE-41376C28AF10}"/>
          </ac:spMkLst>
        </pc:spChg>
        <pc:spChg chg="add mod">
          <ac:chgData name="Yoo Jonghun" userId="7af2938a2fa79179" providerId="LiveId" clId="{A1FE9481-6B44-46A7-805B-4F30615E4580}" dt="2020-06-23T14:45:34.553" v="1587"/>
          <ac:spMkLst>
            <pc:docMk/>
            <pc:sldMk cId="3589426880" sldId="299"/>
            <ac:spMk id="13" creationId="{29C486A3-28E7-499C-8053-6D6C7C2E9809}"/>
          </ac:spMkLst>
        </pc:spChg>
        <pc:spChg chg="del">
          <ac:chgData name="Yoo Jonghun" userId="7af2938a2fa79179" providerId="LiveId" clId="{A1FE9481-6B44-46A7-805B-4F30615E4580}" dt="2020-06-23T14:45:34.403" v="1586" actId="478"/>
          <ac:spMkLst>
            <pc:docMk/>
            <pc:sldMk cId="3589426880" sldId="299"/>
            <ac:spMk id="14" creationId="{42834418-F0B7-49DF-812A-10E17746EBB8}"/>
          </ac:spMkLst>
        </pc:spChg>
        <pc:spChg chg="add mod">
          <ac:chgData name="Yoo Jonghun" userId="7af2938a2fa79179" providerId="LiveId" clId="{A1FE9481-6B44-46A7-805B-4F30615E4580}" dt="2020-06-23T14:45:34.553" v="1587"/>
          <ac:spMkLst>
            <pc:docMk/>
            <pc:sldMk cId="3589426880" sldId="299"/>
            <ac:spMk id="15" creationId="{60B3638D-3BE8-424F-8E2F-3791D881BEE9}"/>
          </ac:spMkLst>
        </pc:spChg>
        <pc:spChg chg="add mod">
          <ac:chgData name="Yoo Jonghun" userId="7af2938a2fa79179" providerId="LiveId" clId="{A1FE9481-6B44-46A7-805B-4F30615E4580}" dt="2020-06-23T14:45:34.553" v="1587"/>
          <ac:spMkLst>
            <pc:docMk/>
            <pc:sldMk cId="3589426880" sldId="299"/>
            <ac:spMk id="16" creationId="{C914B9B0-273A-4741-85BA-94346FCEBD30}"/>
          </ac:spMkLst>
        </pc:spChg>
        <pc:spChg chg="del">
          <ac:chgData name="Yoo Jonghun" userId="7af2938a2fa79179" providerId="LiveId" clId="{A1FE9481-6B44-46A7-805B-4F30615E4580}" dt="2020-06-23T14:45:34.403" v="1586" actId="478"/>
          <ac:spMkLst>
            <pc:docMk/>
            <pc:sldMk cId="3589426880" sldId="299"/>
            <ac:spMk id="19" creationId="{ECF7E5B5-1EC4-484E-BD5B-987E2C318F04}"/>
          </ac:spMkLst>
        </pc:spChg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E04DA0A6-7DA4-4AB9-8650-8F91C2C42EE0}"/>
    <pc:docChg chg="undo custSel addSld delSld modSld sldOrd">
      <pc:chgData name="Yoo Jonghun" userId="7af2938a2fa79179" providerId="LiveId" clId="{E04DA0A6-7DA4-4AB9-8650-8F91C2C42EE0}" dt="2020-05-06T06:41:15.938" v="1822" actId="20577"/>
      <pc:docMkLst>
        <pc:docMk/>
      </pc:docMkLst>
      <pc:sldChg chg="modSp mod">
        <pc:chgData name="Yoo Jonghun" userId="7af2938a2fa79179" providerId="LiveId" clId="{E04DA0A6-7DA4-4AB9-8650-8F91C2C42EE0}" dt="2020-05-05T06:57:00.164" v="1673" actId="20577"/>
        <pc:sldMkLst>
          <pc:docMk/>
          <pc:sldMk cId="1738146401" sldId="256"/>
        </pc:sldMkLst>
        <pc:spChg chg="mod">
          <ac:chgData name="Yoo Jonghun" userId="7af2938a2fa79179" providerId="LiveId" clId="{E04DA0A6-7DA4-4AB9-8650-8F91C2C42EE0}" dt="2020-05-05T06:57:00.164" v="1673" actId="20577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E04DA0A6-7DA4-4AB9-8650-8F91C2C42EE0}" dt="2020-05-03T15:31:46.799" v="41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 ord">
        <pc:chgData name="Yoo Jonghun" userId="7af2938a2fa79179" providerId="LiveId" clId="{E04DA0A6-7DA4-4AB9-8650-8F91C2C42EE0}" dt="2020-05-05T06:58:05.171" v="1704"/>
        <pc:sldMkLst>
          <pc:docMk/>
          <pc:sldMk cId="3331657119" sldId="268"/>
        </pc:sldMkLst>
        <pc:spChg chg="mod">
          <ac:chgData name="Yoo Jonghun" userId="7af2938a2fa79179" providerId="LiveId" clId="{E04DA0A6-7DA4-4AB9-8650-8F91C2C42EE0}" dt="2020-05-04T19:05:56.123" v="657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0.080" v="44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05.171" v="1704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3:12:01.557" v="741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4T19:03:49.208" v="587" actId="1037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E04DA0A6-7DA4-4AB9-8650-8F91C2C42EE0}" dt="2020-05-05T06:55:40.179" v="1646"/>
          <ac:spMkLst>
            <pc:docMk/>
            <pc:sldMk cId="3331657119" sldId="268"/>
            <ac:spMk id="7" creationId="{6340DD00-65ED-4A25-9B70-3210C960512A}"/>
          </ac:spMkLst>
        </pc:spChg>
        <pc:spChg chg="add mod">
          <ac:chgData name="Yoo Jonghun" userId="7af2938a2fa79179" providerId="LiveId" clId="{E04DA0A6-7DA4-4AB9-8650-8F91C2C42EE0}" dt="2020-05-05T03:14:24.376" v="758" actId="1076"/>
          <ac:spMkLst>
            <pc:docMk/>
            <pc:sldMk cId="3331657119" sldId="268"/>
            <ac:spMk id="8" creationId="{F329E6C8-23F5-43A9-AF7C-85D69DB1344C}"/>
          </ac:spMkLst>
        </pc:spChg>
        <pc:spChg chg="add del mod">
          <ac:chgData name="Yoo Jonghun" userId="7af2938a2fa79179" providerId="LiveId" clId="{E04DA0A6-7DA4-4AB9-8650-8F91C2C42EE0}" dt="2020-05-04T19:06:51.553" v="698" actId="21"/>
          <ac:spMkLst>
            <pc:docMk/>
            <pc:sldMk cId="3331657119" sldId="268"/>
            <ac:spMk id="11" creationId="{EAF08DB9-3D49-457E-AE96-125B86D20890}"/>
          </ac:spMkLst>
        </pc:spChg>
        <pc:picChg chg="del">
          <ac:chgData name="Yoo Jonghun" userId="7af2938a2fa79179" providerId="LiveId" clId="{E04DA0A6-7DA4-4AB9-8650-8F91C2C42EE0}" dt="2020-05-04T19:04:48.076" v="639" actId="478"/>
          <ac:picMkLst>
            <pc:docMk/>
            <pc:sldMk cId="3331657119" sldId="268"/>
            <ac:picMk id="8" creationId="{DBAE8D92-A4C3-4608-A36A-A3FADE614954}"/>
          </ac:picMkLst>
        </pc:picChg>
        <pc:picChg chg="add del mod">
          <ac:chgData name="Yoo Jonghun" userId="7af2938a2fa79179" providerId="LiveId" clId="{E04DA0A6-7DA4-4AB9-8650-8F91C2C42EE0}" dt="2020-05-04T19:05:10.290" v="644" actId="478"/>
          <ac:picMkLst>
            <pc:docMk/>
            <pc:sldMk cId="3331657119" sldId="268"/>
            <ac:picMk id="12" creationId="{02B0113E-34E5-4792-9D63-E16837D4434E}"/>
          </ac:picMkLst>
        </pc:picChg>
        <pc:cxnChg chg="add del mod">
          <ac:chgData name="Yoo Jonghun" userId="7af2938a2fa79179" providerId="LiveId" clId="{E04DA0A6-7DA4-4AB9-8650-8F91C2C42EE0}" dt="2020-05-04T19:06:51.553" v="698" actId="21"/>
          <ac:cxnSpMkLst>
            <pc:docMk/>
            <pc:sldMk cId="3331657119" sldId="268"/>
            <ac:cxnSpMk id="10" creationId="{725B9313-E2E0-418E-A64C-0B611FD294B6}"/>
          </ac:cxnSpMkLst>
        </pc:cxnChg>
      </pc:sldChg>
      <pc:sldChg chg="modSp add del mod">
        <pc:chgData name="Yoo Jonghun" userId="7af2938a2fa79179" providerId="LiveId" clId="{E04DA0A6-7DA4-4AB9-8650-8F91C2C42EE0}" dt="2020-05-05T07:02:38.846" v="1736" actId="20577"/>
        <pc:sldMkLst>
          <pc:docMk/>
          <pc:sldMk cId="4088173812" sldId="273"/>
        </pc:sldMkLst>
        <pc:spChg chg="mod">
          <ac:chgData name="Yoo Jonghun" userId="7af2938a2fa79179" providerId="LiveId" clId="{E04DA0A6-7DA4-4AB9-8650-8F91C2C42EE0}" dt="2020-05-05T07:02:38.846" v="173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7.462" v="46"/>
          <ac:spMkLst>
            <pc:docMk/>
            <pc:sldMk cId="4088173812" sldId="273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22.044" v="1707"/>
          <ac:spMkLst>
            <pc:docMk/>
            <pc:sldMk cId="4088173812" sldId="273"/>
            <ac:spMk id="4" creationId="{068C5A6C-909A-48DF-A469-FC73377508FD}"/>
          </ac:spMkLst>
        </pc:spChg>
      </pc:sldChg>
      <pc:sldChg chg="modSp add del">
        <pc:chgData name="Yoo Jonghun" userId="7af2938a2fa79179" providerId="LiveId" clId="{E04DA0A6-7DA4-4AB9-8650-8F91C2C42EE0}" dt="2020-05-05T07:02:41.450" v="1737" actId="2696"/>
        <pc:sldMkLst>
          <pc:docMk/>
          <pc:sldMk cId="3395435310" sldId="274"/>
        </pc:sldMkLst>
        <pc:spChg chg="mod">
          <ac:chgData name="Yoo Jonghun" userId="7af2938a2fa79179" providerId="LiveId" clId="{E04DA0A6-7DA4-4AB9-8650-8F91C2C42EE0}" dt="2020-05-03T15:32:31.330" v="47"/>
          <ac:spMkLst>
            <pc:docMk/>
            <pc:sldMk cId="3395435310" sldId="274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27.097" v="1709"/>
          <ac:spMkLst>
            <pc:docMk/>
            <pc:sldMk cId="3395435310" sldId="274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6T05:58:44.992" v="1806" actId="2696"/>
        <pc:sldMkLst>
          <pc:docMk/>
          <pc:sldMk cId="3494297706" sldId="275"/>
        </pc:sldMkLst>
        <pc:spChg chg="mod">
          <ac:chgData name="Yoo Jonghun" userId="7af2938a2fa79179" providerId="LiveId" clId="{E04DA0A6-7DA4-4AB9-8650-8F91C2C42EE0}" dt="2020-05-05T07:02:33.682" v="1735" actId="20577"/>
          <ac:spMkLst>
            <pc:docMk/>
            <pc:sldMk cId="3494297706" sldId="275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34.123" v="48"/>
          <ac:spMkLst>
            <pc:docMk/>
            <pc:sldMk cId="3494297706" sldId="275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30.392" v="1710"/>
          <ac:spMkLst>
            <pc:docMk/>
            <pc:sldMk cId="3494297706" sldId="275"/>
            <ac:spMk id="4" creationId="{068C5A6C-909A-48DF-A469-FC73377508FD}"/>
          </ac:spMkLst>
        </pc:spChg>
        <pc:graphicFrameChg chg="add del mod modGraphic">
          <ac:chgData name="Yoo Jonghun" userId="7af2938a2fa79179" providerId="LiveId" clId="{E04DA0A6-7DA4-4AB9-8650-8F91C2C42EE0}" dt="2020-05-05T07:02:04.705" v="1730" actId="478"/>
          <ac:graphicFrameMkLst>
            <pc:docMk/>
            <pc:sldMk cId="3494297706" sldId="275"/>
            <ac:graphicFrameMk id="11" creationId="{FB8297AF-AE21-4E89-AA60-42B3C869FD23}"/>
          </ac:graphicFrameMkLst>
        </pc:graphicFrameChg>
      </pc:sldChg>
      <pc:sldChg chg="addSp delSp modSp del mod">
        <pc:chgData name="Yoo Jonghun" userId="7af2938a2fa79179" providerId="LiveId" clId="{E04DA0A6-7DA4-4AB9-8650-8F91C2C42EE0}" dt="2020-05-05T06:56:20.589" v="1648" actId="2696"/>
        <pc:sldMkLst>
          <pc:docMk/>
          <pc:sldMk cId="3204519156" sldId="276"/>
        </pc:sldMkLst>
        <pc:spChg chg="mod">
          <ac:chgData name="Yoo Jonghun" userId="7af2938a2fa79179" providerId="LiveId" clId="{E04DA0A6-7DA4-4AB9-8650-8F91C2C42EE0}" dt="2020-05-05T03:33:45.511" v="1191" actId="20577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1:52.036" v="43" actId="20577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10:58.971" v="738"/>
          <ac:spMkLst>
            <pc:docMk/>
            <pc:sldMk cId="3204519156" sldId="276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4T18:48:07.400" v="181" actId="14100"/>
          <ac:spMkLst>
            <pc:docMk/>
            <pc:sldMk cId="3204519156" sldId="276"/>
            <ac:spMk id="5" creationId="{7FBC023E-5D69-44AC-9A88-C9CCE4BFD6A0}"/>
          </ac:spMkLst>
        </pc:spChg>
        <pc:spChg chg="add mod">
          <ac:chgData name="Yoo Jonghun" userId="7af2938a2fa79179" providerId="LiveId" clId="{E04DA0A6-7DA4-4AB9-8650-8F91C2C42EE0}" dt="2020-05-04T18:52:30.102" v="203" actId="14100"/>
          <ac:spMkLst>
            <pc:docMk/>
            <pc:sldMk cId="3204519156" sldId="276"/>
            <ac:spMk id="7" creationId="{AFE6481F-C1C1-4213-BF19-34C17035F131}"/>
          </ac:spMkLst>
        </pc:spChg>
        <pc:spChg chg="del mod">
          <ac:chgData name="Yoo Jonghun" userId="7af2938a2fa79179" providerId="LiveId" clId="{E04DA0A6-7DA4-4AB9-8650-8F91C2C42EE0}" dt="2020-05-04T18:45:36.220" v="80" actId="478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E04DA0A6-7DA4-4AB9-8650-8F91C2C42EE0}" dt="2020-05-04T18:53:05.887" v="211" actId="208"/>
          <ac:spMkLst>
            <pc:docMk/>
            <pc:sldMk cId="3204519156" sldId="276"/>
            <ac:spMk id="10" creationId="{281FB8EA-D629-4ED6-8E69-FE61FCB63FE2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2" creationId="{F83D4D40-A480-42EC-B5FD-FFB284113575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3" creationId="{1D319D5B-AE74-44FA-B2BB-55137ED0D541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4" creationId="{67639CF3-3E32-4F1B-9E31-E2EC1C37E4A0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5" creationId="{B83F492D-0066-4123-B589-D0C91C00F6B6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7" creationId="{620ED7C6-CC2B-428C-99A6-C9939BE5A29C}"/>
          </ac:spMkLst>
        </pc:spChg>
        <pc:spChg chg="add mod">
          <ac:chgData name="Yoo Jonghun" userId="7af2938a2fa79179" providerId="LiveId" clId="{E04DA0A6-7DA4-4AB9-8650-8F91C2C42EE0}" dt="2020-05-05T03:27:16.755" v="1041" actId="208"/>
          <ac:spMkLst>
            <pc:docMk/>
            <pc:sldMk cId="3204519156" sldId="276"/>
            <ac:spMk id="20" creationId="{8F95D608-0787-4C70-9597-0D7B905A6844}"/>
          </ac:spMkLst>
        </pc:spChg>
        <pc:spChg chg="add mod">
          <ac:chgData name="Yoo Jonghun" userId="7af2938a2fa79179" providerId="LiveId" clId="{E04DA0A6-7DA4-4AB9-8650-8F91C2C42EE0}" dt="2020-05-05T03:27:30.063" v="1045" actId="14100"/>
          <ac:spMkLst>
            <pc:docMk/>
            <pc:sldMk cId="3204519156" sldId="276"/>
            <ac:spMk id="21" creationId="{37255395-05EA-440A-BEAB-89925777304A}"/>
          </ac:spMkLst>
        </pc:spChg>
        <pc:spChg chg="add del mod">
          <ac:chgData name="Yoo Jonghun" userId="7af2938a2fa79179" providerId="LiveId" clId="{E04DA0A6-7DA4-4AB9-8650-8F91C2C42EE0}" dt="2020-05-04T18:54:49.232" v="247" actId="478"/>
          <ac:spMkLst>
            <pc:docMk/>
            <pc:sldMk cId="3204519156" sldId="276"/>
            <ac:spMk id="25" creationId="{FB5DB38A-CCDA-49DB-99EA-87C90D79B28B}"/>
          </ac:spMkLst>
        </pc:spChg>
        <pc:spChg chg="add mod">
          <ac:chgData name="Yoo Jonghun" userId="7af2938a2fa79179" providerId="LiveId" clId="{E04DA0A6-7DA4-4AB9-8650-8F91C2C42EE0}" dt="2020-05-05T03:25:33.005" v="1030" actId="1076"/>
          <ac:spMkLst>
            <pc:docMk/>
            <pc:sldMk cId="3204519156" sldId="276"/>
            <ac:spMk id="29" creationId="{C570DA14-3001-4EE4-A0DB-2CAA12D95D84}"/>
          </ac:spMkLst>
        </pc:spChg>
        <pc:spChg chg="add mod">
          <ac:chgData name="Yoo Jonghun" userId="7af2938a2fa79179" providerId="LiveId" clId="{E04DA0A6-7DA4-4AB9-8650-8F91C2C42EE0}" dt="2020-05-05T03:25:27.962" v="1029" actId="14100"/>
          <ac:spMkLst>
            <pc:docMk/>
            <pc:sldMk cId="3204519156" sldId="276"/>
            <ac:spMk id="32" creationId="{9F85C218-E6EC-4BBA-A232-26F8B498A519}"/>
          </ac:spMkLst>
        </pc:spChg>
        <pc:grpChg chg="add del mod">
          <ac:chgData name="Yoo Jonghun" userId="7af2938a2fa79179" providerId="LiveId" clId="{E04DA0A6-7DA4-4AB9-8650-8F91C2C42EE0}" dt="2020-05-05T03:22:48.464" v="998" actId="478"/>
          <ac:grpSpMkLst>
            <pc:docMk/>
            <pc:sldMk cId="3204519156" sldId="276"/>
            <ac:grpSpMk id="19" creationId="{DC2FCE2B-4447-4680-8ECB-EABF574A8483}"/>
          </ac:grpSpMkLst>
        </pc:grpChg>
        <pc:picChg chg="add mod">
          <ac:chgData name="Yoo Jonghun" userId="7af2938a2fa79179" providerId="LiveId" clId="{E04DA0A6-7DA4-4AB9-8650-8F91C2C42EE0}" dt="2020-05-04T18:51:37.405" v="199" actId="164"/>
          <ac:picMkLst>
            <pc:docMk/>
            <pc:sldMk cId="3204519156" sldId="276"/>
            <ac:picMk id="6" creationId="{1447146F-7C2B-4463-8FE8-9AC01C1F1335}"/>
          </ac:picMkLst>
        </pc:picChg>
        <pc:picChg chg="add mod">
          <ac:chgData name="Yoo Jonghun" userId="7af2938a2fa79179" providerId="LiveId" clId="{E04DA0A6-7DA4-4AB9-8650-8F91C2C42EE0}" dt="2020-05-05T03:23:06.813" v="1003" actId="1076"/>
          <ac:picMkLst>
            <pc:docMk/>
            <pc:sldMk cId="3204519156" sldId="276"/>
            <ac:picMk id="8" creationId="{200D84B2-9C61-48C6-A72E-DA82081ECC15}"/>
          </ac:picMkLst>
        </pc:picChg>
        <pc:picChg chg="del">
          <ac:chgData name="Yoo Jonghun" userId="7af2938a2fa79179" providerId="LiveId" clId="{E04DA0A6-7DA4-4AB9-8650-8F91C2C42EE0}" dt="2020-05-03T15:33:18.794" v="78" actId="478"/>
          <ac:picMkLst>
            <pc:docMk/>
            <pc:sldMk cId="3204519156" sldId="276"/>
            <ac:picMk id="10" creationId="{3FFB8CDC-C0D8-490E-A74A-A8E299E6B93D}"/>
          </ac:picMkLst>
        </pc:picChg>
        <pc:picChg chg="add mod">
          <ac:chgData name="Yoo Jonghun" userId="7af2938a2fa79179" providerId="LiveId" clId="{E04DA0A6-7DA4-4AB9-8650-8F91C2C42EE0}" dt="2020-05-05T03:23:28.079" v="1009" actId="1076"/>
          <ac:picMkLst>
            <pc:docMk/>
            <pc:sldMk cId="3204519156" sldId="276"/>
            <ac:picMk id="11" creationId="{853C10CF-2718-4C70-9A2C-05497E249B49}"/>
          </ac:picMkLst>
        </pc:picChg>
        <pc:picChg chg="add mod">
          <ac:chgData name="Yoo Jonghun" userId="7af2938a2fa79179" providerId="LiveId" clId="{E04DA0A6-7DA4-4AB9-8650-8F91C2C42EE0}" dt="2020-05-05T03:23:30.291" v="1010" actId="1076"/>
          <ac:picMkLst>
            <pc:docMk/>
            <pc:sldMk cId="3204519156" sldId="276"/>
            <ac:picMk id="13" creationId="{6DAD0F60-CA2E-46CF-9AC4-C2965920BE28}"/>
          </ac:picMkLst>
        </pc:pic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E04DA0A6-7DA4-4AB9-8650-8F91C2C42EE0}" dt="2020-05-05T03:23:17.562" v="1006" actId="14100"/>
          <ac:cxnSpMkLst>
            <pc:docMk/>
            <pc:sldMk cId="3204519156" sldId="276"/>
            <ac:cxnSpMk id="15" creationId="{62D33365-1AD3-498B-A535-82D8A199A4E3}"/>
          </ac:cxnSpMkLst>
        </pc:cxn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6" creationId="{2FFA3B91-F88D-401A-AB68-BBC3A1B78ED3}"/>
          </ac:cxnSpMkLst>
        </pc:cxnChg>
        <pc:cxnChg chg="add mod">
          <ac:chgData name="Yoo Jonghun" userId="7af2938a2fa79179" providerId="LiveId" clId="{E04DA0A6-7DA4-4AB9-8650-8F91C2C42EE0}" dt="2020-05-05T03:27:42.249" v="1050" actId="14100"/>
          <ac:cxnSpMkLst>
            <pc:docMk/>
            <pc:sldMk cId="3204519156" sldId="276"/>
            <ac:cxnSpMk id="16" creationId="{D31921EA-DA21-4B7E-9687-330BB4EEE799}"/>
          </ac:cxnSpMkLst>
        </pc:cxnChg>
      </pc:sldChg>
      <pc:sldChg chg="modSp del mod">
        <pc:chgData name="Yoo Jonghun" userId="7af2938a2fa79179" providerId="LiveId" clId="{E04DA0A6-7DA4-4AB9-8650-8F91C2C42EE0}" dt="2020-05-05T06:56:20.589" v="1648" actId="2696"/>
        <pc:sldMkLst>
          <pc:docMk/>
          <pc:sldMk cId="375253895" sldId="277"/>
        </pc:sldMkLst>
        <pc:spChg chg="mod">
          <ac:chgData name="Yoo Jonghun" userId="7af2938a2fa79179" providerId="LiveId" clId="{E04DA0A6-7DA4-4AB9-8650-8F91C2C42EE0}" dt="2020-05-05T03:36:30.216" v="1315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4.103" v="45"/>
          <ac:spMkLst>
            <pc:docMk/>
            <pc:sldMk cId="375253895" sldId="277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11:02.970" v="740"/>
          <ac:spMkLst>
            <pc:docMk/>
            <pc:sldMk cId="375253895" sldId="277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6:49:49.612" v="1640" actId="6549"/>
          <ac:spMkLst>
            <pc:docMk/>
            <pc:sldMk cId="375253895" sldId="277"/>
            <ac:spMk id="5" creationId="{7FBC023E-5D69-44AC-9A88-C9CCE4BFD6A0}"/>
          </ac:spMkLst>
        </pc:spChg>
      </pc:sldChg>
      <pc:sldChg chg="modSp add del mod">
        <pc:chgData name="Yoo Jonghun" userId="7af2938a2fa79179" providerId="LiveId" clId="{E04DA0A6-7DA4-4AB9-8650-8F91C2C42EE0}" dt="2020-05-05T06:58:36.499" v="1712" actId="20577"/>
        <pc:sldMkLst>
          <pc:docMk/>
          <pc:sldMk cId="3058233661" sldId="278"/>
        </pc:sldMkLst>
        <pc:spChg chg="mod">
          <ac:chgData name="Yoo Jonghun" userId="7af2938a2fa79179" providerId="LiveId" clId="{E04DA0A6-7DA4-4AB9-8650-8F91C2C42EE0}" dt="2020-05-05T06:58:36.499" v="1712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36.502" v="49"/>
          <ac:spMkLst>
            <pc:docMk/>
            <pc:sldMk cId="3058233661" sldId="27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33.933" v="1711"/>
          <ac:spMkLst>
            <pc:docMk/>
            <pc:sldMk cId="3058233661" sldId="278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3603047529" sldId="279"/>
        </pc:sldMkLst>
        <pc:spChg chg="mod">
          <ac:chgData name="Yoo Jonghun" userId="7af2938a2fa79179" providerId="LiveId" clId="{E04DA0A6-7DA4-4AB9-8650-8F91C2C42EE0}" dt="2020-05-05T03:33:43.332" v="1190" actId="20577"/>
          <ac:spMkLst>
            <pc:docMk/>
            <pc:sldMk cId="3603047529" sldId="279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9:11:01.084" v="739"/>
          <ac:spMkLst>
            <pc:docMk/>
            <pc:sldMk cId="3603047529" sldId="279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4T18:58:37.713" v="420"/>
          <ac:spMkLst>
            <pc:docMk/>
            <pc:sldMk cId="3603047529" sldId="279"/>
            <ac:spMk id="5" creationId="{7FBC023E-5D69-44AC-9A88-C9CCE4BFD6A0}"/>
          </ac:spMkLst>
        </pc:spChg>
        <pc:spChg chg="mod topLvl">
          <ac:chgData name="Yoo Jonghun" userId="7af2938a2fa79179" providerId="LiveId" clId="{E04DA0A6-7DA4-4AB9-8650-8F91C2C42EE0}" dt="2020-05-05T03:29:13.020" v="1068" actId="1076"/>
          <ac:spMkLst>
            <pc:docMk/>
            <pc:sldMk cId="3603047529" sldId="279"/>
            <ac:spMk id="7" creationId="{AFE6481F-C1C1-4213-BF19-34C17035F131}"/>
          </ac:spMkLst>
        </pc:spChg>
        <pc:spChg chg="add del mod">
          <ac:chgData name="Yoo Jonghun" userId="7af2938a2fa79179" providerId="LiveId" clId="{E04DA0A6-7DA4-4AB9-8650-8F91C2C42EE0}" dt="2020-05-04T19:00:00.271" v="446" actId="478"/>
          <ac:spMkLst>
            <pc:docMk/>
            <pc:sldMk cId="3603047529" sldId="279"/>
            <ac:spMk id="8" creationId="{D03D828E-26E7-45A7-A897-3AB5C6F713F7}"/>
          </ac:spMkLst>
        </pc:spChg>
        <pc:spChg chg="del mod topLvl">
          <ac:chgData name="Yoo Jonghun" userId="7af2938a2fa79179" providerId="LiveId" clId="{E04DA0A6-7DA4-4AB9-8650-8F91C2C42EE0}" dt="2020-05-04T18:58:14.227" v="359" actId="478"/>
          <ac:spMkLst>
            <pc:docMk/>
            <pc:sldMk cId="3603047529" sldId="279"/>
            <ac:spMk id="10" creationId="{281FB8EA-D629-4ED6-8E69-FE61FCB63FE2}"/>
          </ac:spMkLst>
        </pc:spChg>
        <pc:spChg chg="add del mod">
          <ac:chgData name="Yoo Jonghun" userId="7af2938a2fa79179" providerId="LiveId" clId="{E04DA0A6-7DA4-4AB9-8650-8F91C2C42EE0}" dt="2020-05-05T03:29:04.088" v="1067" actId="478"/>
          <ac:spMkLst>
            <pc:docMk/>
            <pc:sldMk cId="3603047529" sldId="279"/>
            <ac:spMk id="17" creationId="{6E488279-4124-4291-B36E-FB94BF739058}"/>
          </ac:spMkLst>
        </pc:spChg>
        <pc:spChg chg="add del mod">
          <ac:chgData name="Yoo Jonghun" userId="7af2938a2fa79179" providerId="LiveId" clId="{E04DA0A6-7DA4-4AB9-8650-8F91C2C42EE0}" dt="2020-05-04T18:59:11.388" v="426" actId="478"/>
          <ac:spMkLst>
            <pc:docMk/>
            <pc:sldMk cId="3603047529" sldId="279"/>
            <ac:spMk id="20" creationId="{7EE5049C-5956-400E-A7EE-8B81017398F8}"/>
          </ac:spMkLst>
        </pc:spChg>
        <pc:spChg chg="add mod">
          <ac:chgData name="Yoo Jonghun" userId="7af2938a2fa79179" providerId="LiveId" clId="{E04DA0A6-7DA4-4AB9-8650-8F91C2C42EE0}" dt="2020-05-05T03:29:13.020" v="1068" actId="1076"/>
          <ac:spMkLst>
            <pc:docMk/>
            <pc:sldMk cId="3603047529" sldId="279"/>
            <ac:spMk id="20" creationId="{C25ECA2B-FA11-4AE2-979C-EADA3692AD05}"/>
          </ac:spMkLst>
        </pc:spChg>
        <pc:spChg chg="add del mod">
          <ac:chgData name="Yoo Jonghun" userId="7af2938a2fa79179" providerId="LiveId" clId="{E04DA0A6-7DA4-4AB9-8650-8F91C2C42EE0}" dt="2020-05-04T18:59:18.765" v="433" actId="478"/>
          <ac:spMkLst>
            <pc:docMk/>
            <pc:sldMk cId="3603047529" sldId="279"/>
            <ac:spMk id="21" creationId="{0532B640-38E5-401C-8138-397BC14FD88D}"/>
          </ac:spMkLst>
        </pc:spChg>
        <pc:spChg chg="add del mod">
          <ac:chgData name="Yoo Jonghun" userId="7af2938a2fa79179" providerId="LiveId" clId="{E04DA0A6-7DA4-4AB9-8650-8F91C2C42EE0}" dt="2020-05-05T03:29:47.028" v="1076" actId="14100"/>
          <ac:spMkLst>
            <pc:docMk/>
            <pc:sldMk cId="3603047529" sldId="279"/>
            <ac:spMk id="22" creationId="{A0174C72-C428-4077-BF4D-8D41BD1BF01E}"/>
          </ac:spMkLst>
        </pc:spChg>
        <pc:spChg chg="add del mod">
          <ac:chgData name="Yoo Jonghun" userId="7af2938a2fa79179" providerId="LiveId" clId="{E04DA0A6-7DA4-4AB9-8650-8F91C2C42EE0}" dt="2020-05-05T03:29:51.825" v="1078" actId="14100"/>
          <ac:spMkLst>
            <pc:docMk/>
            <pc:sldMk cId="3603047529" sldId="279"/>
            <ac:spMk id="23" creationId="{D835AC33-8630-4B47-8115-F3BA4AEEA4B4}"/>
          </ac:spMkLst>
        </pc:spChg>
        <pc:spChg chg="add del mod">
          <ac:chgData name="Yoo Jonghun" userId="7af2938a2fa79179" providerId="LiveId" clId="{E04DA0A6-7DA4-4AB9-8650-8F91C2C42EE0}" dt="2020-05-05T03:29:36.928" v="1073" actId="478"/>
          <ac:spMkLst>
            <pc:docMk/>
            <pc:sldMk cId="3603047529" sldId="279"/>
            <ac:spMk id="29" creationId="{33F4E49B-F58E-467E-9B17-958AB84FB417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29" creationId="{C570DA14-3001-4EE4-A0DB-2CAA12D95D8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32" creationId="{9F85C218-E6EC-4BBA-A232-26F8B498A519}"/>
          </ac:spMkLst>
        </pc:spChg>
        <pc:spChg chg="add del mod">
          <ac:chgData name="Yoo Jonghun" userId="7af2938a2fa79179" providerId="LiveId" clId="{E04DA0A6-7DA4-4AB9-8650-8F91C2C42EE0}" dt="2020-05-05T03:29:36.928" v="1073" actId="478"/>
          <ac:spMkLst>
            <pc:docMk/>
            <pc:sldMk cId="3603047529" sldId="279"/>
            <ac:spMk id="37" creationId="{915B7F62-8E5A-42AD-9E01-5BDBB025238D}"/>
          </ac:spMkLst>
        </pc:spChg>
        <pc:grpChg chg="del">
          <ac:chgData name="Yoo Jonghun" userId="7af2938a2fa79179" providerId="LiveId" clId="{E04DA0A6-7DA4-4AB9-8650-8F91C2C42EE0}" dt="2020-05-04T18:57:50.628" v="350" actId="165"/>
          <ac:grpSpMkLst>
            <pc:docMk/>
            <pc:sldMk cId="3603047529" sldId="279"/>
            <ac:grpSpMk id="19" creationId="{DC2FCE2B-4447-4680-8ECB-EABF574A8483}"/>
          </ac:grpSpMkLst>
        </pc:grpChg>
        <pc:grpChg chg="add mod">
          <ac:chgData name="Yoo Jonghun" userId="7af2938a2fa79179" providerId="LiveId" clId="{E04DA0A6-7DA4-4AB9-8650-8F91C2C42EE0}" dt="2020-05-05T03:29:13.020" v="1068" actId="1076"/>
          <ac:grpSpMkLst>
            <pc:docMk/>
            <pc:sldMk cId="3603047529" sldId="279"/>
            <ac:grpSpMk id="21" creationId="{A036C443-26FE-4FA9-BC72-56FD24987438}"/>
          </ac:grpSpMkLst>
        </pc:grpChg>
        <pc:grpChg chg="add mod">
          <ac:chgData name="Yoo Jonghun" userId="7af2938a2fa79179" providerId="LiveId" clId="{E04DA0A6-7DA4-4AB9-8650-8F91C2C42EE0}" dt="2020-05-05T03:29:13.020" v="1068" actId="1076"/>
          <ac:grpSpMkLst>
            <pc:docMk/>
            <pc:sldMk cId="3603047529" sldId="279"/>
            <ac:grpSpMk id="28" creationId="{72E3E64E-540F-42CE-9C7E-A917F17DCCAD}"/>
          </ac:grpSpMkLst>
        </pc:grpChg>
        <pc:grpChg chg="add del mod">
          <ac:chgData name="Yoo Jonghun" userId="7af2938a2fa79179" providerId="LiveId" clId="{E04DA0A6-7DA4-4AB9-8650-8F91C2C42EE0}" dt="2020-05-05T03:29:36.928" v="1073" actId="478"/>
          <ac:grpSpMkLst>
            <pc:docMk/>
            <pc:sldMk cId="3603047529" sldId="279"/>
            <ac:grpSpMk id="31" creationId="{23AE79BF-A790-434D-98EC-982C66861D3C}"/>
          </ac:grpSpMkLst>
        </pc:grpChg>
        <pc:grpChg chg="add del mod">
          <ac:chgData name="Yoo Jonghun" userId="7af2938a2fa79179" providerId="LiveId" clId="{E04DA0A6-7DA4-4AB9-8650-8F91C2C42EE0}" dt="2020-05-05T03:28:50.689" v="1063" actId="478"/>
          <ac:grpSpMkLst>
            <pc:docMk/>
            <pc:sldMk cId="3603047529" sldId="279"/>
            <ac:grpSpMk id="33" creationId="{063BBED5-EF1A-42BD-82AF-752A31E3150D}"/>
          </ac:grpSpMkLst>
        </pc:grpChg>
        <pc:grpChg chg="add del mod">
          <ac:chgData name="Yoo Jonghun" userId="7af2938a2fa79179" providerId="LiveId" clId="{E04DA0A6-7DA4-4AB9-8650-8F91C2C42EE0}" dt="2020-05-05T03:29:36.928" v="1073" actId="478"/>
          <ac:grpSpMkLst>
            <pc:docMk/>
            <pc:sldMk cId="3603047529" sldId="279"/>
            <ac:grpSpMk id="38" creationId="{985717B6-90A9-4335-AAA3-9728D580005F}"/>
          </ac:grpSpMkLst>
        </pc:grpChg>
        <pc:picChg chg="del mod topLvl">
          <ac:chgData name="Yoo Jonghun" userId="7af2938a2fa79179" providerId="LiveId" clId="{E04DA0A6-7DA4-4AB9-8650-8F91C2C42EE0}" dt="2020-05-05T03:27:50.083" v="1051" actId="478"/>
          <ac:picMkLst>
            <pc:docMk/>
            <pc:sldMk cId="3603047529" sldId="279"/>
            <ac:picMk id="6" creationId="{1447146F-7C2B-4463-8FE8-9AC01C1F1335}"/>
          </ac:picMkLst>
        </pc:picChg>
        <pc:picChg chg="add mod ord">
          <ac:chgData name="Yoo Jonghun" userId="7af2938a2fa79179" providerId="LiveId" clId="{E04DA0A6-7DA4-4AB9-8650-8F91C2C42EE0}" dt="2020-05-05T03:29:13.020" v="1068" actId="1076"/>
          <ac:picMkLst>
            <pc:docMk/>
            <pc:sldMk cId="3603047529" sldId="279"/>
            <ac:picMk id="8" creationId="{4B70626A-F0B7-42F1-9A70-EF9EAF7F7715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1" creationId="{853C10CF-2718-4C70-9A2C-05497E249B49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3" creationId="{6DAD0F60-CA2E-46CF-9AC4-C2965920BE28}"/>
          </ac:picMkLst>
        </pc:picChg>
        <pc:picChg chg="add del mod">
          <ac:chgData name="Yoo Jonghun" userId="7af2938a2fa79179" providerId="LiveId" clId="{E04DA0A6-7DA4-4AB9-8650-8F91C2C42EE0}" dt="2020-05-05T03:27:51.784" v="1052" actId="478"/>
          <ac:picMkLst>
            <pc:docMk/>
            <pc:sldMk cId="3603047529" sldId="279"/>
            <ac:picMk id="18" creationId="{E20E3604-DD5F-448C-8B69-A8F88ED45A90}"/>
          </ac:picMkLst>
        </pc:picChg>
        <pc:picChg chg="add mod ord">
          <ac:chgData name="Yoo Jonghun" userId="7af2938a2fa79179" providerId="LiveId" clId="{E04DA0A6-7DA4-4AB9-8650-8F91C2C42EE0}" dt="2020-05-05T03:29:40.890" v="1074" actId="167"/>
          <ac:picMkLst>
            <pc:docMk/>
            <pc:sldMk cId="3603047529" sldId="279"/>
            <ac:picMk id="26" creationId="{25561A1B-8309-4298-BD8E-8709FB571F0C}"/>
          </ac:picMkLst>
        </pc:picChg>
        <pc:cxnChg chg="add mod">
          <ac:chgData name="Yoo Jonghun" userId="7af2938a2fa79179" providerId="LiveId" clId="{E04DA0A6-7DA4-4AB9-8650-8F91C2C42EE0}" dt="2020-05-05T03:29:21.797" v="1069" actId="1076"/>
          <ac:cxnSpMkLst>
            <pc:docMk/>
            <pc:sldMk cId="3603047529" sldId="279"/>
            <ac:cxnSpMk id="12" creationId="{F9BA4E9E-1777-4F5E-961C-B5F27C82CBE0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5" creationId="{62D33365-1AD3-498B-A535-82D8A199A4E3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6" creationId="{D31921EA-DA21-4B7E-9687-330BB4EEE799}"/>
          </ac:cxnSpMkLst>
        </pc:cxnChg>
        <pc:cxnChg chg="mod">
          <ac:chgData name="Yoo Jonghun" userId="7af2938a2fa79179" providerId="LiveId" clId="{E04DA0A6-7DA4-4AB9-8650-8F91C2C42EE0}" dt="2020-05-05T03:29:02.131" v="1066" actId="571"/>
          <ac:cxnSpMkLst>
            <pc:docMk/>
            <pc:sldMk cId="3603047529" sldId="279"/>
            <ac:cxnSpMk id="24" creationId="{DDF9541B-F649-4E28-A958-F1DCB7F922D9}"/>
          </ac:cxnSpMkLst>
        </pc:cxnChg>
        <pc:cxnChg chg="mod">
          <ac:chgData name="Yoo Jonghun" userId="7af2938a2fa79179" providerId="LiveId" clId="{E04DA0A6-7DA4-4AB9-8650-8F91C2C42EE0}" dt="2020-05-05T03:29:02.131" v="1066" actId="571"/>
          <ac:cxnSpMkLst>
            <pc:docMk/>
            <pc:sldMk cId="3603047529" sldId="279"/>
            <ac:cxnSpMk id="25" creationId="{8197C809-854F-417C-9059-F3887019D971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27" creationId="{EC7E9D21-A733-4DB6-B3A0-C92967F9AD6A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30" creationId="{728E1376-59D6-4348-93EF-BF72B2CF97AE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2" creationId="{479BDDA7-1320-414E-A7E3-DB700624E74D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4" creationId="{F21296EB-D8AB-4EE8-A69B-EC3DC03B3A63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5" creationId="{79D3AC12-62E4-4DA7-BA95-67E680209885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6" creationId="{76596248-88C1-44A9-A9A6-7A64C7567484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9" creationId="{13D6DE05-9495-4131-BFF0-D093196FD874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40" creationId="{5A74ABDA-4377-4EF8-9011-2E7C2E309A5B}"/>
          </ac:cxnSpMkLst>
        </pc:cxnChg>
      </pc:sldChg>
      <pc:sldChg chg="modSp add del mod">
        <pc:chgData name="Yoo Jonghun" userId="7af2938a2fa79179" providerId="LiveId" clId="{E04DA0A6-7DA4-4AB9-8650-8F91C2C42EE0}" dt="2020-05-04T18:57:12.559" v="277" actId="2696"/>
        <pc:sldMkLst>
          <pc:docMk/>
          <pc:sldMk cId="3943390130" sldId="279"/>
        </pc:sldMkLst>
        <pc:spChg chg="mod">
          <ac:chgData name="Yoo Jonghun" userId="7af2938a2fa79179" providerId="LiveId" clId="{E04DA0A6-7DA4-4AB9-8650-8F91C2C42EE0}" dt="2020-05-04T18:57:02.509" v="276" actId="20577"/>
          <ac:spMkLst>
            <pc:docMk/>
            <pc:sldMk cId="3943390130" sldId="279"/>
            <ac:spMk id="2" creationId="{C1C69F64-F510-492A-BAD9-081F5111B6AE}"/>
          </ac:spMkLst>
        </pc:spChg>
      </pc:sldChg>
      <pc:sldChg chg="addSp delSp modSp add mod">
        <pc:chgData name="Yoo Jonghun" userId="7af2938a2fa79179" providerId="LiveId" clId="{E04DA0A6-7DA4-4AB9-8650-8F91C2C42EE0}" dt="2020-05-05T06:58:14.037" v="1705"/>
        <pc:sldMkLst>
          <pc:docMk/>
          <pc:sldMk cId="2028146023" sldId="280"/>
        </pc:sldMkLst>
        <pc:spChg chg="mod">
          <ac:chgData name="Yoo Jonghun" userId="7af2938a2fa79179" providerId="LiveId" clId="{E04DA0A6-7DA4-4AB9-8650-8F91C2C42EE0}" dt="2020-05-04T19:06:02.933" v="660" actId="20577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6:58:14.037" v="1705"/>
          <ac:spMkLst>
            <pc:docMk/>
            <pc:sldMk cId="2028146023" sldId="280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3:12:04.559" v="742"/>
          <ac:spMkLst>
            <pc:docMk/>
            <pc:sldMk cId="2028146023" sldId="280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5T06:55:42.301" v="1647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4T19:06:29.523" v="690" actId="478"/>
          <ac:spMkLst>
            <pc:docMk/>
            <pc:sldMk cId="2028146023" sldId="280"/>
            <ac:spMk id="11" creationId="{EAF08DB9-3D49-457E-AE96-125B86D20890}"/>
          </ac:spMkLst>
        </pc:spChg>
        <pc:spChg chg="add mod">
          <ac:chgData name="Yoo Jonghun" userId="7af2938a2fa79179" providerId="LiveId" clId="{E04DA0A6-7DA4-4AB9-8650-8F91C2C42EE0}" dt="2020-05-04T19:07:46.015" v="733" actId="1076"/>
          <ac:spMkLst>
            <pc:docMk/>
            <pc:sldMk cId="2028146023" sldId="280"/>
            <ac:spMk id="13" creationId="{7710E152-D539-41F0-B6E6-A35D9B91390A}"/>
          </ac:spMkLst>
        </pc:spChg>
        <pc:spChg chg="mod topLvl">
          <ac:chgData name="Yoo Jonghun" userId="7af2938a2fa79179" providerId="LiveId" clId="{E04DA0A6-7DA4-4AB9-8650-8F91C2C42EE0}" dt="2020-05-05T03:13:17.754" v="752" actId="1076"/>
          <ac:spMkLst>
            <pc:docMk/>
            <pc:sldMk cId="2028146023" sldId="280"/>
            <ac:spMk id="15" creationId="{764E845E-B9A2-4716-AFA9-4F1F81CA9CA2}"/>
          </ac:spMkLst>
        </pc:spChg>
        <pc:spChg chg="del mod">
          <ac:chgData name="Yoo Jonghun" userId="7af2938a2fa79179" providerId="LiveId" clId="{E04DA0A6-7DA4-4AB9-8650-8F91C2C42EE0}" dt="2020-05-05T03:12:36.974" v="746" actId="478"/>
          <ac:spMkLst>
            <pc:docMk/>
            <pc:sldMk cId="2028146023" sldId="280"/>
            <ac:spMk id="16" creationId="{68C91D71-3A55-4651-9394-22AF8ACE71C4}"/>
          </ac:spMkLst>
        </pc:spChg>
        <pc:grpChg chg="add del mod">
          <ac:chgData name="Yoo Jonghun" userId="7af2938a2fa79179" providerId="LiveId" clId="{E04DA0A6-7DA4-4AB9-8650-8F91C2C42EE0}" dt="2020-05-05T03:12:45.981" v="747" actId="165"/>
          <ac:grpSpMkLst>
            <pc:docMk/>
            <pc:sldMk cId="2028146023" sldId="280"/>
            <ac:grpSpMk id="11" creationId="{5490EE78-A252-457E-A0DD-C99EEC0CAAD6}"/>
          </ac:grpSpMkLst>
        </pc:grpChg>
        <pc:picChg chg="add del mod">
          <ac:chgData name="Yoo Jonghun" userId="7af2938a2fa79179" providerId="LiveId" clId="{E04DA0A6-7DA4-4AB9-8650-8F91C2C42EE0}" dt="2020-05-05T03:13:08.782" v="750" actId="478"/>
          <ac:picMkLst>
            <pc:docMk/>
            <pc:sldMk cId="2028146023" sldId="280"/>
            <ac:picMk id="8" creationId="{F202EB45-F668-47ED-B901-B2255D96D47F}"/>
          </ac:picMkLst>
        </pc:picChg>
        <pc:picChg chg="mod topLvl modCrop">
          <ac:chgData name="Yoo Jonghun" userId="7af2938a2fa79179" providerId="LiveId" clId="{E04DA0A6-7DA4-4AB9-8650-8F91C2C42EE0}" dt="2020-05-05T03:13:17.754" v="752" actId="1076"/>
          <ac:picMkLst>
            <pc:docMk/>
            <pc:sldMk cId="2028146023" sldId="280"/>
            <ac:picMk id="14" creationId="{0360EEE3-3D1B-46A7-91AB-AF921723F286}"/>
          </ac:picMkLst>
        </pc:picChg>
        <pc:cxnChg chg="del">
          <ac:chgData name="Yoo Jonghun" userId="7af2938a2fa79179" providerId="LiveId" clId="{E04DA0A6-7DA4-4AB9-8650-8F91C2C42EE0}" dt="2020-05-04T19:06:29.523" v="690" actId="478"/>
          <ac:cxnSpMkLst>
            <pc:docMk/>
            <pc:sldMk cId="2028146023" sldId="280"/>
            <ac:cxnSpMk id="10" creationId="{725B9313-E2E0-418E-A64C-0B611FD294B6}"/>
          </ac:cxnSpMkLst>
        </pc:cxnChg>
        <pc:cxnChg chg="add mod">
          <ac:chgData name="Yoo Jonghun" userId="7af2938a2fa79179" providerId="LiveId" clId="{E04DA0A6-7DA4-4AB9-8650-8F91C2C42EE0}" dt="2020-05-04T19:07:46.015" v="733" actId="1076"/>
          <ac:cxnSpMkLst>
            <pc:docMk/>
            <pc:sldMk cId="2028146023" sldId="280"/>
            <ac:cxnSpMk id="12" creationId="{7A2C3F99-ED25-43A4-97FF-076F5DE8518B}"/>
          </ac:cxnSpMkLst>
        </pc:cxnChg>
      </pc:sldChg>
      <pc:sldChg chg="modSp add">
        <pc:chgData name="Yoo Jonghun" userId="7af2938a2fa79179" providerId="LiveId" clId="{E04DA0A6-7DA4-4AB9-8650-8F91C2C42EE0}" dt="2020-05-05T06:58:18.863" v="1706"/>
        <pc:sldMkLst>
          <pc:docMk/>
          <pc:sldMk cId="3041621089" sldId="281"/>
        </pc:sldMkLst>
        <pc:spChg chg="mod">
          <ac:chgData name="Yoo Jonghun" userId="7af2938a2fa79179" providerId="LiveId" clId="{E04DA0A6-7DA4-4AB9-8650-8F91C2C42EE0}" dt="2020-05-05T06:58:18.863" v="1706"/>
          <ac:spMkLst>
            <pc:docMk/>
            <pc:sldMk cId="3041621089" sldId="281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3092967632" sldId="281"/>
        </pc:sldMkLst>
        <pc:spChg chg="mod">
          <ac:chgData name="Yoo Jonghun" userId="7af2938a2fa79179" providerId="LiveId" clId="{E04DA0A6-7DA4-4AB9-8650-8F91C2C42EE0}" dt="2020-05-05T03:16:04.359" v="780" actId="20577"/>
          <ac:spMkLst>
            <pc:docMk/>
            <pc:sldMk cId="3092967632" sldId="281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3:22:32.509" v="994" actId="15"/>
          <ac:spMkLst>
            <pc:docMk/>
            <pc:sldMk cId="3092967632" sldId="281"/>
            <ac:spMk id="5" creationId="{7FBC023E-5D69-44AC-9A88-C9CCE4BFD6A0}"/>
          </ac:spMkLst>
        </pc:spChg>
        <pc:spChg chg="del">
          <ac:chgData name="Yoo Jonghun" userId="7af2938a2fa79179" providerId="LiveId" clId="{E04DA0A6-7DA4-4AB9-8650-8F91C2C42EE0}" dt="2020-05-05T03:16:45.785" v="861" actId="478"/>
          <ac:spMkLst>
            <pc:docMk/>
            <pc:sldMk cId="3092967632" sldId="281"/>
            <ac:spMk id="6" creationId="{26A855A8-22F6-4266-A50C-4B78E3D43B1B}"/>
          </ac:spMkLst>
        </pc:spChg>
        <pc:spChg chg="del">
          <ac:chgData name="Yoo Jonghun" userId="7af2938a2fa79179" providerId="LiveId" clId="{E04DA0A6-7DA4-4AB9-8650-8F91C2C42EE0}" dt="2020-05-05T03:16:29.983" v="784" actId="478"/>
          <ac:spMkLst>
            <pc:docMk/>
            <pc:sldMk cId="3092967632" sldId="281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5T03:16:29.983" v="784" actId="478"/>
          <ac:spMkLst>
            <pc:docMk/>
            <pc:sldMk cId="3092967632" sldId="281"/>
            <ac:spMk id="13" creationId="{7710E152-D539-41F0-B6E6-A35D9B91390A}"/>
          </ac:spMkLst>
        </pc:spChg>
        <pc:spChg chg="mod">
          <ac:chgData name="Yoo Jonghun" userId="7af2938a2fa79179" providerId="LiveId" clId="{E04DA0A6-7DA4-4AB9-8650-8F91C2C42EE0}" dt="2020-05-05T03:22:40.415" v="997" actId="14100"/>
          <ac:spMkLst>
            <pc:docMk/>
            <pc:sldMk cId="3092967632" sldId="281"/>
            <ac:spMk id="15" creationId="{764E845E-B9A2-4716-AFA9-4F1F81CA9CA2}"/>
          </ac:spMkLst>
        </pc:spChg>
        <pc:picChg chg="add mod ord">
          <ac:chgData name="Yoo Jonghun" userId="7af2938a2fa79179" providerId="LiveId" clId="{E04DA0A6-7DA4-4AB9-8650-8F91C2C42EE0}" dt="2020-05-05T03:22:23.192" v="950" actId="1076"/>
          <ac:picMkLst>
            <pc:docMk/>
            <pc:sldMk cId="3092967632" sldId="281"/>
            <ac:picMk id="8" creationId="{8E8777D9-7CC0-493A-B517-AFAEC828FA6A}"/>
          </ac:picMkLst>
        </pc:picChg>
        <pc:picChg chg="del mod modCrop">
          <ac:chgData name="Yoo Jonghun" userId="7af2938a2fa79179" providerId="LiveId" clId="{E04DA0A6-7DA4-4AB9-8650-8F91C2C42EE0}" dt="2020-05-05T03:22:16.216" v="946" actId="478"/>
          <ac:picMkLst>
            <pc:docMk/>
            <pc:sldMk cId="3092967632" sldId="281"/>
            <ac:picMk id="14" creationId="{0360EEE3-3D1B-46A7-91AB-AF921723F286}"/>
          </ac:picMkLst>
        </pc:picChg>
        <pc:cxnChg chg="del">
          <ac:chgData name="Yoo Jonghun" userId="7af2938a2fa79179" providerId="LiveId" clId="{E04DA0A6-7DA4-4AB9-8650-8F91C2C42EE0}" dt="2020-05-05T03:16:29.983" v="784" actId="478"/>
          <ac:cxnSpMkLst>
            <pc:docMk/>
            <pc:sldMk cId="3092967632" sldId="281"/>
            <ac:cxnSpMk id="12" creationId="{7A2C3F99-ED25-43A4-97FF-076F5DE8518B}"/>
          </ac:cxnSpMkLst>
        </pc:cxn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1400668368" sldId="282"/>
        </pc:sldMkLst>
        <pc:spChg chg="mod">
          <ac:chgData name="Yoo Jonghun" userId="7af2938a2fa79179" providerId="LiveId" clId="{E04DA0A6-7DA4-4AB9-8650-8F91C2C42EE0}" dt="2020-05-05T03:33:40.254" v="1189" actId="20577"/>
          <ac:spMkLst>
            <pc:docMk/>
            <pc:sldMk cId="1400668368" sldId="282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3:34:16.381" v="1208" actId="20577"/>
          <ac:spMkLst>
            <pc:docMk/>
            <pc:sldMk cId="1400668368" sldId="282"/>
            <ac:spMk id="5" creationId="{7FBC023E-5D69-44AC-9A88-C9CCE4BFD6A0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7" creationId="{AFE6481F-C1C1-4213-BF19-34C17035F131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0" creationId="{C25ECA2B-FA11-4AE2-979C-EADA3692AD05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2" creationId="{A0174C72-C428-4077-BF4D-8D41BD1BF01E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3" creationId="{D835AC33-8630-4B47-8115-F3BA4AEEA4B4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29" creationId="{B92FCABE-7A17-4B1C-BEDC-DE00983F82C6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1" creationId="{0872D3F7-2D1F-4193-9F0F-5AE936FEC039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2" creationId="{47BF65E9-F2D1-48C0-9C81-E67E88469BB1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3" creationId="{744821F0-D1D2-4522-B546-ACBFB552CF66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4" creationId="{3BA7740B-33E7-4B65-BC0B-57FC78DB3333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5" creationId="{7E39F93B-D141-43E4-B624-F9C49E4F3555}"/>
          </ac:spMkLst>
        </pc:spChg>
        <pc:grpChg chg="del">
          <ac:chgData name="Yoo Jonghun" userId="7af2938a2fa79179" providerId="LiveId" clId="{E04DA0A6-7DA4-4AB9-8650-8F91C2C42EE0}" dt="2020-05-05T03:30:46.493" v="1080" actId="478"/>
          <ac:grpSpMkLst>
            <pc:docMk/>
            <pc:sldMk cId="1400668368" sldId="282"/>
            <ac:grpSpMk id="21" creationId="{A036C443-26FE-4FA9-BC72-56FD24987438}"/>
          </ac:grpSpMkLst>
        </pc:grpChg>
        <pc:grpChg chg="del">
          <ac:chgData name="Yoo Jonghun" userId="7af2938a2fa79179" providerId="LiveId" clId="{E04DA0A6-7DA4-4AB9-8650-8F91C2C42EE0}" dt="2020-05-05T03:30:46.493" v="1080" actId="478"/>
          <ac:grpSpMkLst>
            <pc:docMk/>
            <pc:sldMk cId="1400668368" sldId="282"/>
            <ac:grpSpMk id="28" creationId="{72E3E64E-540F-42CE-9C7E-A917F17DCCAD}"/>
          </ac:grpSpMkLst>
        </pc:grpChg>
        <pc:picChg chg="del">
          <ac:chgData name="Yoo Jonghun" userId="7af2938a2fa79179" providerId="LiveId" clId="{E04DA0A6-7DA4-4AB9-8650-8F91C2C42EE0}" dt="2020-05-05T03:30:46.493" v="1080" actId="478"/>
          <ac:picMkLst>
            <pc:docMk/>
            <pc:sldMk cId="1400668368" sldId="282"/>
            <ac:picMk id="8" creationId="{4B70626A-F0B7-42F1-9A70-EF9EAF7F7715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9" creationId="{236E0196-A234-4B76-B6EB-DD43B81FD2A3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11" creationId="{0440C7AE-A009-43E0-BDFF-42DFC24265D8}"/>
          </ac:picMkLst>
        </pc:picChg>
        <pc:picChg chg="del">
          <ac:chgData name="Yoo Jonghun" userId="7af2938a2fa79179" providerId="LiveId" clId="{E04DA0A6-7DA4-4AB9-8650-8F91C2C42EE0}" dt="2020-05-05T03:30:46.493" v="1080" actId="478"/>
          <ac:picMkLst>
            <pc:docMk/>
            <pc:sldMk cId="1400668368" sldId="282"/>
            <ac:picMk id="26" creationId="{25561A1B-8309-4298-BD8E-8709FB571F0C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1" creationId="{B1C8AE49-1E7F-422A-9D42-D6B9BD322B13}"/>
          </ac:picMkLst>
        </pc:picChg>
        <pc:picChg chg="add del mod">
          <ac:chgData name="Yoo Jonghun" userId="7af2938a2fa79179" providerId="LiveId" clId="{E04DA0A6-7DA4-4AB9-8650-8F91C2C42EE0}" dt="2020-05-05T03:32:23.928" v="1169" actId="478"/>
          <ac:picMkLst>
            <pc:docMk/>
            <pc:sldMk cId="1400668368" sldId="282"/>
            <ac:picMk id="32" creationId="{0E531AA6-1476-4A82-885C-58210D7A8796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3" creationId="{29DE890A-90F6-4309-916F-E8D16764DAD0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4" creationId="{44B702FE-58FF-47C0-9428-8A798E73E2C1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6" creationId="{89C79010-D35E-4730-89B4-43C2DD9691BE}"/>
          </ac:picMkLst>
        </pc:picChg>
        <pc:cxnChg chg="del">
          <ac:chgData name="Yoo Jonghun" userId="7af2938a2fa79179" providerId="LiveId" clId="{E04DA0A6-7DA4-4AB9-8650-8F91C2C42EE0}" dt="2020-05-05T03:30:46.493" v="1080" actId="478"/>
          <ac:cxnSpMkLst>
            <pc:docMk/>
            <pc:sldMk cId="1400668368" sldId="282"/>
            <ac:cxnSpMk id="12" creationId="{F9BA4E9E-1777-4F5E-961C-B5F27C82CBE0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14" creationId="{2B58F63A-628A-41AB-A60E-54B214AC50E9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5" creationId="{B0D0C1BD-2D4F-4007-A642-ACB925D5B0C0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7" creationId="{EA80BEE9-68CE-4853-AF28-78D998427411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8" creationId="{8773C2DF-91BD-4BCD-B701-5129D211EC0E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40" creationId="{2221F410-D4AB-49D4-A046-58DF37138FFF}"/>
          </ac:cxnSpMkLst>
        </pc:cxnChg>
      </pc:sldChg>
      <pc:sldChg chg="modSp add mod">
        <pc:chgData name="Yoo Jonghun" userId="7af2938a2fa79179" providerId="LiveId" clId="{E04DA0A6-7DA4-4AB9-8650-8F91C2C42EE0}" dt="2020-05-06T06:19:49.002" v="1816" actId="20577"/>
        <pc:sldMkLst>
          <pc:docMk/>
          <pc:sldMk cId="3390752034" sldId="282"/>
        </pc:sldMkLst>
        <pc:spChg chg="mod">
          <ac:chgData name="Yoo Jonghun" userId="7af2938a2fa79179" providerId="LiveId" clId="{E04DA0A6-7DA4-4AB9-8650-8F91C2C42EE0}" dt="2020-05-05T07:02:32.416" v="1734" actId="20577"/>
          <ac:spMkLst>
            <pc:docMk/>
            <pc:sldMk cId="3390752034" sldId="282"/>
            <ac:spMk id="2" creationId="{C1C69F64-F510-492A-BAD9-081F5111B6AE}"/>
          </ac:spMkLst>
        </pc:spChg>
        <pc:graphicFrameChg chg="modGraphic">
          <ac:chgData name="Yoo Jonghun" userId="7af2938a2fa79179" providerId="LiveId" clId="{E04DA0A6-7DA4-4AB9-8650-8F91C2C42EE0}" dt="2020-05-06T06:19:49.002" v="1816" actId="20577"/>
          <ac:graphicFrameMkLst>
            <pc:docMk/>
            <pc:sldMk cId="3390752034" sldId="282"/>
            <ac:graphicFrameMk id="11" creationId="{FB8297AF-AE21-4E89-AA60-42B3C869FD23}"/>
          </ac:graphicFrameMkLst>
        </pc:graphicFrameChg>
      </pc:sldChg>
      <pc:sldChg chg="addSp delSp modSp add mod">
        <pc:chgData name="Yoo Jonghun" userId="7af2938a2fa79179" providerId="LiveId" clId="{E04DA0A6-7DA4-4AB9-8650-8F91C2C42EE0}" dt="2020-05-06T06:41:15.938" v="1822" actId="20577"/>
        <pc:sldMkLst>
          <pc:docMk/>
          <pc:sldMk cId="692910768" sldId="283"/>
        </pc:sldMkLst>
        <pc:spChg chg="mod">
          <ac:chgData name="Yoo Jonghun" userId="7af2938a2fa79179" providerId="LiveId" clId="{E04DA0A6-7DA4-4AB9-8650-8F91C2C42EE0}" dt="2020-05-05T07:02:30.645" v="1733" actId="20577"/>
          <ac:spMkLst>
            <pc:docMk/>
            <pc:sldMk cId="692910768" sldId="283"/>
            <ac:spMk id="2" creationId="{C1C69F64-F510-492A-BAD9-081F5111B6AE}"/>
          </ac:spMkLst>
        </pc:spChg>
        <pc:spChg chg="del">
          <ac:chgData name="Yoo Jonghun" userId="7af2938a2fa79179" providerId="LiveId" clId="{E04DA0A6-7DA4-4AB9-8650-8F91C2C42EE0}" dt="2020-05-05T07:03:07.121" v="1741" actId="478"/>
          <ac:spMkLst>
            <pc:docMk/>
            <pc:sldMk cId="692910768" sldId="283"/>
            <ac:spMk id="5" creationId="{7FBC023E-5D69-44AC-9A88-C9CCE4BFD6A0}"/>
          </ac:spMkLst>
        </pc:spChg>
        <pc:spChg chg="add del mod">
          <ac:chgData name="Yoo Jonghun" userId="7af2938a2fa79179" providerId="LiveId" clId="{E04DA0A6-7DA4-4AB9-8650-8F91C2C42EE0}" dt="2020-05-05T07:03:09.555" v="1742" actId="478"/>
          <ac:spMkLst>
            <pc:docMk/>
            <pc:sldMk cId="692910768" sldId="283"/>
            <ac:spMk id="7" creationId="{535A4A73-F1CF-4D57-9431-3A8E067B6506}"/>
          </ac:spMkLst>
        </pc:spChg>
        <pc:spChg chg="add mod">
          <ac:chgData name="Yoo Jonghun" userId="7af2938a2fa79179" providerId="LiveId" clId="{E04DA0A6-7DA4-4AB9-8650-8F91C2C42EE0}" dt="2020-05-05T07:03:00.469" v="1740"/>
          <ac:spMkLst>
            <pc:docMk/>
            <pc:sldMk cId="692910768" sldId="283"/>
            <ac:spMk id="12" creationId="{9188A65E-38BD-4E82-A4BA-5F8DDB7312E5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4" creationId="{7C0DEA4D-FE42-4C9C-BAAE-BE2224671F63}"/>
          </ac:spMkLst>
        </pc:spChg>
        <pc:spChg chg="del">
          <ac:chgData name="Yoo Jonghun" userId="7af2938a2fa79179" providerId="LiveId" clId="{E04DA0A6-7DA4-4AB9-8650-8F91C2C42EE0}" dt="2020-05-05T07:03:00.061" v="1739" actId="478"/>
          <ac:spMkLst>
            <pc:docMk/>
            <pc:sldMk cId="692910768" sldId="283"/>
            <ac:spMk id="15" creationId="{47647BE6-93F1-430B-B4D0-199F24F716FD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6" creationId="{6F7B5934-C051-4FC9-AC9D-D4B0DA181EC8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8" creationId="{C3FD2E5E-94DF-4351-8A3C-F635BE34098C}"/>
          </ac:spMkLst>
        </pc:spChg>
        <pc:spChg chg="add mod">
          <ac:chgData name="Yoo Jonghun" userId="7af2938a2fa79179" providerId="LiveId" clId="{E04DA0A6-7DA4-4AB9-8650-8F91C2C42EE0}" dt="2020-05-05T07:03:14.683" v="1743"/>
          <ac:spMkLst>
            <pc:docMk/>
            <pc:sldMk cId="692910768" sldId="283"/>
            <ac:spMk id="19" creationId="{BDBF0C41-4D47-43DA-8504-4A937C33A748}"/>
          </ac:spMkLst>
        </pc:spChg>
        <pc:spChg chg="add mod">
          <ac:chgData name="Yoo Jonghun" userId="7af2938a2fa79179" providerId="LiveId" clId="{E04DA0A6-7DA4-4AB9-8650-8F91C2C42EE0}" dt="2020-05-06T06:41:12.329" v="1819" actId="20577"/>
          <ac:spMkLst>
            <pc:docMk/>
            <pc:sldMk cId="692910768" sldId="283"/>
            <ac:spMk id="22" creationId="{03DF7E06-3107-43B6-AFB6-42BFC5225946}"/>
          </ac:spMkLst>
        </pc:spChg>
        <pc:spChg chg="add mod">
          <ac:chgData name="Yoo Jonghun" userId="7af2938a2fa79179" providerId="LiveId" clId="{E04DA0A6-7DA4-4AB9-8650-8F91C2C42EE0}" dt="2020-05-06T06:41:15.938" v="1822" actId="20577"/>
          <ac:spMkLst>
            <pc:docMk/>
            <pc:sldMk cId="692910768" sldId="283"/>
            <ac:spMk id="23" creationId="{7C4FD402-F21B-4649-BADE-825458568413}"/>
          </ac:spMkLst>
        </pc:spChg>
        <pc:graphicFrameChg chg="del">
          <ac:chgData name="Yoo Jonghun" userId="7af2938a2fa79179" providerId="LiveId" clId="{E04DA0A6-7DA4-4AB9-8650-8F91C2C42EE0}" dt="2020-05-05T07:03:18.016" v="1744" actId="478"/>
          <ac:graphicFrameMkLst>
            <pc:docMk/>
            <pc:sldMk cId="692910768" sldId="283"/>
            <ac:graphicFrameMk id="11" creationId="{FB8297AF-AE21-4E89-AA60-42B3C869FD23}"/>
          </ac:graphicFrameMkLst>
        </pc:graphicFrameChg>
        <pc:graphicFrameChg chg="add mod">
          <ac:chgData name="Yoo Jonghun" userId="7af2938a2fa79179" providerId="LiveId" clId="{E04DA0A6-7DA4-4AB9-8650-8F91C2C42EE0}" dt="2020-05-05T07:03:14.683" v="1743"/>
          <ac:graphicFrameMkLst>
            <pc:docMk/>
            <pc:sldMk cId="692910768" sldId="283"/>
            <ac:graphicFrameMk id="21" creationId="{4F8CF250-D546-4EE9-83AD-BB91D0E42D06}"/>
          </ac:graphicFrameMkLst>
        </pc:graphicFrameChg>
        <pc:cxnChg chg="del">
          <ac:chgData name="Yoo Jonghun" userId="7af2938a2fa79179" providerId="LiveId" clId="{E04DA0A6-7DA4-4AB9-8650-8F91C2C42EE0}" dt="2020-05-05T07:02:57.037" v="1738" actId="478"/>
          <ac:cxnSpMkLst>
            <pc:docMk/>
            <pc:sldMk cId="692910768" sldId="283"/>
            <ac:cxnSpMk id="17" creationId="{AAE62E71-D7BF-4809-AEFF-5038EBAA5EAC}"/>
          </ac:cxnSpMkLst>
        </pc:cxnChg>
        <pc:cxnChg chg="add mod">
          <ac:chgData name="Yoo Jonghun" userId="7af2938a2fa79179" providerId="LiveId" clId="{E04DA0A6-7DA4-4AB9-8650-8F91C2C42EE0}" dt="2020-05-05T07:03:14.683" v="1743"/>
          <ac:cxnSpMkLst>
            <pc:docMk/>
            <pc:sldMk cId="692910768" sldId="283"/>
            <ac:cxnSpMk id="20" creationId="{3FE08013-BD0B-4A1A-94E8-9981DCB8B2AD}"/>
          </ac:cxnSpMkLst>
        </pc:cxnChg>
      </pc:sldChg>
      <pc:sldChg chg="new del">
        <pc:chgData name="Yoo Jonghun" userId="7af2938a2fa79179" providerId="LiveId" clId="{E04DA0A6-7DA4-4AB9-8650-8F91C2C42EE0}" dt="2020-05-06T05:59:16.991" v="1808" actId="680"/>
        <pc:sldMkLst>
          <pc:docMk/>
          <pc:sldMk cId="1935889978" sldId="284"/>
        </pc:sldMkLst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Jonghun" userId="7af2938a2fa79179" providerId="LiveId" clId="{555E008C-3101-4AD3-9C5D-E5CCB9255866}"/>
    <pc:docChg chg="undo custSel modSld">
      <pc:chgData name="Jonghun" userId="7af2938a2fa79179" providerId="LiveId" clId="{555E008C-3101-4AD3-9C5D-E5CCB9255866}" dt="2020-06-21T08:17:01.649" v="140"/>
      <pc:docMkLst>
        <pc:docMk/>
      </pc:docMkLst>
      <pc:sldChg chg="addSp modSp mod">
        <pc:chgData name="Jonghun" userId="7af2938a2fa79179" providerId="LiveId" clId="{555E008C-3101-4AD3-9C5D-E5CCB9255866}" dt="2020-06-21T08:17:01.649" v="140"/>
        <pc:sldMkLst>
          <pc:docMk/>
          <pc:sldMk cId="2615982482" sldId="294"/>
        </pc:sldMkLst>
        <pc:spChg chg="mod">
          <ac:chgData name="Jonghun" userId="7af2938a2fa79179" providerId="LiveId" clId="{555E008C-3101-4AD3-9C5D-E5CCB9255866}" dt="2020-06-21T08:16:24.664" v="44" actId="20577"/>
          <ac:spMkLst>
            <pc:docMk/>
            <pc:sldMk cId="2615982482" sldId="294"/>
            <ac:spMk id="2" creationId="{C1C69F64-F510-492A-BAD9-081F5111B6AE}"/>
          </ac:spMkLst>
        </pc:spChg>
        <pc:spChg chg="mod">
          <ac:chgData name="Jonghun" userId="7af2938a2fa79179" providerId="LiveId" clId="{555E008C-3101-4AD3-9C5D-E5CCB9255866}" dt="2020-06-21T08:17:01.649" v="140"/>
          <ac:spMkLst>
            <pc:docMk/>
            <pc:sldMk cId="2615982482" sldId="294"/>
            <ac:spMk id="5" creationId="{7FBC023E-5D69-44AC-9A88-C9CCE4BFD6A0}"/>
          </ac:spMkLst>
        </pc:spChg>
        <pc:graphicFrameChg chg="add mod modGraphic">
          <ac:chgData name="Jonghun" userId="7af2938a2fa79179" providerId="LiveId" clId="{555E008C-3101-4AD3-9C5D-E5CCB9255866}" dt="2020-06-21T08:14:10.996" v="3" actId="2084"/>
          <ac:graphicFrameMkLst>
            <pc:docMk/>
            <pc:sldMk cId="2615982482" sldId="294"/>
            <ac:graphicFrameMk id="6" creationId="{E338EE94-4F58-4A75-9958-F8C2495F5BD0}"/>
          </ac:graphicFrameMkLst>
        </pc:graphicFrameChg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51F16470-01A9-4C19-AAB0-44AD7D538DC4}"/>
    <pc:docChg chg="undo custSel addSld delSld modSld sldOrd">
      <pc:chgData name="Yoo Jonghun" userId="7af2938a2fa79179" providerId="LiveId" clId="{51F16470-01A9-4C19-AAB0-44AD7D538DC4}" dt="2020-05-30T07:51:14.046" v="1909" actId="14100"/>
      <pc:docMkLst>
        <pc:docMk/>
      </pc:docMkLst>
      <pc:sldChg chg="modSp mod">
        <pc:chgData name="Yoo Jonghun" userId="7af2938a2fa79179" providerId="LiveId" clId="{51F16470-01A9-4C19-AAB0-44AD7D538DC4}" dt="2020-05-30T06:45:37.024" v="51" actId="20577"/>
        <pc:sldMkLst>
          <pc:docMk/>
          <pc:sldMk cId="1738146401" sldId="256"/>
        </pc:sldMkLst>
        <pc:spChg chg="mod">
          <ac:chgData name="Yoo Jonghun" userId="7af2938a2fa79179" providerId="LiveId" clId="{51F16470-01A9-4C19-AAB0-44AD7D538DC4}" dt="2020-05-30T06:45:37.024" v="51" actId="20577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51F16470-01A9-4C19-AAB0-44AD7D538DC4}" dt="2020-05-30T06:45:10.894" v="35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">
        <pc:chgData name="Yoo Jonghun" userId="7af2938a2fa79179" providerId="LiveId" clId="{51F16470-01A9-4C19-AAB0-44AD7D538DC4}" dt="2020-05-30T06:55:37.108" v="97" actId="1038"/>
        <pc:sldMkLst>
          <pc:docMk/>
          <pc:sldMk cId="3331657119" sldId="268"/>
        </pc:sldMkLst>
        <pc:spChg chg="mod">
          <ac:chgData name="Yoo Jonghun" userId="7af2938a2fa79179" providerId="LiveId" clId="{51F16470-01A9-4C19-AAB0-44AD7D538DC4}" dt="2020-05-30T06:45:59.175" v="68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6:45:52.137" v="67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51F16470-01A9-4C19-AAB0-44AD7D538DC4}" dt="2020-05-30T06:46:16.230" v="7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51F16470-01A9-4C19-AAB0-44AD7D538DC4}" dt="2020-05-30T06:46:18.895" v="78" actId="478"/>
          <ac:spMkLst>
            <pc:docMk/>
            <pc:sldMk cId="3331657119" sldId="268"/>
            <ac:spMk id="6" creationId="{26A855A8-22F6-4266-A50C-4B78E3D43B1B}"/>
          </ac:spMkLst>
        </pc:spChg>
        <pc:spChg chg="del">
          <ac:chgData name="Yoo Jonghun" userId="7af2938a2fa79179" providerId="LiveId" clId="{51F16470-01A9-4C19-AAB0-44AD7D538DC4}" dt="2020-05-30T06:46:21.123" v="79" actId="478"/>
          <ac:spMkLst>
            <pc:docMk/>
            <pc:sldMk cId="3331657119" sldId="268"/>
            <ac:spMk id="7" creationId="{6340DD00-65ED-4A25-9B70-3210C960512A}"/>
          </ac:spMkLst>
        </pc:spChg>
        <pc:spChg chg="del">
          <ac:chgData name="Yoo Jonghun" userId="7af2938a2fa79179" providerId="LiveId" clId="{51F16470-01A9-4C19-AAB0-44AD7D538DC4}" dt="2020-05-30T06:46:21.123" v="79" actId="478"/>
          <ac:spMkLst>
            <pc:docMk/>
            <pc:sldMk cId="3331657119" sldId="268"/>
            <ac:spMk id="8" creationId="{F329E6C8-23F5-43A9-AF7C-85D69DB1344C}"/>
          </ac:spMkLst>
        </pc:spChg>
        <pc:spChg chg="add mod">
          <ac:chgData name="Yoo Jonghun" userId="7af2938a2fa79179" providerId="LiveId" clId="{51F16470-01A9-4C19-AAB0-44AD7D538DC4}" dt="2020-05-30T06:55:37.108" v="97" actId="1038"/>
          <ac:spMkLst>
            <pc:docMk/>
            <pc:sldMk cId="3331657119" sldId="268"/>
            <ac:spMk id="9" creationId="{8A155712-7A57-43F3-9149-354A3EABCDA4}"/>
          </ac:spMkLst>
        </pc:spChg>
        <pc:picChg chg="add del mod">
          <ac:chgData name="Yoo Jonghun" userId="7af2938a2fa79179" providerId="LiveId" clId="{51F16470-01A9-4C19-AAB0-44AD7D538DC4}" dt="2020-05-30T06:46:27.083" v="82" actId="478"/>
          <ac:picMkLst>
            <pc:docMk/>
            <pc:sldMk cId="3331657119" sldId="268"/>
            <ac:picMk id="10" creationId="{AC41263C-E89A-45A2-A7AD-8FEA082AB0E1}"/>
          </ac:picMkLst>
        </pc:picChg>
        <pc:picChg chg="add mod">
          <ac:chgData name="Yoo Jonghun" userId="7af2938a2fa79179" providerId="LiveId" clId="{51F16470-01A9-4C19-AAB0-44AD7D538DC4}" dt="2020-05-30T06:55:31.178" v="92" actId="1076"/>
          <ac:picMkLst>
            <pc:docMk/>
            <pc:sldMk cId="3331657119" sldId="268"/>
            <ac:picMk id="11" creationId="{43DC6947-B362-4DA7-B316-B6EF4864F22F}"/>
          </ac:picMkLst>
        </pc:picChg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4088173812" sldId="273"/>
        </pc:sldMkLst>
      </pc:sldChg>
      <pc:sldChg chg="del">
        <pc:chgData name="Yoo Jonghun" userId="7af2938a2fa79179" providerId="LiveId" clId="{51F16470-01A9-4C19-AAB0-44AD7D538DC4}" dt="2020-05-30T07:04:44.606" v="99" actId="47"/>
        <pc:sldMkLst>
          <pc:docMk/>
          <pc:sldMk cId="3058233661" sldId="278"/>
        </pc:sldMkLst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2028146023" sldId="280"/>
        </pc:sldMkLst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3041621089" sldId="281"/>
        </pc:sldMkLst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3390752034" sldId="282"/>
        </pc:sldMkLst>
      </pc:sldChg>
      <pc:sldChg chg="del">
        <pc:chgData name="Yoo Jonghun" userId="7af2938a2fa79179" providerId="LiveId" clId="{51F16470-01A9-4C19-AAB0-44AD7D538DC4}" dt="2020-05-30T07:06:03.014" v="123" actId="2696"/>
        <pc:sldMkLst>
          <pc:docMk/>
          <pc:sldMk cId="692910768" sldId="283"/>
        </pc:sldMkLst>
      </pc:sldChg>
      <pc:sldChg chg="addSp delSp modSp add mod">
        <pc:chgData name="Yoo Jonghun" userId="7af2938a2fa79179" providerId="LiveId" clId="{51F16470-01A9-4C19-AAB0-44AD7D538DC4}" dt="2020-05-30T07:05:48.556" v="122" actId="1076"/>
        <pc:sldMkLst>
          <pc:docMk/>
          <pc:sldMk cId="4289707952" sldId="284"/>
        </pc:sldMkLst>
        <pc:spChg chg="mod">
          <ac:chgData name="Yoo Jonghun" userId="7af2938a2fa79179" providerId="LiveId" clId="{51F16470-01A9-4C19-AAB0-44AD7D538DC4}" dt="2020-05-30T07:05:10.191" v="101"/>
          <ac:spMkLst>
            <pc:docMk/>
            <pc:sldMk cId="4289707952" sldId="284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05:20.749" v="112"/>
          <ac:spMkLst>
            <pc:docMk/>
            <pc:sldMk cId="4289707952" sldId="284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05:48.556" v="122" actId="1076"/>
          <ac:spMkLst>
            <pc:docMk/>
            <pc:sldMk cId="4289707952" sldId="284"/>
            <ac:spMk id="8" creationId="{0D6652DE-32D9-4E50-B8DE-55C6D2179211}"/>
          </ac:spMkLst>
        </pc:spChg>
        <pc:spChg chg="del">
          <ac:chgData name="Yoo Jonghun" userId="7af2938a2fa79179" providerId="LiveId" clId="{51F16470-01A9-4C19-AAB0-44AD7D538DC4}" dt="2020-05-30T07:05:23.114" v="113" actId="478"/>
          <ac:spMkLst>
            <pc:docMk/>
            <pc:sldMk cId="4289707952" sldId="284"/>
            <ac:spMk id="9" creationId="{8A155712-7A57-43F3-9149-354A3EABCDA4}"/>
          </ac:spMkLst>
        </pc:spChg>
        <pc:picChg chg="del">
          <ac:chgData name="Yoo Jonghun" userId="7af2938a2fa79179" providerId="LiveId" clId="{51F16470-01A9-4C19-AAB0-44AD7D538DC4}" dt="2020-05-30T07:05:23.114" v="113" actId="478"/>
          <ac:picMkLst>
            <pc:docMk/>
            <pc:sldMk cId="4289707952" sldId="284"/>
            <ac:picMk id="11" creationId="{43DC6947-B362-4DA7-B316-B6EF4864F22F}"/>
          </ac:picMkLst>
        </pc:picChg>
      </pc:sldChg>
      <pc:sldChg chg="addSp delSp modSp add mod">
        <pc:chgData name="Yoo Jonghun" userId="7af2938a2fa79179" providerId="LiveId" clId="{51F16470-01A9-4C19-AAB0-44AD7D538DC4}" dt="2020-05-30T07:12:10.462" v="535" actId="1035"/>
        <pc:sldMkLst>
          <pc:docMk/>
          <pc:sldMk cId="2108534130" sldId="285"/>
        </pc:sldMkLst>
        <pc:spChg chg="mod">
          <ac:chgData name="Yoo Jonghun" userId="7af2938a2fa79179" providerId="LiveId" clId="{51F16470-01A9-4C19-AAB0-44AD7D538DC4}" dt="2020-05-30T07:10:31.485" v="415"/>
          <ac:spMkLst>
            <pc:docMk/>
            <pc:sldMk cId="2108534130" sldId="285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10:37.237" v="459" actId="20577"/>
          <ac:spMkLst>
            <pc:docMk/>
            <pc:sldMk cId="2108534130" sldId="285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12:10.462" v="535" actId="1035"/>
          <ac:spMkLst>
            <pc:docMk/>
            <pc:sldMk cId="2108534130" sldId="285"/>
            <ac:spMk id="7" creationId="{92A3FAC1-F604-4EB9-B8C7-E4518C21C431}"/>
          </ac:spMkLst>
        </pc:spChg>
        <pc:spChg chg="del">
          <ac:chgData name="Yoo Jonghun" userId="7af2938a2fa79179" providerId="LiveId" clId="{51F16470-01A9-4C19-AAB0-44AD7D538DC4}" dt="2020-05-30T07:06:37.492" v="231" actId="478"/>
          <ac:spMkLst>
            <pc:docMk/>
            <pc:sldMk cId="2108534130" sldId="285"/>
            <ac:spMk id="8" creationId="{0D6652DE-32D9-4E50-B8DE-55C6D2179211}"/>
          </ac:spMkLst>
        </pc:spChg>
        <pc:spChg chg="add mod">
          <ac:chgData name="Yoo Jonghun" userId="7af2938a2fa79179" providerId="LiveId" clId="{51F16470-01A9-4C19-AAB0-44AD7D538DC4}" dt="2020-05-30T07:12:10.462" v="535" actId="1035"/>
          <ac:spMkLst>
            <pc:docMk/>
            <pc:sldMk cId="2108534130" sldId="285"/>
            <ac:spMk id="9" creationId="{ED290A74-0FEB-4D8F-AE90-11FD41743FDB}"/>
          </ac:spMkLst>
        </pc:spChg>
        <pc:spChg chg="add del mod">
          <ac:chgData name="Yoo Jonghun" userId="7af2938a2fa79179" providerId="LiveId" clId="{51F16470-01A9-4C19-AAB0-44AD7D538DC4}" dt="2020-05-30T07:12:05.966" v="519" actId="478"/>
          <ac:spMkLst>
            <pc:docMk/>
            <pc:sldMk cId="2108534130" sldId="285"/>
            <ac:spMk id="10" creationId="{CDDEA006-F2C2-46C6-BE28-AAE3AF1B882B}"/>
          </ac:spMkLst>
        </pc:spChg>
      </pc:sldChg>
      <pc:sldChg chg="modSp add mod ord">
        <pc:chgData name="Yoo Jonghun" userId="7af2938a2fa79179" providerId="LiveId" clId="{51F16470-01A9-4C19-AAB0-44AD7D538DC4}" dt="2020-05-30T07:12:14.386" v="537" actId="1076"/>
        <pc:sldMkLst>
          <pc:docMk/>
          <pc:sldMk cId="50156802" sldId="286"/>
        </pc:sldMkLst>
        <pc:spChg chg="mod">
          <ac:chgData name="Yoo Jonghun" userId="7af2938a2fa79179" providerId="LiveId" clId="{51F16470-01A9-4C19-AAB0-44AD7D538DC4}" dt="2020-05-30T07:09:40.079" v="367"/>
          <ac:spMkLst>
            <pc:docMk/>
            <pc:sldMk cId="50156802" sldId="286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12:14.386" v="537" actId="1076"/>
          <ac:spMkLst>
            <pc:docMk/>
            <pc:sldMk cId="50156802" sldId="286"/>
            <ac:spMk id="7" creationId="{92A3FAC1-F604-4EB9-B8C7-E4518C21C431}"/>
          </ac:spMkLst>
        </pc:spChg>
      </pc:sldChg>
      <pc:sldChg chg="addSp delSp modSp add mod">
        <pc:chgData name="Yoo Jonghun" userId="7af2938a2fa79179" providerId="LiveId" clId="{51F16470-01A9-4C19-AAB0-44AD7D538DC4}" dt="2020-05-30T07:34:10.020" v="1905" actId="20577"/>
        <pc:sldMkLst>
          <pc:docMk/>
          <pc:sldMk cId="2530541355" sldId="287"/>
        </pc:sldMkLst>
        <pc:spChg chg="mod">
          <ac:chgData name="Yoo Jonghun" userId="7af2938a2fa79179" providerId="LiveId" clId="{51F16470-01A9-4C19-AAB0-44AD7D538DC4}" dt="2020-05-30T07:13:23.819" v="573"/>
          <ac:spMkLst>
            <pc:docMk/>
            <pc:sldMk cId="2530541355" sldId="287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34:10.020" v="1905" actId="20577"/>
          <ac:spMkLst>
            <pc:docMk/>
            <pc:sldMk cId="2530541355" sldId="287"/>
            <ac:spMk id="5" creationId="{7FBC023E-5D69-44AC-9A88-C9CCE4BFD6A0}"/>
          </ac:spMkLst>
        </pc:spChg>
        <pc:spChg chg="del">
          <ac:chgData name="Yoo Jonghun" userId="7af2938a2fa79179" providerId="LiveId" clId="{51F16470-01A9-4C19-AAB0-44AD7D538DC4}" dt="2020-05-30T07:13:38.882" v="574" actId="478"/>
          <ac:spMkLst>
            <pc:docMk/>
            <pc:sldMk cId="2530541355" sldId="287"/>
            <ac:spMk id="7" creationId="{92A3FAC1-F604-4EB9-B8C7-E4518C21C431}"/>
          </ac:spMkLst>
        </pc:spChg>
        <pc:spChg chg="del">
          <ac:chgData name="Yoo Jonghun" userId="7af2938a2fa79179" providerId="LiveId" clId="{51F16470-01A9-4C19-AAB0-44AD7D538DC4}" dt="2020-05-30T07:13:38.882" v="574" actId="478"/>
          <ac:spMkLst>
            <pc:docMk/>
            <pc:sldMk cId="2530541355" sldId="287"/>
            <ac:spMk id="9" creationId="{ED290A74-0FEB-4D8F-AE90-11FD41743FDB}"/>
          </ac:spMkLst>
        </pc:spChg>
        <pc:graphicFrameChg chg="add mod modGraphic">
          <ac:chgData name="Yoo Jonghun" userId="7af2938a2fa79179" providerId="LiveId" clId="{51F16470-01A9-4C19-AAB0-44AD7D538DC4}" dt="2020-05-30T07:19:50.986" v="998" actId="1076"/>
          <ac:graphicFrameMkLst>
            <pc:docMk/>
            <pc:sldMk cId="2530541355" sldId="287"/>
            <ac:graphicFrameMk id="6" creationId="{56629043-C581-4CDC-B6FE-2F06C328C1B6}"/>
          </ac:graphicFrameMkLst>
        </pc:graphicFrameChg>
      </pc:sldChg>
      <pc:sldChg chg="addSp modSp add mod">
        <pc:chgData name="Yoo Jonghun" userId="7af2938a2fa79179" providerId="LiveId" clId="{51F16470-01A9-4C19-AAB0-44AD7D538DC4}" dt="2020-05-30T07:22:01.931" v="1152" actId="1076"/>
        <pc:sldMkLst>
          <pc:docMk/>
          <pc:sldMk cId="2356660516" sldId="288"/>
        </pc:sldMkLst>
        <pc:spChg chg="mod">
          <ac:chgData name="Yoo Jonghun" userId="7af2938a2fa79179" providerId="LiveId" clId="{51F16470-01A9-4C19-AAB0-44AD7D538DC4}" dt="2020-05-30T07:21:43.876" v="1081" actId="20577"/>
          <ac:spMkLst>
            <pc:docMk/>
            <pc:sldMk cId="2356660516" sldId="288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21:58.968" v="1151"/>
          <ac:spMkLst>
            <pc:docMk/>
            <pc:sldMk cId="2356660516" sldId="288"/>
            <ac:spMk id="5" creationId="{7FBC023E-5D69-44AC-9A88-C9CCE4BFD6A0}"/>
          </ac:spMkLst>
        </pc:spChg>
        <pc:spChg chg="mod">
          <ac:chgData name="Yoo Jonghun" userId="7af2938a2fa79179" providerId="LiveId" clId="{51F16470-01A9-4C19-AAB0-44AD7D538DC4}" dt="2020-05-30T07:22:01.931" v="1152" actId="1076"/>
          <ac:spMkLst>
            <pc:docMk/>
            <pc:sldMk cId="2356660516" sldId="288"/>
            <ac:spMk id="7" creationId="{92A3FAC1-F604-4EB9-B8C7-E4518C21C431}"/>
          </ac:spMkLst>
        </pc:spChg>
        <pc:spChg chg="add mod">
          <ac:chgData name="Yoo Jonghun" userId="7af2938a2fa79179" providerId="LiveId" clId="{51F16470-01A9-4C19-AAB0-44AD7D538DC4}" dt="2020-05-30T07:22:01.931" v="1152" actId="1076"/>
          <ac:spMkLst>
            <pc:docMk/>
            <pc:sldMk cId="2356660516" sldId="288"/>
            <ac:spMk id="8" creationId="{71414948-58F5-4488-98FD-7D700BDDFF17}"/>
          </ac:spMkLst>
        </pc:spChg>
        <pc:spChg chg="mod">
          <ac:chgData name="Yoo Jonghun" userId="7af2938a2fa79179" providerId="LiveId" clId="{51F16470-01A9-4C19-AAB0-44AD7D538DC4}" dt="2020-05-30T07:22:01.931" v="1152" actId="1076"/>
          <ac:spMkLst>
            <pc:docMk/>
            <pc:sldMk cId="2356660516" sldId="288"/>
            <ac:spMk id="9" creationId="{ED290A74-0FEB-4D8F-AE90-11FD41743FDB}"/>
          </ac:spMkLst>
        </pc:spChg>
      </pc:sldChg>
      <pc:sldChg chg="addSp delSp modSp add mod">
        <pc:chgData name="Yoo Jonghun" userId="7af2938a2fa79179" providerId="LiveId" clId="{51F16470-01A9-4C19-AAB0-44AD7D538DC4}" dt="2020-05-30T07:26:37.179" v="1389" actId="20577"/>
        <pc:sldMkLst>
          <pc:docMk/>
          <pc:sldMk cId="1417911443" sldId="289"/>
        </pc:sldMkLst>
        <pc:spChg chg="mod">
          <ac:chgData name="Yoo Jonghun" userId="7af2938a2fa79179" providerId="LiveId" clId="{51F16470-01A9-4C19-AAB0-44AD7D538DC4}" dt="2020-05-30T07:23:14.290" v="1173"/>
          <ac:spMkLst>
            <pc:docMk/>
            <pc:sldMk cId="1417911443" sldId="289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25:30.298" v="1347"/>
          <ac:spMkLst>
            <pc:docMk/>
            <pc:sldMk cId="1417911443" sldId="289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26:37.179" v="1389" actId="20577"/>
          <ac:spMkLst>
            <pc:docMk/>
            <pc:sldMk cId="1417911443" sldId="289"/>
            <ac:spMk id="6" creationId="{95454916-0F92-4B78-9FD7-4A060B626FE5}"/>
          </ac:spMkLst>
        </pc:spChg>
        <pc:spChg chg="mod">
          <ac:chgData name="Yoo Jonghun" userId="7af2938a2fa79179" providerId="LiveId" clId="{51F16470-01A9-4C19-AAB0-44AD7D538DC4}" dt="2020-05-30T07:25:39.331" v="1349" actId="207"/>
          <ac:spMkLst>
            <pc:docMk/>
            <pc:sldMk cId="1417911443" sldId="289"/>
            <ac:spMk id="7" creationId="{92A3FAC1-F604-4EB9-B8C7-E4518C21C431}"/>
          </ac:spMkLst>
        </pc:spChg>
        <pc:spChg chg="del mod">
          <ac:chgData name="Yoo Jonghun" userId="7af2938a2fa79179" providerId="LiveId" clId="{51F16470-01A9-4C19-AAB0-44AD7D538DC4}" dt="2020-05-30T07:25:17.941" v="1289" actId="478"/>
          <ac:spMkLst>
            <pc:docMk/>
            <pc:sldMk cId="1417911443" sldId="289"/>
            <ac:spMk id="8" creationId="{71414948-58F5-4488-98FD-7D700BDDFF17}"/>
          </ac:spMkLst>
        </pc:spChg>
        <pc:spChg chg="del mod">
          <ac:chgData name="Yoo Jonghun" userId="7af2938a2fa79179" providerId="LiveId" clId="{51F16470-01A9-4C19-AAB0-44AD7D538DC4}" dt="2020-05-30T07:24:12.453" v="1260" actId="478"/>
          <ac:spMkLst>
            <pc:docMk/>
            <pc:sldMk cId="1417911443" sldId="289"/>
            <ac:spMk id="9" creationId="{ED290A74-0FEB-4D8F-AE90-11FD41743FDB}"/>
          </ac:spMkLst>
        </pc:spChg>
        <pc:spChg chg="add mod">
          <ac:chgData name="Yoo Jonghun" userId="7af2938a2fa79179" providerId="LiveId" clId="{51F16470-01A9-4C19-AAB0-44AD7D538DC4}" dt="2020-05-30T07:26:05.039" v="1366" actId="20577"/>
          <ac:spMkLst>
            <pc:docMk/>
            <pc:sldMk cId="1417911443" sldId="289"/>
            <ac:spMk id="10" creationId="{2675EC7E-A689-4DD3-BC9F-6535A0F866BB}"/>
          </ac:spMkLst>
        </pc:spChg>
        <pc:spChg chg="add mod">
          <ac:chgData name="Yoo Jonghun" userId="7af2938a2fa79179" providerId="LiveId" clId="{51F16470-01A9-4C19-AAB0-44AD7D538DC4}" dt="2020-05-30T07:26:34.527" v="1387" actId="20577"/>
          <ac:spMkLst>
            <pc:docMk/>
            <pc:sldMk cId="1417911443" sldId="289"/>
            <ac:spMk id="11" creationId="{92FBAD5C-D9BA-41C7-8617-6DF1E89E1304}"/>
          </ac:spMkLst>
        </pc:spChg>
      </pc:sldChg>
      <pc:sldChg chg="addSp delSp modSp add del mod">
        <pc:chgData name="Yoo Jonghun" userId="7af2938a2fa79179" providerId="LiveId" clId="{51F16470-01A9-4C19-AAB0-44AD7D538DC4}" dt="2020-05-30T07:33:40.806" v="1902" actId="2696"/>
        <pc:sldMkLst>
          <pc:docMk/>
          <pc:sldMk cId="3954979761" sldId="290"/>
        </pc:sldMkLst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6" creationId="{95454916-0F92-4B78-9FD7-4A060B626FE5}"/>
          </ac:spMkLst>
        </pc:spChg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7" creationId="{92A3FAC1-F604-4EB9-B8C7-E4518C21C431}"/>
          </ac:spMkLst>
        </pc:spChg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10" creationId="{2675EC7E-A689-4DD3-BC9F-6535A0F866BB}"/>
          </ac:spMkLst>
        </pc:spChg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11" creationId="{92FBAD5C-D9BA-41C7-8617-6DF1E89E1304}"/>
          </ac:spMkLst>
        </pc:spChg>
        <pc:spChg chg="add mod">
          <ac:chgData name="Yoo Jonghun" userId="7af2938a2fa79179" providerId="LiveId" clId="{51F16470-01A9-4C19-AAB0-44AD7D538DC4}" dt="2020-05-30T07:27:54.386" v="1393" actId="1076"/>
          <ac:spMkLst>
            <pc:docMk/>
            <pc:sldMk cId="3954979761" sldId="290"/>
            <ac:spMk id="12" creationId="{BDA098B1-3366-472D-ADA4-C5E0AA93E32B}"/>
          </ac:spMkLst>
        </pc:spChg>
      </pc:sldChg>
      <pc:sldChg chg="addSp modSp add mod ord">
        <pc:chgData name="Yoo Jonghun" userId="7af2938a2fa79179" providerId="LiveId" clId="{51F16470-01A9-4C19-AAB0-44AD7D538DC4}" dt="2020-05-30T07:51:14.046" v="1909" actId="14100"/>
        <pc:sldMkLst>
          <pc:docMk/>
          <pc:sldMk cId="728447082" sldId="291"/>
        </pc:sldMkLst>
        <pc:spChg chg="mod">
          <ac:chgData name="Yoo Jonghun" userId="7af2938a2fa79179" providerId="LiveId" clId="{51F16470-01A9-4C19-AAB0-44AD7D538DC4}" dt="2020-05-30T07:28:47.984" v="1474"/>
          <ac:spMkLst>
            <pc:docMk/>
            <pc:sldMk cId="728447082" sldId="291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51:09.034" v="1908" actId="14100"/>
          <ac:spMkLst>
            <pc:docMk/>
            <pc:sldMk cId="728447082" sldId="291"/>
            <ac:spMk id="7" creationId="{7B439790-515A-425A-A7A8-474C05D00239}"/>
          </ac:spMkLst>
        </pc:spChg>
        <pc:spChg chg="add mod">
          <ac:chgData name="Yoo Jonghun" userId="7af2938a2fa79179" providerId="LiveId" clId="{51F16470-01A9-4C19-AAB0-44AD7D538DC4}" dt="2020-05-30T07:51:14.046" v="1909" actId="14100"/>
          <ac:spMkLst>
            <pc:docMk/>
            <pc:sldMk cId="728447082" sldId="291"/>
            <ac:spMk id="8" creationId="{4116662B-D2DB-4D2A-9D1D-68EE37964725}"/>
          </ac:spMkLst>
        </pc:spChg>
        <pc:spChg chg="mod">
          <ac:chgData name="Yoo Jonghun" userId="7af2938a2fa79179" providerId="LiveId" clId="{51F16470-01A9-4C19-AAB0-44AD7D538DC4}" dt="2020-05-30T07:28:52.574" v="1475" actId="1076"/>
          <ac:spMkLst>
            <pc:docMk/>
            <pc:sldMk cId="728447082" sldId="291"/>
            <ac:spMk id="12" creationId="{BDA098B1-3366-472D-ADA4-C5E0AA93E32B}"/>
          </ac:spMkLst>
        </pc:spChg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6550C72B-72AB-4208-9A97-C993A0152A18}"/>
    <pc:docChg chg="undo custSel addSld delSld modSld">
      <pc:chgData name="Yoo Jonghun" userId="7af2938a2fa79179" providerId="LiveId" clId="{6550C72B-72AB-4208-9A97-C993A0152A18}" dt="2020-04-27T15:43:40.287" v="766" actId="1076"/>
      <pc:docMkLst>
        <pc:docMk/>
      </pc:docMkLst>
      <pc:sldChg chg="modSp">
        <pc:chgData name="Yoo Jonghun" userId="7af2938a2fa79179" providerId="LiveId" clId="{6550C72B-72AB-4208-9A97-C993A0152A18}" dt="2020-04-27T15:11:25.658" v="175" actId="14100"/>
        <pc:sldMkLst>
          <pc:docMk/>
          <pc:sldMk cId="1738146401" sldId="256"/>
        </pc:sldMkLst>
        <pc:spChg chg="mod">
          <ac:chgData name="Yoo Jonghun" userId="7af2938a2fa79179" providerId="LiveId" clId="{6550C72B-72AB-4208-9A97-C993A0152A18}" dt="2020-04-27T15:11:25.658" v="175" actId="14100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">
        <pc:chgData name="Yoo Jonghun" userId="7af2938a2fa79179" providerId="LiveId" clId="{6550C72B-72AB-4208-9A97-C993A0152A18}" dt="2020-04-27T15:23:39.538" v="472" actId="20577"/>
        <pc:sldMkLst>
          <pc:docMk/>
          <pc:sldMk cId="3331657119" sldId="268"/>
        </pc:sldMkLst>
        <pc:spChg chg="mod">
          <ac:chgData name="Yoo Jonghun" userId="7af2938a2fa79179" providerId="LiveId" clId="{6550C72B-72AB-4208-9A97-C993A0152A18}" dt="2020-04-27T15:23:39.538" v="47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04:48.755" v="22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550C72B-72AB-4208-9A97-C993A0152A18}" dt="2020-04-27T15:11:16.995" v="173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6550C72B-72AB-4208-9A97-C993A0152A18}" dt="2020-04-27T15:05:55.708" v="137" actId="14100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6550C72B-72AB-4208-9A97-C993A0152A18}" dt="2020-04-27T15:06:05.044" v="139" actId="1076"/>
          <ac:spMkLst>
            <pc:docMk/>
            <pc:sldMk cId="3331657119" sldId="268"/>
            <ac:spMk id="6" creationId="{26A855A8-22F6-4266-A50C-4B78E3D43B1B}"/>
          </ac:spMkLst>
        </pc:spChg>
        <pc:spChg chg="add mod">
          <ac:chgData name="Yoo Jonghun" userId="7af2938a2fa79179" providerId="LiveId" clId="{6550C72B-72AB-4208-9A97-C993A0152A18}" dt="2020-04-27T15:06:59.910" v="150" actId="1076"/>
          <ac:spMkLst>
            <pc:docMk/>
            <pc:sldMk cId="3331657119" sldId="268"/>
            <ac:spMk id="7" creationId="{6340DD00-65ED-4A25-9B70-3210C960512A}"/>
          </ac:spMkLst>
        </pc:spChg>
        <pc:picChg chg="add mod">
          <ac:chgData name="Yoo Jonghun" userId="7af2938a2fa79179" providerId="LiveId" clId="{6550C72B-72AB-4208-9A97-C993A0152A18}" dt="2020-04-27T15:06:59.910" v="150" actId="1076"/>
          <ac:picMkLst>
            <pc:docMk/>
            <pc:sldMk cId="3331657119" sldId="268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1.948" v="23" actId="47"/>
        <pc:sldMkLst>
          <pc:docMk/>
          <pc:sldMk cId="380886398" sldId="269"/>
        </pc:sldMkLst>
      </pc:sldChg>
      <pc:sldChg chg="del">
        <pc:chgData name="Yoo Jonghun" userId="7af2938a2fa79179" providerId="LiveId" clId="{6550C72B-72AB-4208-9A97-C993A0152A18}" dt="2020-04-27T15:11:48.852" v="177" actId="2696"/>
        <pc:sldMkLst>
          <pc:docMk/>
          <pc:sldMk cId="2489095570" sldId="272"/>
        </pc:sldMkLst>
      </pc:sldChg>
      <pc:sldChg chg="del">
        <pc:chgData name="Yoo Jonghun" userId="7af2938a2fa79179" providerId="LiveId" clId="{6550C72B-72AB-4208-9A97-C993A0152A18}" dt="2020-04-27T15:11:02.232" v="151" actId="2696"/>
        <pc:sldMkLst>
          <pc:docMk/>
          <pc:sldMk cId="3266487447" sldId="273"/>
        </pc:sldMkLst>
      </pc:sldChg>
      <pc:sldChg chg="addSp delSp modSp add">
        <pc:chgData name="Yoo Jonghun" userId="7af2938a2fa79179" providerId="LiveId" clId="{6550C72B-72AB-4208-9A97-C993A0152A18}" dt="2020-04-27T15:14:30.946" v="326" actId="20577"/>
        <pc:sldMkLst>
          <pc:docMk/>
          <pc:sldMk cId="4088173812" sldId="273"/>
        </pc:sldMkLst>
        <pc:spChg chg="mod">
          <ac:chgData name="Yoo Jonghun" userId="7af2938a2fa79179" providerId="LiveId" clId="{6550C72B-72AB-4208-9A97-C993A0152A18}" dt="2020-04-27T15:14:30.946" v="32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3:37.339" v="318" actId="6549"/>
          <ac:spMkLst>
            <pc:docMk/>
            <pc:sldMk cId="4088173812" sldId="273"/>
            <ac:spMk id="5" creationId="{7FBC023E-5D69-44AC-9A88-C9CCE4BFD6A0}"/>
          </ac:spMkLst>
        </pc:spChg>
        <pc:spChg chg="mod">
          <ac:chgData name="Yoo Jonghun" userId="7af2938a2fa79179" providerId="LiveId" clId="{6550C72B-72AB-4208-9A97-C993A0152A18}" dt="2020-04-27T15:13:46.060" v="319" actId="1076"/>
          <ac:spMkLst>
            <pc:docMk/>
            <pc:sldMk cId="4088173812" sldId="273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2:51.356" v="213" actId="478"/>
          <ac:spMkLst>
            <pc:docMk/>
            <pc:sldMk cId="4088173812" sldId="273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9" creationId="{75F89FDF-FD53-49B8-8A9C-386878C1460F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1" creationId="{E3C8CEEF-FB64-4200-B830-A27127470B20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3" creationId="{56BC187B-79FF-4CEA-B133-694C00D3E6A9}"/>
          </ac:spMkLst>
        </pc:spChg>
        <pc:picChg chg="del">
          <ac:chgData name="Yoo Jonghun" userId="7af2938a2fa79179" providerId="LiveId" clId="{6550C72B-72AB-4208-9A97-C993A0152A18}" dt="2020-04-27T15:12:53.065" v="214" actId="478"/>
          <ac:picMkLst>
            <pc:docMk/>
            <pc:sldMk cId="4088173812" sldId="273"/>
            <ac:picMk id="8" creationId="{DBAE8D92-A4C3-4608-A36A-A3FADE614954}"/>
          </ac:picMkLst>
        </pc:pic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0" creationId="{A79D7777-5B85-4539-A8B0-DE037ED18DEA}"/>
          </ac:cxnSpMkLst>
        </pc:cxn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2" creationId="{FBF539F2-5EAC-4C1F-9D08-2B0F6D780274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989610959" sldId="274"/>
        </pc:sldMkLst>
      </pc:sldChg>
      <pc:sldChg chg="addSp delSp modSp add">
        <pc:chgData name="Yoo Jonghun" userId="7af2938a2fa79179" providerId="LiveId" clId="{6550C72B-72AB-4208-9A97-C993A0152A18}" dt="2020-04-27T15:15:54.396" v="386" actId="14100"/>
        <pc:sldMkLst>
          <pc:docMk/>
          <pc:sldMk cId="3395435310" sldId="274"/>
        </pc:sldMkLst>
        <pc:spChg chg="mod">
          <ac:chgData name="Yoo Jonghun" userId="7af2938a2fa79179" providerId="LiveId" clId="{6550C72B-72AB-4208-9A97-C993A0152A18}" dt="2020-04-27T15:14:38.408" v="328" actId="20577"/>
          <ac:spMkLst>
            <pc:docMk/>
            <pc:sldMk cId="3395435310" sldId="274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5:02.442" v="334" actId="14100"/>
          <ac:spMkLst>
            <pc:docMk/>
            <pc:sldMk cId="3395435310" sldId="274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14:46.867" v="330" actId="478"/>
          <ac:spMkLst>
            <pc:docMk/>
            <pc:sldMk cId="3395435310" sldId="274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9" creationId="{75F89FDF-FD53-49B8-8A9C-386878C1460F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1" creationId="{E3C8CEEF-FB64-4200-B830-A27127470B20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3" creationId="{56BC187B-79FF-4CEA-B133-694C00D3E6A9}"/>
          </ac:spMkLst>
        </pc:spChg>
        <pc:spChg chg="add mod">
          <ac:chgData name="Yoo Jonghun" userId="7af2938a2fa79179" providerId="LiveId" clId="{6550C72B-72AB-4208-9A97-C993A0152A18}" dt="2020-04-27T15:14:58.855" v="333" actId="1076"/>
          <ac:spMkLst>
            <pc:docMk/>
            <pc:sldMk cId="3395435310" sldId="274"/>
            <ac:spMk id="14" creationId="{7C0DEA4D-FE42-4C9C-BAAE-BE2224671F63}"/>
          </ac:spMkLst>
        </pc:spChg>
        <pc:spChg chg="add mod">
          <ac:chgData name="Yoo Jonghun" userId="7af2938a2fa79179" providerId="LiveId" clId="{6550C72B-72AB-4208-9A97-C993A0152A18}" dt="2020-04-27T15:15:25.789" v="378"/>
          <ac:spMkLst>
            <pc:docMk/>
            <pc:sldMk cId="3395435310" sldId="274"/>
            <ac:spMk id="15" creationId="{47647BE6-93F1-430B-B4D0-199F24F716FD}"/>
          </ac:spMkLst>
        </pc:spChg>
        <pc:spChg chg="add mod">
          <ac:chgData name="Yoo Jonghun" userId="7af2938a2fa79179" providerId="LiveId" clId="{6550C72B-72AB-4208-9A97-C993A0152A18}" dt="2020-04-27T15:15:12.009" v="337" actId="1076"/>
          <ac:spMkLst>
            <pc:docMk/>
            <pc:sldMk cId="3395435310" sldId="274"/>
            <ac:spMk id="16" creationId="{6F7B5934-C051-4FC9-AC9D-D4B0DA181EC8}"/>
          </ac:spMkLst>
        </pc:spChg>
        <pc:spChg chg="add mod">
          <ac:chgData name="Yoo Jonghun" userId="7af2938a2fa79179" providerId="LiveId" clId="{6550C72B-72AB-4208-9A97-C993A0152A18}" dt="2020-04-27T15:15:54.396" v="386" actId="14100"/>
          <ac:spMkLst>
            <pc:docMk/>
            <pc:sldMk cId="3395435310" sldId="274"/>
            <ac:spMk id="18" creationId="{C3FD2E5E-94DF-4351-8A3C-F635BE34098C}"/>
          </ac:spMkLst>
        </pc:sp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0" creationId="{A79D7777-5B85-4539-A8B0-DE037ED18DEA}"/>
          </ac:cxnSpMkLst>
        </pc:cxn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2" creationId="{FBF539F2-5EAC-4C1F-9D08-2B0F6D780274}"/>
          </ac:cxnSpMkLst>
        </pc:cxnChg>
        <pc:cxnChg chg="add mod">
          <ac:chgData name="Yoo Jonghun" userId="7af2938a2fa79179" providerId="LiveId" clId="{6550C72B-72AB-4208-9A97-C993A0152A18}" dt="2020-04-27T15:15:51.580" v="385" actId="692"/>
          <ac:cxnSpMkLst>
            <pc:docMk/>
            <pc:sldMk cId="3395435310" sldId="274"/>
            <ac:cxnSpMk id="17" creationId="{AAE62E71-D7BF-4809-AEFF-5038EBAA5EAC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1238280159" sldId="275"/>
        </pc:sldMkLst>
      </pc:sldChg>
      <pc:sldChg chg="add">
        <pc:chgData name="Yoo Jonghun" userId="7af2938a2fa79179" providerId="LiveId" clId="{6550C72B-72AB-4208-9A97-C993A0152A18}" dt="2020-04-27T15:19:35.063" v="387"/>
        <pc:sldMkLst>
          <pc:docMk/>
          <pc:sldMk cId="3494297706" sldId="275"/>
        </pc:sldMkLst>
      </pc:sldChg>
      <pc:sldChg chg="addSp delSp modSp add">
        <pc:chgData name="Yoo Jonghun" userId="7af2938a2fa79179" providerId="LiveId" clId="{6550C72B-72AB-4208-9A97-C993A0152A18}" dt="2020-04-27T15:22:14.922" v="469" actId="1076"/>
        <pc:sldMkLst>
          <pc:docMk/>
          <pc:sldMk cId="3204519156" sldId="276"/>
        </pc:sldMkLst>
        <pc:spChg chg="mod">
          <ac:chgData name="Yoo Jonghun" userId="7af2938a2fa79179" providerId="LiveId" clId="{6550C72B-72AB-4208-9A97-C993A0152A18}" dt="2020-04-27T15:21:40.404" v="463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20:14.592" v="395" actId="14100"/>
          <ac:spMkLst>
            <pc:docMk/>
            <pc:sldMk cId="3204519156" sldId="276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20:16.043" v="396" actId="478"/>
          <ac:spMkLst>
            <pc:docMk/>
            <pc:sldMk cId="3204519156" sldId="276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20:27.602" v="400" actId="478"/>
          <ac:spMkLst>
            <pc:docMk/>
            <pc:sldMk cId="3204519156" sldId="276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20:24.828" v="399" actId="6549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6550C72B-72AB-4208-9A97-C993A0152A18}" dt="2020-04-27T15:22:14.922" v="469" actId="1076"/>
          <ac:spMkLst>
            <pc:docMk/>
            <pc:sldMk cId="3204519156" sldId="276"/>
            <ac:spMk id="12" creationId="{F83D4D40-A480-42EC-B5FD-FFB284113575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3" creationId="{1D319D5B-AE74-44FA-B2BB-55137ED0D541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4" creationId="{67639CF3-3E32-4F1B-9E31-E2EC1C37E4A0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5" creationId="{B83F492D-0066-4123-B589-D0C91C00F6B6}"/>
          </ac:spMkLst>
        </pc:spChg>
        <pc:spChg chg="add mod">
          <ac:chgData name="Yoo Jonghun" userId="7af2938a2fa79179" providerId="LiveId" clId="{6550C72B-72AB-4208-9A97-C993A0152A18}" dt="2020-04-27T15:22:14.506" v="468" actId="1076"/>
          <ac:spMkLst>
            <pc:docMk/>
            <pc:sldMk cId="3204519156" sldId="276"/>
            <ac:spMk id="17" creationId="{620ED7C6-CC2B-428C-99A6-C9939BE5A29C}"/>
          </ac:spMkLst>
        </pc:spChg>
        <pc:picChg chg="del">
          <ac:chgData name="Yoo Jonghun" userId="7af2938a2fa79179" providerId="LiveId" clId="{6550C72B-72AB-4208-9A97-C993A0152A18}" dt="2020-04-27T15:20:27.602" v="400" actId="478"/>
          <ac:picMkLst>
            <pc:docMk/>
            <pc:sldMk cId="3204519156" sldId="276"/>
            <ac:picMk id="8" creationId="{DBAE8D92-A4C3-4608-A36A-A3FADE614954}"/>
          </ac:picMkLst>
        </pc:picChg>
        <pc:picChg chg="add mod">
          <ac:chgData name="Yoo Jonghun" userId="7af2938a2fa79179" providerId="LiveId" clId="{6550C72B-72AB-4208-9A97-C993A0152A18}" dt="2020-04-27T15:20:48.425" v="408" actId="1076"/>
          <ac:picMkLst>
            <pc:docMk/>
            <pc:sldMk cId="3204519156" sldId="276"/>
            <ac:picMk id="10" creationId="{3FFB8CDC-C0D8-490E-A74A-A8E299E6B93D}"/>
          </ac:picMkLst>
        </pc:pic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6" creationId="{2FFA3B91-F88D-401A-AB68-BBC3A1B78ED3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3623004298" sldId="276"/>
        </pc:sldMkLst>
      </pc:sldChg>
      <pc:sldChg chg="new del">
        <pc:chgData name="Yoo Jonghun" userId="7af2938a2fa79179" providerId="LiveId" clId="{6550C72B-72AB-4208-9A97-C993A0152A18}" dt="2020-04-27T15:23:47.154" v="474" actId="2696"/>
        <pc:sldMkLst>
          <pc:docMk/>
          <pc:sldMk cId="159515659" sldId="277"/>
        </pc:sldMkLst>
      </pc:sldChg>
      <pc:sldChg chg="delSp modSp add">
        <pc:chgData name="Yoo Jonghun" userId="7af2938a2fa79179" providerId="LiveId" clId="{6550C72B-72AB-4208-9A97-C993A0152A18}" dt="2020-04-27T15:41:41" v="611" actId="20577"/>
        <pc:sldMkLst>
          <pc:docMk/>
          <pc:sldMk cId="375253895" sldId="277"/>
        </pc:sldMkLst>
        <pc:spChg chg="mod">
          <ac:chgData name="Yoo Jonghun" userId="7af2938a2fa79179" providerId="LiveId" clId="{6550C72B-72AB-4208-9A97-C993A0152A18}" dt="2020-04-27T15:40:31.868" v="498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1:41" v="611" actId="20577"/>
          <ac:spMkLst>
            <pc:docMk/>
            <pc:sldMk cId="375253895" sldId="277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41:22.190" v="605" actId="478"/>
          <ac:spMkLst>
            <pc:docMk/>
            <pc:sldMk cId="375253895" sldId="277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41:19.692" v="604" actId="478"/>
          <ac:spMkLst>
            <pc:docMk/>
            <pc:sldMk cId="375253895" sldId="277"/>
            <ac:spMk id="7" creationId="{6340DD00-65ED-4A25-9B70-3210C960512A}"/>
          </ac:spMkLst>
        </pc:spChg>
        <pc:picChg chg="del">
          <ac:chgData name="Yoo Jonghun" userId="7af2938a2fa79179" providerId="LiveId" clId="{6550C72B-72AB-4208-9A97-C993A0152A18}" dt="2020-04-27T15:41:15.034" v="602" actId="478"/>
          <ac:picMkLst>
            <pc:docMk/>
            <pc:sldMk cId="375253895" sldId="277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2871164344" sldId="277"/>
        </pc:sldMkLst>
      </pc:sldChg>
      <pc:sldChg chg="new del">
        <pc:chgData name="Yoo Jonghun" userId="7af2938a2fa79179" providerId="LiveId" clId="{6550C72B-72AB-4208-9A97-C993A0152A18}" dt="2020-04-27T15:41:53.434" v="613" actId="2696"/>
        <pc:sldMkLst>
          <pc:docMk/>
          <pc:sldMk cId="2768715170" sldId="278"/>
        </pc:sldMkLst>
      </pc:sldChg>
      <pc:sldChg chg="addSp modSp add">
        <pc:chgData name="Yoo Jonghun" userId="7af2938a2fa79179" providerId="LiveId" clId="{6550C72B-72AB-4208-9A97-C993A0152A18}" dt="2020-04-27T15:43:40.287" v="766" actId="1076"/>
        <pc:sldMkLst>
          <pc:docMk/>
          <pc:sldMk cId="3058233661" sldId="278"/>
        </pc:sldMkLst>
        <pc:spChg chg="mod">
          <ac:chgData name="Yoo Jonghun" userId="7af2938a2fa79179" providerId="LiveId" clId="{6550C72B-72AB-4208-9A97-C993A0152A18}" dt="2020-04-27T15:41:56.895" v="615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3:37.682" v="765" actId="14100"/>
          <ac:spMkLst>
            <pc:docMk/>
            <pc:sldMk cId="3058233661" sldId="278"/>
            <ac:spMk id="5" creationId="{7FBC023E-5D69-44AC-9A88-C9CCE4BFD6A0}"/>
          </ac:spMkLst>
        </pc:spChg>
        <pc:picChg chg="add mod">
          <ac:chgData name="Yoo Jonghun" userId="7af2938a2fa79179" providerId="LiveId" clId="{6550C72B-72AB-4208-9A97-C993A0152A18}" dt="2020-04-27T15:43:40.287" v="766" actId="1076"/>
          <ac:picMkLst>
            <pc:docMk/>
            <pc:sldMk cId="3058233661" sldId="278"/>
            <ac:picMk id="6" creationId="{3D7A277B-6BEE-424D-B30F-7458DE8DE220}"/>
          </ac:picMkLst>
        </pc:picChg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4-26T14:34:35.844" v="342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4-26T13:35:28.756" v="108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4-26T13:38:44.489" v="230" actId="1076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4-26T13:39:42.641" v="241" actId="1076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4-26T14:30:31.961" v="282" actId="1076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4-26T14:32:16.777" v="310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4-26T14:34:35.844" v="342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4-26T14:34:30.881" v="33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2020-06-27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2639016"/>
            <a:ext cx="10344665" cy="788172"/>
          </a:xfrm>
        </p:spPr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</a:t>
            </a:r>
            <a:r>
              <a:rPr lang="en-US" altLang="ko-KR" dirty="0" err="1"/>
              <a:t>ndarray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313" y="3450883"/>
            <a:ext cx="4432987" cy="478566"/>
          </a:xfrm>
        </p:spPr>
        <p:txBody>
          <a:bodyPr/>
          <a:lstStyle/>
          <a:p>
            <a:r>
              <a:rPr lang="ko-KR" altLang="en-US" dirty="0"/>
              <a:t>데이터 분석을 위한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사용을 위한 </a:t>
            </a:r>
            <a:r>
              <a:rPr lang="en-US" altLang="ko-KR" dirty="0"/>
              <a:t>import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</a:t>
            </a:r>
            <a:r>
              <a:rPr lang="en-US" altLang="ko-KR" dirty="0" err="1"/>
              <a:t>ndarray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모듈을 </a:t>
            </a:r>
            <a:r>
              <a:rPr lang="en-US" altLang="ko-KR" dirty="0"/>
              <a:t>np </a:t>
            </a:r>
            <a:r>
              <a:rPr lang="ko-KR" altLang="en-US" dirty="0"/>
              <a:t>이름으로 </a:t>
            </a:r>
            <a:r>
              <a:rPr lang="ko-KR" altLang="en-US" dirty="0" err="1"/>
              <a:t>임포트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6652DE-32D9-4E50-B8DE-55C6D2179211}"/>
              </a:ext>
            </a:extLst>
          </p:cNvPr>
          <p:cNvSpPr/>
          <p:nvPr/>
        </p:nvSpPr>
        <p:spPr>
          <a:xfrm>
            <a:off x="686573" y="2733379"/>
            <a:ext cx="302182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import </a:t>
            </a:r>
            <a:r>
              <a:rPr lang="en-US" altLang="ko-KR" sz="2000" dirty="0" err="1">
                <a:latin typeface="Consolas" panose="020B0609020204030204" pitchFamily="49" charset="0"/>
              </a:rPr>
              <a:t>numpy</a:t>
            </a:r>
            <a:r>
              <a:rPr lang="en-US" altLang="ko-KR" sz="2000" dirty="0">
                <a:latin typeface="Consolas" panose="020B0609020204030204" pitchFamily="49" charset="0"/>
              </a:rPr>
              <a:t> as np</a:t>
            </a:r>
          </a:p>
        </p:txBody>
      </p:sp>
    </p:spTree>
    <p:extLst>
      <p:ext uri="{BB962C8B-B14F-4D97-AF65-F5344CB8AC3E}">
        <p14:creationId xmlns:p14="http://schemas.microsoft.com/office/powerpoint/2010/main" val="379761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ndarray</a:t>
            </a:r>
            <a:r>
              <a:rPr lang="ko-KR" altLang="en-US" dirty="0"/>
              <a:t> 클래스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</a:t>
            </a:r>
            <a:r>
              <a:rPr lang="en-US" altLang="ko-KR" dirty="0" err="1"/>
              <a:t>ndarray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ko-KR" altLang="en-US" dirty="0" err="1"/>
              <a:t>넘파이에서</a:t>
            </a:r>
            <a:r>
              <a:rPr lang="ko-KR" altLang="en-US" dirty="0"/>
              <a:t> 제공하는 자료구조</a:t>
            </a:r>
            <a:endParaRPr lang="en-US" altLang="ko-KR" dirty="0"/>
          </a:p>
          <a:p>
            <a:pPr lvl="1"/>
            <a:r>
              <a:rPr lang="ko-KR" altLang="en-US" dirty="0" err="1"/>
              <a:t>파이썬의</a:t>
            </a:r>
            <a:r>
              <a:rPr lang="ko-KR" altLang="en-US" dirty="0"/>
              <a:t> 기본 자료구조 리스트를 업그레이드한 클래스</a:t>
            </a:r>
            <a:endParaRPr lang="en-US" altLang="ko-KR" dirty="0"/>
          </a:p>
          <a:p>
            <a:pPr lvl="1"/>
            <a:r>
              <a:rPr lang="ko-KR" altLang="en-US" dirty="0"/>
              <a:t>리스트의 기능 </a:t>
            </a:r>
            <a:r>
              <a:rPr lang="en-US" altLang="ko-KR" dirty="0"/>
              <a:t>+ </a:t>
            </a:r>
            <a:r>
              <a:rPr lang="ko-KR" altLang="en-US" dirty="0"/>
              <a:t>추가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A3FAC1-F604-4EB9-B8C7-E4518C21C431}"/>
              </a:ext>
            </a:extLst>
          </p:cNvPr>
          <p:cNvSpPr/>
          <p:nvPr/>
        </p:nvSpPr>
        <p:spPr>
          <a:xfrm>
            <a:off x="854930" y="3286291"/>
            <a:ext cx="3669091" cy="1384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arr</a:t>
            </a:r>
            <a:r>
              <a:rPr lang="en-US" altLang="ko-KR" sz="2000" dirty="0">
                <a:latin typeface="Consolas" panose="020B0609020204030204" pitchFamily="49" charset="0"/>
              </a:rPr>
              <a:t> = [1, 2, 3, 4]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np.array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arr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 type (a) 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290A74-0FEB-4D8F-AE90-11FD41743FDB}"/>
              </a:ext>
            </a:extLst>
          </p:cNvPr>
          <p:cNvSpPr/>
          <p:nvPr/>
        </p:nvSpPr>
        <p:spPr>
          <a:xfrm>
            <a:off x="854930" y="4810206"/>
            <a:ext cx="3669091" cy="785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[1 2 3 4]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&lt;class '</a:t>
            </a:r>
            <a:r>
              <a:rPr lang="en-US" altLang="ko-KR" sz="2000" dirty="0" err="1">
                <a:latin typeface="Consolas" panose="020B0609020204030204" pitchFamily="49" charset="0"/>
              </a:rPr>
              <a:t>numpy.ndarray</a:t>
            </a:r>
            <a:r>
              <a:rPr lang="en-US" altLang="ko-KR" sz="2000" dirty="0">
                <a:latin typeface="Consolas" panose="020B0609020204030204" pitchFamily="49" charset="0"/>
              </a:rPr>
              <a:t>'&gt;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DEA006-F2C2-46C6-BE28-AAE3AF1B882B}"/>
              </a:ext>
            </a:extLst>
          </p:cNvPr>
          <p:cNvSpPr txBox="1"/>
          <p:nvPr/>
        </p:nvSpPr>
        <p:spPr>
          <a:xfrm>
            <a:off x="1182511" y="5735146"/>
            <a:ext cx="357187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리스트를 </a:t>
            </a:r>
            <a:r>
              <a:rPr lang="en-US" altLang="ko-KR" dirty="0" err="1"/>
              <a:t>ndarray</a:t>
            </a:r>
            <a:r>
              <a:rPr lang="ko-KR" altLang="en-US" dirty="0"/>
              <a:t>로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업그레이드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E1A6DD-B5A6-417E-A77D-212D68C53D06}"/>
              </a:ext>
            </a:extLst>
          </p:cNvPr>
          <p:cNvSpPr/>
          <p:nvPr/>
        </p:nvSpPr>
        <p:spPr>
          <a:xfrm>
            <a:off x="5171270" y="3286291"/>
            <a:ext cx="3669091" cy="1435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arr</a:t>
            </a:r>
            <a:r>
              <a:rPr lang="en-US" altLang="ko-KR" sz="2000" dirty="0">
                <a:latin typeface="Consolas" panose="020B0609020204030204" pitchFamily="49" charset="0"/>
              </a:rPr>
              <a:t> = [ [1, 2], [3, 4]]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np.array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arr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 type (a) 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D04A90-EDC6-448A-A453-00C69E7FCCE2}"/>
              </a:ext>
            </a:extLst>
          </p:cNvPr>
          <p:cNvSpPr/>
          <p:nvPr/>
        </p:nvSpPr>
        <p:spPr>
          <a:xfrm>
            <a:off x="5171270" y="4845428"/>
            <a:ext cx="3669091" cy="1031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[[1 2]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[3 4]]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&lt;class '</a:t>
            </a:r>
            <a:r>
              <a:rPr lang="en-US" altLang="ko-KR" sz="2000" dirty="0" err="1">
                <a:latin typeface="Consolas" panose="020B0609020204030204" pitchFamily="49" charset="0"/>
              </a:rPr>
              <a:t>numpy.ndarray</a:t>
            </a:r>
            <a:r>
              <a:rPr lang="en-US" altLang="ko-KR" sz="2000" dirty="0">
                <a:latin typeface="Consolas" panose="020B0609020204030204" pitchFamily="49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426103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이차원 데이터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</a:t>
            </a:r>
            <a:r>
              <a:rPr lang="en-US" altLang="ko-KR" dirty="0" err="1"/>
              <a:t>ndarray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442912"/>
          </a:xfrm>
        </p:spPr>
        <p:txBody>
          <a:bodyPr>
            <a:noAutofit/>
          </a:bodyPr>
          <a:lstStyle/>
          <a:p>
            <a:r>
              <a:rPr lang="ko-KR" altLang="en-US" dirty="0"/>
              <a:t>가로축과 세로축이 있는 형태의 데이터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65B73602-D417-476F-9779-DC201020E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85826"/>
              </p:ext>
            </p:extLst>
          </p:nvPr>
        </p:nvGraphicFramePr>
        <p:xfrm>
          <a:off x="876300" y="2836939"/>
          <a:ext cx="7380000" cy="1184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167762083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581282189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80081872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9417550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205467957"/>
                    </a:ext>
                  </a:extLst>
                </a:gridCol>
              </a:tblGrid>
              <a:tr h="39470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고가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저가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종가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659689"/>
                  </a:ext>
                </a:extLst>
              </a:tr>
              <a:tr h="394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2020/06/25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583915"/>
                  </a:ext>
                </a:extLst>
              </a:tr>
              <a:tr h="394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2020/06/26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577369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ACB31C-C4C2-4F0B-9DCC-FE0358FE9B12}"/>
              </a:ext>
            </a:extLst>
          </p:cNvPr>
          <p:cNvSpPr/>
          <p:nvPr/>
        </p:nvSpPr>
        <p:spPr>
          <a:xfrm>
            <a:off x="2267600" y="4356099"/>
            <a:ext cx="5988700" cy="784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arr</a:t>
            </a:r>
            <a:r>
              <a:rPr lang="en-US" altLang="ko-KR" sz="2000" dirty="0">
                <a:latin typeface="Consolas" panose="020B0609020204030204" pitchFamily="49" charset="0"/>
              </a:rPr>
              <a:t> = [ [100,  80,  70,  90], 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      [120, 110, 100, 110]]</a:t>
            </a:r>
          </a:p>
        </p:txBody>
      </p:sp>
    </p:spTree>
    <p:extLst>
      <p:ext uri="{BB962C8B-B14F-4D97-AF65-F5344CB8AC3E}">
        <p14:creationId xmlns:p14="http://schemas.microsoft.com/office/powerpoint/2010/main" val="223785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zeros / ones </a:t>
            </a:r>
            <a:r>
              <a:rPr lang="ko-KR" altLang="en-US" dirty="0"/>
              <a:t>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</a:t>
            </a:r>
            <a:r>
              <a:rPr lang="en-US" altLang="ko-KR" dirty="0" err="1"/>
              <a:t>ndarray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ko-KR" altLang="en-US" dirty="0"/>
              <a:t>정해진 값으로 채워진 </a:t>
            </a:r>
            <a:r>
              <a:rPr lang="en-US" altLang="ko-KR" dirty="0" err="1"/>
              <a:t>ndarray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1"/>
            <a:r>
              <a:rPr lang="ko-KR" altLang="en-US" dirty="0"/>
              <a:t>파라미터에 데이터 수를 지정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A3FAC1-F604-4EB9-B8C7-E4518C21C431}"/>
              </a:ext>
            </a:extLst>
          </p:cNvPr>
          <p:cNvSpPr/>
          <p:nvPr/>
        </p:nvSpPr>
        <p:spPr>
          <a:xfrm>
            <a:off x="956530" y="2879891"/>
            <a:ext cx="3669091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np.zeros</a:t>
            </a:r>
            <a:r>
              <a:rPr lang="en-US" altLang="ko-KR" sz="2000" dirty="0">
                <a:latin typeface="Consolas" panose="020B0609020204030204" pitchFamily="49" charset="0"/>
              </a:rPr>
              <a:t>( 3 )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290A74-0FEB-4D8F-AE90-11FD41743FDB}"/>
              </a:ext>
            </a:extLst>
          </p:cNvPr>
          <p:cNvSpPr/>
          <p:nvPr/>
        </p:nvSpPr>
        <p:spPr>
          <a:xfrm>
            <a:off x="956530" y="3892927"/>
            <a:ext cx="3669091" cy="4728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[0. 0. 0.]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B7E286-0E69-45F2-BEA9-F4F25DAE5D51}"/>
              </a:ext>
            </a:extLst>
          </p:cNvPr>
          <p:cNvSpPr/>
          <p:nvPr/>
        </p:nvSpPr>
        <p:spPr>
          <a:xfrm>
            <a:off x="5211030" y="2879891"/>
            <a:ext cx="3669091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np.ones</a:t>
            </a:r>
            <a:r>
              <a:rPr lang="en-US" altLang="ko-KR" sz="2000" dirty="0">
                <a:latin typeface="Consolas" panose="020B0609020204030204" pitchFamily="49" charset="0"/>
              </a:rPr>
              <a:t>( 3 )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11E6D0-299D-4ED6-9F37-812308C9C8EE}"/>
              </a:ext>
            </a:extLst>
          </p:cNvPr>
          <p:cNvSpPr/>
          <p:nvPr/>
        </p:nvSpPr>
        <p:spPr>
          <a:xfrm>
            <a:off x="5211030" y="3892927"/>
            <a:ext cx="3669091" cy="4728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[1. 1. 1.]</a:t>
            </a:r>
          </a:p>
        </p:txBody>
      </p:sp>
    </p:spTree>
    <p:extLst>
      <p:ext uri="{BB962C8B-B14F-4D97-AF65-F5344CB8AC3E}">
        <p14:creationId xmlns:p14="http://schemas.microsoft.com/office/powerpoint/2010/main" val="210853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zeros / ones </a:t>
            </a:r>
            <a:r>
              <a:rPr lang="ko-KR" altLang="en-US" dirty="0"/>
              <a:t>메서드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</a:t>
            </a:r>
            <a:r>
              <a:rPr lang="en-US" altLang="ko-KR" dirty="0" err="1"/>
              <a:t>ndarray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ko-KR" altLang="en-US" dirty="0" err="1"/>
              <a:t>튜플을</a:t>
            </a:r>
            <a:r>
              <a:rPr lang="ko-KR" altLang="en-US" dirty="0"/>
              <a:t> 전달하면 이차원 형태로 데이터를 구성</a:t>
            </a:r>
            <a:endParaRPr lang="en-US" altLang="ko-KR" dirty="0"/>
          </a:p>
          <a:p>
            <a:pPr lvl="1"/>
            <a:r>
              <a:rPr lang="ko-KR" altLang="en-US" dirty="0" err="1"/>
              <a:t>튜플에</a:t>
            </a:r>
            <a:r>
              <a:rPr lang="ko-KR" altLang="en-US" dirty="0"/>
              <a:t> 행과 열을 차례로 입력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A3FAC1-F604-4EB9-B8C7-E4518C21C431}"/>
              </a:ext>
            </a:extLst>
          </p:cNvPr>
          <p:cNvSpPr/>
          <p:nvPr/>
        </p:nvSpPr>
        <p:spPr>
          <a:xfrm>
            <a:off x="1070830" y="3162300"/>
            <a:ext cx="3669091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np.zeros</a:t>
            </a:r>
            <a:r>
              <a:rPr lang="en-US" altLang="ko-KR" sz="2000" dirty="0">
                <a:latin typeface="Consolas" panose="020B0609020204030204" pitchFamily="49" charset="0"/>
              </a:rPr>
              <a:t>( (3, 3) 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290A74-0FEB-4D8F-AE90-11FD41743FDB}"/>
              </a:ext>
            </a:extLst>
          </p:cNvPr>
          <p:cNvSpPr/>
          <p:nvPr/>
        </p:nvSpPr>
        <p:spPr>
          <a:xfrm>
            <a:off x="1070830" y="4175336"/>
            <a:ext cx="3669091" cy="10570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[[0. 0. 0.]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[0. 0. 0.]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[0. 0. 0.]]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B7E286-0E69-45F2-BEA9-F4F25DAE5D51}"/>
              </a:ext>
            </a:extLst>
          </p:cNvPr>
          <p:cNvSpPr/>
          <p:nvPr/>
        </p:nvSpPr>
        <p:spPr>
          <a:xfrm>
            <a:off x="5325330" y="3162300"/>
            <a:ext cx="3669091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np.ones</a:t>
            </a:r>
            <a:r>
              <a:rPr lang="en-US" altLang="ko-KR" sz="2000" dirty="0">
                <a:latin typeface="Consolas" panose="020B0609020204030204" pitchFamily="49" charset="0"/>
              </a:rPr>
              <a:t>( (3, 1) 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11E6D0-299D-4ED6-9F37-812308C9C8EE}"/>
              </a:ext>
            </a:extLst>
          </p:cNvPr>
          <p:cNvSpPr/>
          <p:nvPr/>
        </p:nvSpPr>
        <p:spPr>
          <a:xfrm>
            <a:off x="5325330" y="4175336"/>
            <a:ext cx="3669091" cy="10824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[[1.]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[1.]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[1.]]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F4E442-0135-4603-BCBA-A88CA345E772}"/>
              </a:ext>
            </a:extLst>
          </p:cNvPr>
          <p:cNvCxnSpPr/>
          <p:nvPr/>
        </p:nvCxnSpPr>
        <p:spPr>
          <a:xfrm>
            <a:off x="7452081" y="28321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53A461-DEE9-4CAE-B6FA-FC76157656D0}"/>
              </a:ext>
            </a:extLst>
          </p:cNvPr>
          <p:cNvCxnSpPr/>
          <p:nvPr/>
        </p:nvCxnSpPr>
        <p:spPr>
          <a:xfrm>
            <a:off x="7845781" y="28321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22AE24-ADFE-4247-B84B-9EB9307CF6F4}"/>
              </a:ext>
            </a:extLst>
          </p:cNvPr>
          <p:cNvSpPr txBox="1"/>
          <p:nvPr/>
        </p:nvSpPr>
        <p:spPr>
          <a:xfrm>
            <a:off x="7251700" y="2438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09831B-17D6-4E96-B0E9-FC4098C9517C}"/>
              </a:ext>
            </a:extLst>
          </p:cNvPr>
          <p:cNvSpPr txBox="1"/>
          <p:nvPr/>
        </p:nvSpPr>
        <p:spPr>
          <a:xfrm>
            <a:off x="7634864" y="2438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35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arange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</a:t>
            </a:r>
            <a:r>
              <a:rPr lang="en-US" altLang="ko-KR" dirty="0" err="1"/>
              <a:t>ndarray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ko-KR" altLang="en-US" dirty="0"/>
              <a:t>주어진 구간을 </a:t>
            </a:r>
            <a:r>
              <a:rPr lang="en-US" altLang="ko-KR" dirty="0" err="1"/>
              <a:t>ndarray</a:t>
            </a:r>
            <a:r>
              <a:rPr lang="ko-KR" altLang="en-US" dirty="0"/>
              <a:t>로 반환하는 함수</a:t>
            </a:r>
            <a:endParaRPr lang="en-US" altLang="ko-KR" dirty="0"/>
          </a:p>
          <a:p>
            <a:pPr lvl="1"/>
            <a:r>
              <a:rPr lang="ko-KR" altLang="en-US" dirty="0"/>
              <a:t>빌트인 함수인 </a:t>
            </a:r>
            <a:r>
              <a:rPr lang="en-US" altLang="ko-KR" dirty="0"/>
              <a:t>range</a:t>
            </a:r>
            <a:r>
              <a:rPr lang="ko-KR" altLang="en-US" dirty="0"/>
              <a:t>와 같은 방식으로 파라미터 전달 </a:t>
            </a:r>
            <a:endParaRPr lang="en-US" altLang="ko-KR" dirty="0"/>
          </a:p>
          <a:p>
            <a:pPr lvl="1"/>
            <a:r>
              <a:rPr lang="ko-KR" altLang="en-US" dirty="0"/>
              <a:t>파라미터로 시작</a:t>
            </a:r>
            <a:r>
              <a:rPr lang="en-US" altLang="ko-KR" dirty="0"/>
              <a:t>, </a:t>
            </a:r>
            <a:r>
              <a:rPr lang="ko-KR" altLang="en-US" dirty="0"/>
              <a:t>끝</a:t>
            </a:r>
            <a:r>
              <a:rPr lang="en-US" altLang="ko-KR" dirty="0"/>
              <a:t>, </a:t>
            </a:r>
            <a:r>
              <a:rPr lang="ko-KR" altLang="en-US" dirty="0"/>
              <a:t>증감폭을 순서대로 전달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A3FAC1-F604-4EB9-B8C7-E4518C21C431}"/>
              </a:ext>
            </a:extLst>
          </p:cNvPr>
          <p:cNvSpPr/>
          <p:nvPr/>
        </p:nvSpPr>
        <p:spPr>
          <a:xfrm>
            <a:off x="694165" y="3298991"/>
            <a:ext cx="341227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np.arange</a:t>
            </a:r>
            <a:r>
              <a:rPr lang="en-US" altLang="ko-KR" sz="2000" dirty="0">
                <a:latin typeface="Consolas" panose="020B0609020204030204" pitchFamily="49" charset="0"/>
              </a:rPr>
              <a:t>( 5 )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290A74-0FEB-4D8F-AE90-11FD41743FDB}"/>
              </a:ext>
            </a:extLst>
          </p:cNvPr>
          <p:cNvSpPr/>
          <p:nvPr/>
        </p:nvSpPr>
        <p:spPr>
          <a:xfrm>
            <a:off x="694165" y="4312027"/>
            <a:ext cx="3412270" cy="4220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[0 1 2 3 4]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B7E286-0E69-45F2-BEA9-F4F25DAE5D51}"/>
              </a:ext>
            </a:extLst>
          </p:cNvPr>
          <p:cNvSpPr/>
          <p:nvPr/>
        </p:nvSpPr>
        <p:spPr>
          <a:xfrm>
            <a:off x="4389865" y="3298991"/>
            <a:ext cx="3412270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np.arange</a:t>
            </a:r>
            <a:r>
              <a:rPr lang="en-US" altLang="ko-KR" sz="2000" dirty="0">
                <a:latin typeface="Consolas" panose="020B0609020204030204" pitchFamily="49" charset="0"/>
              </a:rPr>
              <a:t>( 1, 5 )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11E6D0-299D-4ED6-9F37-812308C9C8EE}"/>
              </a:ext>
            </a:extLst>
          </p:cNvPr>
          <p:cNvSpPr/>
          <p:nvPr/>
        </p:nvSpPr>
        <p:spPr>
          <a:xfrm>
            <a:off x="4389865" y="4312027"/>
            <a:ext cx="3412270" cy="4220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[1 2 3 4]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834418-F0B7-49DF-812A-10E17746EBB8}"/>
              </a:ext>
            </a:extLst>
          </p:cNvPr>
          <p:cNvSpPr/>
          <p:nvPr/>
        </p:nvSpPr>
        <p:spPr>
          <a:xfrm>
            <a:off x="8076896" y="3298991"/>
            <a:ext cx="3649537" cy="83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np.arange</a:t>
            </a:r>
            <a:r>
              <a:rPr lang="en-US" altLang="ko-KR" sz="2000" dirty="0">
                <a:latin typeface="Consolas" panose="020B0609020204030204" pitchFamily="49" charset="0"/>
              </a:rPr>
              <a:t>( 1, 5, 2 )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F7E5B5-1EC4-484E-BD5B-987E2C318F04}"/>
              </a:ext>
            </a:extLst>
          </p:cNvPr>
          <p:cNvSpPr/>
          <p:nvPr/>
        </p:nvSpPr>
        <p:spPr>
          <a:xfrm>
            <a:off x="8076896" y="4312027"/>
            <a:ext cx="3649537" cy="4220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[1 3]</a:t>
            </a:r>
          </a:p>
        </p:txBody>
      </p:sp>
    </p:spTree>
    <p:extLst>
      <p:ext uri="{BB962C8B-B14F-4D97-AF65-F5344CB8AC3E}">
        <p14:creationId xmlns:p14="http://schemas.microsoft.com/office/powerpoint/2010/main" val="367801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ndarray</a:t>
            </a:r>
            <a:r>
              <a:rPr lang="ko-KR" altLang="en-US" dirty="0"/>
              <a:t>의 차원 변환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</a:t>
            </a:r>
            <a:r>
              <a:rPr lang="en-US" altLang="ko-KR" dirty="0" err="1"/>
              <a:t>ndarray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en-US" altLang="ko-KR" dirty="0" err="1"/>
              <a:t>ndarray</a:t>
            </a:r>
            <a:r>
              <a:rPr lang="ko-KR" altLang="en-US" dirty="0"/>
              <a:t>의 </a:t>
            </a:r>
            <a:r>
              <a:rPr lang="en-US" altLang="ko-KR" dirty="0"/>
              <a:t>shape</a:t>
            </a:r>
            <a:r>
              <a:rPr lang="ko-KR" altLang="en-US" dirty="0"/>
              <a:t>을 변환하는 함수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9B8B2F-75E7-4F83-B2AE-41376C28AF10}"/>
              </a:ext>
            </a:extLst>
          </p:cNvPr>
          <p:cNvSpPr/>
          <p:nvPr/>
        </p:nvSpPr>
        <p:spPr>
          <a:xfrm>
            <a:off x="941454" y="2667609"/>
            <a:ext cx="3669091" cy="1436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arr</a:t>
            </a:r>
            <a:r>
              <a:rPr lang="en-US" altLang="ko-KR" sz="2000" dirty="0">
                <a:latin typeface="Consolas" panose="020B0609020204030204" pitchFamily="49" charset="0"/>
              </a:rPr>
              <a:t> = [1, 2, 3, 4]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np.array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arr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a.</a:t>
            </a:r>
            <a:r>
              <a:rPr lang="en-US" altLang="ko-KR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reshape</a:t>
            </a:r>
            <a:r>
              <a:rPr lang="en-US" altLang="ko-KR" sz="2000" dirty="0">
                <a:latin typeface="Consolas" panose="020B0609020204030204" pitchFamily="49" charset="0"/>
              </a:rPr>
              <a:t>(2, 2)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C486A3-28E7-499C-8053-6D6C7C2E9809}"/>
              </a:ext>
            </a:extLst>
          </p:cNvPr>
          <p:cNvSpPr/>
          <p:nvPr/>
        </p:nvSpPr>
        <p:spPr>
          <a:xfrm>
            <a:off x="930431" y="4230304"/>
            <a:ext cx="3669091" cy="7205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[[1 2]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[3 4]]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B3638D-3BE8-424F-8E2F-3791D881BEE9}"/>
              </a:ext>
            </a:extLst>
          </p:cNvPr>
          <p:cNvSpPr/>
          <p:nvPr/>
        </p:nvSpPr>
        <p:spPr>
          <a:xfrm>
            <a:off x="5052059" y="2667609"/>
            <a:ext cx="3669091" cy="1436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arr</a:t>
            </a:r>
            <a:r>
              <a:rPr lang="en-US" altLang="ko-KR" sz="2000" dirty="0">
                <a:latin typeface="Consolas" panose="020B0609020204030204" pitchFamily="49" charset="0"/>
              </a:rPr>
              <a:t> = [1, 2, 3, 4]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np.array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arr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a.</a:t>
            </a:r>
            <a:r>
              <a:rPr lang="en-US" altLang="ko-KR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reshape</a:t>
            </a:r>
            <a:r>
              <a:rPr lang="en-US" altLang="ko-KR" sz="2000" dirty="0">
                <a:latin typeface="Consolas" panose="020B0609020204030204" pitchFamily="49" charset="0"/>
              </a:rPr>
              <a:t>(4, 1)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14B9B0-273A-4741-85BA-94346FCEBD30}"/>
              </a:ext>
            </a:extLst>
          </p:cNvPr>
          <p:cNvSpPr/>
          <p:nvPr/>
        </p:nvSpPr>
        <p:spPr>
          <a:xfrm>
            <a:off x="5041036" y="4230304"/>
            <a:ext cx="3669091" cy="143600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[[1]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[2]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[3]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[4]]</a:t>
            </a:r>
          </a:p>
        </p:txBody>
      </p:sp>
    </p:spTree>
    <p:extLst>
      <p:ext uri="{BB962C8B-B14F-4D97-AF65-F5344CB8AC3E}">
        <p14:creationId xmlns:p14="http://schemas.microsoft.com/office/powerpoint/2010/main" val="358942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1674</TotalTime>
  <Words>526</Words>
  <Application>Microsoft Office PowerPoint</Application>
  <PresentationFormat>와이드스크린</PresentationFormat>
  <Paragraphs>108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Gothic A1 SemiBold</vt:lpstr>
      <vt:lpstr>맑은 고딕</vt:lpstr>
      <vt:lpstr>Gothic A1 ExtraLight</vt:lpstr>
      <vt:lpstr>나눔바른고딕 Light</vt:lpstr>
      <vt:lpstr>Gothic A1 thin</vt:lpstr>
      <vt:lpstr>Consolas</vt:lpstr>
      <vt:lpstr>나눔바른고딕</vt:lpstr>
      <vt:lpstr>Arial</vt:lpstr>
      <vt:lpstr>Office 테마</vt:lpstr>
      <vt:lpstr>Numpy와 ndarray</vt:lpstr>
      <vt:lpstr>Numpy 사용을 위한 import</vt:lpstr>
      <vt:lpstr>ndarray 클래스</vt:lpstr>
      <vt:lpstr>이차원 데이터</vt:lpstr>
      <vt:lpstr>zeros / ones 함수</vt:lpstr>
      <vt:lpstr>zeros / ones 메서드</vt:lpstr>
      <vt:lpstr>arange 함수</vt:lpstr>
      <vt:lpstr>ndarray의 차원 변환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2020-06-27T08:59:45Z</dcterms:modified>
</cp:coreProperties>
</file>