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9" r:id="rId4"/>
    <p:sldId id="291" r:id="rId5"/>
    <p:sldId id="298" r:id="rId6"/>
    <p:sldId id="297" r:id="rId7"/>
    <p:sldId id="292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Cambria Math" panose="02040503050406030204" pitchFamily="18" charset="0"/>
      <p:regular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나눔바른고딕" panose="020B0603020101020101" pitchFamily="50" charset="-127"/>
      <p:regular r:id="rId18"/>
      <p:bold r:id="rId19"/>
    </p:embeddedFont>
    <p:embeddedFont>
      <p:font typeface="나눔바른고딕 Light" panose="020B0603020101020101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CB2C9-96B2-4C71-A818-880648C1063D}" v="30" dt="2020-06-23T15:47:03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76" d="100"/>
          <a:sy n="76" d="100"/>
        </p:scale>
        <p:origin x="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093E3D43-D4F8-436A-9777-654F9180D12A}"/>
    <pc:docChg chg="custSel addSld delSld modSld sldOrd">
      <pc:chgData name="Yoo Jonghun" userId="7af2938a2fa79179" providerId="LiveId" clId="{093E3D43-D4F8-436A-9777-654F9180D12A}" dt="2020-05-30T08:02:11.140" v="274" actId="478"/>
      <pc:docMkLst>
        <pc:docMk/>
      </pc:docMkLst>
      <pc:sldChg chg="modSp mod">
        <pc:chgData name="Yoo Jonghun" userId="7af2938a2fa79179" providerId="LiveId" clId="{093E3D43-D4F8-436A-9777-654F9180D12A}" dt="2020-05-30T07:43:45.892" v="0" actId="20577"/>
        <pc:sldMkLst>
          <pc:docMk/>
          <pc:sldMk cId="1738146401" sldId="256"/>
        </pc:sldMkLst>
        <pc:spChg chg="mod">
          <ac:chgData name="Yoo Jonghun" userId="7af2938a2fa79179" providerId="LiveId" clId="{093E3D43-D4F8-436A-9777-654F9180D12A}" dt="2020-05-30T07:43:45.892" v="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093E3D43-D4F8-436A-9777-654F9180D12A}" dt="2020-05-30T07:54:01.432" v="105" actId="1076"/>
        <pc:sldMkLst>
          <pc:docMk/>
          <pc:sldMk cId="3331657119" sldId="268"/>
        </pc:sldMkLst>
        <pc:spChg chg="mod">
          <ac:chgData name="Yoo Jonghun" userId="7af2938a2fa79179" providerId="LiveId" clId="{093E3D43-D4F8-436A-9777-654F9180D12A}" dt="2020-05-30T07:51:31.703" v="2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43:49.385" v="1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3E3D43-D4F8-436A-9777-654F9180D12A}" dt="2020-05-30T07:53:58.664" v="104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093E3D43-D4F8-436A-9777-654F9180D12A}" dt="2020-05-30T07:54:01.432" v="105" actId="1076"/>
          <ac:spMkLst>
            <pc:docMk/>
            <pc:sldMk cId="3331657119" sldId="268"/>
            <ac:spMk id="8" creationId="{F823709A-4C95-4C5F-AE49-2610DE8DCB00}"/>
          </ac:spMkLst>
        </pc:spChg>
        <pc:spChg chg="del">
          <ac:chgData name="Yoo Jonghun" userId="7af2938a2fa79179" providerId="LiveId" clId="{093E3D43-D4F8-436A-9777-654F9180D12A}" dt="2020-05-30T07:52:43.762" v="25" actId="478"/>
          <ac:spMkLst>
            <pc:docMk/>
            <pc:sldMk cId="3331657119" sldId="268"/>
            <ac:spMk id="9" creationId="{8A155712-7A57-43F3-9149-354A3EABCDA4}"/>
          </ac:spMkLst>
        </pc:spChg>
        <pc:picChg chg="add mod">
          <ac:chgData name="Yoo Jonghun" userId="7af2938a2fa79179" providerId="LiveId" clId="{093E3D43-D4F8-436A-9777-654F9180D12A}" dt="2020-05-30T07:54:01.432" v="105" actId="1076"/>
          <ac:picMkLst>
            <pc:docMk/>
            <pc:sldMk cId="3331657119" sldId="268"/>
            <ac:picMk id="6" creationId="{D4119B1A-19E9-45A6-A1D8-AF9C1124EF90}"/>
          </ac:picMkLst>
        </pc:picChg>
        <pc:picChg chg="del">
          <ac:chgData name="Yoo Jonghun" userId="7af2938a2fa79179" providerId="LiveId" clId="{093E3D43-D4F8-436A-9777-654F9180D12A}" dt="2020-05-30T07:52:43.762" v="25" actId="478"/>
          <ac:picMkLst>
            <pc:docMk/>
            <pc:sldMk cId="3331657119" sldId="268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093E3D43-D4F8-436A-9777-654F9180D12A}" dt="2020-05-30T07:57:44.294" v="168" actId="6549"/>
        <pc:sldMkLst>
          <pc:docMk/>
          <pc:sldMk cId="2311395820" sldId="269"/>
        </pc:sldMkLst>
        <pc:spChg chg="mod">
          <ac:chgData name="Yoo Jonghun" userId="7af2938a2fa79179" providerId="LiveId" clId="{093E3D43-D4F8-436A-9777-654F9180D12A}" dt="2020-05-30T07:57:44.294" v="168" actId="6549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4:19.220" v="108"/>
          <ac:spMkLst>
            <pc:docMk/>
            <pc:sldMk cId="2311395820" sldId="269"/>
            <ac:spMk id="5" creationId="{7FBC023E-5D69-44AC-9A88-C9CCE4BFD6A0}"/>
          </ac:spMkLst>
        </pc:spChg>
        <pc:spChg chg="del mod">
          <ac:chgData name="Yoo Jonghun" userId="7af2938a2fa79179" providerId="LiveId" clId="{093E3D43-D4F8-436A-9777-654F9180D12A}" dt="2020-05-30T07:54:31.697" v="112" actId="478"/>
          <ac:spMkLst>
            <pc:docMk/>
            <pc:sldMk cId="2311395820" sldId="269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9" creationId="{52ACB516-8C5A-4449-8599-274B793160E8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0" creationId="{D075B3D6-F4A7-4570-A370-2989E96936B1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1" creationId="{D1EE8BFE-3EB7-455E-92D1-F438843AA464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2" creationId="{83C44B21-F575-46E2-B84B-E87516F6893B}"/>
          </ac:spMkLst>
        </pc:spChg>
        <pc:picChg chg="del mod">
          <ac:chgData name="Yoo Jonghun" userId="7af2938a2fa79179" providerId="LiveId" clId="{093E3D43-D4F8-436A-9777-654F9180D12A}" dt="2020-05-30T07:54:28.036" v="111" actId="478"/>
          <ac:picMkLst>
            <pc:docMk/>
            <pc:sldMk cId="2311395820" sldId="269"/>
            <ac:picMk id="6" creationId="{D4119B1A-19E9-45A6-A1D8-AF9C1124EF90}"/>
          </ac:picMkLst>
        </pc:picChg>
      </pc:sldChg>
      <pc:sldChg chg="addSp delSp modSp add mod ord">
        <pc:chgData name="Yoo Jonghun" userId="7af2938a2fa79179" providerId="LiveId" clId="{093E3D43-D4F8-436A-9777-654F9180D12A}" dt="2020-05-30T07:57:56.991" v="170" actId="1076"/>
        <pc:sldMkLst>
          <pc:docMk/>
          <pc:sldMk cId="2290588330" sldId="270"/>
        </pc:sldMkLst>
        <pc:spChg chg="mod">
          <ac:chgData name="Yoo Jonghun" userId="7af2938a2fa79179" providerId="LiveId" clId="{093E3D43-D4F8-436A-9777-654F9180D12A}" dt="2020-05-30T07:57:40.965" v="167" actId="6549"/>
          <ac:spMkLst>
            <pc:docMk/>
            <pc:sldMk cId="2290588330" sldId="270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5:05.343" v="118"/>
          <ac:spMkLst>
            <pc:docMk/>
            <pc:sldMk cId="2290588330" sldId="270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9" creationId="{52ACB516-8C5A-4449-8599-274B793160E8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0" creationId="{D075B3D6-F4A7-4570-A370-2989E96936B1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1" creationId="{D1EE8BFE-3EB7-455E-92D1-F438843AA464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2" creationId="{83C44B21-F575-46E2-B84B-E87516F6893B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3" creationId="{AB195393-C5AF-4D2A-A7C5-08FBD5F7840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4" creationId="{A49BDAEF-18FA-461F-9F0E-664F8B83A6BB}"/>
          </ac:spMkLst>
        </pc:spChg>
        <pc:spChg chg="add mod">
          <ac:chgData name="Yoo Jonghun" userId="7af2938a2fa79179" providerId="LiveId" clId="{093E3D43-D4F8-436A-9777-654F9180D12A}" dt="2020-05-30T07:57:56.991" v="170" actId="1076"/>
          <ac:spMkLst>
            <pc:docMk/>
            <pc:sldMk cId="2290588330" sldId="270"/>
            <ac:spMk id="15" creationId="{B261F1E8-A72D-4FD9-83F7-624DD0550877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6" creationId="{EB5A0A42-D618-4851-A460-54A356291F5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7" creationId="{85009040-B80E-45B1-9154-DD7112246E69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8" creationId="{8B95C20B-CE29-41E1-BFCC-F0BDB854DF1B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9" creationId="{1C7ED345-EBC9-4656-A481-DF9BF76541CF}"/>
          </ac:spMkLst>
        </pc:spChg>
      </pc:sldChg>
      <pc:sldChg chg="addSp delSp modSp add mod">
        <pc:chgData name="Yoo Jonghun" userId="7af2938a2fa79179" providerId="LiveId" clId="{093E3D43-D4F8-436A-9777-654F9180D12A}" dt="2020-05-30T07:57:33.406" v="166" actId="20577"/>
        <pc:sldMkLst>
          <pc:docMk/>
          <pc:sldMk cId="3307957240" sldId="271"/>
        </pc:sldMkLst>
        <pc:spChg chg="mod">
          <ac:chgData name="Yoo Jonghun" userId="7af2938a2fa79179" providerId="LiveId" clId="{093E3D43-D4F8-436A-9777-654F9180D12A}" dt="2020-05-30T07:57:33.406" v="166" actId="20577"/>
          <ac:spMkLst>
            <pc:docMk/>
            <pc:sldMk cId="3307957240" sldId="271"/>
            <ac:spMk id="2" creationId="{C1C69F64-F510-492A-BAD9-081F5111B6AE}"/>
          </ac:spMkLst>
        </pc:spChg>
        <pc:spChg chg="del">
          <ac:chgData name="Yoo Jonghun" userId="7af2938a2fa79179" providerId="LiveId" clId="{093E3D43-D4F8-436A-9777-654F9180D12A}" dt="2020-05-30T07:56:10.676" v="126" actId="478"/>
          <ac:spMkLst>
            <pc:docMk/>
            <pc:sldMk cId="3307957240" sldId="271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9" creationId="{2D7B26C6-5A73-4724-BB54-1C5E9DE3275A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0" creationId="{9E4522B3-1B61-4602-AA98-588D3BD2C35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1" creationId="{AF5805F0-789D-4DE1-BCD1-E20225B591A5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2" creationId="{2A498E68-989D-4367-B9E6-32B01777C274}"/>
          </ac:spMkLst>
        </pc:spChg>
        <pc:picChg chg="del">
          <ac:chgData name="Yoo Jonghun" userId="7af2938a2fa79179" providerId="LiveId" clId="{093E3D43-D4F8-436A-9777-654F9180D12A}" dt="2020-05-30T07:56:10.676" v="126" actId="478"/>
          <ac:picMkLst>
            <pc:docMk/>
            <pc:sldMk cId="3307957240" sldId="271"/>
            <ac:picMk id="6" creationId="{D4119B1A-19E9-45A6-A1D8-AF9C1124EF90}"/>
          </ac:picMkLst>
        </pc:picChg>
      </pc:sldChg>
      <pc:sldChg chg="addSp delSp modSp add mod">
        <pc:chgData name="Yoo Jonghun" userId="7af2938a2fa79179" providerId="LiveId" clId="{093E3D43-D4F8-436A-9777-654F9180D12A}" dt="2020-05-30T08:01:50.736" v="252" actId="1076"/>
        <pc:sldMkLst>
          <pc:docMk/>
          <pc:sldMk cId="1251691678" sldId="272"/>
        </pc:sldMkLst>
        <pc:spChg chg="mod">
          <ac:chgData name="Yoo Jonghun" userId="7af2938a2fa79179" providerId="LiveId" clId="{093E3D43-D4F8-436A-9777-654F9180D12A}" dt="2020-05-30T08:01:22.216" v="244" actId="20577"/>
          <ac:spMkLst>
            <pc:docMk/>
            <pc:sldMk cId="1251691678" sldId="272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1:30.502" v="247"/>
          <ac:spMkLst>
            <pc:docMk/>
            <pc:sldMk cId="1251691678" sldId="272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3" creationId="{AB195393-C5AF-4D2A-A7C5-08FBD5F7840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4" creationId="{A49BDAEF-18FA-461F-9F0E-664F8B83A6B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5" creationId="{B261F1E8-A72D-4FD9-83F7-624DD0550877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6" creationId="{EB5A0A42-D618-4851-A460-54A356291F5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7" creationId="{85009040-B80E-45B1-9154-DD7112246E6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8" creationId="{8B95C20B-CE29-41E1-BFCC-F0BDB854DF1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9" creationId="{1C7ED345-EBC9-4656-A481-DF9BF76541CF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0" creationId="{C6CCDA3A-236A-457C-B496-C4884E607A7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1" creationId="{181AD35E-C6A9-43A7-840B-5A70232AB70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2" creationId="{E6FD1664-177C-494B-BDEE-152717E903B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3" creationId="{B4490985-FBBE-47DA-B0D5-763B564911B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5" creationId="{38FA7DCA-105C-42F6-B938-D80B71DC1E8B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6" creationId="{5FFCE92D-D028-4846-A9A0-108529D7607D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7" creationId="{08EDC641-2DEB-49EB-AA3D-14B3EB7308B5}"/>
          </ac:spMkLst>
        </pc:spChg>
        <pc:spChg chg="add del mod">
          <ac:chgData name="Yoo Jonghun" userId="7af2938a2fa79179" providerId="LiveId" clId="{093E3D43-D4F8-436A-9777-654F9180D12A}" dt="2020-05-30T08:01:45.929" v="251" actId="478"/>
          <ac:spMkLst>
            <pc:docMk/>
            <pc:sldMk cId="1251691678" sldId="272"/>
            <ac:spMk id="29" creationId="{5876AD41-9246-482C-A75B-90C9F8AC7418}"/>
          </ac:spMkLst>
        </pc:spChg>
        <pc:cxnChg chg="add del mod">
          <ac:chgData name="Yoo Jonghun" userId="7af2938a2fa79179" providerId="LiveId" clId="{093E3D43-D4F8-436A-9777-654F9180D12A}" dt="2020-05-30T08:01:36.853" v="248" actId="478"/>
          <ac:cxnSpMkLst>
            <pc:docMk/>
            <pc:sldMk cId="1251691678" sldId="272"/>
            <ac:cxnSpMk id="24" creationId="{D78C855A-542C-4FE5-8E0E-D11A68CD3850}"/>
          </ac:cxnSpMkLst>
        </pc:cxnChg>
        <pc:cxnChg chg="add del mod">
          <ac:chgData name="Yoo Jonghun" userId="7af2938a2fa79179" providerId="LiveId" clId="{093E3D43-D4F8-436A-9777-654F9180D12A}" dt="2020-05-30T08:01:45.929" v="251" actId="478"/>
          <ac:cxnSpMkLst>
            <pc:docMk/>
            <pc:sldMk cId="1251691678" sldId="272"/>
            <ac:cxnSpMk id="28" creationId="{D0D53D2F-2B6F-4492-9A58-6913752EB734}"/>
          </ac:cxnSpMkLst>
        </pc:cxnChg>
      </pc:sldChg>
      <pc:sldChg chg="modSp add mod ord">
        <pc:chgData name="Yoo Jonghun" userId="7af2938a2fa79179" providerId="LiveId" clId="{093E3D43-D4F8-436A-9777-654F9180D12A}" dt="2020-05-30T08:01:18.928" v="238"/>
        <pc:sldMkLst>
          <pc:docMk/>
          <pc:sldMk cId="257075582" sldId="273"/>
        </pc:sldMkLst>
        <pc:spChg chg="mod">
          <ac:chgData name="Yoo Jonghun" userId="7af2938a2fa79179" providerId="LiveId" clId="{093E3D43-D4F8-436A-9777-654F9180D12A}" dt="2020-05-30T08:01:16.112" v="236" actId="20577"/>
          <ac:spMkLst>
            <pc:docMk/>
            <pc:sldMk cId="257075582" sldId="273"/>
            <ac:spMk id="2" creationId="{C1C69F64-F510-492A-BAD9-081F5111B6AE}"/>
          </ac:spMkLst>
        </pc:spChg>
      </pc:sldChg>
      <pc:sldChg chg="delSp modSp add mod">
        <pc:chgData name="Yoo Jonghun" userId="7af2938a2fa79179" providerId="LiveId" clId="{093E3D43-D4F8-436A-9777-654F9180D12A}" dt="2020-05-30T08:02:11.140" v="274" actId="478"/>
        <pc:sldMkLst>
          <pc:docMk/>
          <pc:sldMk cId="2585891919" sldId="274"/>
        </pc:sldMkLst>
        <pc:spChg chg="mod">
          <ac:chgData name="Yoo Jonghun" userId="7af2938a2fa79179" providerId="LiveId" clId="{093E3D43-D4F8-436A-9777-654F9180D12A}" dt="2020-05-30T08:02:08.622" v="273" actId="20577"/>
          <ac:spMkLst>
            <pc:docMk/>
            <pc:sldMk cId="2585891919" sldId="274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2:03.875" v="254"/>
          <ac:spMkLst>
            <pc:docMk/>
            <pc:sldMk cId="2585891919" sldId="274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6" creationId="{5FFCE92D-D028-4846-A9A0-108529D7607D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7" creationId="{08EDC641-2DEB-49EB-AA3D-14B3EB7308B5}"/>
          </ac:spMkLst>
        </pc:spChg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4289707952" sldId="284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108534130" sldId="285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50156802" sldId="286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530541355" sldId="287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356660516" sldId="288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1417911443" sldId="289"/>
        </pc:sldMkLst>
      </pc:sldChg>
      <pc:sldChg chg="modSp del mod">
        <pc:chgData name="Yoo Jonghun" userId="7af2938a2fa79179" providerId="LiveId" clId="{093E3D43-D4F8-436A-9777-654F9180D12A}" dt="2020-05-30T07:52:48.112" v="27" actId="47"/>
        <pc:sldMkLst>
          <pc:docMk/>
          <pc:sldMk cId="728447082" sldId="291"/>
        </pc:sldMkLst>
        <pc:spChg chg="mod">
          <ac:chgData name="Yoo Jonghun" userId="7af2938a2fa79179" providerId="LiveId" clId="{093E3D43-D4F8-436A-9777-654F9180D12A}" dt="2020-05-30T07:50:01.750" v="5" actId="14100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093E3D43-D4F8-436A-9777-654F9180D12A}" dt="2020-05-30T07:49:58.634" v="4" actId="1076"/>
          <ac:spMkLst>
            <pc:docMk/>
            <pc:sldMk cId="728447082" sldId="291"/>
            <ac:spMk id="8" creationId="{4116662B-D2DB-4D2A-9D1D-68EE37964725}"/>
          </ac:spMkLst>
        </pc:spChg>
      </pc:sldChg>
    </pc:docChg>
  </pc:docChgLst>
  <pc:docChgLst>
    <pc:chgData name="Yoo Jonghun" userId="7af2938a2fa79179" providerId="LiveId" clId="{BD7CB2C9-96B2-4C71-A818-880648C1063D}"/>
    <pc:docChg chg="undo custSel addSld delSld modSld sldOrd">
      <pc:chgData name="Yoo Jonghun" userId="7af2938a2fa79179" providerId="LiveId" clId="{BD7CB2C9-96B2-4C71-A818-880648C1063D}" dt="2020-06-28T16:29:39.806" v="368" actId="20577"/>
      <pc:docMkLst>
        <pc:docMk/>
      </pc:docMkLst>
      <pc:sldChg chg="modSp mod">
        <pc:chgData name="Yoo Jonghun" userId="7af2938a2fa79179" providerId="LiveId" clId="{BD7CB2C9-96B2-4C71-A818-880648C1063D}" dt="2020-06-23T16:21:46.173" v="340" actId="20577"/>
        <pc:sldMkLst>
          <pc:docMk/>
          <pc:sldMk cId="1738146401" sldId="256"/>
        </pc:sldMkLst>
        <pc:spChg chg="mod">
          <ac:chgData name="Yoo Jonghun" userId="7af2938a2fa79179" providerId="LiveId" clId="{BD7CB2C9-96B2-4C71-A818-880648C1063D}" dt="2020-06-23T16:21:41.620" v="335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BD7CB2C9-96B2-4C71-A818-880648C1063D}" dt="2020-06-23T16:21:46.173" v="340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 del">
        <pc:chgData name="Yoo Jonghun" userId="7af2938a2fa79179" providerId="LiveId" clId="{BD7CB2C9-96B2-4C71-A818-880648C1063D}" dt="2020-06-23T14:46:13.475" v="23" actId="47"/>
        <pc:sldMkLst>
          <pc:docMk/>
          <pc:sldMk cId="1919966843" sldId="268"/>
        </pc:sldMkLst>
      </pc:sldChg>
      <pc:sldChg chg="add del">
        <pc:chgData name="Yoo Jonghun" userId="7af2938a2fa79179" providerId="LiveId" clId="{BD7CB2C9-96B2-4C71-A818-880648C1063D}" dt="2020-06-23T14:46:06.111" v="21" actId="2696"/>
        <pc:sldMkLst>
          <pc:docMk/>
          <pc:sldMk cId="3331657119" sldId="268"/>
        </pc:sldMkLst>
      </pc:sldChg>
      <pc:sldChg chg="add del">
        <pc:chgData name="Yoo Jonghun" userId="7af2938a2fa79179" providerId="LiveId" clId="{BD7CB2C9-96B2-4C71-A818-880648C1063D}" dt="2020-06-23T14:44:59.571" v="18" actId="2696"/>
        <pc:sldMkLst>
          <pc:docMk/>
          <pc:sldMk cId="2311395820" sldId="269"/>
        </pc:sldMkLst>
      </pc:sldChg>
      <pc:sldChg chg="modSp del">
        <pc:chgData name="Yoo Jonghun" userId="7af2938a2fa79179" providerId="LiveId" clId="{BD7CB2C9-96B2-4C71-A818-880648C1063D}" dt="2020-06-23T15:11:02.445" v="63" actId="2696"/>
        <pc:sldMkLst>
          <pc:docMk/>
          <pc:sldMk cId="2290588330" sldId="270"/>
        </pc:sldMkLst>
        <pc:spChg chg="mod">
          <ac:chgData name="Yoo Jonghun" userId="7af2938a2fa79179" providerId="LiveId" clId="{BD7CB2C9-96B2-4C71-A818-880648C1063D}" dt="2020-06-23T15:09:40.769" v="39"/>
          <ac:spMkLst>
            <pc:docMk/>
            <pc:sldMk cId="2290588330" sldId="270"/>
            <ac:spMk id="4" creationId="{068C5A6C-909A-48DF-A469-FC73377508FD}"/>
          </ac:spMkLst>
        </pc:spChg>
      </pc:sldChg>
      <pc:sldChg chg="delSp del mod">
        <pc:chgData name="Yoo Jonghun" userId="7af2938a2fa79179" providerId="LiveId" clId="{BD7CB2C9-96B2-4C71-A818-880648C1063D}" dt="2020-06-23T14:46:13.475" v="23" actId="47"/>
        <pc:sldMkLst>
          <pc:docMk/>
          <pc:sldMk cId="3307957240" sldId="271"/>
        </pc:sldMkLst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9" creationId="{2D7B26C6-5A73-4724-BB54-1C5E9DE3275A}"/>
          </ac:spMkLst>
        </pc:spChg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10" creationId="{9E4522B3-1B61-4602-AA98-588D3BD2C350}"/>
          </ac:spMkLst>
        </pc:spChg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11" creationId="{AF5805F0-789D-4DE1-BCD1-E20225B591A5}"/>
          </ac:spMkLst>
        </pc:spChg>
        <pc:spChg chg="del">
          <ac:chgData name="Yoo Jonghun" userId="7af2938a2fa79179" providerId="LiveId" clId="{BD7CB2C9-96B2-4C71-A818-880648C1063D}" dt="2020-06-23T14:45:32.235" v="19" actId="21"/>
          <ac:spMkLst>
            <pc:docMk/>
            <pc:sldMk cId="3307957240" sldId="271"/>
            <ac:spMk id="12" creationId="{2A498E68-989D-4367-B9E6-32B01777C274}"/>
          </ac:spMkLst>
        </pc:spChg>
      </pc:sldChg>
      <pc:sldChg chg="del">
        <pc:chgData name="Yoo Jonghun" userId="7af2938a2fa79179" providerId="LiveId" clId="{BD7CB2C9-96B2-4C71-A818-880648C1063D}" dt="2020-06-23T15:09:52.358" v="40" actId="47"/>
        <pc:sldMkLst>
          <pc:docMk/>
          <pc:sldMk cId="1251691678" sldId="272"/>
        </pc:sldMkLst>
      </pc:sldChg>
      <pc:sldChg chg="del">
        <pc:chgData name="Yoo Jonghun" userId="7af2938a2fa79179" providerId="LiveId" clId="{BD7CB2C9-96B2-4C71-A818-880648C1063D}" dt="2020-06-23T15:09:52.358" v="40" actId="47"/>
        <pc:sldMkLst>
          <pc:docMk/>
          <pc:sldMk cId="257075582" sldId="273"/>
        </pc:sldMkLst>
      </pc:sldChg>
      <pc:sldChg chg="del">
        <pc:chgData name="Yoo Jonghun" userId="7af2938a2fa79179" providerId="LiveId" clId="{BD7CB2C9-96B2-4C71-A818-880648C1063D}" dt="2020-06-23T15:09:52.358" v="40" actId="47"/>
        <pc:sldMkLst>
          <pc:docMk/>
          <pc:sldMk cId="2585891919" sldId="274"/>
        </pc:sldMkLst>
      </pc:sldChg>
      <pc:sldChg chg="modSp add mod">
        <pc:chgData name="Yoo Jonghun" userId="7af2938a2fa79179" providerId="LiveId" clId="{BD7CB2C9-96B2-4C71-A818-880648C1063D}" dt="2020-06-23T15:08:56.881" v="27" actId="20577"/>
        <pc:sldMkLst>
          <pc:docMk/>
          <pc:sldMk cId="2275461247" sldId="287"/>
        </pc:sldMkLst>
        <pc:spChg chg="mod">
          <ac:chgData name="Yoo Jonghun" userId="7af2938a2fa79179" providerId="LiveId" clId="{BD7CB2C9-96B2-4C71-A818-880648C1063D}" dt="2020-06-23T15:08:56.881" v="27" actId="20577"/>
          <ac:spMkLst>
            <pc:docMk/>
            <pc:sldMk cId="2275461247" sldId="287"/>
            <ac:spMk id="3" creationId="{911C7C1F-A43E-44B4-87A2-7FF34B782E4F}"/>
          </ac:spMkLst>
        </pc:spChg>
        <pc:spChg chg="mod">
          <ac:chgData name="Yoo Jonghun" userId="7af2938a2fa79179" providerId="LiveId" clId="{BD7CB2C9-96B2-4C71-A818-880648C1063D}" dt="2020-06-23T15:08:54.869" v="25"/>
          <ac:spMkLst>
            <pc:docMk/>
            <pc:sldMk cId="2275461247" sldId="287"/>
            <ac:spMk id="4" creationId="{068C5A6C-909A-48DF-A469-FC73377508FD}"/>
          </ac:spMkLst>
        </pc:spChg>
      </pc:sldChg>
      <pc:sldChg chg="modSp add mod ord">
        <pc:chgData name="Yoo Jonghun" userId="7af2938a2fa79179" providerId="LiveId" clId="{BD7CB2C9-96B2-4C71-A818-880648C1063D}" dt="2020-06-28T14:16:20.542" v="342"/>
        <pc:sldMkLst>
          <pc:docMk/>
          <pc:sldMk cId="1417911443" sldId="289"/>
        </pc:sldMkLst>
        <pc:spChg chg="mod">
          <ac:chgData name="Yoo Jonghun" userId="7af2938a2fa79179" providerId="LiveId" clId="{BD7CB2C9-96B2-4C71-A818-880648C1063D}" dt="2020-06-23T15:12:46.511" v="64" actId="20577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BD7CB2C9-96B2-4C71-A818-880648C1063D}" dt="2020-06-23T15:09:26.036" v="35" actId="20577"/>
          <ac:spMkLst>
            <pc:docMk/>
            <pc:sldMk cId="1417911443" sldId="289"/>
            <ac:spMk id="3" creationId="{911C7C1F-A43E-44B4-87A2-7FF34B782E4F}"/>
          </ac:spMkLst>
        </pc:spChg>
        <pc:spChg chg="mod">
          <ac:chgData name="Yoo Jonghun" userId="7af2938a2fa79179" providerId="LiveId" clId="{BD7CB2C9-96B2-4C71-A818-880648C1063D}" dt="2020-06-23T15:10:20.512" v="41"/>
          <ac:spMkLst>
            <pc:docMk/>
            <pc:sldMk cId="1417911443" sldId="289"/>
            <ac:spMk id="4" creationId="{068C5A6C-909A-48DF-A469-FC73377508FD}"/>
          </ac:spMkLst>
        </pc:spChg>
      </pc:sldChg>
      <pc:sldChg chg="addSp delSp modSp add mod ord">
        <pc:chgData name="Yoo Jonghun" userId="7af2938a2fa79179" providerId="LiveId" clId="{BD7CB2C9-96B2-4C71-A818-880648C1063D}" dt="2020-06-28T14:16:20.542" v="342"/>
        <pc:sldMkLst>
          <pc:docMk/>
          <pc:sldMk cId="728447082" sldId="291"/>
        </pc:sldMkLst>
        <pc:spChg chg="mod">
          <ac:chgData name="Yoo Jonghun" userId="7af2938a2fa79179" providerId="LiveId" clId="{BD7CB2C9-96B2-4C71-A818-880648C1063D}" dt="2020-06-23T15:12:47.948" v="65" actId="20577"/>
          <ac:spMkLst>
            <pc:docMk/>
            <pc:sldMk cId="728447082" sldId="291"/>
            <ac:spMk id="2" creationId="{C1C69F64-F510-492A-BAD9-081F5111B6AE}"/>
          </ac:spMkLst>
        </pc:spChg>
        <pc:spChg chg="mod">
          <ac:chgData name="Yoo Jonghun" userId="7af2938a2fa79179" providerId="LiveId" clId="{BD7CB2C9-96B2-4C71-A818-880648C1063D}" dt="2020-06-23T15:09:35.637" v="37" actId="20577"/>
          <ac:spMkLst>
            <pc:docMk/>
            <pc:sldMk cId="728447082" sldId="291"/>
            <ac:spMk id="3" creationId="{911C7C1F-A43E-44B4-87A2-7FF34B782E4F}"/>
          </ac:spMkLst>
        </pc:spChg>
        <pc:spChg chg="mod">
          <ac:chgData name="Yoo Jonghun" userId="7af2938a2fa79179" providerId="LiveId" clId="{BD7CB2C9-96B2-4C71-A818-880648C1063D}" dt="2020-06-23T15:09:37.572" v="38"/>
          <ac:spMkLst>
            <pc:docMk/>
            <pc:sldMk cId="728447082" sldId="291"/>
            <ac:spMk id="4" creationId="{068C5A6C-909A-48DF-A469-FC73377508FD}"/>
          </ac:spMkLst>
        </pc:spChg>
        <pc:spChg chg="mod">
          <ac:chgData name="Yoo Jonghun" userId="7af2938a2fa79179" providerId="LiveId" clId="{BD7CB2C9-96B2-4C71-A818-880648C1063D}" dt="2020-06-23T15:13:31.680" v="126" actId="14100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6" creationId="{B61C170A-EE31-45BC-8685-57DB0F743E18}"/>
          </ac:spMkLst>
        </pc:spChg>
        <pc:spChg chg="del">
          <ac:chgData name="Yoo Jonghun" userId="7af2938a2fa79179" providerId="LiveId" clId="{BD7CB2C9-96B2-4C71-A818-880648C1063D}" dt="2020-06-23T15:13:08.038" v="67" actId="478"/>
          <ac:spMkLst>
            <pc:docMk/>
            <pc:sldMk cId="728447082" sldId="291"/>
            <ac:spMk id="7" creationId="{7B439790-515A-425A-A7A8-474C05D00239}"/>
          </ac:spMkLst>
        </pc:spChg>
        <pc:spChg chg="del">
          <ac:chgData name="Yoo Jonghun" userId="7af2938a2fa79179" providerId="LiveId" clId="{BD7CB2C9-96B2-4C71-A818-880648C1063D}" dt="2020-06-23T15:13:08.038" v="67" actId="478"/>
          <ac:spMkLst>
            <pc:docMk/>
            <pc:sldMk cId="728447082" sldId="291"/>
            <ac:spMk id="8" creationId="{4116662B-D2DB-4D2A-9D1D-68EE37964725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10" creationId="{A65F9F45-68ED-4723-8BAC-40882BDFD8E0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11" creationId="{ED7D5DE1-CE2E-46A3-B139-ECE77DF8E7A2}"/>
          </ac:spMkLst>
        </pc:spChg>
        <pc:spChg chg="del">
          <ac:chgData name="Yoo Jonghun" userId="7af2938a2fa79179" providerId="LiveId" clId="{BD7CB2C9-96B2-4C71-A818-880648C1063D}" dt="2020-06-23T15:13:08.038" v="67" actId="478"/>
          <ac:spMkLst>
            <pc:docMk/>
            <pc:sldMk cId="728447082" sldId="291"/>
            <ac:spMk id="12" creationId="{BDA098B1-3366-472D-ADA4-C5E0AA93E32B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13" creationId="{49C0349C-423A-40C3-8CB5-544967A999E2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14" creationId="{CE2475D5-7C08-4D41-B945-15B6CCA52E70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15" creationId="{D7832BD2-908A-4002-8B94-7D5ECBE31220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16" creationId="{DD28CAA0-F62A-4115-8129-2E8186AC7E2D}"/>
          </ac:spMkLst>
        </pc:spChg>
        <pc:spChg chg="add del mod">
          <ac:chgData name="Yoo Jonghun" userId="7af2938a2fa79179" providerId="LiveId" clId="{BD7CB2C9-96B2-4C71-A818-880648C1063D}" dt="2020-06-23T15:16:35.862" v="235" actId="478"/>
          <ac:spMkLst>
            <pc:docMk/>
            <pc:sldMk cId="728447082" sldId="291"/>
            <ac:spMk id="17" creationId="{E884A9C8-D609-4770-916C-C50E3F188461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31" creationId="{8C8C4BD0-A052-4A4A-B909-7732555B9C54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32" creationId="{FC39B1A5-003C-4CF6-B1B9-98694BE4819F}"/>
          </ac:spMkLst>
        </pc:spChg>
        <pc:spChg chg="add mod">
          <ac:chgData name="Yoo Jonghun" userId="7af2938a2fa79179" providerId="LiveId" clId="{BD7CB2C9-96B2-4C71-A818-880648C1063D}" dt="2020-06-23T15:17:39.351" v="254" actId="1076"/>
          <ac:spMkLst>
            <pc:docMk/>
            <pc:sldMk cId="728447082" sldId="291"/>
            <ac:spMk id="33" creationId="{C265CCC8-0F18-48E5-8470-9FE9A45DCB82}"/>
          </ac:spMkLst>
        </pc:spChg>
        <pc:spChg chg="add del mod">
          <ac:chgData name="Yoo Jonghun" userId="7af2938a2fa79179" providerId="LiveId" clId="{BD7CB2C9-96B2-4C71-A818-880648C1063D}" dt="2020-06-23T15:16:38.145" v="236" actId="478"/>
          <ac:spMkLst>
            <pc:docMk/>
            <pc:sldMk cId="728447082" sldId="291"/>
            <ac:spMk id="34" creationId="{67CFBBCB-F7C9-49C8-B603-80FCA80236F7}"/>
          </ac:spMkLst>
        </pc:spChg>
        <pc:spChg chg="add mod">
          <ac:chgData name="Yoo Jonghun" userId="7af2938a2fa79179" providerId="LiveId" clId="{BD7CB2C9-96B2-4C71-A818-880648C1063D}" dt="2020-06-23T15:17:44.908" v="256" actId="1076"/>
          <ac:spMkLst>
            <pc:docMk/>
            <pc:sldMk cId="728447082" sldId="291"/>
            <ac:spMk id="35" creationId="{2EBBBB5F-2CC9-4760-8325-17C7220E669D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36" creationId="{B5B33A1C-9310-4B55-AD39-1061CF2D3C2D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37" creationId="{CCC52183-51FD-4585-B848-1B29C4876DD6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38" creationId="{E05BE790-2E68-43F5-9454-A49BCF6A5569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39" creationId="{DCDBD2DC-8F93-454E-BEAD-5023E04FC2B1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40" creationId="{ABD89214-B4A7-4D2E-84E3-A7F8217B85B0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41" creationId="{1437AA65-6D49-417F-98CE-2000865FB6ED}"/>
          </ac:spMkLst>
        </pc:spChg>
        <pc:spChg chg="add del mod">
          <ac:chgData name="Yoo Jonghun" userId="7af2938a2fa79179" providerId="LiveId" clId="{BD7CB2C9-96B2-4C71-A818-880648C1063D}" dt="2020-06-23T15:18:06.077" v="264" actId="478"/>
          <ac:spMkLst>
            <pc:docMk/>
            <pc:sldMk cId="728447082" sldId="291"/>
            <ac:spMk id="42" creationId="{0C1A371A-D540-48F6-AB0D-47D185AA20D3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52" creationId="{C4C2415A-7ABE-4BD3-8517-B5737BE41854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53" creationId="{96D4CD3B-8B3B-4AC2-88B7-3ECDFF695F63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54" creationId="{2424C234-0279-444A-AE9F-6C4A9AE4AB2D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55" creationId="{AB16325B-FA13-4141-990A-A80D3ABFFB6C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56" creationId="{170B7DD6-CF00-4FCD-8678-1A4901BDFA15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57" creationId="{B95D31B1-9FF3-40E4-98F8-4449FEDD0DA6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61" creationId="{BE612269-FB19-4C90-91E3-7A57756BF65D}"/>
          </ac:spMkLst>
        </pc:spChg>
        <pc:spChg chg="add mod">
          <ac:chgData name="Yoo Jonghun" userId="7af2938a2fa79179" providerId="LiveId" clId="{BD7CB2C9-96B2-4C71-A818-880648C1063D}" dt="2020-06-23T15:18:52.392" v="298" actId="1037"/>
          <ac:spMkLst>
            <pc:docMk/>
            <pc:sldMk cId="728447082" sldId="291"/>
            <ac:spMk id="62" creationId="{1B1B1E16-FCF8-47E5-ADD1-664F5FFB0ABF}"/>
          </ac:spMkLst>
        </pc:spChg>
        <pc:spChg chg="add del mod">
          <ac:chgData name="Yoo Jonghun" userId="7af2938a2fa79179" providerId="LiveId" clId="{BD7CB2C9-96B2-4C71-A818-880648C1063D}" dt="2020-06-23T15:18:22.480" v="269" actId="478"/>
          <ac:spMkLst>
            <pc:docMk/>
            <pc:sldMk cId="728447082" sldId="291"/>
            <ac:spMk id="63" creationId="{08FFA382-DF2C-46FE-BD6F-DAEC98051269}"/>
          </ac:spMkLst>
        </pc:spChg>
        <pc:spChg chg="add del mod">
          <ac:chgData name="Yoo Jonghun" userId="7af2938a2fa79179" providerId="LiveId" clId="{BD7CB2C9-96B2-4C71-A818-880648C1063D}" dt="2020-06-23T15:18:25.082" v="270" actId="478"/>
          <ac:spMkLst>
            <pc:docMk/>
            <pc:sldMk cId="728447082" sldId="291"/>
            <ac:spMk id="67" creationId="{9118B8FA-DDBC-4015-9430-FAD54DF59DB8}"/>
          </ac:spMkLst>
        </pc:spChg>
        <pc:grpChg chg="add mod">
          <ac:chgData name="Yoo Jonghun" userId="7af2938a2fa79179" providerId="LiveId" clId="{BD7CB2C9-96B2-4C71-A818-880648C1063D}" dt="2020-06-23T15:17:39.351" v="254" actId="1076"/>
          <ac:grpSpMkLst>
            <pc:docMk/>
            <pc:sldMk cId="728447082" sldId="291"/>
            <ac:grpSpMk id="21" creationId="{144B9214-4AE0-4989-9455-78FD466A93DA}"/>
          </ac:grpSpMkLst>
        </pc:grpChg>
        <pc:grpChg chg="add mod">
          <ac:chgData name="Yoo Jonghun" userId="7af2938a2fa79179" providerId="LiveId" clId="{BD7CB2C9-96B2-4C71-A818-880648C1063D}" dt="2020-06-23T15:17:39.351" v="254" actId="1076"/>
          <ac:grpSpMkLst>
            <pc:docMk/>
            <pc:sldMk cId="728447082" sldId="291"/>
            <ac:grpSpMk id="22" creationId="{705187B3-FC54-468C-A31A-657B3BD231D9}"/>
          </ac:grpSpMkLst>
        </pc:grpChg>
        <pc:grpChg chg="add mod">
          <ac:chgData name="Yoo Jonghun" userId="7af2938a2fa79179" providerId="LiveId" clId="{BD7CB2C9-96B2-4C71-A818-880648C1063D}" dt="2020-06-23T15:17:39.351" v="254" actId="1076"/>
          <ac:grpSpMkLst>
            <pc:docMk/>
            <pc:sldMk cId="728447082" sldId="291"/>
            <ac:grpSpMk id="25" creationId="{F37C881A-B09E-4099-A2B0-2C85BDABF4CF}"/>
          </ac:grpSpMkLst>
        </pc:grpChg>
        <pc:grpChg chg="add del mod">
          <ac:chgData name="Yoo Jonghun" userId="7af2938a2fa79179" providerId="LiveId" clId="{BD7CB2C9-96B2-4C71-A818-880648C1063D}" dt="2020-06-23T15:16:35.862" v="235" actId="478"/>
          <ac:grpSpMkLst>
            <pc:docMk/>
            <pc:sldMk cId="728447082" sldId="291"/>
            <ac:grpSpMk id="28" creationId="{34F1230E-DDA1-44A6-B6B1-722545F0578C}"/>
          </ac:grpSpMkLst>
        </pc:grpChg>
        <pc:grpChg chg="add mod">
          <ac:chgData name="Yoo Jonghun" userId="7af2938a2fa79179" providerId="LiveId" clId="{BD7CB2C9-96B2-4C71-A818-880648C1063D}" dt="2020-06-23T15:18:52.392" v="298" actId="1037"/>
          <ac:grpSpMkLst>
            <pc:docMk/>
            <pc:sldMk cId="728447082" sldId="291"/>
            <ac:grpSpMk id="43" creationId="{2BDA703D-C564-434A-8455-04D44A93F0D0}"/>
          </ac:grpSpMkLst>
        </pc:grpChg>
        <pc:grpChg chg="add mod">
          <ac:chgData name="Yoo Jonghun" userId="7af2938a2fa79179" providerId="LiveId" clId="{BD7CB2C9-96B2-4C71-A818-880648C1063D}" dt="2020-06-23T15:18:52.392" v="298" actId="1037"/>
          <ac:grpSpMkLst>
            <pc:docMk/>
            <pc:sldMk cId="728447082" sldId="291"/>
            <ac:grpSpMk id="46" creationId="{031DA024-4491-415D-B145-59DD08240A78}"/>
          </ac:grpSpMkLst>
        </pc:grpChg>
        <pc:grpChg chg="add mod">
          <ac:chgData name="Yoo Jonghun" userId="7af2938a2fa79179" providerId="LiveId" clId="{BD7CB2C9-96B2-4C71-A818-880648C1063D}" dt="2020-06-23T15:18:52.392" v="298" actId="1037"/>
          <ac:grpSpMkLst>
            <pc:docMk/>
            <pc:sldMk cId="728447082" sldId="291"/>
            <ac:grpSpMk id="49" creationId="{4E754C96-4C1D-4A40-917E-427846735921}"/>
          </ac:grpSpMkLst>
        </pc:grpChg>
        <pc:grpChg chg="add mod">
          <ac:chgData name="Yoo Jonghun" userId="7af2938a2fa79179" providerId="LiveId" clId="{BD7CB2C9-96B2-4C71-A818-880648C1063D}" dt="2020-06-23T15:18:52.392" v="298" actId="1037"/>
          <ac:grpSpMkLst>
            <pc:docMk/>
            <pc:sldMk cId="728447082" sldId="291"/>
            <ac:grpSpMk id="58" creationId="{F3E83A4A-2645-4721-9955-2F56D621F89D}"/>
          </ac:grpSpMkLst>
        </pc:grpChg>
        <pc:grpChg chg="add del mod">
          <ac:chgData name="Yoo Jonghun" userId="7af2938a2fa79179" providerId="LiveId" clId="{BD7CB2C9-96B2-4C71-A818-880648C1063D}" dt="2020-06-23T15:18:22.480" v="269" actId="478"/>
          <ac:grpSpMkLst>
            <pc:docMk/>
            <pc:sldMk cId="728447082" sldId="291"/>
            <ac:grpSpMk id="64" creationId="{DD5B9840-4D01-4269-956D-15F5F7D34964}"/>
          </ac:grpSpMkLst>
        </pc:grpChg>
        <pc:cxnChg chg="add mod">
          <ac:chgData name="Yoo Jonghun" userId="7af2938a2fa79179" providerId="LiveId" clId="{BD7CB2C9-96B2-4C71-A818-880648C1063D}" dt="2020-06-23T15:15:26.041" v="206" actId="1037"/>
          <ac:cxnSpMkLst>
            <pc:docMk/>
            <pc:sldMk cId="728447082" sldId="291"/>
            <ac:cxnSpMk id="18" creationId="{347C7A09-CFF3-4911-8FD1-3B006DC432FF}"/>
          </ac:cxnSpMkLst>
        </pc:cxnChg>
        <pc:cxnChg chg="add mod">
          <ac:chgData name="Yoo Jonghun" userId="7af2938a2fa79179" providerId="LiveId" clId="{BD7CB2C9-96B2-4C71-A818-880648C1063D}" dt="2020-06-23T15:15:22.725" v="205" actId="1582"/>
          <ac:cxnSpMkLst>
            <pc:docMk/>
            <pc:sldMk cId="728447082" sldId="291"/>
            <ac:cxnSpMk id="20" creationId="{4A859D21-97A4-4C9F-B345-22BB4850380E}"/>
          </ac:cxnSpMkLst>
        </pc:cxnChg>
        <pc:cxnChg chg="mod">
          <ac:chgData name="Yoo Jonghun" userId="7af2938a2fa79179" providerId="LiveId" clId="{BD7CB2C9-96B2-4C71-A818-880648C1063D}" dt="2020-06-23T15:15:32.498" v="207" actId="571"/>
          <ac:cxnSpMkLst>
            <pc:docMk/>
            <pc:sldMk cId="728447082" sldId="291"/>
            <ac:cxnSpMk id="23" creationId="{CA1F5C96-E6C8-4C20-AD15-146F84000877}"/>
          </ac:cxnSpMkLst>
        </pc:cxnChg>
        <pc:cxnChg chg="mod">
          <ac:chgData name="Yoo Jonghun" userId="7af2938a2fa79179" providerId="LiveId" clId="{BD7CB2C9-96B2-4C71-A818-880648C1063D}" dt="2020-06-23T15:15:32.498" v="207" actId="571"/>
          <ac:cxnSpMkLst>
            <pc:docMk/>
            <pc:sldMk cId="728447082" sldId="291"/>
            <ac:cxnSpMk id="24" creationId="{4CBDC4B6-6570-470D-B84B-BAE6616DF2F3}"/>
          </ac:cxnSpMkLst>
        </pc:cxnChg>
        <pc:cxnChg chg="mod">
          <ac:chgData name="Yoo Jonghun" userId="7af2938a2fa79179" providerId="LiveId" clId="{BD7CB2C9-96B2-4C71-A818-880648C1063D}" dt="2020-06-23T15:15:33.778" v="208" actId="571"/>
          <ac:cxnSpMkLst>
            <pc:docMk/>
            <pc:sldMk cId="728447082" sldId="291"/>
            <ac:cxnSpMk id="26" creationId="{DBEDD6C4-0905-400D-94A7-AA3E54225021}"/>
          </ac:cxnSpMkLst>
        </pc:cxnChg>
        <pc:cxnChg chg="mod">
          <ac:chgData name="Yoo Jonghun" userId="7af2938a2fa79179" providerId="LiveId" clId="{BD7CB2C9-96B2-4C71-A818-880648C1063D}" dt="2020-06-23T15:15:33.778" v="208" actId="571"/>
          <ac:cxnSpMkLst>
            <pc:docMk/>
            <pc:sldMk cId="728447082" sldId="291"/>
            <ac:cxnSpMk id="27" creationId="{93B04321-F47E-4118-AD18-DBDDFA48580C}"/>
          </ac:cxnSpMkLst>
        </pc:cxnChg>
        <pc:cxnChg chg="mod">
          <ac:chgData name="Yoo Jonghun" userId="7af2938a2fa79179" providerId="LiveId" clId="{BD7CB2C9-96B2-4C71-A818-880648C1063D}" dt="2020-06-23T15:15:35.050" v="209" actId="571"/>
          <ac:cxnSpMkLst>
            <pc:docMk/>
            <pc:sldMk cId="728447082" sldId="291"/>
            <ac:cxnSpMk id="29" creationId="{2BF99177-A46B-477E-B39E-7AF2E806A0A2}"/>
          </ac:cxnSpMkLst>
        </pc:cxnChg>
        <pc:cxnChg chg="mod">
          <ac:chgData name="Yoo Jonghun" userId="7af2938a2fa79179" providerId="LiveId" clId="{BD7CB2C9-96B2-4C71-A818-880648C1063D}" dt="2020-06-23T15:15:35.050" v="209" actId="571"/>
          <ac:cxnSpMkLst>
            <pc:docMk/>
            <pc:sldMk cId="728447082" sldId="291"/>
            <ac:cxnSpMk id="30" creationId="{489D0A70-1BE6-4C43-BE80-C04325B19402}"/>
          </ac:cxnSpMkLst>
        </pc:cxnChg>
        <pc:cxnChg chg="mod">
          <ac:chgData name="Yoo Jonghun" userId="7af2938a2fa79179" providerId="LiveId" clId="{BD7CB2C9-96B2-4C71-A818-880648C1063D}" dt="2020-06-23T15:17:42.014" v="255" actId="571"/>
          <ac:cxnSpMkLst>
            <pc:docMk/>
            <pc:sldMk cId="728447082" sldId="291"/>
            <ac:cxnSpMk id="44" creationId="{CA0E7551-91CB-45D6-AF30-4D22DBA6AF48}"/>
          </ac:cxnSpMkLst>
        </pc:cxnChg>
        <pc:cxnChg chg="mod">
          <ac:chgData name="Yoo Jonghun" userId="7af2938a2fa79179" providerId="LiveId" clId="{BD7CB2C9-96B2-4C71-A818-880648C1063D}" dt="2020-06-23T15:17:42.014" v="255" actId="571"/>
          <ac:cxnSpMkLst>
            <pc:docMk/>
            <pc:sldMk cId="728447082" sldId="291"/>
            <ac:cxnSpMk id="45" creationId="{A179FC54-BC72-4132-B131-0F12F46DBE67}"/>
          </ac:cxnSpMkLst>
        </pc:cxnChg>
        <pc:cxnChg chg="mod">
          <ac:chgData name="Yoo Jonghun" userId="7af2938a2fa79179" providerId="LiveId" clId="{BD7CB2C9-96B2-4C71-A818-880648C1063D}" dt="2020-06-23T15:17:42.014" v="255" actId="571"/>
          <ac:cxnSpMkLst>
            <pc:docMk/>
            <pc:sldMk cId="728447082" sldId="291"/>
            <ac:cxnSpMk id="47" creationId="{B1507512-EA80-48FC-8886-E83CA6E5D2F1}"/>
          </ac:cxnSpMkLst>
        </pc:cxnChg>
        <pc:cxnChg chg="mod">
          <ac:chgData name="Yoo Jonghun" userId="7af2938a2fa79179" providerId="LiveId" clId="{BD7CB2C9-96B2-4C71-A818-880648C1063D}" dt="2020-06-23T15:17:42.014" v="255" actId="571"/>
          <ac:cxnSpMkLst>
            <pc:docMk/>
            <pc:sldMk cId="728447082" sldId="291"/>
            <ac:cxnSpMk id="48" creationId="{FD639BE0-8F35-42EB-9963-40B234D43E45}"/>
          </ac:cxnSpMkLst>
        </pc:cxnChg>
        <pc:cxnChg chg="mod">
          <ac:chgData name="Yoo Jonghun" userId="7af2938a2fa79179" providerId="LiveId" clId="{BD7CB2C9-96B2-4C71-A818-880648C1063D}" dt="2020-06-23T15:17:42.014" v="255" actId="571"/>
          <ac:cxnSpMkLst>
            <pc:docMk/>
            <pc:sldMk cId="728447082" sldId="291"/>
            <ac:cxnSpMk id="50" creationId="{157702F8-3B0C-4FF1-BD95-39C76F74A06C}"/>
          </ac:cxnSpMkLst>
        </pc:cxnChg>
        <pc:cxnChg chg="mod">
          <ac:chgData name="Yoo Jonghun" userId="7af2938a2fa79179" providerId="LiveId" clId="{BD7CB2C9-96B2-4C71-A818-880648C1063D}" dt="2020-06-23T15:17:42.014" v="255" actId="571"/>
          <ac:cxnSpMkLst>
            <pc:docMk/>
            <pc:sldMk cId="728447082" sldId="291"/>
            <ac:cxnSpMk id="51" creationId="{3573D669-4EC0-497D-9E3F-2F8DF5D21FA6}"/>
          </ac:cxnSpMkLst>
        </pc:cxnChg>
        <pc:cxnChg chg="mod">
          <ac:chgData name="Yoo Jonghun" userId="7af2938a2fa79179" providerId="LiveId" clId="{BD7CB2C9-96B2-4C71-A818-880648C1063D}" dt="2020-06-23T15:18:11.688" v="265" actId="571"/>
          <ac:cxnSpMkLst>
            <pc:docMk/>
            <pc:sldMk cId="728447082" sldId="291"/>
            <ac:cxnSpMk id="59" creationId="{1E52CAFE-B0BD-4C60-A038-32BDE77CAF7F}"/>
          </ac:cxnSpMkLst>
        </pc:cxnChg>
        <pc:cxnChg chg="mod">
          <ac:chgData name="Yoo Jonghun" userId="7af2938a2fa79179" providerId="LiveId" clId="{BD7CB2C9-96B2-4C71-A818-880648C1063D}" dt="2020-06-23T15:18:11.688" v="265" actId="571"/>
          <ac:cxnSpMkLst>
            <pc:docMk/>
            <pc:sldMk cId="728447082" sldId="291"/>
            <ac:cxnSpMk id="60" creationId="{68981046-3A24-40B5-BA6E-BCFB1834DBF4}"/>
          </ac:cxnSpMkLst>
        </pc:cxnChg>
        <pc:cxnChg chg="mod">
          <ac:chgData name="Yoo Jonghun" userId="7af2938a2fa79179" providerId="LiveId" clId="{BD7CB2C9-96B2-4C71-A818-880648C1063D}" dt="2020-06-23T15:18:15.418" v="266" actId="571"/>
          <ac:cxnSpMkLst>
            <pc:docMk/>
            <pc:sldMk cId="728447082" sldId="291"/>
            <ac:cxnSpMk id="65" creationId="{517338D2-E72B-45C1-A2FE-89775A13E923}"/>
          </ac:cxnSpMkLst>
        </pc:cxnChg>
        <pc:cxnChg chg="mod">
          <ac:chgData name="Yoo Jonghun" userId="7af2938a2fa79179" providerId="LiveId" clId="{BD7CB2C9-96B2-4C71-A818-880648C1063D}" dt="2020-06-23T15:18:15.418" v="266" actId="571"/>
          <ac:cxnSpMkLst>
            <pc:docMk/>
            <pc:sldMk cId="728447082" sldId="291"/>
            <ac:cxnSpMk id="66" creationId="{1761E0D0-90D0-404B-9F33-45262DD4E618}"/>
          </ac:cxnSpMkLst>
        </pc:cxnChg>
      </pc:sldChg>
      <pc:sldChg chg="modSp add mod">
        <pc:chgData name="Yoo Jonghun" userId="7af2938a2fa79179" providerId="LiveId" clId="{BD7CB2C9-96B2-4C71-A818-880648C1063D}" dt="2020-06-28T16:29:39.806" v="368" actId="20577"/>
        <pc:sldMkLst>
          <pc:docMk/>
          <pc:sldMk cId="654155690" sldId="292"/>
        </pc:sldMkLst>
        <pc:spChg chg="mod">
          <ac:chgData name="Yoo Jonghun" userId="7af2938a2fa79179" providerId="LiveId" clId="{BD7CB2C9-96B2-4C71-A818-880648C1063D}" dt="2020-06-23T15:09:14.593" v="32" actId="20577"/>
          <ac:spMkLst>
            <pc:docMk/>
            <pc:sldMk cId="654155690" sldId="292"/>
            <ac:spMk id="3" creationId="{911C7C1F-A43E-44B4-87A2-7FF34B782E4F}"/>
          </ac:spMkLst>
        </pc:spChg>
        <pc:spChg chg="mod">
          <ac:chgData name="Yoo Jonghun" userId="7af2938a2fa79179" providerId="LiveId" clId="{BD7CB2C9-96B2-4C71-A818-880648C1063D}" dt="2020-06-23T15:09:16.606" v="33"/>
          <ac:spMkLst>
            <pc:docMk/>
            <pc:sldMk cId="654155690" sldId="292"/>
            <ac:spMk id="4" creationId="{068C5A6C-909A-48DF-A469-FC73377508FD}"/>
          </ac:spMkLst>
        </pc:spChg>
        <pc:spChg chg="mod">
          <ac:chgData name="Yoo Jonghun" userId="7af2938a2fa79179" providerId="LiveId" clId="{BD7CB2C9-96B2-4C71-A818-880648C1063D}" dt="2020-06-23T15:47:37.720" v="334" actId="13926"/>
          <ac:spMkLst>
            <pc:docMk/>
            <pc:sldMk cId="654155690" sldId="292"/>
            <ac:spMk id="7" creationId="{92A3FAC1-F604-4EB9-B8C7-E4518C21C431}"/>
          </ac:spMkLst>
        </pc:spChg>
        <pc:spChg chg="mod">
          <ac:chgData name="Yoo Jonghun" userId="7af2938a2fa79179" providerId="LiveId" clId="{BD7CB2C9-96B2-4C71-A818-880648C1063D}" dt="2020-06-28T16:29:39.806" v="368" actId="20577"/>
          <ac:spMkLst>
            <pc:docMk/>
            <pc:sldMk cId="654155690" sldId="292"/>
            <ac:spMk id="8" creationId="{71414948-58F5-4488-98FD-7D700BDDFF17}"/>
          </ac:spMkLst>
        </pc:spChg>
      </pc:sldChg>
      <pc:sldChg chg="modSp add mod">
        <pc:chgData name="Yoo Jonghun" userId="7af2938a2fa79179" providerId="LiveId" clId="{BD7CB2C9-96B2-4C71-A818-880648C1063D}" dt="2020-06-23T15:47:08.237" v="332" actId="1036"/>
        <pc:sldMkLst>
          <pc:docMk/>
          <pc:sldMk cId="1721829815" sldId="297"/>
        </pc:sldMkLst>
        <pc:spChg chg="mod">
          <ac:chgData name="Yoo Jonghun" userId="7af2938a2fa79179" providerId="LiveId" clId="{BD7CB2C9-96B2-4C71-A818-880648C1063D}" dt="2020-06-23T15:09:03.397" v="29" actId="20577"/>
          <ac:spMkLst>
            <pc:docMk/>
            <pc:sldMk cId="1721829815" sldId="297"/>
            <ac:spMk id="3" creationId="{911C7C1F-A43E-44B4-87A2-7FF34B782E4F}"/>
          </ac:spMkLst>
        </pc:spChg>
        <pc:spChg chg="mod">
          <ac:chgData name="Yoo Jonghun" userId="7af2938a2fa79179" providerId="LiveId" clId="{BD7CB2C9-96B2-4C71-A818-880648C1063D}" dt="2020-06-23T15:09:08.634" v="30"/>
          <ac:spMkLst>
            <pc:docMk/>
            <pc:sldMk cId="1721829815" sldId="297"/>
            <ac:spMk id="4" creationId="{068C5A6C-909A-48DF-A469-FC73377508FD}"/>
          </ac:spMkLst>
        </pc:spChg>
        <pc:spChg chg="mod">
          <ac:chgData name="Yoo Jonghun" userId="7af2938a2fa79179" providerId="LiveId" clId="{BD7CB2C9-96B2-4C71-A818-880648C1063D}" dt="2020-06-23T15:46:38.681" v="318" actId="14100"/>
          <ac:spMkLst>
            <pc:docMk/>
            <pc:sldMk cId="1721829815" sldId="297"/>
            <ac:spMk id="7" creationId="{92A3FAC1-F604-4EB9-B8C7-E4518C21C431}"/>
          </ac:spMkLst>
        </pc:spChg>
        <pc:spChg chg="mod">
          <ac:chgData name="Yoo Jonghun" userId="7af2938a2fa79179" providerId="LiveId" clId="{BD7CB2C9-96B2-4C71-A818-880648C1063D}" dt="2020-06-23T15:47:08.237" v="332" actId="1036"/>
          <ac:spMkLst>
            <pc:docMk/>
            <pc:sldMk cId="1721829815" sldId="297"/>
            <ac:spMk id="9" creationId="{ED290A74-0FEB-4D8F-AE90-11FD41743FDB}"/>
          </ac:spMkLst>
        </pc:spChg>
        <pc:spChg chg="mod">
          <ac:chgData name="Yoo Jonghun" userId="7af2938a2fa79179" providerId="LiveId" clId="{BD7CB2C9-96B2-4C71-A818-880648C1063D}" dt="2020-06-23T15:47:03.585" v="328"/>
          <ac:spMkLst>
            <pc:docMk/>
            <pc:sldMk cId="1721829815" sldId="297"/>
            <ac:spMk id="10" creationId="{0ED2F192-DD66-4E37-8601-7EDC08AFA165}"/>
          </ac:spMkLst>
        </pc:spChg>
        <pc:spChg chg="mod">
          <ac:chgData name="Yoo Jonghun" userId="7af2938a2fa79179" providerId="LiveId" clId="{BD7CB2C9-96B2-4C71-A818-880648C1063D}" dt="2020-06-23T15:47:08.237" v="332" actId="1036"/>
          <ac:spMkLst>
            <pc:docMk/>
            <pc:sldMk cId="1721829815" sldId="297"/>
            <ac:spMk id="11" creationId="{84B9D46A-1477-4179-89AA-3EBC65623129}"/>
          </ac:spMkLst>
        </pc:spChg>
      </pc:sldChg>
      <pc:sldChg chg="modSp add mod ord">
        <pc:chgData name="Yoo Jonghun" userId="7af2938a2fa79179" providerId="LiveId" clId="{BD7CB2C9-96B2-4C71-A818-880648C1063D}" dt="2020-06-28T14:16:20.542" v="342"/>
        <pc:sldMkLst>
          <pc:docMk/>
          <pc:sldMk cId="1427643151" sldId="298"/>
        </pc:sldMkLst>
        <pc:spChg chg="mod">
          <ac:chgData name="Yoo Jonghun" userId="7af2938a2fa79179" providerId="LiveId" clId="{BD7CB2C9-96B2-4C71-A818-880648C1063D}" dt="2020-06-23T15:18:54.666" v="299" actId="20577"/>
          <ac:spMkLst>
            <pc:docMk/>
            <pc:sldMk cId="1427643151" sldId="298"/>
            <ac:spMk id="2" creationId="{C1C69F64-F510-492A-BAD9-081F5111B6AE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3CD05573-2995-4E21-8445-0AF61CFAE373}"/>
    <pc:docChg chg="modSld">
      <pc:chgData name="Yoo Jonghun" userId="7af2938a2fa79179" providerId="LiveId" clId="{3CD05573-2995-4E21-8445-0AF61CFAE373}" dt="2020-05-30T08:03:29.787" v="9" actId="20577"/>
      <pc:docMkLst>
        <pc:docMk/>
      </pc:docMkLst>
      <pc:sldChg chg="modSp mod">
        <pc:chgData name="Yoo Jonghun" userId="7af2938a2fa79179" providerId="LiveId" clId="{3CD05573-2995-4E21-8445-0AF61CFAE373}" dt="2020-05-30T08:03:22.686" v="3" actId="20577"/>
        <pc:sldMkLst>
          <pc:docMk/>
          <pc:sldMk cId="3331657119" sldId="268"/>
        </pc:sldMkLst>
        <pc:spChg chg="mod">
          <ac:chgData name="Yoo Jonghun" userId="7af2938a2fa79179" providerId="LiveId" clId="{3CD05573-2995-4E21-8445-0AF61CFAE373}" dt="2020-05-30T08:03:22.686" v="3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0.142" v="1" actId="20577"/>
        <pc:sldMkLst>
          <pc:docMk/>
          <pc:sldMk cId="2311395820" sldId="269"/>
        </pc:sldMkLst>
        <pc:spChg chg="mod">
          <ac:chgData name="Yoo Jonghun" userId="7af2938a2fa79179" providerId="LiveId" clId="{3CD05573-2995-4E21-8445-0AF61CFAE373}" dt="2020-05-30T08:03:20.142" v="1" actId="20577"/>
          <ac:spMkLst>
            <pc:docMk/>
            <pc:sldMk cId="2311395820" sldId="269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7.493" v="7" actId="20577"/>
        <pc:sldMkLst>
          <pc:docMk/>
          <pc:sldMk cId="2290588330" sldId="270"/>
        </pc:sldMkLst>
        <pc:spChg chg="mod">
          <ac:chgData name="Yoo Jonghun" userId="7af2938a2fa79179" providerId="LiveId" clId="{3CD05573-2995-4E21-8445-0AF61CFAE373}" dt="2020-05-30T08:03:27.493" v="7" actId="20577"/>
          <ac:spMkLst>
            <pc:docMk/>
            <pc:sldMk cId="2290588330" sldId="270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5.302" v="5" actId="20577"/>
        <pc:sldMkLst>
          <pc:docMk/>
          <pc:sldMk cId="3307957240" sldId="271"/>
        </pc:sldMkLst>
        <pc:spChg chg="mod">
          <ac:chgData name="Yoo Jonghun" userId="7af2938a2fa79179" providerId="LiveId" clId="{3CD05573-2995-4E21-8445-0AF61CFAE373}" dt="2020-05-30T08:03:25.302" v="5" actId="20577"/>
          <ac:spMkLst>
            <pc:docMk/>
            <pc:sldMk cId="3307957240" sldId="271"/>
            <ac:spMk id="3" creationId="{911C7C1F-A43E-44B4-87A2-7FF34B782E4F}"/>
          </ac:spMkLst>
        </pc:spChg>
      </pc:sldChg>
      <pc:sldChg chg="modSp mod">
        <pc:chgData name="Yoo Jonghun" userId="7af2938a2fa79179" providerId="LiveId" clId="{3CD05573-2995-4E21-8445-0AF61CFAE373}" dt="2020-05-30T08:03:29.787" v="9" actId="20577"/>
        <pc:sldMkLst>
          <pc:docMk/>
          <pc:sldMk cId="257075582" sldId="273"/>
        </pc:sldMkLst>
        <pc:spChg chg="mod">
          <ac:chgData name="Yoo Jonghun" userId="7af2938a2fa79179" providerId="LiveId" clId="{3CD05573-2995-4E21-8445-0AF61CFAE373}" dt="2020-05-30T08:03:29.787" v="9" actId="20577"/>
          <ac:spMkLst>
            <pc:docMk/>
            <pc:sldMk cId="257075582" sldId="273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34:10.020" v="1905" actId="20577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33:38.681" v="1901" actId="20577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33:36.486" v="1899" actId="20577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33:38.681" v="1901" actId="20577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데이터 타입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수치 연산을 위해 세분화된 데이터 타입</a:t>
            </a:r>
            <a:endParaRPr lang="en-US" altLang="ko-KR" dirty="0"/>
          </a:p>
          <a:p>
            <a:pPr lvl="1"/>
            <a:r>
              <a:rPr lang="ko-KR" altLang="en-US" dirty="0"/>
              <a:t>실수와</a:t>
            </a:r>
            <a:r>
              <a:rPr lang="en-US" altLang="ko-KR" dirty="0"/>
              <a:t> </a:t>
            </a:r>
            <a:r>
              <a:rPr lang="ko-KR" altLang="en-US" dirty="0"/>
              <a:t>복소수를 구분</a:t>
            </a:r>
            <a:endParaRPr lang="en-US" altLang="ko-KR" dirty="0"/>
          </a:p>
          <a:p>
            <a:pPr lvl="1"/>
            <a:r>
              <a:rPr lang="en-US" altLang="ko-KR" dirty="0"/>
              <a:t>8 / 16 / 32 / 64 </a:t>
            </a:r>
            <a:r>
              <a:rPr lang="ko-KR" altLang="en-US" dirty="0"/>
              <a:t>비트 형 데이터 타입</a:t>
            </a: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56629043-C581-4CDC-B6FE-2F06C328C1B6}"/>
              </a:ext>
            </a:extLst>
          </p:cNvPr>
          <p:cNvGraphicFramePr>
            <a:graphicFrameLocks noGrp="1"/>
          </p:cNvGraphicFramePr>
          <p:nvPr/>
        </p:nvGraphicFramePr>
        <p:xfrm>
          <a:off x="1079500" y="3298991"/>
          <a:ext cx="8128000" cy="2915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551910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6032046"/>
                    </a:ext>
                  </a:extLst>
                </a:gridCol>
              </a:tblGrid>
              <a:tr h="4673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타입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89235"/>
                  </a:ext>
                </a:extLst>
              </a:tr>
              <a:tr h="46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bool</a:t>
                      </a:r>
                      <a:endParaRPr lang="ko-KR" altLang="en-US" sz="16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불린형</a:t>
                      </a:r>
                      <a:endParaRPr lang="ko-KR" altLang="en-US" sz="16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850849"/>
                  </a:ext>
                </a:extLst>
              </a:tr>
              <a:tr h="5463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err="1"/>
                        <a:t>int8</a:t>
                      </a:r>
                      <a:r>
                        <a:rPr lang="en-US" altLang="ko-KR" sz="1600" b="0" dirty="0"/>
                        <a:t> / </a:t>
                      </a:r>
                      <a:r>
                        <a:rPr lang="en-US" altLang="ko-KR" sz="1600" b="0" dirty="0" err="1"/>
                        <a:t>int16</a:t>
                      </a:r>
                      <a:r>
                        <a:rPr lang="en-US" altLang="ko-KR" sz="1600" b="0" dirty="0"/>
                        <a:t> / </a:t>
                      </a:r>
                      <a:r>
                        <a:rPr lang="en-US" altLang="ko-KR" sz="1600" b="0" dirty="0" err="1"/>
                        <a:t>int32</a:t>
                      </a:r>
                      <a:r>
                        <a:rPr lang="en-US" altLang="ko-KR" sz="1600" b="0" dirty="0"/>
                        <a:t> / </a:t>
                      </a:r>
                      <a:r>
                        <a:rPr lang="en-US" altLang="ko-KR" sz="1600" b="0" dirty="0" err="1"/>
                        <a:t>int64</a:t>
                      </a:r>
                      <a:endParaRPr lang="en-US" altLang="ko-KR" sz="1600" b="0" dirty="0"/>
                    </a:p>
                    <a:p>
                      <a:pPr algn="ctr" latinLnBrk="1"/>
                      <a:r>
                        <a:rPr lang="en-US" altLang="ko-KR" sz="1600" b="0" dirty="0" err="1"/>
                        <a:t>uint8</a:t>
                      </a:r>
                      <a:r>
                        <a:rPr lang="en-US" altLang="ko-KR" sz="1600" b="0" dirty="0"/>
                        <a:t> / </a:t>
                      </a:r>
                      <a:r>
                        <a:rPr lang="en-US" altLang="ko-KR" sz="1600" b="0" dirty="0" err="1"/>
                        <a:t>uint16</a:t>
                      </a:r>
                      <a:r>
                        <a:rPr lang="en-US" altLang="ko-KR" sz="1600" b="0" dirty="0"/>
                        <a:t> / </a:t>
                      </a:r>
                      <a:r>
                        <a:rPr lang="en-US" altLang="ko-KR" sz="1600" b="0" dirty="0" err="1"/>
                        <a:t>uint32</a:t>
                      </a:r>
                      <a:r>
                        <a:rPr lang="en-US" altLang="ko-KR" sz="1600" b="0" dirty="0"/>
                        <a:t> / </a:t>
                      </a:r>
                      <a:r>
                        <a:rPr lang="en-US" altLang="ko-KR" sz="1600" b="0" dirty="0" err="1"/>
                        <a:t>uint64</a:t>
                      </a:r>
                      <a:endParaRPr lang="ko-KR" altLang="en-US" sz="16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정수형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656045"/>
                  </a:ext>
                </a:extLst>
              </a:tr>
              <a:tr h="46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float8</a:t>
                      </a:r>
                      <a:r>
                        <a:rPr lang="en-US" altLang="ko-KR" sz="1600" dirty="0"/>
                        <a:t> / </a:t>
                      </a:r>
                      <a:r>
                        <a:rPr lang="en-US" altLang="ko-KR" sz="1600" dirty="0" err="1"/>
                        <a:t>float16</a:t>
                      </a:r>
                      <a:r>
                        <a:rPr lang="en-US" altLang="ko-KR" sz="1600" dirty="0"/>
                        <a:t> / </a:t>
                      </a:r>
                      <a:r>
                        <a:rPr lang="en-US" altLang="ko-KR" sz="1600" dirty="0" err="1"/>
                        <a:t>float32</a:t>
                      </a:r>
                      <a:r>
                        <a:rPr lang="en-US" altLang="ko-KR" sz="1600" dirty="0"/>
                        <a:t> / </a:t>
                      </a:r>
                      <a:r>
                        <a:rPr lang="en-US" altLang="ko-KR" sz="1600" dirty="0" err="1"/>
                        <a:t>float64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부동소수형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54427"/>
                  </a:ext>
                </a:extLst>
              </a:tr>
              <a:tr h="46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complex64</a:t>
                      </a:r>
                      <a:r>
                        <a:rPr lang="en-US" altLang="ko-KR" sz="1600" dirty="0"/>
                        <a:t> / </a:t>
                      </a:r>
                      <a:r>
                        <a:rPr lang="en-US" altLang="ko-KR" sz="1600" dirty="0" err="1"/>
                        <a:t>complex128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복소수형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61574"/>
                  </a:ext>
                </a:extLst>
              </a:tr>
              <a:tr h="4673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string</a:t>
                      </a:r>
                      <a:endParaRPr lang="ko-KR" altLang="en-US" sz="1600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문자형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87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46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이진법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컴퓨터는 이진수로 모든 값을 기록함</a:t>
            </a:r>
            <a:endParaRPr lang="en-US" altLang="ko-KR" dirty="0"/>
          </a:p>
          <a:p>
            <a:pPr lvl="1"/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 두 개의 수를 사용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1121630" y="3171991"/>
            <a:ext cx="3867534" cy="505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1 2 3 </a:t>
            </a:r>
            <a:r>
              <a:rPr lang="en-US" altLang="ko-KR" sz="2800" baseline="-25000" dirty="0">
                <a:latin typeface="Consolas" panose="020B0609020204030204" pitchFamily="49" charset="0"/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454916-0F92-4B78-9FD7-4A060B626FE5}"/>
                  </a:ext>
                </a:extLst>
              </p:cNvPr>
              <p:cNvSpPr txBox="1"/>
              <p:nvPr/>
            </p:nvSpPr>
            <p:spPr>
              <a:xfrm>
                <a:off x="1121630" y="3918498"/>
                <a:ext cx="45118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454916-0F92-4B78-9FD7-4A060B62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30" y="3918498"/>
                <a:ext cx="451187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2675EC7E-A689-4DD3-BC9F-6535A0F866BB}"/>
              </a:ext>
            </a:extLst>
          </p:cNvPr>
          <p:cNvSpPr/>
          <p:nvPr/>
        </p:nvSpPr>
        <p:spPr>
          <a:xfrm>
            <a:off x="6341330" y="3171991"/>
            <a:ext cx="3867534" cy="505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1 0 1 </a:t>
            </a:r>
            <a:r>
              <a:rPr lang="en-US" altLang="ko-KR" sz="2800" baseline="-25000" dirty="0">
                <a:latin typeface="Consolas" panose="020B0609020204030204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BAD5C-D9BA-41C7-8617-6DF1E89E1304}"/>
                  </a:ext>
                </a:extLst>
              </p:cNvPr>
              <p:cNvSpPr txBox="1"/>
              <p:nvPr/>
            </p:nvSpPr>
            <p:spPr>
              <a:xfrm>
                <a:off x="6341330" y="3918498"/>
                <a:ext cx="39155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FBAD5C-D9BA-41C7-8617-6DF1E89E1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330" y="3918498"/>
                <a:ext cx="391555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이진법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2995386" cy="422955"/>
          </a:xfrm>
        </p:spPr>
        <p:txBody>
          <a:bodyPr>
            <a:noAutofit/>
          </a:bodyPr>
          <a:lstStyle/>
          <a:p>
            <a:r>
              <a:rPr lang="ko-KR" altLang="en-US"/>
              <a:t>십진수를 이진수로 변환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C170A-EE31-45BC-8685-57DB0F743E18}"/>
              </a:ext>
            </a:extLst>
          </p:cNvPr>
          <p:cNvSpPr txBox="1"/>
          <p:nvPr/>
        </p:nvSpPr>
        <p:spPr>
          <a:xfrm>
            <a:off x="1575163" y="288033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14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9F45-68ED-4723-8BAC-40882BDFD8E0}"/>
              </a:ext>
            </a:extLst>
          </p:cNvPr>
          <p:cNvSpPr txBox="1"/>
          <p:nvPr/>
        </p:nvSpPr>
        <p:spPr>
          <a:xfrm>
            <a:off x="1147634" y="2923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D5DE1-CE2E-46A3-B139-ECE77DF8E7A2}"/>
              </a:ext>
            </a:extLst>
          </p:cNvPr>
          <p:cNvSpPr txBox="1"/>
          <p:nvPr/>
        </p:nvSpPr>
        <p:spPr>
          <a:xfrm>
            <a:off x="1742615" y="344882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7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0349C-423A-40C3-8CB5-544967A999E2}"/>
              </a:ext>
            </a:extLst>
          </p:cNvPr>
          <p:cNvSpPr txBox="1"/>
          <p:nvPr/>
        </p:nvSpPr>
        <p:spPr>
          <a:xfrm>
            <a:off x="1147634" y="3492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2475D5-7C08-4D41-B945-15B6CCA52E70}"/>
              </a:ext>
            </a:extLst>
          </p:cNvPr>
          <p:cNvSpPr txBox="1"/>
          <p:nvPr/>
        </p:nvSpPr>
        <p:spPr>
          <a:xfrm>
            <a:off x="1742615" y="39845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32BD2-908A-4002-8B94-7D5ECBE31220}"/>
              </a:ext>
            </a:extLst>
          </p:cNvPr>
          <p:cNvSpPr txBox="1"/>
          <p:nvPr/>
        </p:nvSpPr>
        <p:spPr>
          <a:xfrm>
            <a:off x="1147634" y="4046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28CAA0-F62A-4115-8129-2E8186AC7E2D}"/>
              </a:ext>
            </a:extLst>
          </p:cNvPr>
          <p:cNvSpPr txBox="1"/>
          <p:nvPr/>
        </p:nvSpPr>
        <p:spPr>
          <a:xfrm>
            <a:off x="1742615" y="454072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4B9214-4AE0-4989-9455-78FD466A93DA}"/>
              </a:ext>
            </a:extLst>
          </p:cNvPr>
          <p:cNvGrpSpPr/>
          <p:nvPr/>
        </p:nvGrpSpPr>
        <p:grpSpPr>
          <a:xfrm>
            <a:off x="1552957" y="2931290"/>
            <a:ext cx="680139" cy="402350"/>
            <a:chOff x="1959427" y="2828989"/>
            <a:chExt cx="618308" cy="4023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47C7A09-CFF3-4911-8FD1-3B006DC432FF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A859D21-97A4-4C9F-B345-22BB4850380E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5187B3-FC54-468C-A31A-657B3BD231D9}"/>
              </a:ext>
            </a:extLst>
          </p:cNvPr>
          <p:cNvGrpSpPr/>
          <p:nvPr/>
        </p:nvGrpSpPr>
        <p:grpSpPr>
          <a:xfrm>
            <a:off x="1552957" y="3474564"/>
            <a:ext cx="680139" cy="402350"/>
            <a:chOff x="1959427" y="2828989"/>
            <a:chExt cx="618308" cy="40235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A1F5C96-E6C8-4C20-AD15-146F84000877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CBDC4B6-6570-470D-B84B-BAE6616DF2F3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37C881A-B09E-4099-A2B0-2C85BDABF4CF}"/>
              </a:ext>
            </a:extLst>
          </p:cNvPr>
          <p:cNvGrpSpPr/>
          <p:nvPr/>
        </p:nvGrpSpPr>
        <p:grpSpPr>
          <a:xfrm>
            <a:off x="1552957" y="4046025"/>
            <a:ext cx="680139" cy="402350"/>
            <a:chOff x="1959427" y="2828989"/>
            <a:chExt cx="618308" cy="40235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BEDD6C4-0905-400D-94A7-AA3E54225021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3B04321-F47E-4118-AD18-DBDDFA48580C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8C4BD0-A052-4A4A-B909-7732555B9C54}"/>
              </a:ext>
            </a:extLst>
          </p:cNvPr>
          <p:cNvSpPr txBox="1"/>
          <p:nvPr/>
        </p:nvSpPr>
        <p:spPr>
          <a:xfrm>
            <a:off x="2424059" y="2923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39B1A5-003C-4CF6-B1B9-98694BE4819F}"/>
              </a:ext>
            </a:extLst>
          </p:cNvPr>
          <p:cNvSpPr txBox="1"/>
          <p:nvPr/>
        </p:nvSpPr>
        <p:spPr>
          <a:xfrm>
            <a:off x="2424059" y="3492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5CCC8-0F18-48E5-8470-9FE9A45DCB82}"/>
              </a:ext>
            </a:extLst>
          </p:cNvPr>
          <p:cNvSpPr txBox="1"/>
          <p:nvPr/>
        </p:nvSpPr>
        <p:spPr>
          <a:xfrm>
            <a:off x="2424059" y="4046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EBBBB5F-2CC9-4760-8325-17C7220E669D}"/>
              </a:ext>
            </a:extLst>
          </p:cNvPr>
          <p:cNvSpPr/>
          <p:nvPr/>
        </p:nvSpPr>
        <p:spPr>
          <a:xfrm>
            <a:off x="3153696" y="2923879"/>
            <a:ext cx="2149983" cy="505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1 1 1 0 </a:t>
            </a:r>
            <a:r>
              <a:rPr lang="en-US" altLang="ko-KR" sz="2800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B33A1C-9310-4B55-AD39-1061CF2D3C2D}"/>
              </a:ext>
            </a:extLst>
          </p:cNvPr>
          <p:cNvSpPr txBox="1"/>
          <p:nvPr/>
        </p:nvSpPr>
        <p:spPr>
          <a:xfrm>
            <a:off x="6555890" y="288033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18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C52183-51FD-4585-B848-1B29C4876DD6}"/>
              </a:ext>
            </a:extLst>
          </p:cNvPr>
          <p:cNvSpPr txBox="1"/>
          <p:nvPr/>
        </p:nvSpPr>
        <p:spPr>
          <a:xfrm>
            <a:off x="6128361" y="2923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5BE790-2E68-43F5-9454-A49BCF6A5569}"/>
              </a:ext>
            </a:extLst>
          </p:cNvPr>
          <p:cNvSpPr txBox="1"/>
          <p:nvPr/>
        </p:nvSpPr>
        <p:spPr>
          <a:xfrm>
            <a:off x="6723342" y="344882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9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DBD2DC-8F93-454E-BEAD-5023E04FC2B1}"/>
              </a:ext>
            </a:extLst>
          </p:cNvPr>
          <p:cNvSpPr txBox="1"/>
          <p:nvPr/>
        </p:nvSpPr>
        <p:spPr>
          <a:xfrm>
            <a:off x="6128361" y="3492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D89214-B4A7-4D2E-84E3-A7F8217B85B0}"/>
              </a:ext>
            </a:extLst>
          </p:cNvPr>
          <p:cNvSpPr txBox="1"/>
          <p:nvPr/>
        </p:nvSpPr>
        <p:spPr>
          <a:xfrm>
            <a:off x="6723342" y="39845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37AA65-6D49-417F-98CE-2000865FB6ED}"/>
              </a:ext>
            </a:extLst>
          </p:cNvPr>
          <p:cNvSpPr txBox="1"/>
          <p:nvPr/>
        </p:nvSpPr>
        <p:spPr>
          <a:xfrm>
            <a:off x="6128361" y="4046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DA703D-C564-434A-8455-04D44A93F0D0}"/>
              </a:ext>
            </a:extLst>
          </p:cNvPr>
          <p:cNvGrpSpPr/>
          <p:nvPr/>
        </p:nvGrpSpPr>
        <p:grpSpPr>
          <a:xfrm>
            <a:off x="6533684" y="2931290"/>
            <a:ext cx="680139" cy="402350"/>
            <a:chOff x="1959427" y="2828989"/>
            <a:chExt cx="618308" cy="40235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0E7551-91CB-45D6-AF30-4D22DBA6AF48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179FC54-BC72-4132-B131-0F12F46DBE67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31DA024-4491-415D-B145-59DD08240A78}"/>
              </a:ext>
            </a:extLst>
          </p:cNvPr>
          <p:cNvGrpSpPr/>
          <p:nvPr/>
        </p:nvGrpSpPr>
        <p:grpSpPr>
          <a:xfrm>
            <a:off x="6533684" y="3474564"/>
            <a:ext cx="680139" cy="402350"/>
            <a:chOff x="1959427" y="2828989"/>
            <a:chExt cx="618308" cy="40235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1507512-EA80-48FC-8886-E83CA6E5D2F1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D639BE0-8F35-42EB-9963-40B234D43E45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E754C96-4C1D-4A40-917E-427846735921}"/>
              </a:ext>
            </a:extLst>
          </p:cNvPr>
          <p:cNvGrpSpPr/>
          <p:nvPr/>
        </p:nvGrpSpPr>
        <p:grpSpPr>
          <a:xfrm>
            <a:off x="6533684" y="4046025"/>
            <a:ext cx="680139" cy="402350"/>
            <a:chOff x="1959427" y="2828989"/>
            <a:chExt cx="618308" cy="402350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57702F8-3B0C-4FF1-BD95-39C76F74A06C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573D669-4EC0-497D-9E3F-2F8DF5D21FA6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4C2415A-7ABE-4BD3-8517-B5737BE41854}"/>
              </a:ext>
            </a:extLst>
          </p:cNvPr>
          <p:cNvSpPr txBox="1"/>
          <p:nvPr/>
        </p:nvSpPr>
        <p:spPr>
          <a:xfrm>
            <a:off x="7404786" y="29238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D4CD3B-8B3B-4AC2-88B7-3ECDFF695F63}"/>
              </a:ext>
            </a:extLst>
          </p:cNvPr>
          <p:cNvSpPr txBox="1"/>
          <p:nvPr/>
        </p:nvSpPr>
        <p:spPr>
          <a:xfrm>
            <a:off x="7404786" y="34923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24C234-0279-444A-AE9F-6C4A9AE4AB2D}"/>
              </a:ext>
            </a:extLst>
          </p:cNvPr>
          <p:cNvSpPr txBox="1"/>
          <p:nvPr/>
        </p:nvSpPr>
        <p:spPr>
          <a:xfrm>
            <a:off x="7404786" y="40460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16325B-FA13-4141-990A-A80D3ABFFB6C}"/>
              </a:ext>
            </a:extLst>
          </p:cNvPr>
          <p:cNvSpPr/>
          <p:nvPr/>
        </p:nvSpPr>
        <p:spPr>
          <a:xfrm>
            <a:off x="8188420" y="2923879"/>
            <a:ext cx="2449100" cy="505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1 0 0 1 0 </a:t>
            </a:r>
            <a:r>
              <a:rPr lang="en-US" altLang="ko-KR" sz="2800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0B7DD6-CF00-4FCD-8678-1A4901BDFA15}"/>
              </a:ext>
            </a:extLst>
          </p:cNvPr>
          <p:cNvSpPr txBox="1"/>
          <p:nvPr/>
        </p:nvSpPr>
        <p:spPr>
          <a:xfrm>
            <a:off x="6723342" y="4557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5D31B1-9FF3-40E4-98F8-4449FEDD0DA6}"/>
              </a:ext>
            </a:extLst>
          </p:cNvPr>
          <p:cNvSpPr txBox="1"/>
          <p:nvPr/>
        </p:nvSpPr>
        <p:spPr>
          <a:xfrm>
            <a:off x="6128361" y="46191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3E83A4A-2645-4721-9955-2F56D621F89D}"/>
              </a:ext>
            </a:extLst>
          </p:cNvPr>
          <p:cNvGrpSpPr/>
          <p:nvPr/>
        </p:nvGrpSpPr>
        <p:grpSpPr>
          <a:xfrm>
            <a:off x="6533684" y="4619106"/>
            <a:ext cx="680139" cy="402350"/>
            <a:chOff x="1959427" y="2828989"/>
            <a:chExt cx="618308" cy="402350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E52CAFE-B0BD-4C60-A038-32BDE77CAF7F}"/>
                </a:ext>
              </a:extLst>
            </p:cNvPr>
            <p:cNvCxnSpPr/>
            <p:nvPr/>
          </p:nvCxnSpPr>
          <p:spPr>
            <a:xfrm>
              <a:off x="1960220" y="2828989"/>
              <a:ext cx="0" cy="402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8981046-3A24-40B5-BA6E-BCFB1834DBF4}"/>
                </a:ext>
              </a:extLst>
            </p:cNvPr>
            <p:cNvCxnSpPr/>
            <p:nvPr/>
          </p:nvCxnSpPr>
          <p:spPr>
            <a:xfrm>
              <a:off x="1959427" y="3231339"/>
              <a:ext cx="6183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E612269-FB19-4C90-91E3-7A57756BF65D}"/>
              </a:ext>
            </a:extLst>
          </p:cNvPr>
          <p:cNvSpPr txBox="1"/>
          <p:nvPr/>
        </p:nvSpPr>
        <p:spPr>
          <a:xfrm>
            <a:off x="7404786" y="46191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1B1E16-FCF8-47E5-ADD1-664F5FFB0ABF}"/>
              </a:ext>
            </a:extLst>
          </p:cNvPr>
          <p:cNvSpPr txBox="1"/>
          <p:nvPr/>
        </p:nvSpPr>
        <p:spPr>
          <a:xfrm>
            <a:off x="6723342" y="517351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844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이진법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네 자리 이진수로 표현할 수 있는 값의 범위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A098B1-3366-472D-ADA4-C5E0AA93E32B}"/>
              </a:ext>
            </a:extLst>
          </p:cNvPr>
          <p:cNvSpPr/>
          <p:nvPr/>
        </p:nvSpPr>
        <p:spPr>
          <a:xfrm>
            <a:off x="778730" y="2657179"/>
            <a:ext cx="3867534" cy="5051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Consolas" panose="020B0609020204030204" pitchFamily="49" charset="0"/>
              </a:rPr>
              <a:t>X X X X </a:t>
            </a:r>
            <a:r>
              <a:rPr lang="en-US" altLang="ko-KR" sz="2800" baseline="-25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7B439790-515A-425A-A7A8-474C05D00239}"/>
              </a:ext>
            </a:extLst>
          </p:cNvPr>
          <p:cNvSpPr txBox="1">
            <a:spLocks/>
          </p:cNvSpPr>
          <p:nvPr/>
        </p:nvSpPr>
        <p:spPr>
          <a:xfrm>
            <a:off x="778730" y="3429000"/>
            <a:ext cx="7209570" cy="11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부호없는</a:t>
            </a:r>
            <a:r>
              <a:rPr lang="ko-KR" altLang="en-US" dirty="0"/>
              <a:t> 숫자</a:t>
            </a:r>
            <a:endParaRPr lang="en-US" altLang="ko-KR" dirty="0"/>
          </a:p>
          <a:p>
            <a:pPr lvl="1"/>
            <a:r>
              <a:rPr lang="en-US" altLang="ko-KR" dirty="0"/>
              <a:t>0000</a:t>
            </a:r>
            <a:r>
              <a:rPr lang="en-US" altLang="ko-KR" baseline="-25000" dirty="0"/>
              <a:t>2</a:t>
            </a:r>
            <a:r>
              <a:rPr lang="en-US" altLang="ko-KR" dirty="0"/>
              <a:t> ~ 1111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FF00"/>
                </a:highlight>
              </a:rPr>
              <a:t>0 ~ 15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개의 숫자를 표현할 수 있음</a:t>
            </a:r>
            <a:endParaRPr lang="en-US" altLang="ko-KR" dirty="0"/>
          </a:p>
          <a:p>
            <a:pPr lvl="1"/>
            <a:r>
              <a:rPr lang="ko-KR" altLang="en-US" dirty="0"/>
              <a:t>한 자리에 나올 수 있는 수가 </a:t>
            </a:r>
            <a:r>
              <a:rPr lang="en-US" altLang="ko-KR" dirty="0"/>
              <a:t> 2</a:t>
            </a:r>
            <a:r>
              <a:rPr lang="ko-KR" altLang="en-US" dirty="0"/>
              <a:t>개 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  <a:r>
              <a:rPr lang="ko-KR" altLang="en-US" dirty="0"/>
              <a:t> 이므로  </a:t>
            </a:r>
            <a:r>
              <a:rPr lang="en-US" altLang="ko-KR" dirty="0"/>
              <a:t>2 x 2 x 2 x 2</a:t>
            </a:r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4116662B-D2DB-4D2A-9D1D-68EE37964725}"/>
              </a:ext>
            </a:extLst>
          </p:cNvPr>
          <p:cNvSpPr txBox="1">
            <a:spLocks/>
          </p:cNvSpPr>
          <p:nvPr/>
        </p:nvSpPr>
        <p:spPr>
          <a:xfrm>
            <a:off x="778730" y="4787900"/>
            <a:ext cx="8085870" cy="110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부호있는</a:t>
            </a:r>
            <a:r>
              <a:rPr lang="ko-KR" altLang="en-US" dirty="0"/>
              <a:t> 숫자 </a:t>
            </a:r>
            <a:endParaRPr lang="en-US" altLang="ko-KR" dirty="0"/>
          </a:p>
          <a:p>
            <a:pPr lvl="1"/>
            <a:r>
              <a:rPr lang="ko-KR" altLang="en-US" dirty="0"/>
              <a:t>상위 비트를 부호 비트로 사용</a:t>
            </a:r>
            <a:endParaRPr lang="en-US" altLang="ko-KR" dirty="0"/>
          </a:p>
          <a:p>
            <a:pPr lvl="1"/>
            <a:r>
              <a:rPr lang="en-US" altLang="ko-KR" dirty="0"/>
              <a:t>1111</a:t>
            </a:r>
            <a:r>
              <a:rPr lang="en-US" altLang="ko-KR" baseline="-25000" dirty="0"/>
              <a:t>2</a:t>
            </a:r>
            <a:r>
              <a:rPr lang="en-US" altLang="ko-KR" dirty="0"/>
              <a:t> ~ 0111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highlight>
                  <a:srgbClr val="FFFF00"/>
                </a:highlight>
              </a:rPr>
              <a:t>-8 ~ 7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16</a:t>
            </a:r>
            <a:r>
              <a:rPr lang="ko-KR" altLang="en-US" dirty="0"/>
              <a:t>개의 숫자를 표현할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764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다양한 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생성할 때 타입을 지정해 주거나 강제로 형 변환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880330" y="2657179"/>
            <a:ext cx="4034570" cy="1622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latin typeface="Consolas" panose="020B0609020204030204" pitchFamily="49" charset="0"/>
              </a:rPr>
              <a:t>( (2, 3)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a.dtype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a.shape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a.ndim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a.itemsize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90A74-0FEB-4D8F-AE90-11FD41743FDB}"/>
              </a:ext>
            </a:extLst>
          </p:cNvPr>
          <p:cNvSpPr/>
          <p:nvPr/>
        </p:nvSpPr>
        <p:spPr>
          <a:xfrm>
            <a:off x="880330" y="4408064"/>
            <a:ext cx="4034570" cy="13555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float64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(2, 3)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D2F192-DD66-4E37-8601-7EDC08AFA165}"/>
              </a:ext>
            </a:extLst>
          </p:cNvPr>
          <p:cNvSpPr/>
          <p:nvPr/>
        </p:nvSpPr>
        <p:spPr>
          <a:xfrm>
            <a:off x="5655530" y="2657179"/>
            <a:ext cx="4191000" cy="16226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np.array</a:t>
            </a:r>
            <a:r>
              <a:rPr lang="en-US" altLang="ko-KR" sz="2000" dirty="0">
                <a:latin typeface="Consolas" panose="020B0609020204030204" pitchFamily="49" charset="0"/>
              </a:rPr>
              <a:t>( [1,2,3,4]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a.dtype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a.shape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a.ndim</a:t>
            </a:r>
            <a:r>
              <a:rPr lang="en-US" altLang="ko-KR" sz="2000" dirty="0">
                <a:latin typeface="Consolas" panose="020B0609020204030204" pitchFamily="49" charset="0"/>
              </a:rPr>
              <a:t>) print(</a:t>
            </a:r>
            <a:r>
              <a:rPr lang="en-US" altLang="ko-KR" sz="2000" dirty="0" err="1">
                <a:latin typeface="Consolas" panose="020B0609020204030204" pitchFamily="49" charset="0"/>
              </a:rPr>
              <a:t>a.itemsize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9D46A-1477-4179-89AA-3EBC65623129}"/>
              </a:ext>
            </a:extLst>
          </p:cNvPr>
          <p:cNvSpPr/>
          <p:nvPr/>
        </p:nvSpPr>
        <p:spPr>
          <a:xfrm>
            <a:off x="5655530" y="4408064"/>
            <a:ext cx="4191000" cy="13555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err="1">
                <a:latin typeface="Consolas" panose="020B0609020204030204" pitchFamily="49" charset="0"/>
              </a:rPr>
              <a:t>int32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(4,)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182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데이터 타입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/>
              <a:t>생성할 때 타입을 지정해 주거나 강제로 형 변환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A3FAC1-F604-4EB9-B8C7-E4518C21C431}"/>
              </a:ext>
            </a:extLst>
          </p:cNvPr>
          <p:cNvSpPr/>
          <p:nvPr/>
        </p:nvSpPr>
        <p:spPr>
          <a:xfrm>
            <a:off x="1045430" y="2657179"/>
            <a:ext cx="4821970" cy="1100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latin typeface="Consolas" panose="020B0609020204030204" pitchFamily="49" charset="0"/>
              </a:rPr>
              <a:t>( 3, 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dtype</a:t>
            </a:r>
            <a:r>
              <a:rPr lang="en-US" altLang="ko-KR" sz="20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np.in32</a:t>
            </a:r>
            <a:r>
              <a:rPr lang="en-US" altLang="ko-KR" sz="2000" dirty="0"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print(a)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a.dtype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290A74-0FEB-4D8F-AE90-11FD41743FDB}"/>
              </a:ext>
            </a:extLst>
          </p:cNvPr>
          <p:cNvSpPr/>
          <p:nvPr/>
        </p:nvSpPr>
        <p:spPr>
          <a:xfrm>
            <a:off x="1045430" y="3924216"/>
            <a:ext cx="4821970" cy="7649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[0 0 0]</a:t>
            </a:r>
          </a:p>
          <a:p>
            <a:r>
              <a:rPr lang="en-US" altLang="ko-KR" sz="2000" dirty="0" err="1">
                <a:latin typeface="Consolas" panose="020B0609020204030204" pitchFamily="49" charset="0"/>
              </a:rPr>
              <a:t>int32</a:t>
            </a:r>
            <a:endParaRPr lang="en-US" altLang="ko-KR" sz="20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14948-58F5-4488-98FD-7D700BDDFF17}"/>
              </a:ext>
            </a:extLst>
          </p:cNvPr>
          <p:cNvSpPr/>
          <p:nvPr/>
        </p:nvSpPr>
        <p:spPr>
          <a:xfrm>
            <a:off x="6430230" y="2657178"/>
            <a:ext cx="3669091" cy="32356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np.zeros</a:t>
            </a:r>
            <a:r>
              <a:rPr lang="en-US" altLang="ko-KR" sz="2000" dirty="0">
                <a:latin typeface="Consolas" panose="020B0609020204030204" pitchFamily="49" charset="0"/>
              </a:rPr>
              <a:t>( 3 )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a.dtype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np.int32</a:t>
            </a:r>
            <a:r>
              <a:rPr lang="en-US" altLang="ko-KR" sz="2000" dirty="0"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a.dtype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a = </a:t>
            </a:r>
            <a:r>
              <a:rPr lang="en-US" altLang="ko-KR" sz="2000" dirty="0" err="1">
                <a:latin typeface="Consolas" panose="020B0609020204030204" pitchFamily="49" charset="0"/>
              </a:rPr>
              <a:t>a</a:t>
            </a:r>
            <a:r>
              <a:rPr lang="en-US" altLang="ko-KR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.astype</a:t>
            </a:r>
            <a:r>
              <a:rPr lang="en-US" altLang="ko-KR" sz="2000" dirty="0"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</a:rPr>
              <a:t>np.int8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print(</a:t>
            </a:r>
            <a:r>
              <a:rPr lang="en-US" altLang="ko-KR" sz="2000" dirty="0" err="1">
                <a:latin typeface="Consolas" panose="020B0609020204030204" pitchFamily="49" charset="0"/>
              </a:rPr>
              <a:t>a.dtype</a:t>
            </a:r>
            <a:r>
              <a:rPr lang="en-US" altLang="ko-KR" sz="20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5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3345</TotalTime>
  <Words>419</Words>
  <Application>Microsoft Office PowerPoint</Application>
  <PresentationFormat>와이드스크린</PresentationFormat>
  <Paragraphs>108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Gothic A1 SemiBold</vt:lpstr>
      <vt:lpstr>맑은 고딕</vt:lpstr>
      <vt:lpstr>Gothic A1 ExtraLight</vt:lpstr>
      <vt:lpstr>나눔바른고딕 Light</vt:lpstr>
      <vt:lpstr>Gothic A1 thin</vt:lpstr>
      <vt:lpstr>Consolas</vt:lpstr>
      <vt:lpstr>나눔바른고딕</vt:lpstr>
      <vt:lpstr>Arial</vt:lpstr>
      <vt:lpstr>Cambria Math</vt:lpstr>
      <vt:lpstr>Office 테마</vt:lpstr>
      <vt:lpstr>데이터 타입</vt:lpstr>
      <vt:lpstr>numpy의 데이터 타입</vt:lpstr>
      <vt:lpstr>이진법 (1/3)</vt:lpstr>
      <vt:lpstr>이진법 (2/3)</vt:lpstr>
      <vt:lpstr>이진법 (3/3)</vt:lpstr>
      <vt:lpstr>넘파이의 다양한 속성</vt:lpstr>
      <vt:lpstr>넘파이의 형변환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2020-06-28T16:30:07Z</dcterms:modified>
</cp:coreProperties>
</file>