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3" r:id="rId4"/>
    <p:sldId id="272" r:id="rId5"/>
    <p:sldId id="274" r:id="rId6"/>
    <p:sldId id="275" r:id="rId7"/>
    <p:sldId id="279" r:id="rId8"/>
    <p:sldId id="278" r:id="rId9"/>
  </p:sldIdLst>
  <p:sldSz cx="12192000" cy="6858000"/>
  <p:notesSz cx="6858000" cy="9144000"/>
  <p:embeddedFontLst>
    <p:embeddedFont>
      <p:font typeface="Gothic A1 ExtraLight" panose="020B0600000101010101" charset="-127"/>
      <p:regular r:id="rId11"/>
    </p:embeddedFont>
    <p:embeddedFont>
      <p:font typeface="Gothic A1 SemiBold" panose="020B0600000101010101" charset="-127"/>
      <p:bold r:id="rId12"/>
    </p:embeddedFont>
    <p:embeddedFont>
      <p:font typeface="Gothic A1 thin" panose="020B0600000101010101" charset="-127"/>
      <p:regular r:id="rId13"/>
    </p:embeddedFont>
    <p:embeddedFont>
      <p:font typeface="Cambria Math" panose="02040503050406030204" pitchFamily="18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나눔바른고딕 Light" panose="020B060302010102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42DA3-DE03-4C07-B2F6-9B2B1E3EA4EC}" v="219" dt="2020-06-23T16:10:01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76" d="100"/>
          <a:sy n="76" d="100"/>
        </p:scale>
        <p:origin x="2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6T06:41:15.938" v="1822" actId="20577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6T05:58:44.992" v="1806" actId="2696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6T06:19:49.002" v="1816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  <pc:graphicFrameChg chg="modGraphic">
          <ac:chgData name="Yoo Jonghun" userId="7af2938a2fa79179" providerId="LiveId" clId="{E04DA0A6-7DA4-4AB9-8650-8F91C2C42EE0}" dt="2020-05-06T06:19:49.002" v="1816" actId="20577"/>
          <ac:graphicFrameMkLst>
            <pc:docMk/>
            <pc:sldMk cId="3390752034" sldId="282"/>
            <ac:graphicFrameMk id="11" creationId="{FB8297AF-AE21-4E89-AA60-42B3C869FD23}"/>
          </ac:graphicFrameMkLst>
        </pc:graphicFrameChg>
      </pc:sldChg>
      <pc:sldChg chg="addSp delSp modSp add mod">
        <pc:chgData name="Yoo Jonghun" userId="7af2938a2fa79179" providerId="LiveId" clId="{E04DA0A6-7DA4-4AB9-8650-8F91C2C42EE0}" dt="2020-05-06T06:41:15.938" v="1822" actId="20577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6T06:41:12.329" v="1819" actId="20577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6T06:41:15.938" v="1822" actId="20577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  <pc:sldChg chg="new del">
        <pc:chgData name="Yoo Jonghun" userId="7af2938a2fa79179" providerId="LiveId" clId="{E04DA0A6-7DA4-4AB9-8650-8F91C2C42EE0}" dt="2020-05-06T05:59:16.991" v="1808" actId="680"/>
        <pc:sldMkLst>
          <pc:docMk/>
          <pc:sldMk cId="1935889978" sldId="284"/>
        </pc:sldMkLst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093E3D43-D4F8-436A-9777-654F9180D12A}"/>
    <pc:docChg chg="custSel addSld delSld modSld sldOrd">
      <pc:chgData name="Yoo Jonghun" userId="7af2938a2fa79179" providerId="LiveId" clId="{093E3D43-D4F8-436A-9777-654F9180D12A}" dt="2020-05-30T08:02:11.140" v="274" actId="478"/>
      <pc:docMkLst>
        <pc:docMk/>
      </pc:docMkLst>
      <pc:sldChg chg="modSp mod">
        <pc:chgData name="Yoo Jonghun" userId="7af2938a2fa79179" providerId="LiveId" clId="{093E3D43-D4F8-436A-9777-654F9180D12A}" dt="2020-05-30T07:43:45.892" v="0" actId="20577"/>
        <pc:sldMkLst>
          <pc:docMk/>
          <pc:sldMk cId="1738146401" sldId="256"/>
        </pc:sldMkLst>
        <pc:spChg chg="mod">
          <ac:chgData name="Yoo Jonghun" userId="7af2938a2fa79179" providerId="LiveId" clId="{093E3D43-D4F8-436A-9777-654F9180D12A}" dt="2020-05-30T07:43:45.892" v="0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093E3D43-D4F8-436A-9777-654F9180D12A}" dt="2020-05-30T07:54:01.432" v="105" actId="1076"/>
        <pc:sldMkLst>
          <pc:docMk/>
          <pc:sldMk cId="3331657119" sldId="268"/>
        </pc:sldMkLst>
        <pc:spChg chg="mod">
          <ac:chgData name="Yoo Jonghun" userId="7af2938a2fa79179" providerId="LiveId" clId="{093E3D43-D4F8-436A-9777-654F9180D12A}" dt="2020-05-30T07:51:31.703" v="2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43:49.385" v="1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093E3D43-D4F8-436A-9777-654F9180D12A}" dt="2020-05-30T07:53:58.664" v="104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093E3D43-D4F8-436A-9777-654F9180D12A}" dt="2020-05-30T07:54:01.432" v="105" actId="1076"/>
          <ac:spMkLst>
            <pc:docMk/>
            <pc:sldMk cId="3331657119" sldId="268"/>
            <ac:spMk id="8" creationId="{F823709A-4C95-4C5F-AE49-2610DE8DCB00}"/>
          </ac:spMkLst>
        </pc:spChg>
        <pc:spChg chg="del">
          <ac:chgData name="Yoo Jonghun" userId="7af2938a2fa79179" providerId="LiveId" clId="{093E3D43-D4F8-436A-9777-654F9180D12A}" dt="2020-05-30T07:52:43.762" v="25" actId="478"/>
          <ac:spMkLst>
            <pc:docMk/>
            <pc:sldMk cId="3331657119" sldId="268"/>
            <ac:spMk id="9" creationId="{8A155712-7A57-43F3-9149-354A3EABCDA4}"/>
          </ac:spMkLst>
        </pc:spChg>
        <pc:picChg chg="add mod">
          <ac:chgData name="Yoo Jonghun" userId="7af2938a2fa79179" providerId="LiveId" clId="{093E3D43-D4F8-436A-9777-654F9180D12A}" dt="2020-05-30T07:54:01.432" v="105" actId="1076"/>
          <ac:picMkLst>
            <pc:docMk/>
            <pc:sldMk cId="3331657119" sldId="268"/>
            <ac:picMk id="6" creationId="{D4119B1A-19E9-45A6-A1D8-AF9C1124EF90}"/>
          </ac:picMkLst>
        </pc:picChg>
        <pc:picChg chg="del">
          <ac:chgData name="Yoo Jonghun" userId="7af2938a2fa79179" providerId="LiveId" clId="{093E3D43-D4F8-436A-9777-654F9180D12A}" dt="2020-05-30T07:52:43.762" v="25" actId="478"/>
          <ac:picMkLst>
            <pc:docMk/>
            <pc:sldMk cId="3331657119" sldId="268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093E3D43-D4F8-436A-9777-654F9180D12A}" dt="2020-05-30T07:57:44.294" v="168" actId="6549"/>
        <pc:sldMkLst>
          <pc:docMk/>
          <pc:sldMk cId="2311395820" sldId="269"/>
        </pc:sldMkLst>
        <pc:spChg chg="mod">
          <ac:chgData name="Yoo Jonghun" userId="7af2938a2fa79179" providerId="LiveId" clId="{093E3D43-D4F8-436A-9777-654F9180D12A}" dt="2020-05-30T07:57:44.294" v="168" actId="6549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4:19.220" v="108"/>
          <ac:spMkLst>
            <pc:docMk/>
            <pc:sldMk cId="2311395820" sldId="269"/>
            <ac:spMk id="5" creationId="{7FBC023E-5D69-44AC-9A88-C9CCE4BFD6A0}"/>
          </ac:spMkLst>
        </pc:spChg>
        <pc:spChg chg="del mod">
          <ac:chgData name="Yoo Jonghun" userId="7af2938a2fa79179" providerId="LiveId" clId="{093E3D43-D4F8-436A-9777-654F9180D12A}" dt="2020-05-30T07:54:31.697" v="112" actId="478"/>
          <ac:spMkLst>
            <pc:docMk/>
            <pc:sldMk cId="2311395820" sldId="269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9" creationId="{52ACB516-8C5A-4449-8599-274B793160E8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0" creationId="{D075B3D6-F4A7-4570-A370-2989E96936B1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1" creationId="{D1EE8BFE-3EB7-455E-92D1-F438843AA464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2" creationId="{83C44B21-F575-46E2-B84B-E87516F6893B}"/>
          </ac:spMkLst>
        </pc:spChg>
        <pc:picChg chg="del mod">
          <ac:chgData name="Yoo Jonghun" userId="7af2938a2fa79179" providerId="LiveId" clId="{093E3D43-D4F8-436A-9777-654F9180D12A}" dt="2020-05-30T07:54:28.036" v="111" actId="478"/>
          <ac:picMkLst>
            <pc:docMk/>
            <pc:sldMk cId="2311395820" sldId="269"/>
            <ac:picMk id="6" creationId="{D4119B1A-19E9-45A6-A1D8-AF9C1124EF90}"/>
          </ac:picMkLst>
        </pc:picChg>
      </pc:sldChg>
      <pc:sldChg chg="addSp delSp modSp add mod ord">
        <pc:chgData name="Yoo Jonghun" userId="7af2938a2fa79179" providerId="LiveId" clId="{093E3D43-D4F8-436A-9777-654F9180D12A}" dt="2020-05-30T07:57:56.991" v="170" actId="1076"/>
        <pc:sldMkLst>
          <pc:docMk/>
          <pc:sldMk cId="2290588330" sldId="270"/>
        </pc:sldMkLst>
        <pc:spChg chg="mod">
          <ac:chgData name="Yoo Jonghun" userId="7af2938a2fa79179" providerId="LiveId" clId="{093E3D43-D4F8-436A-9777-654F9180D12A}" dt="2020-05-30T07:57:40.965" v="167" actId="6549"/>
          <ac:spMkLst>
            <pc:docMk/>
            <pc:sldMk cId="2290588330" sldId="270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5:05.343" v="118"/>
          <ac:spMkLst>
            <pc:docMk/>
            <pc:sldMk cId="2290588330" sldId="270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9" creationId="{52ACB516-8C5A-4449-8599-274B793160E8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0" creationId="{D075B3D6-F4A7-4570-A370-2989E96936B1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1" creationId="{D1EE8BFE-3EB7-455E-92D1-F438843AA464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2" creationId="{83C44B21-F575-46E2-B84B-E87516F6893B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3" creationId="{AB195393-C5AF-4D2A-A7C5-08FBD5F7840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4" creationId="{A49BDAEF-18FA-461F-9F0E-664F8B83A6BB}"/>
          </ac:spMkLst>
        </pc:spChg>
        <pc:spChg chg="add mod">
          <ac:chgData name="Yoo Jonghun" userId="7af2938a2fa79179" providerId="LiveId" clId="{093E3D43-D4F8-436A-9777-654F9180D12A}" dt="2020-05-30T07:57:56.991" v="170" actId="1076"/>
          <ac:spMkLst>
            <pc:docMk/>
            <pc:sldMk cId="2290588330" sldId="270"/>
            <ac:spMk id="15" creationId="{B261F1E8-A72D-4FD9-83F7-624DD0550877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6" creationId="{EB5A0A42-D618-4851-A460-54A356291F5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7" creationId="{85009040-B80E-45B1-9154-DD7112246E69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8" creationId="{8B95C20B-CE29-41E1-BFCC-F0BDB854DF1B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9" creationId="{1C7ED345-EBC9-4656-A481-DF9BF76541CF}"/>
          </ac:spMkLst>
        </pc:spChg>
      </pc:sldChg>
      <pc:sldChg chg="addSp delSp modSp add mod">
        <pc:chgData name="Yoo Jonghun" userId="7af2938a2fa79179" providerId="LiveId" clId="{093E3D43-D4F8-436A-9777-654F9180D12A}" dt="2020-05-30T07:57:33.406" v="166" actId="20577"/>
        <pc:sldMkLst>
          <pc:docMk/>
          <pc:sldMk cId="3307957240" sldId="271"/>
        </pc:sldMkLst>
        <pc:spChg chg="mod">
          <ac:chgData name="Yoo Jonghun" userId="7af2938a2fa79179" providerId="LiveId" clId="{093E3D43-D4F8-436A-9777-654F9180D12A}" dt="2020-05-30T07:57:33.406" v="166" actId="20577"/>
          <ac:spMkLst>
            <pc:docMk/>
            <pc:sldMk cId="3307957240" sldId="271"/>
            <ac:spMk id="2" creationId="{C1C69F64-F510-492A-BAD9-081F5111B6AE}"/>
          </ac:spMkLst>
        </pc:spChg>
        <pc:spChg chg="del">
          <ac:chgData name="Yoo Jonghun" userId="7af2938a2fa79179" providerId="LiveId" clId="{093E3D43-D4F8-436A-9777-654F9180D12A}" dt="2020-05-30T07:56:10.676" v="126" actId="478"/>
          <ac:spMkLst>
            <pc:docMk/>
            <pc:sldMk cId="3307957240" sldId="271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9" creationId="{2D7B26C6-5A73-4724-BB54-1C5E9DE3275A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0" creationId="{9E4522B3-1B61-4602-AA98-588D3BD2C35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1" creationId="{AF5805F0-789D-4DE1-BCD1-E20225B591A5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2" creationId="{2A498E68-989D-4367-B9E6-32B01777C274}"/>
          </ac:spMkLst>
        </pc:spChg>
        <pc:picChg chg="del">
          <ac:chgData name="Yoo Jonghun" userId="7af2938a2fa79179" providerId="LiveId" clId="{093E3D43-D4F8-436A-9777-654F9180D12A}" dt="2020-05-30T07:56:10.676" v="126" actId="478"/>
          <ac:picMkLst>
            <pc:docMk/>
            <pc:sldMk cId="3307957240" sldId="271"/>
            <ac:picMk id="6" creationId="{D4119B1A-19E9-45A6-A1D8-AF9C1124EF90}"/>
          </ac:picMkLst>
        </pc:picChg>
      </pc:sldChg>
      <pc:sldChg chg="addSp delSp modSp add mod">
        <pc:chgData name="Yoo Jonghun" userId="7af2938a2fa79179" providerId="LiveId" clId="{093E3D43-D4F8-436A-9777-654F9180D12A}" dt="2020-05-30T08:01:50.736" v="252" actId="1076"/>
        <pc:sldMkLst>
          <pc:docMk/>
          <pc:sldMk cId="1251691678" sldId="272"/>
        </pc:sldMkLst>
        <pc:spChg chg="mod">
          <ac:chgData name="Yoo Jonghun" userId="7af2938a2fa79179" providerId="LiveId" clId="{093E3D43-D4F8-436A-9777-654F9180D12A}" dt="2020-05-30T08:01:22.216" v="244" actId="20577"/>
          <ac:spMkLst>
            <pc:docMk/>
            <pc:sldMk cId="1251691678" sldId="272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1:30.502" v="247"/>
          <ac:spMkLst>
            <pc:docMk/>
            <pc:sldMk cId="1251691678" sldId="272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3" creationId="{AB195393-C5AF-4D2A-A7C5-08FBD5F7840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4" creationId="{A49BDAEF-18FA-461F-9F0E-664F8B83A6B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5" creationId="{B261F1E8-A72D-4FD9-83F7-624DD0550877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6" creationId="{EB5A0A42-D618-4851-A460-54A356291F5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7" creationId="{85009040-B80E-45B1-9154-DD7112246E6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8" creationId="{8B95C20B-CE29-41E1-BFCC-F0BDB854DF1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9" creationId="{1C7ED345-EBC9-4656-A481-DF9BF76541CF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0" creationId="{C6CCDA3A-236A-457C-B496-C4884E607A7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1" creationId="{181AD35E-C6A9-43A7-840B-5A70232AB70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2" creationId="{E6FD1664-177C-494B-BDEE-152717E903B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3" creationId="{B4490985-FBBE-47DA-B0D5-763B564911B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5" creationId="{38FA7DCA-105C-42F6-B938-D80B71DC1E8B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6" creationId="{5FFCE92D-D028-4846-A9A0-108529D7607D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7" creationId="{08EDC641-2DEB-49EB-AA3D-14B3EB7308B5}"/>
          </ac:spMkLst>
        </pc:spChg>
        <pc:spChg chg="add del mod">
          <ac:chgData name="Yoo Jonghun" userId="7af2938a2fa79179" providerId="LiveId" clId="{093E3D43-D4F8-436A-9777-654F9180D12A}" dt="2020-05-30T08:01:45.929" v="251" actId="478"/>
          <ac:spMkLst>
            <pc:docMk/>
            <pc:sldMk cId="1251691678" sldId="272"/>
            <ac:spMk id="29" creationId="{5876AD41-9246-482C-A75B-90C9F8AC7418}"/>
          </ac:spMkLst>
        </pc:spChg>
        <pc:cxnChg chg="add del mod">
          <ac:chgData name="Yoo Jonghun" userId="7af2938a2fa79179" providerId="LiveId" clId="{093E3D43-D4F8-436A-9777-654F9180D12A}" dt="2020-05-30T08:01:36.853" v="248" actId="478"/>
          <ac:cxnSpMkLst>
            <pc:docMk/>
            <pc:sldMk cId="1251691678" sldId="272"/>
            <ac:cxnSpMk id="24" creationId="{D78C855A-542C-4FE5-8E0E-D11A68CD3850}"/>
          </ac:cxnSpMkLst>
        </pc:cxnChg>
        <pc:cxnChg chg="add del mod">
          <ac:chgData name="Yoo Jonghun" userId="7af2938a2fa79179" providerId="LiveId" clId="{093E3D43-D4F8-436A-9777-654F9180D12A}" dt="2020-05-30T08:01:45.929" v="251" actId="478"/>
          <ac:cxnSpMkLst>
            <pc:docMk/>
            <pc:sldMk cId="1251691678" sldId="272"/>
            <ac:cxnSpMk id="28" creationId="{D0D53D2F-2B6F-4492-9A58-6913752EB734}"/>
          </ac:cxnSpMkLst>
        </pc:cxnChg>
      </pc:sldChg>
      <pc:sldChg chg="modSp add mod ord">
        <pc:chgData name="Yoo Jonghun" userId="7af2938a2fa79179" providerId="LiveId" clId="{093E3D43-D4F8-436A-9777-654F9180D12A}" dt="2020-05-30T08:01:18.928" v="238"/>
        <pc:sldMkLst>
          <pc:docMk/>
          <pc:sldMk cId="257075582" sldId="273"/>
        </pc:sldMkLst>
        <pc:spChg chg="mod">
          <ac:chgData name="Yoo Jonghun" userId="7af2938a2fa79179" providerId="LiveId" clId="{093E3D43-D4F8-436A-9777-654F9180D12A}" dt="2020-05-30T08:01:16.112" v="236" actId="20577"/>
          <ac:spMkLst>
            <pc:docMk/>
            <pc:sldMk cId="257075582" sldId="273"/>
            <ac:spMk id="2" creationId="{C1C69F64-F510-492A-BAD9-081F5111B6AE}"/>
          </ac:spMkLst>
        </pc:spChg>
      </pc:sldChg>
      <pc:sldChg chg="delSp modSp add mod">
        <pc:chgData name="Yoo Jonghun" userId="7af2938a2fa79179" providerId="LiveId" clId="{093E3D43-D4F8-436A-9777-654F9180D12A}" dt="2020-05-30T08:02:11.140" v="274" actId="478"/>
        <pc:sldMkLst>
          <pc:docMk/>
          <pc:sldMk cId="2585891919" sldId="274"/>
        </pc:sldMkLst>
        <pc:spChg chg="mod">
          <ac:chgData name="Yoo Jonghun" userId="7af2938a2fa79179" providerId="LiveId" clId="{093E3D43-D4F8-436A-9777-654F9180D12A}" dt="2020-05-30T08:02:08.622" v="273" actId="20577"/>
          <ac:spMkLst>
            <pc:docMk/>
            <pc:sldMk cId="2585891919" sldId="274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2:03.875" v="254"/>
          <ac:spMkLst>
            <pc:docMk/>
            <pc:sldMk cId="2585891919" sldId="274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6" creationId="{5FFCE92D-D028-4846-A9A0-108529D7607D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7" creationId="{08EDC641-2DEB-49EB-AA3D-14B3EB7308B5}"/>
          </ac:spMkLst>
        </pc:spChg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4289707952" sldId="284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108534130" sldId="285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50156802" sldId="286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530541355" sldId="287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356660516" sldId="288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1417911443" sldId="289"/>
        </pc:sldMkLst>
      </pc:sldChg>
      <pc:sldChg chg="modSp del mod">
        <pc:chgData name="Yoo Jonghun" userId="7af2938a2fa79179" providerId="LiveId" clId="{093E3D43-D4F8-436A-9777-654F9180D12A}" dt="2020-05-30T07:52:48.112" v="27" actId="47"/>
        <pc:sldMkLst>
          <pc:docMk/>
          <pc:sldMk cId="728447082" sldId="291"/>
        </pc:sldMkLst>
        <pc:spChg chg="mod">
          <ac:chgData name="Yoo Jonghun" userId="7af2938a2fa79179" providerId="LiveId" clId="{093E3D43-D4F8-436A-9777-654F9180D12A}" dt="2020-05-30T07:50:01.750" v="5" actId="14100"/>
          <ac:spMkLst>
            <pc:docMk/>
            <pc:sldMk cId="728447082" sldId="291"/>
            <ac:spMk id="7" creationId="{7B439790-515A-425A-A7A8-474C05D00239}"/>
          </ac:spMkLst>
        </pc:spChg>
        <pc:spChg chg="mod">
          <ac:chgData name="Yoo Jonghun" userId="7af2938a2fa79179" providerId="LiveId" clId="{093E3D43-D4F8-436A-9777-654F9180D12A}" dt="2020-05-30T07:49:58.634" v="4" actId="1076"/>
          <ac:spMkLst>
            <pc:docMk/>
            <pc:sldMk cId="728447082" sldId="291"/>
            <ac:spMk id="8" creationId="{4116662B-D2DB-4D2A-9D1D-68EE37964725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4CD42DA3-DE03-4C07-B2F6-9B2B1E3EA4EC}"/>
    <pc:docChg chg="undo custSel addSld delSld modSld">
      <pc:chgData name="Yoo Jonghun" userId="7af2938a2fa79179" providerId="LiveId" clId="{4CD42DA3-DE03-4C07-B2F6-9B2B1E3EA4EC}" dt="2020-06-29T14:56:00.377" v="636" actId="2696"/>
      <pc:docMkLst>
        <pc:docMk/>
      </pc:docMkLst>
      <pc:sldChg chg="modSp mod">
        <pc:chgData name="Yoo Jonghun" userId="7af2938a2fa79179" providerId="LiveId" clId="{4CD42DA3-DE03-4C07-B2F6-9B2B1E3EA4EC}" dt="2020-06-23T16:22:00.199" v="633" actId="20577"/>
        <pc:sldMkLst>
          <pc:docMk/>
          <pc:sldMk cId="1738146401" sldId="256"/>
        </pc:sldMkLst>
        <pc:spChg chg="mod">
          <ac:chgData name="Yoo Jonghun" userId="7af2938a2fa79179" providerId="LiveId" clId="{4CD42DA3-DE03-4C07-B2F6-9B2B1E3EA4EC}" dt="2020-06-23T15:48:44.952" v="2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4CD42DA3-DE03-4C07-B2F6-9B2B1E3EA4EC}" dt="2020-06-23T16:22:00.199" v="633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modSp mod">
        <pc:chgData name="Yoo Jonghun" userId="7af2938a2fa79179" providerId="LiveId" clId="{4CD42DA3-DE03-4C07-B2F6-9B2B1E3EA4EC}" dt="2020-06-23T15:48:55.573" v="47"/>
        <pc:sldMkLst>
          <pc:docMk/>
          <pc:sldMk cId="2290588330" sldId="270"/>
        </pc:sldMkLst>
        <pc:spChg chg="mod">
          <ac:chgData name="Yoo Jonghun" userId="7af2938a2fa79179" providerId="LiveId" clId="{4CD42DA3-DE03-4C07-B2F6-9B2B1E3EA4EC}" dt="2020-06-23T15:48:49.359" v="29" actId="20577"/>
          <ac:spMkLst>
            <pc:docMk/>
            <pc:sldMk cId="2290588330" sldId="270"/>
            <ac:spMk id="3" creationId="{911C7C1F-A43E-44B4-87A2-7FF34B782E4F}"/>
          </ac:spMkLst>
        </pc:spChg>
        <pc:spChg chg="mod">
          <ac:chgData name="Yoo Jonghun" userId="7af2938a2fa79179" providerId="LiveId" clId="{4CD42DA3-DE03-4C07-B2F6-9B2B1E3EA4EC}" dt="2020-06-23T15:48:55.573" v="47"/>
          <ac:spMkLst>
            <pc:docMk/>
            <pc:sldMk cId="2290588330" sldId="270"/>
            <ac:spMk id="4" creationId="{068C5A6C-909A-48DF-A469-FC73377508FD}"/>
          </ac:spMkLst>
        </pc:spChg>
      </pc:sldChg>
      <pc:sldChg chg="modSp mod">
        <pc:chgData name="Yoo Jonghun" userId="7af2938a2fa79179" providerId="LiveId" clId="{4CD42DA3-DE03-4C07-B2F6-9B2B1E3EA4EC}" dt="2020-06-23T15:49:07.342" v="54" actId="20577"/>
        <pc:sldMkLst>
          <pc:docMk/>
          <pc:sldMk cId="1251691678" sldId="272"/>
        </pc:sldMkLst>
        <pc:spChg chg="mod">
          <ac:chgData name="Yoo Jonghun" userId="7af2938a2fa79179" providerId="LiveId" clId="{4CD42DA3-DE03-4C07-B2F6-9B2B1E3EA4EC}" dt="2020-06-23T15:49:07.342" v="54" actId="20577"/>
          <ac:spMkLst>
            <pc:docMk/>
            <pc:sldMk cId="1251691678" sldId="272"/>
            <ac:spMk id="3" creationId="{911C7C1F-A43E-44B4-87A2-7FF34B782E4F}"/>
          </ac:spMkLst>
        </pc:spChg>
        <pc:spChg chg="mod">
          <ac:chgData name="Yoo Jonghun" userId="7af2938a2fa79179" providerId="LiveId" clId="{4CD42DA3-DE03-4C07-B2F6-9B2B1E3EA4EC}" dt="2020-06-23T15:48:59.430" v="49"/>
          <ac:spMkLst>
            <pc:docMk/>
            <pc:sldMk cId="1251691678" sldId="272"/>
            <ac:spMk id="4" creationId="{068C5A6C-909A-48DF-A469-FC73377508FD}"/>
          </ac:spMkLst>
        </pc:spChg>
      </pc:sldChg>
      <pc:sldChg chg="modSp mod">
        <pc:chgData name="Yoo Jonghun" userId="7af2938a2fa79179" providerId="LiveId" clId="{4CD42DA3-DE03-4C07-B2F6-9B2B1E3EA4EC}" dt="2020-06-23T15:49:09.428" v="56" actId="20577"/>
        <pc:sldMkLst>
          <pc:docMk/>
          <pc:sldMk cId="257075582" sldId="273"/>
        </pc:sldMkLst>
        <pc:spChg chg="mod">
          <ac:chgData name="Yoo Jonghun" userId="7af2938a2fa79179" providerId="LiveId" clId="{4CD42DA3-DE03-4C07-B2F6-9B2B1E3EA4EC}" dt="2020-06-23T15:49:09.428" v="56" actId="20577"/>
          <ac:spMkLst>
            <pc:docMk/>
            <pc:sldMk cId="257075582" sldId="273"/>
            <ac:spMk id="3" creationId="{911C7C1F-A43E-44B4-87A2-7FF34B782E4F}"/>
          </ac:spMkLst>
        </pc:spChg>
        <pc:spChg chg="mod">
          <ac:chgData name="Yoo Jonghun" userId="7af2938a2fa79179" providerId="LiveId" clId="{4CD42DA3-DE03-4C07-B2F6-9B2B1E3EA4EC}" dt="2020-06-23T15:48:57.981" v="48"/>
          <ac:spMkLst>
            <pc:docMk/>
            <pc:sldMk cId="257075582" sldId="273"/>
            <ac:spMk id="4" creationId="{068C5A6C-909A-48DF-A469-FC73377508FD}"/>
          </ac:spMkLst>
        </pc:spChg>
      </pc:sldChg>
      <pc:sldChg chg="modSp mod">
        <pc:chgData name="Yoo Jonghun" userId="7af2938a2fa79179" providerId="LiveId" clId="{4CD42DA3-DE03-4C07-B2F6-9B2B1E3EA4EC}" dt="2020-06-23T15:49:04.643" v="52" actId="20577"/>
        <pc:sldMkLst>
          <pc:docMk/>
          <pc:sldMk cId="2585891919" sldId="274"/>
        </pc:sldMkLst>
        <pc:spChg chg="mod">
          <ac:chgData name="Yoo Jonghun" userId="7af2938a2fa79179" providerId="LiveId" clId="{4CD42DA3-DE03-4C07-B2F6-9B2B1E3EA4EC}" dt="2020-06-23T15:49:04.643" v="52" actId="20577"/>
          <ac:spMkLst>
            <pc:docMk/>
            <pc:sldMk cId="2585891919" sldId="274"/>
            <ac:spMk id="3" creationId="{911C7C1F-A43E-44B4-87A2-7FF34B782E4F}"/>
          </ac:spMkLst>
        </pc:spChg>
        <pc:spChg chg="mod">
          <ac:chgData name="Yoo Jonghun" userId="7af2938a2fa79179" providerId="LiveId" clId="{4CD42DA3-DE03-4C07-B2F6-9B2B1E3EA4EC}" dt="2020-06-23T15:49:01.076" v="50"/>
          <ac:spMkLst>
            <pc:docMk/>
            <pc:sldMk cId="2585891919" sldId="274"/>
            <ac:spMk id="4" creationId="{068C5A6C-909A-48DF-A469-FC73377508FD}"/>
          </ac:spMkLst>
        </pc:spChg>
      </pc:sldChg>
      <pc:sldChg chg="modSp add mod">
        <pc:chgData name="Yoo Jonghun" userId="7af2938a2fa79179" providerId="LiveId" clId="{4CD42DA3-DE03-4C07-B2F6-9B2B1E3EA4EC}" dt="2020-06-23T15:52:06.616" v="243" actId="1076"/>
        <pc:sldMkLst>
          <pc:docMk/>
          <pc:sldMk cId="3453604812" sldId="275"/>
        </pc:sldMkLst>
        <pc:spChg chg="mod">
          <ac:chgData name="Yoo Jonghun" userId="7af2938a2fa79179" providerId="LiveId" clId="{4CD42DA3-DE03-4C07-B2F6-9B2B1E3EA4EC}" dt="2020-06-23T15:50:31.155" v="69" actId="6549"/>
          <ac:spMkLst>
            <pc:docMk/>
            <pc:sldMk cId="3453604812" sldId="275"/>
            <ac:spMk id="2" creationId="{C1C69F64-F510-492A-BAD9-081F5111B6AE}"/>
          </ac:spMkLst>
        </pc:spChg>
        <pc:spChg chg="mod">
          <ac:chgData name="Yoo Jonghun" userId="7af2938a2fa79179" providerId="LiveId" clId="{4CD42DA3-DE03-4C07-B2F6-9B2B1E3EA4EC}" dt="2020-06-23T15:51:54.852" v="241"/>
          <ac:spMkLst>
            <pc:docMk/>
            <pc:sldMk cId="3453604812" sldId="275"/>
            <ac:spMk id="5" creationId="{7FBC023E-5D69-44AC-9A88-C9CCE4BFD6A0}"/>
          </ac:spMkLst>
        </pc:spChg>
        <pc:spChg chg="mod">
          <ac:chgData name="Yoo Jonghun" userId="7af2938a2fa79179" providerId="LiveId" clId="{4CD42DA3-DE03-4C07-B2F6-9B2B1E3EA4EC}" dt="2020-06-23T15:52:06.616" v="243" actId="1076"/>
          <ac:spMkLst>
            <pc:docMk/>
            <pc:sldMk cId="3453604812" sldId="275"/>
            <ac:spMk id="26" creationId="{5FFCE92D-D028-4846-A9A0-108529D7607D}"/>
          </ac:spMkLst>
        </pc:spChg>
        <pc:spChg chg="mod">
          <ac:chgData name="Yoo Jonghun" userId="7af2938a2fa79179" providerId="LiveId" clId="{4CD42DA3-DE03-4C07-B2F6-9B2B1E3EA4EC}" dt="2020-06-23T15:52:06.616" v="243" actId="1076"/>
          <ac:spMkLst>
            <pc:docMk/>
            <pc:sldMk cId="3453604812" sldId="275"/>
            <ac:spMk id="27" creationId="{08EDC641-2DEB-49EB-AA3D-14B3EB7308B5}"/>
          </ac:spMkLst>
        </pc:spChg>
      </pc:sldChg>
      <pc:sldChg chg="modSp add del mod">
        <pc:chgData name="Yoo Jonghun" userId="7af2938a2fa79179" providerId="LiveId" clId="{4CD42DA3-DE03-4C07-B2F6-9B2B1E3EA4EC}" dt="2020-06-29T14:56:00.377" v="636" actId="2696"/>
        <pc:sldMkLst>
          <pc:docMk/>
          <pc:sldMk cId="1040416996" sldId="276"/>
        </pc:sldMkLst>
        <pc:spChg chg="mod">
          <ac:chgData name="Yoo Jonghun" userId="7af2938a2fa79179" providerId="LiveId" clId="{4CD42DA3-DE03-4C07-B2F6-9B2B1E3EA4EC}" dt="2020-06-23T15:59:48.374" v="263" actId="20577"/>
          <ac:spMkLst>
            <pc:docMk/>
            <pc:sldMk cId="1040416996" sldId="276"/>
            <ac:spMk id="2" creationId="{C1C69F64-F510-492A-BAD9-081F5111B6AE}"/>
          </ac:spMkLst>
        </pc:spChg>
        <pc:spChg chg="mod">
          <ac:chgData name="Yoo Jonghun" userId="7af2938a2fa79179" providerId="LiveId" clId="{4CD42DA3-DE03-4C07-B2F6-9B2B1E3EA4EC}" dt="2020-06-23T16:00:51.523" v="329" actId="14100"/>
          <ac:spMkLst>
            <pc:docMk/>
            <pc:sldMk cId="1040416996" sldId="276"/>
            <ac:spMk id="5" creationId="{7FBC023E-5D69-44AC-9A88-C9CCE4BFD6A0}"/>
          </ac:spMkLst>
        </pc:spChg>
        <pc:spChg chg="mod">
          <ac:chgData name="Yoo Jonghun" userId="7af2938a2fa79179" providerId="LiveId" clId="{4CD42DA3-DE03-4C07-B2F6-9B2B1E3EA4EC}" dt="2020-06-23T16:00:59.351" v="330" actId="13926"/>
          <ac:spMkLst>
            <pc:docMk/>
            <pc:sldMk cId="1040416996" sldId="276"/>
            <ac:spMk id="26" creationId="{5FFCE92D-D028-4846-A9A0-108529D7607D}"/>
          </ac:spMkLst>
        </pc:spChg>
        <pc:spChg chg="mod">
          <ac:chgData name="Yoo Jonghun" userId="7af2938a2fa79179" providerId="LiveId" clId="{4CD42DA3-DE03-4C07-B2F6-9B2B1E3EA4EC}" dt="2020-06-23T15:59:44.588" v="252" actId="1076"/>
          <ac:spMkLst>
            <pc:docMk/>
            <pc:sldMk cId="1040416996" sldId="276"/>
            <ac:spMk id="27" creationId="{08EDC641-2DEB-49EB-AA3D-14B3EB7308B5}"/>
          </ac:spMkLst>
        </pc:spChg>
      </pc:sldChg>
      <pc:sldChg chg="add del">
        <pc:chgData name="Yoo Jonghun" userId="7af2938a2fa79179" providerId="LiveId" clId="{4CD42DA3-DE03-4C07-B2F6-9B2B1E3EA4EC}" dt="2020-06-29T14:56:00.377" v="636" actId="2696"/>
        <pc:sldMkLst>
          <pc:docMk/>
          <pc:sldMk cId="256039085" sldId="277"/>
        </pc:sldMkLst>
      </pc:sldChg>
      <pc:sldChg chg="add del">
        <pc:chgData name="Yoo Jonghun" userId="7af2938a2fa79179" providerId="LiveId" clId="{4CD42DA3-DE03-4C07-B2F6-9B2B1E3EA4EC}" dt="2020-06-23T15:59:21.584" v="246"/>
        <pc:sldMkLst>
          <pc:docMk/>
          <pc:sldMk cId="1724545550" sldId="277"/>
        </pc:sldMkLst>
      </pc:sldChg>
      <pc:sldChg chg="addSp delSp modSp add mod">
        <pc:chgData name="Yoo Jonghun" userId="7af2938a2fa79179" providerId="LiveId" clId="{4CD42DA3-DE03-4C07-B2F6-9B2B1E3EA4EC}" dt="2020-06-23T16:05:20.634" v="408" actId="1076"/>
        <pc:sldMkLst>
          <pc:docMk/>
          <pc:sldMk cId="3797137200" sldId="278"/>
        </pc:sldMkLst>
        <pc:spChg chg="mod">
          <ac:chgData name="Yoo Jonghun" userId="7af2938a2fa79179" providerId="LiveId" clId="{4CD42DA3-DE03-4C07-B2F6-9B2B1E3EA4EC}" dt="2020-06-23T16:01:21.502" v="355" actId="20577"/>
          <ac:spMkLst>
            <pc:docMk/>
            <pc:sldMk cId="3797137200" sldId="278"/>
            <ac:spMk id="2" creationId="{C1C69F64-F510-492A-BAD9-081F5111B6AE}"/>
          </ac:spMkLst>
        </pc:spChg>
        <pc:spChg chg="mod">
          <ac:chgData name="Yoo Jonghun" userId="7af2938a2fa79179" providerId="LiveId" clId="{4CD42DA3-DE03-4C07-B2F6-9B2B1E3EA4EC}" dt="2020-06-23T16:05:17.514" v="407"/>
          <ac:spMkLst>
            <pc:docMk/>
            <pc:sldMk cId="3797137200" sldId="278"/>
            <ac:spMk id="5" creationId="{7FBC023E-5D69-44AC-9A88-C9CCE4BFD6A0}"/>
          </ac:spMkLst>
        </pc:spChg>
        <pc:spChg chg="add del mod">
          <ac:chgData name="Yoo Jonghun" userId="7af2938a2fa79179" providerId="LiveId" clId="{4CD42DA3-DE03-4C07-B2F6-9B2B1E3EA4EC}" dt="2020-06-23T16:05:14.588" v="404" actId="478"/>
          <ac:spMkLst>
            <pc:docMk/>
            <pc:sldMk cId="3797137200" sldId="278"/>
            <ac:spMk id="6" creationId="{C92562B7-DA2C-42DA-AAEC-508E8B212B3F}"/>
          </ac:spMkLst>
        </pc:spChg>
        <pc:spChg chg="del">
          <ac:chgData name="Yoo Jonghun" userId="7af2938a2fa79179" providerId="LiveId" clId="{4CD42DA3-DE03-4C07-B2F6-9B2B1E3EA4EC}" dt="2020-06-23T16:03:31.783" v="356" actId="478"/>
          <ac:spMkLst>
            <pc:docMk/>
            <pc:sldMk cId="3797137200" sldId="278"/>
            <ac:spMk id="26" creationId="{5FFCE92D-D028-4846-A9A0-108529D7607D}"/>
          </ac:spMkLst>
        </pc:spChg>
        <pc:spChg chg="del">
          <ac:chgData name="Yoo Jonghun" userId="7af2938a2fa79179" providerId="LiveId" clId="{4CD42DA3-DE03-4C07-B2F6-9B2B1E3EA4EC}" dt="2020-06-23T16:03:31.783" v="356" actId="478"/>
          <ac:spMkLst>
            <pc:docMk/>
            <pc:sldMk cId="3797137200" sldId="278"/>
            <ac:spMk id="27" creationId="{08EDC641-2DEB-49EB-AA3D-14B3EB7308B5}"/>
          </ac:spMkLst>
        </pc:spChg>
        <pc:picChg chg="add del mod">
          <ac:chgData name="Yoo Jonghun" userId="7af2938a2fa79179" providerId="LiveId" clId="{4CD42DA3-DE03-4C07-B2F6-9B2B1E3EA4EC}" dt="2020-06-23T16:03:52.615" v="362" actId="478"/>
          <ac:picMkLst>
            <pc:docMk/>
            <pc:sldMk cId="3797137200" sldId="278"/>
            <ac:picMk id="7" creationId="{24F80197-7655-4085-849D-4A95D3D1185A}"/>
          </ac:picMkLst>
        </pc:picChg>
        <pc:picChg chg="add mod">
          <ac:chgData name="Yoo Jonghun" userId="7af2938a2fa79179" providerId="LiveId" clId="{4CD42DA3-DE03-4C07-B2F6-9B2B1E3EA4EC}" dt="2020-06-23T16:05:20.634" v="408" actId="1076"/>
          <ac:picMkLst>
            <pc:docMk/>
            <pc:sldMk cId="3797137200" sldId="278"/>
            <ac:picMk id="8" creationId="{211CED04-7553-4BB7-BD6C-65AB95FCF65D}"/>
          </ac:picMkLst>
        </pc:picChg>
        <pc:picChg chg="add mod">
          <ac:chgData name="Yoo Jonghun" userId="7af2938a2fa79179" providerId="LiveId" clId="{4CD42DA3-DE03-4C07-B2F6-9B2B1E3EA4EC}" dt="2020-06-23T16:05:20.634" v="408" actId="1076"/>
          <ac:picMkLst>
            <pc:docMk/>
            <pc:sldMk cId="3797137200" sldId="278"/>
            <ac:picMk id="9" creationId="{152AB656-7C95-41D0-B769-B7E9D58C57FC}"/>
          </ac:picMkLst>
        </pc:picChg>
        <pc:picChg chg="add del mod">
          <ac:chgData name="Yoo Jonghun" userId="7af2938a2fa79179" providerId="LiveId" clId="{4CD42DA3-DE03-4C07-B2F6-9B2B1E3EA4EC}" dt="2020-06-23T16:03:52.615" v="362" actId="478"/>
          <ac:picMkLst>
            <pc:docMk/>
            <pc:sldMk cId="3797137200" sldId="278"/>
            <ac:picMk id="10" creationId="{9548A05B-F671-4D46-87F7-5C6C6C8E71C2}"/>
          </ac:picMkLst>
        </pc:picChg>
        <pc:picChg chg="add mod">
          <ac:chgData name="Yoo Jonghun" userId="7af2938a2fa79179" providerId="LiveId" clId="{4CD42DA3-DE03-4C07-B2F6-9B2B1E3EA4EC}" dt="2020-06-23T16:05:20.634" v="408" actId="1076"/>
          <ac:picMkLst>
            <pc:docMk/>
            <pc:sldMk cId="3797137200" sldId="278"/>
            <ac:picMk id="11" creationId="{59EF088B-BFE9-4F00-B82A-2CBADC24DF33}"/>
          </ac:picMkLst>
        </pc:picChg>
      </pc:sldChg>
      <pc:sldChg chg="modSp add mod">
        <pc:chgData name="Yoo Jonghun" userId="7af2938a2fa79179" providerId="LiveId" clId="{4CD42DA3-DE03-4C07-B2F6-9B2B1E3EA4EC}" dt="2020-06-23T16:10:01.258" v="628" actId="20577"/>
        <pc:sldMkLst>
          <pc:docMk/>
          <pc:sldMk cId="864905832" sldId="279"/>
        </pc:sldMkLst>
        <pc:spChg chg="mod">
          <ac:chgData name="Yoo Jonghun" userId="7af2938a2fa79179" providerId="LiveId" clId="{4CD42DA3-DE03-4C07-B2F6-9B2B1E3EA4EC}" dt="2020-06-23T16:05:31.787" v="410" actId="20577"/>
          <ac:spMkLst>
            <pc:docMk/>
            <pc:sldMk cId="864905832" sldId="279"/>
            <ac:spMk id="2" creationId="{C1C69F64-F510-492A-BAD9-081F5111B6AE}"/>
          </ac:spMkLst>
        </pc:spChg>
        <pc:spChg chg="mod">
          <ac:chgData name="Yoo Jonghun" userId="7af2938a2fa79179" providerId="LiveId" clId="{4CD42DA3-DE03-4C07-B2F6-9B2B1E3EA4EC}" dt="2020-06-23T16:10:01.258" v="628" actId="20577"/>
          <ac:spMkLst>
            <pc:docMk/>
            <pc:sldMk cId="864905832" sldId="279"/>
            <ac:spMk id="5" creationId="{7FBC023E-5D69-44AC-9A88-C9CCE4BFD6A0}"/>
          </ac:spMkLst>
        </pc:spChg>
      </pc:sldChg>
      <pc:sldChg chg="modSp del mod">
        <pc:chgData name="Yoo Jonghun" userId="7af2938a2fa79179" providerId="LiveId" clId="{4CD42DA3-DE03-4C07-B2F6-9B2B1E3EA4EC}" dt="2020-06-23T15:21:16.598" v="2" actId="47"/>
        <pc:sldMkLst>
          <pc:docMk/>
          <pc:sldMk cId="2275461247" sldId="287"/>
        </pc:sldMkLst>
        <pc:spChg chg="mod">
          <ac:chgData name="Yoo Jonghun" userId="7af2938a2fa79179" providerId="LiveId" clId="{4CD42DA3-DE03-4C07-B2F6-9B2B1E3EA4EC}" dt="2020-06-23T15:21:08.185" v="1" actId="20577"/>
          <ac:spMkLst>
            <pc:docMk/>
            <pc:sldMk cId="2275461247" sldId="287"/>
            <ac:spMk id="3" creationId="{911C7C1F-A43E-44B4-87A2-7FF34B782E4F}"/>
          </ac:spMkLst>
        </pc:spChg>
      </pc:sldChg>
      <pc:sldChg chg="del">
        <pc:chgData name="Yoo Jonghun" userId="7af2938a2fa79179" providerId="LiveId" clId="{4CD42DA3-DE03-4C07-B2F6-9B2B1E3EA4EC}" dt="2020-06-23T15:21:16.598" v="2" actId="47"/>
        <pc:sldMkLst>
          <pc:docMk/>
          <pc:sldMk cId="1417911443" sldId="289"/>
        </pc:sldMkLst>
      </pc:sldChg>
      <pc:sldChg chg="del">
        <pc:chgData name="Yoo Jonghun" userId="7af2938a2fa79179" providerId="LiveId" clId="{4CD42DA3-DE03-4C07-B2F6-9B2B1E3EA4EC}" dt="2020-06-23T15:21:16.598" v="2" actId="47"/>
        <pc:sldMkLst>
          <pc:docMk/>
          <pc:sldMk cId="728447082" sldId="291"/>
        </pc:sldMkLst>
      </pc:sldChg>
      <pc:sldChg chg="del">
        <pc:chgData name="Yoo Jonghun" userId="7af2938a2fa79179" providerId="LiveId" clId="{4CD42DA3-DE03-4C07-B2F6-9B2B1E3EA4EC}" dt="2020-06-23T15:21:16.598" v="2" actId="47"/>
        <pc:sldMkLst>
          <pc:docMk/>
          <pc:sldMk cId="654155690" sldId="292"/>
        </pc:sldMkLst>
      </pc:sldChg>
      <pc:sldChg chg="del">
        <pc:chgData name="Yoo Jonghun" userId="7af2938a2fa79179" providerId="LiveId" clId="{4CD42DA3-DE03-4C07-B2F6-9B2B1E3EA4EC}" dt="2020-06-23T15:21:16.598" v="2" actId="47"/>
        <pc:sldMkLst>
          <pc:docMk/>
          <pc:sldMk cId="1721829815" sldId="297"/>
        </pc:sldMkLst>
      </pc:sldChg>
    </pc:docChg>
  </pc:docChgLst>
  <pc:docChgLst>
    <pc:chgData name="Yoo Jonghun" userId="7af2938a2fa79179" providerId="LiveId" clId="{BD7CB2C9-96B2-4C71-A818-880648C1063D}"/>
    <pc:docChg chg="undo custSel addSld delSld modSld">
      <pc:chgData name="Yoo Jonghun" userId="7af2938a2fa79179" providerId="LiveId" clId="{BD7CB2C9-96B2-4C71-A818-880648C1063D}" dt="2020-06-23T14:46:13.475" v="23" actId="47"/>
      <pc:docMkLst>
        <pc:docMk/>
      </pc:docMkLst>
      <pc:sldChg chg="modSp mod">
        <pc:chgData name="Yoo Jonghun" userId="7af2938a2fa79179" providerId="LiveId" clId="{BD7CB2C9-96B2-4C71-A818-880648C1063D}" dt="2020-06-23T14:44:03.563" v="15"/>
        <pc:sldMkLst>
          <pc:docMk/>
          <pc:sldMk cId="1738146401" sldId="256"/>
        </pc:sldMkLst>
        <pc:spChg chg="mod">
          <ac:chgData name="Yoo Jonghun" userId="7af2938a2fa79179" providerId="LiveId" clId="{BD7CB2C9-96B2-4C71-A818-880648C1063D}" dt="2020-06-23T14:44:03.563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 del">
        <pc:chgData name="Yoo Jonghun" userId="7af2938a2fa79179" providerId="LiveId" clId="{BD7CB2C9-96B2-4C71-A818-880648C1063D}" dt="2020-06-23T14:46:13.475" v="23" actId="47"/>
        <pc:sldMkLst>
          <pc:docMk/>
          <pc:sldMk cId="1919966843" sldId="268"/>
        </pc:sldMkLst>
      </pc:sldChg>
      <pc:sldChg chg="add del">
        <pc:chgData name="Yoo Jonghun" userId="7af2938a2fa79179" providerId="LiveId" clId="{BD7CB2C9-96B2-4C71-A818-880648C1063D}" dt="2020-06-23T14:46:06.111" v="21" actId="2696"/>
        <pc:sldMkLst>
          <pc:docMk/>
          <pc:sldMk cId="3331657119" sldId="268"/>
        </pc:sldMkLst>
      </pc:sldChg>
      <pc:sldChg chg="add del">
        <pc:chgData name="Yoo Jonghun" userId="7af2938a2fa79179" providerId="LiveId" clId="{BD7CB2C9-96B2-4C71-A818-880648C1063D}" dt="2020-06-23T14:44:59.571" v="18" actId="2696"/>
        <pc:sldMkLst>
          <pc:docMk/>
          <pc:sldMk cId="2311395820" sldId="269"/>
        </pc:sldMkLst>
      </pc:sldChg>
      <pc:sldChg chg="delSp del mod">
        <pc:chgData name="Yoo Jonghun" userId="7af2938a2fa79179" providerId="LiveId" clId="{BD7CB2C9-96B2-4C71-A818-880648C1063D}" dt="2020-06-23T14:46:13.475" v="23" actId="47"/>
        <pc:sldMkLst>
          <pc:docMk/>
          <pc:sldMk cId="3307957240" sldId="271"/>
        </pc:sldMkLst>
        <pc:spChg chg="del">
          <ac:chgData name="Yoo Jonghun" userId="7af2938a2fa79179" providerId="LiveId" clId="{BD7CB2C9-96B2-4C71-A818-880648C1063D}" dt="2020-06-23T14:45:32.235" v="19" actId="21"/>
          <ac:spMkLst>
            <pc:docMk/>
            <pc:sldMk cId="3307957240" sldId="271"/>
            <ac:spMk id="9" creationId="{2D7B26C6-5A73-4724-BB54-1C5E9DE3275A}"/>
          </ac:spMkLst>
        </pc:spChg>
        <pc:spChg chg="del">
          <ac:chgData name="Yoo Jonghun" userId="7af2938a2fa79179" providerId="LiveId" clId="{BD7CB2C9-96B2-4C71-A818-880648C1063D}" dt="2020-06-23T14:45:32.235" v="19" actId="21"/>
          <ac:spMkLst>
            <pc:docMk/>
            <pc:sldMk cId="3307957240" sldId="271"/>
            <ac:spMk id="10" creationId="{9E4522B3-1B61-4602-AA98-588D3BD2C350}"/>
          </ac:spMkLst>
        </pc:spChg>
        <pc:spChg chg="del">
          <ac:chgData name="Yoo Jonghun" userId="7af2938a2fa79179" providerId="LiveId" clId="{BD7CB2C9-96B2-4C71-A818-880648C1063D}" dt="2020-06-23T14:45:32.235" v="19" actId="21"/>
          <ac:spMkLst>
            <pc:docMk/>
            <pc:sldMk cId="3307957240" sldId="271"/>
            <ac:spMk id="11" creationId="{AF5805F0-789D-4DE1-BCD1-E20225B591A5}"/>
          </ac:spMkLst>
        </pc:spChg>
        <pc:spChg chg="del">
          <ac:chgData name="Yoo Jonghun" userId="7af2938a2fa79179" providerId="LiveId" clId="{BD7CB2C9-96B2-4C71-A818-880648C1063D}" dt="2020-06-23T14:45:32.235" v="19" actId="21"/>
          <ac:spMkLst>
            <pc:docMk/>
            <pc:sldMk cId="3307957240" sldId="271"/>
            <ac:spMk id="12" creationId="{2A498E68-989D-4367-B9E6-32B01777C274}"/>
          </ac:spMkLst>
        </pc:spChg>
      </pc:sldChg>
      <pc:sldChg chg="add">
        <pc:chgData name="Yoo Jonghun" userId="7af2938a2fa79179" providerId="LiveId" clId="{BD7CB2C9-96B2-4C71-A818-880648C1063D}" dt="2020-06-23T14:46:04.136" v="20"/>
        <pc:sldMkLst>
          <pc:docMk/>
          <pc:sldMk cId="2275461247" sldId="287"/>
        </pc:sldMkLst>
      </pc:sldChg>
      <pc:sldChg chg="add">
        <pc:chgData name="Yoo Jonghun" userId="7af2938a2fa79179" providerId="LiveId" clId="{BD7CB2C9-96B2-4C71-A818-880648C1063D}" dt="2020-06-23T14:46:04.136" v="20"/>
        <pc:sldMkLst>
          <pc:docMk/>
          <pc:sldMk cId="1417911443" sldId="289"/>
        </pc:sldMkLst>
      </pc:sldChg>
      <pc:sldChg chg="add">
        <pc:chgData name="Yoo Jonghun" userId="7af2938a2fa79179" providerId="LiveId" clId="{BD7CB2C9-96B2-4C71-A818-880648C1063D}" dt="2020-06-23T14:46:04.136" v="20"/>
        <pc:sldMkLst>
          <pc:docMk/>
          <pc:sldMk cId="728447082" sldId="291"/>
        </pc:sldMkLst>
      </pc:sldChg>
      <pc:sldChg chg="add">
        <pc:chgData name="Yoo Jonghun" userId="7af2938a2fa79179" providerId="LiveId" clId="{BD7CB2C9-96B2-4C71-A818-880648C1063D}" dt="2020-06-23T14:46:04.136" v="20"/>
        <pc:sldMkLst>
          <pc:docMk/>
          <pc:sldMk cId="654155690" sldId="292"/>
        </pc:sldMkLst>
      </pc:sldChg>
      <pc:sldChg chg="add">
        <pc:chgData name="Yoo Jonghun" userId="7af2938a2fa79179" providerId="LiveId" clId="{BD7CB2C9-96B2-4C71-A818-880648C1063D}" dt="2020-06-23T14:46:04.136" v="20"/>
        <pc:sldMkLst>
          <pc:docMk/>
          <pc:sldMk cId="1721829815" sldId="297"/>
        </pc:sldMkLst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3CD05573-2995-4E21-8445-0AF61CFAE373}"/>
    <pc:docChg chg="modSld">
      <pc:chgData name="Yoo Jonghun" userId="7af2938a2fa79179" providerId="LiveId" clId="{3CD05573-2995-4E21-8445-0AF61CFAE373}" dt="2020-05-30T08:03:29.787" v="9" actId="20577"/>
      <pc:docMkLst>
        <pc:docMk/>
      </pc:docMkLst>
      <pc:sldChg chg="modSp mod">
        <pc:chgData name="Yoo Jonghun" userId="7af2938a2fa79179" providerId="LiveId" clId="{3CD05573-2995-4E21-8445-0AF61CFAE373}" dt="2020-05-30T08:03:22.686" v="3" actId="20577"/>
        <pc:sldMkLst>
          <pc:docMk/>
          <pc:sldMk cId="3331657119" sldId="268"/>
        </pc:sldMkLst>
        <pc:spChg chg="mod">
          <ac:chgData name="Yoo Jonghun" userId="7af2938a2fa79179" providerId="LiveId" clId="{3CD05573-2995-4E21-8445-0AF61CFAE373}" dt="2020-05-30T08:03:22.686" v="3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3CD05573-2995-4E21-8445-0AF61CFAE373}" dt="2020-05-30T08:03:20.142" v="1" actId="20577"/>
        <pc:sldMkLst>
          <pc:docMk/>
          <pc:sldMk cId="2311395820" sldId="269"/>
        </pc:sldMkLst>
        <pc:spChg chg="mod">
          <ac:chgData name="Yoo Jonghun" userId="7af2938a2fa79179" providerId="LiveId" clId="{3CD05573-2995-4E21-8445-0AF61CFAE373}" dt="2020-05-30T08:03:20.142" v="1" actId="20577"/>
          <ac:spMkLst>
            <pc:docMk/>
            <pc:sldMk cId="2311395820" sldId="269"/>
            <ac:spMk id="3" creationId="{911C7C1F-A43E-44B4-87A2-7FF34B782E4F}"/>
          </ac:spMkLst>
        </pc:spChg>
      </pc:sldChg>
      <pc:sldChg chg="modSp mod">
        <pc:chgData name="Yoo Jonghun" userId="7af2938a2fa79179" providerId="LiveId" clId="{3CD05573-2995-4E21-8445-0AF61CFAE373}" dt="2020-05-30T08:03:27.493" v="7" actId="20577"/>
        <pc:sldMkLst>
          <pc:docMk/>
          <pc:sldMk cId="2290588330" sldId="270"/>
        </pc:sldMkLst>
        <pc:spChg chg="mod">
          <ac:chgData name="Yoo Jonghun" userId="7af2938a2fa79179" providerId="LiveId" clId="{3CD05573-2995-4E21-8445-0AF61CFAE373}" dt="2020-05-30T08:03:27.493" v="7" actId="20577"/>
          <ac:spMkLst>
            <pc:docMk/>
            <pc:sldMk cId="2290588330" sldId="270"/>
            <ac:spMk id="3" creationId="{911C7C1F-A43E-44B4-87A2-7FF34B782E4F}"/>
          </ac:spMkLst>
        </pc:spChg>
      </pc:sldChg>
      <pc:sldChg chg="modSp mod">
        <pc:chgData name="Yoo Jonghun" userId="7af2938a2fa79179" providerId="LiveId" clId="{3CD05573-2995-4E21-8445-0AF61CFAE373}" dt="2020-05-30T08:03:25.302" v="5" actId="20577"/>
        <pc:sldMkLst>
          <pc:docMk/>
          <pc:sldMk cId="3307957240" sldId="271"/>
        </pc:sldMkLst>
        <pc:spChg chg="mod">
          <ac:chgData name="Yoo Jonghun" userId="7af2938a2fa79179" providerId="LiveId" clId="{3CD05573-2995-4E21-8445-0AF61CFAE373}" dt="2020-05-30T08:03:25.302" v="5" actId="20577"/>
          <ac:spMkLst>
            <pc:docMk/>
            <pc:sldMk cId="3307957240" sldId="271"/>
            <ac:spMk id="3" creationId="{911C7C1F-A43E-44B4-87A2-7FF34B782E4F}"/>
          </ac:spMkLst>
        </pc:spChg>
      </pc:sldChg>
      <pc:sldChg chg="modSp mod">
        <pc:chgData name="Yoo Jonghun" userId="7af2938a2fa79179" providerId="LiveId" clId="{3CD05573-2995-4E21-8445-0AF61CFAE373}" dt="2020-05-30T08:03:29.787" v="9" actId="20577"/>
        <pc:sldMkLst>
          <pc:docMk/>
          <pc:sldMk cId="257075582" sldId="273"/>
        </pc:sldMkLst>
        <pc:spChg chg="mod">
          <ac:chgData name="Yoo Jonghun" userId="7af2938a2fa79179" providerId="LiveId" clId="{3CD05573-2995-4E21-8445-0AF61CFAE373}" dt="2020-05-30T08:03:29.787" v="9" actId="20577"/>
          <ac:spMkLst>
            <pc:docMk/>
            <pc:sldMk cId="257075582" sldId="273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51F16470-01A9-4C19-AAB0-44AD7D538DC4}"/>
    <pc:docChg chg="undo custSel addSld delSld modSld sldOrd">
      <pc:chgData name="Yoo Jonghun" userId="7af2938a2fa79179" providerId="LiveId" clId="{51F16470-01A9-4C19-AAB0-44AD7D538DC4}" dt="2020-05-30T07:34:10.020" v="1905" actId="20577"/>
      <pc:docMkLst>
        <pc:docMk/>
      </pc:docMkLst>
      <pc:sldChg chg="modSp mod">
        <pc:chgData name="Yoo Jonghun" userId="7af2938a2fa79179" providerId="LiveId" clId="{51F16470-01A9-4C19-AAB0-44AD7D538DC4}" dt="2020-05-30T06:45:37.024" v="51" actId="20577"/>
        <pc:sldMkLst>
          <pc:docMk/>
          <pc:sldMk cId="1738146401" sldId="256"/>
        </pc:sldMkLst>
        <pc:spChg chg="mod">
          <ac:chgData name="Yoo Jonghun" userId="7af2938a2fa79179" providerId="LiveId" clId="{51F16470-01A9-4C19-AAB0-44AD7D538DC4}" dt="2020-05-30T06:45:37.024" v="51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51F16470-01A9-4C19-AAB0-44AD7D538DC4}" dt="2020-05-30T06:45:10.894" v="35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51F16470-01A9-4C19-AAB0-44AD7D538DC4}" dt="2020-05-30T06:55:37.108" v="97" actId="1038"/>
        <pc:sldMkLst>
          <pc:docMk/>
          <pc:sldMk cId="3331657119" sldId="268"/>
        </pc:sldMkLst>
        <pc:spChg chg="mod">
          <ac:chgData name="Yoo Jonghun" userId="7af2938a2fa79179" providerId="LiveId" clId="{51F16470-01A9-4C19-AAB0-44AD7D538DC4}" dt="2020-05-30T06:45:59.175" v="68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6:45:52.137" v="67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51F16470-01A9-4C19-AAB0-44AD7D538DC4}" dt="2020-05-30T06:46:16.230" v="7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6:46:18.895" v="78" actId="478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7" creationId="{6340DD00-65ED-4A25-9B70-3210C960512A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8" creationId="{F329E6C8-23F5-43A9-AF7C-85D69DB1344C}"/>
          </ac:spMkLst>
        </pc:spChg>
        <pc:spChg chg="add mod">
          <ac:chgData name="Yoo Jonghun" userId="7af2938a2fa79179" providerId="LiveId" clId="{51F16470-01A9-4C19-AAB0-44AD7D538DC4}" dt="2020-05-30T06:55:37.108" v="97" actId="1038"/>
          <ac:spMkLst>
            <pc:docMk/>
            <pc:sldMk cId="3331657119" sldId="268"/>
            <ac:spMk id="9" creationId="{8A155712-7A57-43F3-9149-354A3EABCDA4}"/>
          </ac:spMkLst>
        </pc:spChg>
        <pc:picChg chg="add del mod">
          <ac:chgData name="Yoo Jonghun" userId="7af2938a2fa79179" providerId="LiveId" clId="{51F16470-01A9-4C19-AAB0-44AD7D538DC4}" dt="2020-05-30T06:46:27.083" v="82" actId="478"/>
          <ac:picMkLst>
            <pc:docMk/>
            <pc:sldMk cId="3331657119" sldId="268"/>
            <ac:picMk id="10" creationId="{AC41263C-E89A-45A2-A7AD-8FEA082AB0E1}"/>
          </ac:picMkLst>
        </pc:picChg>
        <pc:picChg chg="add mod">
          <ac:chgData name="Yoo Jonghun" userId="7af2938a2fa79179" providerId="LiveId" clId="{51F16470-01A9-4C19-AAB0-44AD7D538DC4}" dt="2020-05-30T06:55:31.178" v="92" actId="1076"/>
          <ac:picMkLst>
            <pc:docMk/>
            <pc:sldMk cId="3331657119" sldId="268"/>
            <ac:picMk id="11" creationId="{43DC6947-B362-4DA7-B316-B6EF4864F22F}"/>
          </ac:picMkLst>
        </pc:picChg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4088173812" sldId="273"/>
        </pc:sldMkLst>
      </pc:sldChg>
      <pc:sldChg chg="del">
        <pc:chgData name="Yoo Jonghun" userId="7af2938a2fa79179" providerId="LiveId" clId="{51F16470-01A9-4C19-AAB0-44AD7D538DC4}" dt="2020-05-30T07:04:44.606" v="99" actId="47"/>
        <pc:sldMkLst>
          <pc:docMk/>
          <pc:sldMk cId="3058233661" sldId="278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2028146023" sldId="280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041621089" sldId="281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390752034" sldId="282"/>
        </pc:sldMkLst>
      </pc:sldChg>
      <pc:sldChg chg="del">
        <pc:chgData name="Yoo Jonghun" userId="7af2938a2fa79179" providerId="LiveId" clId="{51F16470-01A9-4C19-AAB0-44AD7D538DC4}" dt="2020-05-30T07:06:03.014" v="123" actId="2696"/>
        <pc:sldMkLst>
          <pc:docMk/>
          <pc:sldMk cId="692910768" sldId="283"/>
        </pc:sldMkLst>
      </pc:sldChg>
      <pc:sldChg chg="addSp delSp modSp add mod">
        <pc:chgData name="Yoo Jonghun" userId="7af2938a2fa79179" providerId="LiveId" clId="{51F16470-01A9-4C19-AAB0-44AD7D538DC4}" dt="2020-05-30T07:05:48.556" v="122" actId="1076"/>
        <pc:sldMkLst>
          <pc:docMk/>
          <pc:sldMk cId="4289707952" sldId="284"/>
        </pc:sldMkLst>
        <pc:spChg chg="mod">
          <ac:chgData name="Yoo Jonghun" userId="7af2938a2fa79179" providerId="LiveId" clId="{51F16470-01A9-4C19-AAB0-44AD7D538DC4}" dt="2020-05-30T07:05:10.191" v="101"/>
          <ac:spMkLst>
            <pc:docMk/>
            <pc:sldMk cId="4289707952" sldId="284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05:20.749" v="112"/>
          <ac:spMkLst>
            <pc:docMk/>
            <pc:sldMk cId="4289707952" sldId="284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05:48.556" v="122" actId="1076"/>
          <ac:spMkLst>
            <pc:docMk/>
            <pc:sldMk cId="4289707952" sldId="284"/>
            <ac:spMk id="8" creationId="{0D6652DE-32D9-4E50-B8DE-55C6D2179211}"/>
          </ac:spMkLst>
        </pc:spChg>
        <pc:spChg chg="del">
          <ac:chgData name="Yoo Jonghun" userId="7af2938a2fa79179" providerId="LiveId" clId="{51F16470-01A9-4C19-AAB0-44AD7D538DC4}" dt="2020-05-30T07:05:23.114" v="113" actId="478"/>
          <ac:spMkLst>
            <pc:docMk/>
            <pc:sldMk cId="4289707952" sldId="284"/>
            <ac:spMk id="9" creationId="{8A155712-7A57-43F3-9149-354A3EABCDA4}"/>
          </ac:spMkLst>
        </pc:spChg>
        <pc:picChg chg="del">
          <ac:chgData name="Yoo Jonghun" userId="7af2938a2fa79179" providerId="LiveId" clId="{51F16470-01A9-4C19-AAB0-44AD7D538DC4}" dt="2020-05-30T07:05:23.114" v="113" actId="478"/>
          <ac:picMkLst>
            <pc:docMk/>
            <pc:sldMk cId="4289707952" sldId="284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51F16470-01A9-4C19-AAB0-44AD7D538DC4}" dt="2020-05-30T07:12:10.462" v="535" actId="1035"/>
        <pc:sldMkLst>
          <pc:docMk/>
          <pc:sldMk cId="2108534130" sldId="285"/>
        </pc:sldMkLst>
        <pc:spChg chg="mod">
          <ac:chgData name="Yoo Jonghun" userId="7af2938a2fa79179" providerId="LiveId" clId="{51F16470-01A9-4C19-AAB0-44AD7D538DC4}" dt="2020-05-30T07:10:31.485" v="415"/>
          <ac:spMkLst>
            <pc:docMk/>
            <pc:sldMk cId="2108534130" sldId="285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0:37.237" v="459" actId="20577"/>
          <ac:spMkLst>
            <pc:docMk/>
            <pc:sldMk cId="2108534130" sldId="285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06:37.492" v="231" actId="478"/>
          <ac:spMkLst>
            <pc:docMk/>
            <pc:sldMk cId="2108534130" sldId="285"/>
            <ac:spMk id="8" creationId="{0D6652DE-32D9-4E50-B8DE-55C6D2179211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9" creationId="{ED290A74-0FEB-4D8F-AE90-11FD41743FDB}"/>
          </ac:spMkLst>
        </pc:spChg>
        <pc:spChg chg="add del mod">
          <ac:chgData name="Yoo Jonghun" userId="7af2938a2fa79179" providerId="LiveId" clId="{51F16470-01A9-4C19-AAB0-44AD7D538DC4}" dt="2020-05-30T07:12:05.966" v="519" actId="478"/>
          <ac:spMkLst>
            <pc:docMk/>
            <pc:sldMk cId="2108534130" sldId="285"/>
            <ac:spMk id="10" creationId="{CDDEA006-F2C2-46C6-BE28-AAE3AF1B882B}"/>
          </ac:spMkLst>
        </pc:spChg>
      </pc:sldChg>
      <pc:sldChg chg="modSp add mod ord">
        <pc:chgData name="Yoo Jonghun" userId="7af2938a2fa79179" providerId="LiveId" clId="{51F16470-01A9-4C19-AAB0-44AD7D538DC4}" dt="2020-05-30T07:12:14.386" v="537" actId="1076"/>
        <pc:sldMkLst>
          <pc:docMk/>
          <pc:sldMk cId="50156802" sldId="286"/>
        </pc:sldMkLst>
        <pc:spChg chg="mod">
          <ac:chgData name="Yoo Jonghun" userId="7af2938a2fa79179" providerId="LiveId" clId="{51F16470-01A9-4C19-AAB0-44AD7D538DC4}" dt="2020-05-30T07:09:40.079" v="367"/>
          <ac:spMkLst>
            <pc:docMk/>
            <pc:sldMk cId="50156802" sldId="286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2:14.386" v="537" actId="1076"/>
          <ac:spMkLst>
            <pc:docMk/>
            <pc:sldMk cId="50156802" sldId="286"/>
            <ac:spMk id="7" creationId="{92A3FAC1-F604-4EB9-B8C7-E4518C21C431}"/>
          </ac:spMkLst>
        </pc:spChg>
      </pc:sldChg>
      <pc:sldChg chg="addSp delSp modSp add mod">
        <pc:chgData name="Yoo Jonghun" userId="7af2938a2fa79179" providerId="LiveId" clId="{51F16470-01A9-4C19-AAB0-44AD7D538DC4}" dt="2020-05-30T07:34:10.020" v="1905" actId="20577"/>
        <pc:sldMkLst>
          <pc:docMk/>
          <pc:sldMk cId="2530541355" sldId="287"/>
        </pc:sldMkLst>
        <pc:spChg chg="mod">
          <ac:chgData name="Yoo Jonghun" userId="7af2938a2fa79179" providerId="LiveId" clId="{51F16470-01A9-4C19-AAB0-44AD7D538DC4}" dt="2020-05-30T07:13:23.819" v="573"/>
          <ac:spMkLst>
            <pc:docMk/>
            <pc:sldMk cId="2530541355" sldId="287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34:10.020" v="1905" actId="20577"/>
          <ac:spMkLst>
            <pc:docMk/>
            <pc:sldMk cId="2530541355" sldId="287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9" creationId="{ED290A74-0FEB-4D8F-AE90-11FD41743FDB}"/>
          </ac:spMkLst>
        </pc:spChg>
        <pc:graphicFrameChg chg="add mod modGraphic">
          <ac:chgData name="Yoo Jonghun" userId="7af2938a2fa79179" providerId="LiveId" clId="{51F16470-01A9-4C19-AAB0-44AD7D538DC4}" dt="2020-05-30T07:19:50.986" v="998" actId="1076"/>
          <ac:graphicFrameMkLst>
            <pc:docMk/>
            <pc:sldMk cId="2530541355" sldId="287"/>
            <ac:graphicFrameMk id="6" creationId="{56629043-C581-4CDC-B6FE-2F06C328C1B6}"/>
          </ac:graphicFrameMkLst>
        </pc:graphicFrameChg>
      </pc:sldChg>
      <pc:sldChg chg="addSp modSp add mod">
        <pc:chgData name="Yoo Jonghun" userId="7af2938a2fa79179" providerId="LiveId" clId="{51F16470-01A9-4C19-AAB0-44AD7D538DC4}" dt="2020-05-30T07:22:01.931" v="1152" actId="1076"/>
        <pc:sldMkLst>
          <pc:docMk/>
          <pc:sldMk cId="2356660516" sldId="288"/>
        </pc:sldMkLst>
        <pc:spChg chg="mod">
          <ac:chgData name="Yoo Jonghun" userId="7af2938a2fa79179" providerId="LiveId" clId="{51F16470-01A9-4C19-AAB0-44AD7D538DC4}" dt="2020-05-30T07:21:43.876" v="1081" actId="20577"/>
          <ac:spMkLst>
            <pc:docMk/>
            <pc:sldMk cId="2356660516" sldId="28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1:58.968" v="1151"/>
          <ac:spMkLst>
            <pc:docMk/>
            <pc:sldMk cId="2356660516" sldId="288"/>
            <ac:spMk id="5" creationId="{7FBC023E-5D69-44AC-9A88-C9CCE4BFD6A0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7" creationId="{92A3FAC1-F604-4EB9-B8C7-E4518C21C431}"/>
          </ac:spMkLst>
        </pc:spChg>
        <pc:spChg chg="add 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8" creationId="{71414948-58F5-4488-98FD-7D700BDDFF17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9" creationId="{ED290A74-0FEB-4D8F-AE90-11FD41743FDB}"/>
          </ac:spMkLst>
        </pc:spChg>
      </pc:sldChg>
      <pc:sldChg chg="addSp delSp modSp add mod">
        <pc:chgData name="Yoo Jonghun" userId="7af2938a2fa79179" providerId="LiveId" clId="{51F16470-01A9-4C19-AAB0-44AD7D538DC4}" dt="2020-05-30T07:26:37.179" v="1389" actId="20577"/>
        <pc:sldMkLst>
          <pc:docMk/>
          <pc:sldMk cId="1417911443" sldId="289"/>
        </pc:sldMkLst>
        <pc:spChg chg="mod">
          <ac:chgData name="Yoo Jonghun" userId="7af2938a2fa79179" providerId="LiveId" clId="{51F16470-01A9-4C19-AAB0-44AD7D538DC4}" dt="2020-05-30T07:23:14.290" v="1173"/>
          <ac:spMkLst>
            <pc:docMk/>
            <pc:sldMk cId="1417911443" sldId="289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5:30.298" v="1347"/>
          <ac:spMkLst>
            <pc:docMk/>
            <pc:sldMk cId="1417911443" sldId="289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26:37.179" v="1389" actId="20577"/>
          <ac:spMkLst>
            <pc:docMk/>
            <pc:sldMk cId="1417911443" sldId="289"/>
            <ac:spMk id="6" creationId="{95454916-0F92-4B78-9FD7-4A060B626FE5}"/>
          </ac:spMkLst>
        </pc:spChg>
        <pc:spChg chg="mod">
          <ac:chgData name="Yoo Jonghun" userId="7af2938a2fa79179" providerId="LiveId" clId="{51F16470-01A9-4C19-AAB0-44AD7D538DC4}" dt="2020-05-30T07:25:39.331" v="1349" actId="207"/>
          <ac:spMkLst>
            <pc:docMk/>
            <pc:sldMk cId="1417911443" sldId="289"/>
            <ac:spMk id="7" creationId="{92A3FAC1-F604-4EB9-B8C7-E4518C21C431}"/>
          </ac:spMkLst>
        </pc:spChg>
        <pc:spChg chg="del mod">
          <ac:chgData name="Yoo Jonghun" userId="7af2938a2fa79179" providerId="LiveId" clId="{51F16470-01A9-4C19-AAB0-44AD7D538DC4}" dt="2020-05-30T07:25:17.941" v="1289" actId="478"/>
          <ac:spMkLst>
            <pc:docMk/>
            <pc:sldMk cId="1417911443" sldId="289"/>
            <ac:spMk id="8" creationId="{71414948-58F5-4488-98FD-7D700BDDFF17}"/>
          </ac:spMkLst>
        </pc:spChg>
        <pc:spChg chg="del mod">
          <ac:chgData name="Yoo Jonghun" userId="7af2938a2fa79179" providerId="LiveId" clId="{51F16470-01A9-4C19-AAB0-44AD7D538DC4}" dt="2020-05-30T07:24:12.453" v="1260" actId="478"/>
          <ac:spMkLst>
            <pc:docMk/>
            <pc:sldMk cId="1417911443" sldId="289"/>
            <ac:spMk id="9" creationId="{ED290A74-0FEB-4D8F-AE90-11FD41743FDB}"/>
          </ac:spMkLst>
        </pc:spChg>
        <pc:spChg chg="add mod">
          <ac:chgData name="Yoo Jonghun" userId="7af2938a2fa79179" providerId="LiveId" clId="{51F16470-01A9-4C19-AAB0-44AD7D538DC4}" dt="2020-05-30T07:26:05.039" v="1366" actId="20577"/>
          <ac:spMkLst>
            <pc:docMk/>
            <pc:sldMk cId="1417911443" sldId="289"/>
            <ac:spMk id="10" creationId="{2675EC7E-A689-4DD3-BC9F-6535A0F866BB}"/>
          </ac:spMkLst>
        </pc:spChg>
        <pc:spChg chg="add mod">
          <ac:chgData name="Yoo Jonghun" userId="7af2938a2fa79179" providerId="LiveId" clId="{51F16470-01A9-4C19-AAB0-44AD7D538DC4}" dt="2020-05-30T07:26:34.527" v="1387" actId="20577"/>
          <ac:spMkLst>
            <pc:docMk/>
            <pc:sldMk cId="1417911443" sldId="289"/>
            <ac:spMk id="11" creationId="{92FBAD5C-D9BA-41C7-8617-6DF1E89E1304}"/>
          </ac:spMkLst>
        </pc:spChg>
      </pc:sldChg>
      <pc:sldChg chg="addSp delSp modSp add del mod">
        <pc:chgData name="Yoo Jonghun" userId="7af2938a2fa79179" providerId="LiveId" clId="{51F16470-01A9-4C19-AAB0-44AD7D538DC4}" dt="2020-05-30T07:33:40.806" v="1902" actId="2696"/>
        <pc:sldMkLst>
          <pc:docMk/>
          <pc:sldMk cId="3954979761" sldId="290"/>
        </pc:sldMkLst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6" creationId="{95454916-0F92-4B78-9FD7-4A060B626FE5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0" creationId="{2675EC7E-A689-4DD3-BC9F-6535A0F866BB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1" creationId="{92FBAD5C-D9BA-41C7-8617-6DF1E89E1304}"/>
          </ac:spMkLst>
        </pc:spChg>
        <pc:spChg chg="add mod">
          <ac:chgData name="Yoo Jonghun" userId="7af2938a2fa79179" providerId="LiveId" clId="{51F16470-01A9-4C19-AAB0-44AD7D538DC4}" dt="2020-05-30T07:27:54.386" v="1393" actId="1076"/>
          <ac:spMkLst>
            <pc:docMk/>
            <pc:sldMk cId="3954979761" sldId="290"/>
            <ac:spMk id="12" creationId="{BDA098B1-3366-472D-ADA4-C5E0AA93E32B}"/>
          </ac:spMkLst>
        </pc:spChg>
      </pc:sldChg>
      <pc:sldChg chg="addSp modSp add mod ord">
        <pc:chgData name="Yoo Jonghun" userId="7af2938a2fa79179" providerId="LiveId" clId="{51F16470-01A9-4C19-AAB0-44AD7D538DC4}" dt="2020-05-30T07:33:38.681" v="1901" actId="20577"/>
        <pc:sldMkLst>
          <pc:docMk/>
          <pc:sldMk cId="728447082" sldId="291"/>
        </pc:sldMkLst>
        <pc:spChg chg="mod">
          <ac:chgData name="Yoo Jonghun" userId="7af2938a2fa79179" providerId="LiveId" clId="{51F16470-01A9-4C19-AAB0-44AD7D538DC4}" dt="2020-05-30T07:28:47.984" v="1474"/>
          <ac:spMkLst>
            <pc:docMk/>
            <pc:sldMk cId="728447082" sldId="291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33:36.486" v="1899" actId="20577"/>
          <ac:spMkLst>
            <pc:docMk/>
            <pc:sldMk cId="728447082" sldId="291"/>
            <ac:spMk id="7" creationId="{7B439790-515A-425A-A7A8-474C05D00239}"/>
          </ac:spMkLst>
        </pc:spChg>
        <pc:spChg chg="add mod">
          <ac:chgData name="Yoo Jonghun" userId="7af2938a2fa79179" providerId="LiveId" clId="{51F16470-01A9-4C19-AAB0-44AD7D538DC4}" dt="2020-05-30T07:33:38.681" v="1901" actId="20577"/>
          <ac:spMkLst>
            <pc:docMk/>
            <pc:sldMk cId="728447082" sldId="291"/>
            <ac:spMk id="8" creationId="{4116662B-D2DB-4D2A-9D1D-68EE37964725}"/>
          </ac:spMkLst>
        </pc:spChg>
        <pc:spChg chg="mod">
          <ac:chgData name="Yoo Jonghun" userId="7af2938a2fa79179" providerId="LiveId" clId="{51F16470-01A9-4C19-AAB0-44AD7D538DC4}" dt="2020-05-30T07:28:52.574" v="1475" actId="1076"/>
          <ac:spMkLst>
            <pc:docMk/>
            <pc:sldMk cId="728447082" sldId="291"/>
            <ac:spMk id="12" creationId="{BDA098B1-3366-472D-ADA4-C5E0AA93E32B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en-US" altLang="ko-KR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임의의 수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함수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함수는 임의의 정수를 생성</a:t>
            </a:r>
            <a:endParaRPr lang="en-US" altLang="ko-KR" dirty="0"/>
          </a:p>
          <a:p>
            <a:pPr lvl="1"/>
            <a:r>
              <a:rPr lang="ko-KR" altLang="en-US" dirty="0"/>
              <a:t>숫자를 넣을 경우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x-1</a:t>
            </a:r>
            <a:r>
              <a:rPr lang="ko-KR" altLang="en-US" dirty="0"/>
              <a:t>까지의 범위에서 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195393-C5AF-4D2A-A7C5-08FBD5F78409}"/>
              </a:ext>
            </a:extLst>
          </p:cNvPr>
          <p:cNvSpPr/>
          <p:nvPr/>
        </p:nvSpPr>
        <p:spPr>
          <a:xfrm>
            <a:off x="1071600" y="2935502"/>
            <a:ext cx="3669091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np.random.randint</a:t>
            </a:r>
            <a:r>
              <a:rPr lang="en-US" altLang="ko-KR" sz="2000" dirty="0">
                <a:latin typeface="Consolas" panose="020B0609020204030204" pitchFamily="49" charset="0"/>
              </a:rPr>
              <a:t>(4)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BDAEF-18FA-461F-9F0E-664F8B83A6BB}"/>
              </a:ext>
            </a:extLst>
          </p:cNvPr>
          <p:cNvSpPr/>
          <p:nvPr/>
        </p:nvSpPr>
        <p:spPr>
          <a:xfrm>
            <a:off x="1060577" y="3919355"/>
            <a:ext cx="3669091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1F1E8-A72D-4FD9-83F7-624DD0550877}"/>
              </a:ext>
            </a:extLst>
          </p:cNvPr>
          <p:cNvSpPr txBox="1"/>
          <p:nvPr/>
        </p:nvSpPr>
        <p:spPr>
          <a:xfrm>
            <a:off x="6412351" y="4429896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실행할 때마다 다른 값이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5A0A42-D618-4851-A460-54A356291F59}"/>
              </a:ext>
            </a:extLst>
          </p:cNvPr>
          <p:cNvSpPr/>
          <p:nvPr/>
        </p:nvSpPr>
        <p:spPr>
          <a:xfrm>
            <a:off x="5014426" y="2935502"/>
            <a:ext cx="4258555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np.random.randint</a:t>
            </a:r>
            <a:r>
              <a:rPr lang="en-US" altLang="ko-KR" sz="2000" dirty="0">
                <a:latin typeface="Consolas" panose="020B0609020204030204" pitchFamily="49" charset="0"/>
              </a:rPr>
              <a:t>(10,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20)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009040-B80E-45B1-9154-DD7112246E69}"/>
              </a:ext>
            </a:extLst>
          </p:cNvPr>
          <p:cNvSpPr/>
          <p:nvPr/>
        </p:nvSpPr>
        <p:spPr>
          <a:xfrm>
            <a:off x="5003403" y="3919355"/>
            <a:ext cx="4258555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95C20B-CE29-41E1-BFCC-F0BDB854DF1B}"/>
              </a:ext>
            </a:extLst>
          </p:cNvPr>
          <p:cNvSpPr/>
          <p:nvPr/>
        </p:nvSpPr>
        <p:spPr>
          <a:xfrm>
            <a:off x="3202402" y="4818450"/>
            <a:ext cx="6053799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np.random.randint</a:t>
            </a:r>
            <a:r>
              <a:rPr lang="en-US" altLang="ko-KR" sz="2000" dirty="0">
                <a:latin typeface="Consolas" panose="020B0609020204030204" pitchFamily="49" charset="0"/>
              </a:rPr>
              <a:t>(10,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20, 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altLang="ko-KR" sz="2000" dirty="0">
                <a:latin typeface="Consolas" panose="020B0609020204030204" pitchFamily="49" charset="0"/>
              </a:rPr>
              <a:t>=(2,2))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7ED345-EBC9-4656-A481-DF9BF76541CF}"/>
              </a:ext>
            </a:extLst>
          </p:cNvPr>
          <p:cNvSpPr/>
          <p:nvPr/>
        </p:nvSpPr>
        <p:spPr>
          <a:xfrm>
            <a:off x="3191379" y="5802303"/>
            <a:ext cx="6053799" cy="765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[[15 18]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[19 18]]</a:t>
            </a:r>
          </a:p>
        </p:txBody>
      </p:sp>
    </p:spTree>
    <p:extLst>
      <p:ext uri="{BB962C8B-B14F-4D97-AF65-F5344CB8AC3E}">
        <p14:creationId xmlns:p14="http://schemas.microsoft.com/office/powerpoint/2010/main" val="229058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의 </a:t>
            </a:r>
            <a:r>
              <a:rPr lang="en-US" altLang="ko-KR" dirty="0"/>
              <a:t>sampling</a:t>
            </a:r>
            <a:r>
              <a:rPr lang="ko-KR" altLang="en-US" dirty="0"/>
              <a:t> 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함수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입력된 값에서 </a:t>
            </a:r>
            <a:r>
              <a:rPr lang="en-US" altLang="ko-KR" dirty="0"/>
              <a:t>size</a:t>
            </a:r>
            <a:r>
              <a:rPr lang="ko-KR" altLang="en-US" dirty="0"/>
              <a:t>개 샘플링 </a:t>
            </a:r>
            <a:r>
              <a:rPr lang="en-US" altLang="ko-KR" dirty="0"/>
              <a:t>(</a:t>
            </a:r>
            <a:r>
              <a:rPr lang="ko-KR" altLang="en-US" dirty="0"/>
              <a:t>복원 추출</a:t>
            </a:r>
            <a:r>
              <a:rPr lang="en-US" altLang="ko-KR" dirty="0"/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CCDA3A-236A-457C-B496-C4884E607A78}"/>
              </a:ext>
            </a:extLst>
          </p:cNvPr>
          <p:cNvSpPr/>
          <p:nvPr/>
        </p:nvSpPr>
        <p:spPr>
          <a:xfrm>
            <a:off x="856165" y="2600858"/>
            <a:ext cx="7135980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np.random.choice</a:t>
            </a:r>
            <a:r>
              <a:rPr lang="en-US" altLang="ko-KR" sz="2000" dirty="0">
                <a:latin typeface="Consolas" panose="020B0609020204030204" pitchFamily="49" charset="0"/>
              </a:rPr>
              <a:t>( 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(4)</a:t>
            </a:r>
            <a:r>
              <a:rPr lang="en-US" altLang="ko-KR" sz="2000" dirty="0">
                <a:latin typeface="Consolas" panose="020B0609020204030204" pitchFamily="49" charset="0"/>
              </a:rPr>
              <a:t>, size=(1,4)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AD35E-C6A9-43A7-840B-5A70232AB70E}"/>
              </a:ext>
            </a:extLst>
          </p:cNvPr>
          <p:cNvSpPr/>
          <p:nvPr/>
        </p:nvSpPr>
        <p:spPr>
          <a:xfrm>
            <a:off x="845142" y="3584711"/>
            <a:ext cx="7135980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[[1 2 0 3]]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FD1664-177C-494B-BDEE-152717E903BE}"/>
              </a:ext>
            </a:extLst>
          </p:cNvPr>
          <p:cNvSpPr/>
          <p:nvPr/>
        </p:nvSpPr>
        <p:spPr>
          <a:xfrm>
            <a:off x="856165" y="4354158"/>
            <a:ext cx="7135980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np.random.choice</a:t>
            </a:r>
            <a:r>
              <a:rPr lang="en-US" altLang="ko-KR" sz="2000" dirty="0">
                <a:latin typeface="Consolas" panose="020B0609020204030204" pitchFamily="49" charset="0"/>
              </a:rPr>
              <a:t>( 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latin typeface="Consolas" panose="020B0609020204030204" pitchFamily="49" charset="0"/>
              </a:rPr>
              <a:t>, size=(1,4)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490985-FBBE-47DA-B0D5-763B564911B8}"/>
              </a:ext>
            </a:extLst>
          </p:cNvPr>
          <p:cNvSpPr/>
          <p:nvPr/>
        </p:nvSpPr>
        <p:spPr>
          <a:xfrm>
            <a:off x="845142" y="5338011"/>
            <a:ext cx="7135980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[[1 2 0 3]]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78C855A-542C-4FE5-8E0E-D11A68CD3850}"/>
              </a:ext>
            </a:extLst>
          </p:cNvPr>
          <p:cNvCxnSpPr/>
          <p:nvPr/>
        </p:nvCxnSpPr>
        <p:spPr>
          <a:xfrm flipV="1">
            <a:off x="4091264" y="4873245"/>
            <a:ext cx="0" cy="116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FA7DCA-105C-42F6-B938-D80B71DC1E8B}"/>
              </a:ext>
            </a:extLst>
          </p:cNvPr>
          <p:cNvSpPr txBox="1"/>
          <p:nvPr/>
        </p:nvSpPr>
        <p:spPr>
          <a:xfrm>
            <a:off x="1775900" y="6092166"/>
            <a:ext cx="492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정수만 입력하면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arange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함수를 사용하는 것과 같음</a:t>
            </a:r>
          </a:p>
        </p:txBody>
      </p:sp>
    </p:spTree>
    <p:extLst>
      <p:ext uri="{BB962C8B-B14F-4D97-AF65-F5344CB8AC3E}">
        <p14:creationId xmlns:p14="http://schemas.microsoft.com/office/powerpoint/2010/main" val="25707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의 </a:t>
            </a:r>
            <a:r>
              <a:rPr lang="en-US" altLang="ko-KR" dirty="0"/>
              <a:t>sampling (2/2)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함수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입력된 값에서 </a:t>
            </a:r>
            <a:r>
              <a:rPr lang="en-US" altLang="ko-KR" dirty="0"/>
              <a:t>size</a:t>
            </a:r>
            <a:r>
              <a:rPr lang="ko-KR" altLang="en-US" dirty="0"/>
              <a:t>개 샘플링 </a:t>
            </a:r>
            <a:r>
              <a:rPr lang="en-US" altLang="ko-KR" dirty="0"/>
              <a:t>(</a:t>
            </a:r>
            <a:r>
              <a:rPr lang="ko-KR" altLang="en-US" dirty="0" err="1"/>
              <a:t>비복원</a:t>
            </a:r>
            <a:r>
              <a:rPr lang="ko-KR" altLang="en-US" dirty="0"/>
              <a:t> 추출</a:t>
            </a:r>
            <a:r>
              <a:rPr lang="en-US" altLang="ko-KR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FCE92D-D028-4846-A9A0-108529D7607D}"/>
              </a:ext>
            </a:extLst>
          </p:cNvPr>
          <p:cNvSpPr/>
          <p:nvPr/>
        </p:nvSpPr>
        <p:spPr>
          <a:xfrm>
            <a:off x="881564" y="2657179"/>
            <a:ext cx="7823877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np.random.choice</a:t>
            </a:r>
            <a:r>
              <a:rPr lang="en-US" altLang="ko-KR" sz="2000" dirty="0">
                <a:latin typeface="Consolas" panose="020B0609020204030204" pitchFamily="49" charset="0"/>
              </a:rPr>
              <a:t>(4, size=3, 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replace=False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DC641-2DEB-49EB-AA3D-14B3EB7308B5}"/>
              </a:ext>
            </a:extLst>
          </p:cNvPr>
          <p:cNvSpPr/>
          <p:nvPr/>
        </p:nvSpPr>
        <p:spPr>
          <a:xfrm>
            <a:off x="870541" y="3641032"/>
            <a:ext cx="7823877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[3 1 0]</a:t>
            </a:r>
          </a:p>
        </p:txBody>
      </p:sp>
    </p:spTree>
    <p:extLst>
      <p:ext uri="{BB962C8B-B14F-4D97-AF65-F5344CB8AC3E}">
        <p14:creationId xmlns:p14="http://schemas.microsoft.com/office/powerpoint/2010/main" val="125169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함수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로또 번호 </a:t>
            </a:r>
            <a:r>
              <a:rPr lang="en-US" altLang="ko-KR" dirty="0"/>
              <a:t>6</a:t>
            </a:r>
            <a:r>
              <a:rPr lang="ko-KR" altLang="en-US" dirty="0"/>
              <a:t>개를 생성하는 </a:t>
            </a:r>
            <a:r>
              <a:rPr lang="en-US" altLang="ko-KR" dirty="0"/>
              <a:t>"</a:t>
            </a:r>
            <a:r>
              <a:rPr lang="ko-KR" altLang="en-US" dirty="0" err="1"/>
              <a:t>로또번호생성기</a:t>
            </a:r>
            <a:r>
              <a:rPr lang="en-US" altLang="ko-KR" dirty="0"/>
              <a:t>" </a:t>
            </a:r>
            <a:r>
              <a:rPr lang="ko-KR" altLang="en-US" dirty="0"/>
              <a:t>이름의 함수를 작성하라</a:t>
            </a:r>
            <a:endParaRPr lang="en-US" altLang="ko-KR" dirty="0"/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중복된 번호를 허용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 err="1"/>
              <a:t>randint</a:t>
            </a:r>
            <a:r>
              <a:rPr lang="en-US" altLang="ko-KR" dirty="0"/>
              <a:t> </a:t>
            </a:r>
            <a:r>
              <a:rPr lang="ko-KR" altLang="en-US" dirty="0"/>
              <a:t>함수를 사용</a:t>
            </a:r>
          </a:p>
        </p:txBody>
      </p:sp>
    </p:spTree>
    <p:extLst>
      <p:ext uri="{BB962C8B-B14F-4D97-AF65-F5344CB8AC3E}">
        <p14:creationId xmlns:p14="http://schemas.microsoft.com/office/powerpoint/2010/main" val="258589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linspace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함수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특정 범위를 입력된 개수로 분할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, </a:t>
            </a:r>
            <a:r>
              <a:rPr lang="ko-KR" altLang="en-US" dirty="0"/>
              <a:t>분할 개수를 차례로 입력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FCE92D-D028-4846-A9A0-108529D7607D}"/>
              </a:ext>
            </a:extLst>
          </p:cNvPr>
          <p:cNvSpPr/>
          <p:nvPr/>
        </p:nvSpPr>
        <p:spPr>
          <a:xfrm>
            <a:off x="983164" y="3029779"/>
            <a:ext cx="7823877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np.linspace</a:t>
            </a:r>
            <a:r>
              <a:rPr lang="en-US" altLang="ko-KR" sz="2000" dirty="0">
                <a:latin typeface="Consolas" panose="020B0609020204030204" pitchFamily="49" charset="0"/>
              </a:rPr>
              <a:t>(0, 10, 3)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DC641-2DEB-49EB-AA3D-14B3EB7308B5}"/>
              </a:ext>
            </a:extLst>
          </p:cNvPr>
          <p:cNvSpPr/>
          <p:nvPr/>
        </p:nvSpPr>
        <p:spPr>
          <a:xfrm>
            <a:off x="972141" y="4013632"/>
            <a:ext cx="7823877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[ 0.  5. 10.]</a:t>
            </a:r>
          </a:p>
        </p:txBody>
      </p:sp>
    </p:spTree>
    <p:extLst>
      <p:ext uri="{BB962C8B-B14F-4D97-AF65-F5344CB8AC3E}">
        <p14:creationId xmlns:p14="http://schemas.microsoft.com/office/powerpoint/2010/main" val="345360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FBC023E-5D69-44AC-9A88-C9CCE4BFD6A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39700" y="2058988"/>
                <a:ext cx="10515600" cy="78581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다음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역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만족하는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반복문을 사용하여 계산하라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latin typeface="Consolas" panose="020B0609020204030204" pitchFamily="49" charset="0"/>
                  </a:rPr>
                  <a:t>x = 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np.linspace</a:t>
                </a:r>
                <a:r>
                  <a:rPr lang="en-US" altLang="ko-KR" dirty="0">
                    <a:latin typeface="Consolas" panose="020B0609020204030204" pitchFamily="49" charset="0"/>
                  </a:rPr>
                  <a:t>(0, 10, 100)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FBC023E-5D69-44AC-9A88-C9CCE4BFD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39700" y="2058988"/>
                <a:ext cx="10515600" cy="7858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90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함수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공식 홈페이지 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numpy.org</a:t>
            </a:r>
            <a:r>
              <a:rPr lang="en-US" altLang="ko-KR" dirty="0">
                <a:hlinkClick r:id="rId2"/>
              </a:rPr>
              <a:t>/doc/stable/reference/</a:t>
            </a:r>
            <a:r>
              <a:rPr lang="en-US" altLang="ko-KR" dirty="0" err="1">
                <a:hlinkClick r:id="rId2"/>
              </a:rPr>
              <a:t>routines.html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1CED04-7553-4BB7-BD6C-65AB95FC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935045"/>
            <a:ext cx="2895600" cy="3495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2AB656-7C95-41D0-B769-B7E9D58C5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87" y="2906175"/>
            <a:ext cx="3400425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EF088B-BFE9-4F00-B82A-2CBADC24D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466" y="2906175"/>
            <a:ext cx="3257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3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1583</TotalTime>
  <Words>354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나눔바른고딕 Light</vt:lpstr>
      <vt:lpstr>Gothic A1 thin</vt:lpstr>
      <vt:lpstr>Cambria Math</vt:lpstr>
      <vt:lpstr>나눔바른고딕</vt:lpstr>
      <vt:lpstr>맑은 고딕</vt:lpstr>
      <vt:lpstr>Consolas</vt:lpstr>
      <vt:lpstr>Arial</vt:lpstr>
      <vt:lpstr>Gothic A1 SemiBold</vt:lpstr>
      <vt:lpstr>Gothic A1 ExtraLight</vt:lpstr>
      <vt:lpstr>Office 테마</vt:lpstr>
      <vt:lpstr>Numpy와 함수</vt:lpstr>
      <vt:lpstr>임의의 수 생성</vt:lpstr>
      <vt:lpstr>ndarray의 sampling  (1/2)</vt:lpstr>
      <vt:lpstr>ndarray의 sampling (2/2) </vt:lpstr>
      <vt:lpstr>연습 문제 - 1</vt:lpstr>
      <vt:lpstr>linspace 함수</vt:lpstr>
      <vt:lpstr>연습 문제 - 2</vt:lpstr>
      <vt:lpstr>다양한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2020-06-29T14:56:02Z</dcterms:modified>
</cp:coreProperties>
</file>