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</p:sldIdLst>
  <p:sldSz cx="12192000" cy="6858000"/>
  <p:notesSz cx="6858000" cy="9144000"/>
  <p:embeddedFontLst>
    <p:embeddedFont>
      <p:font typeface="Gothic A1 ExtraLight" panose="020B0600000101010101" charset="-127"/>
      <p:regular r:id="rId13"/>
    </p:embeddedFont>
    <p:embeddedFont>
      <p:font typeface="Gothic A1 SemiBold" panose="020B0600000101010101" charset="-127"/>
      <p:bold r:id="rId14"/>
    </p:embeddedFont>
    <p:embeddedFont>
      <p:font typeface="Gothic A1 thin" panose="020B0600000101010101" charset="-127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나눔바른고딕" panose="020B0603020101020101" pitchFamily="50" charset="-127"/>
      <p:regular r:id="rId20"/>
      <p:bold r:id="rId21"/>
    </p:embeddedFont>
    <p:embeddedFont>
      <p:font typeface="나눔바른고딕 Light" panose="020B060302010102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372D6-9D9D-4C70-B830-EBD160D7151C}" v="9" dt="2020-06-23T16:20:19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6" d="100"/>
          <a:sy n="76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1ABCD4A6-5E7A-46C2-9D52-38049F65695E}"/>
    <pc:docChg chg="undo custSel addSld delSld modSld">
      <pc:chgData name="Yoo Jonghun" userId="7af2938a2fa79179" providerId="LiveId" clId="{1ABCD4A6-5E7A-46C2-9D52-38049F65695E}" dt="2020-05-30T08:37:15.512" v="607"/>
      <pc:docMkLst>
        <pc:docMk/>
      </pc:docMkLst>
      <pc:sldChg chg="modSp mod">
        <pc:chgData name="Yoo Jonghun" userId="7af2938a2fa79179" providerId="LiveId" clId="{1ABCD4A6-5E7A-46C2-9D52-38049F65695E}" dt="2020-05-30T08:09:35.966" v="226"/>
        <pc:sldMkLst>
          <pc:docMk/>
          <pc:sldMk cId="1738146401" sldId="256"/>
        </pc:sldMkLst>
        <pc:spChg chg="mod">
          <ac:chgData name="Yoo Jonghun" userId="7af2938a2fa79179" providerId="LiveId" clId="{1ABCD4A6-5E7A-46C2-9D52-38049F65695E}" dt="2020-05-30T08:09:35.966" v="226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31657119" sldId="268"/>
        </pc:sldMkLst>
      </pc:sldChg>
      <pc:sldChg chg="addSp delSp modSp mod">
        <pc:chgData name="Yoo Jonghun" userId="7af2938a2fa79179" providerId="LiveId" clId="{1ABCD4A6-5E7A-46C2-9D52-38049F65695E}" dt="2020-05-30T08:09:40.885" v="244"/>
        <pc:sldMkLst>
          <pc:docMk/>
          <pc:sldMk cId="2311395820" sldId="269"/>
        </pc:sldMkLst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1ABCD4A6-5E7A-46C2-9D52-38049F65695E}" dt="2020-05-30T08:03:51.535" v="14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1ABCD4A6-5E7A-46C2-9D52-38049F65695E}" dt="2020-05-30T08:09:40.885" v="244"/>
          <ac:spMkLst>
            <pc:docMk/>
            <pc:sldMk cId="2311395820" sldId="269"/>
            <ac:spMk id="4" creationId="{068C5A6C-909A-48DF-A469-FC73377508F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5" creationId="{7FBC023E-5D69-44AC-9A88-C9CCE4BFD6A0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7" creationId="{2A343686-6743-4AF0-AF25-7B87C441116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9" creationId="{52ACB516-8C5A-4449-8599-274B793160E8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0" creationId="{D075B3D6-F4A7-4570-A370-2989E96936B1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1" creationId="{D1EE8BFE-3EB7-455E-92D1-F438843AA464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2" creationId="{83C44B21-F575-46E2-B84B-E87516F6893B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13" creationId="{AA0764A6-8385-466E-AF8D-B8448D7D2C30}"/>
          </ac:spMkLst>
        </pc:spChg>
        <pc:spChg chg="add mod">
          <ac:chgData name="Yoo Jonghun" userId="7af2938a2fa79179" providerId="LiveId" clId="{1ABCD4A6-5E7A-46C2-9D52-38049F65695E}" dt="2020-05-30T08:07:55.040" v="176" actId="20577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5:51.926" v="112" actId="14100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8" creationId="{B7442332-B2D2-4D15-918A-5D68A9154A33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9" creationId="{C9B00DA3-7AC9-40B2-A94F-3D029B7F63E0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0" creationId="{66D5B086-8C34-42F7-A4BD-D857D1503934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1" creationId="{F1056D18-80E9-412E-84F1-C992EFF20767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2" creationId="{B3F0F2F0-AB04-405C-8E2C-FA7A89F03A5E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3" creationId="{BD98E903-14B1-4FFF-92FF-63E80F1E86F3}"/>
          </ac:spMkLst>
        </pc:spChg>
        <pc:spChg chg="add mod">
          <ac:chgData name="Yoo Jonghun" userId="7af2938a2fa79179" providerId="LiveId" clId="{1ABCD4A6-5E7A-46C2-9D52-38049F65695E}" dt="2020-05-30T08:07:31.932" v="134" actId="20577"/>
          <ac:spMkLst>
            <pc:docMk/>
            <pc:sldMk cId="2311395820" sldId="269"/>
            <ac:spMk id="24" creationId="{1A075EAE-DCCF-46A3-ABE2-B2D45F46F8A5}"/>
          </ac:spMkLst>
        </pc:spChg>
        <pc:spChg chg="add mod">
          <ac:chgData name="Yoo Jonghun" userId="7af2938a2fa79179" providerId="LiveId" clId="{1ABCD4A6-5E7A-46C2-9D52-38049F65695E}" dt="2020-05-30T08:07:29.955" v="133" actId="20577"/>
          <ac:spMkLst>
            <pc:docMk/>
            <pc:sldMk cId="2311395820" sldId="269"/>
            <ac:spMk id="25" creationId="{0079A938-2470-45E4-8609-40CA01700B62}"/>
          </ac:spMkLst>
        </pc:spChg>
      </pc:sldChg>
      <pc:sldChg chg="addSp delSp modSp add mod">
        <pc:chgData name="Yoo Jonghun" userId="7af2938a2fa79179" providerId="LiveId" clId="{1ABCD4A6-5E7A-46C2-9D52-38049F65695E}" dt="2020-05-30T08:09:44.863" v="245"/>
        <pc:sldMkLst>
          <pc:docMk/>
          <pc:sldMk cId="808796859" sldId="270"/>
        </pc:sldMkLst>
        <pc:spChg chg="add del mod">
          <ac:chgData name="Yoo Jonghun" userId="7af2938a2fa79179" providerId="LiveId" clId="{1ABCD4A6-5E7A-46C2-9D52-38049F65695E}" dt="2020-05-30T08:07:14.272" v="129"/>
          <ac:spMkLst>
            <pc:docMk/>
            <pc:sldMk cId="808796859" sldId="270"/>
            <ac:spMk id="2" creationId="{937893EE-C5C0-4EA0-8A18-D1E2FD711E56}"/>
          </ac:spMkLst>
        </pc:spChg>
        <pc:spChg chg="mod">
          <ac:chgData name="Yoo Jonghun" userId="7af2938a2fa79179" providerId="LiveId" clId="{1ABCD4A6-5E7A-46C2-9D52-38049F65695E}" dt="2020-05-30T08:09:44.863" v="245"/>
          <ac:spMkLst>
            <pc:docMk/>
            <pc:sldMk cId="808796859" sldId="270"/>
            <ac:spMk id="4" creationId="{068C5A6C-909A-48DF-A469-FC73377508FD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8" creationId="{9F37CDB0-A011-41FE-8E08-0C7CC1386442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9" creationId="{28A8F551-D575-4BDE-AF42-E7E68A29994A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0" creationId="{4681605E-3739-454B-A648-7C9E4557D6D5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1.403" v="178" actId="20577"/>
          <ac:spMkLst>
            <pc:docMk/>
            <pc:sldMk cId="808796859" sldId="270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16" creationId="{02F43F9A-35AC-48EF-B4F1-8D66CEFF0265}"/>
          </ac:spMkLst>
        </pc:spChg>
        <pc:spChg chg="mod">
          <ac:chgData name="Yoo Jonghun" userId="7af2938a2fa79179" providerId="LiveId" clId="{1ABCD4A6-5E7A-46C2-9D52-38049F65695E}" dt="2020-05-30T08:07:06.997" v="127" actId="6549"/>
          <ac:spMkLst>
            <pc:docMk/>
            <pc:sldMk cId="808796859" sldId="270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8" creationId="{B7442332-B2D2-4D15-918A-5D68A9154A33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9" creationId="{C9B00DA3-7AC9-40B2-A94F-3D029B7F63E0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0" creationId="{2AC227A6-2458-4E28-B737-3CA0D4475BA4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2" creationId="{D9B14F92-29B9-48EE-A1D2-C7F95AD74097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3" creationId="{18742B62-9C1C-4F5B-8227-94F4EA4D6F44}"/>
          </ac:spMkLst>
        </pc:spChg>
        <pc:graphicFrameChg chg="add mod">
          <ac:chgData name="Yoo Jonghun" userId="7af2938a2fa79179" providerId="LiveId" clId="{1ABCD4A6-5E7A-46C2-9D52-38049F65695E}" dt="2020-05-30T08:07:00.755" v="125" actId="1076"/>
          <ac:graphicFrameMkLst>
            <pc:docMk/>
            <pc:sldMk cId="808796859" sldId="270"/>
            <ac:graphicFrameMk id="12" creationId="{BB4BEE84-9CE2-4263-BAF9-07DCB2297D60}"/>
          </ac:graphicFrameMkLst>
        </pc:graphicFrame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3" creationId="{57919E77-2422-4274-8ED0-D99F98DCA153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4" creationId="{198A2F6C-16FF-4E67-A328-34117714E1EB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21" creationId="{CCAABCD6-38A9-4002-8220-459A52C2720C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290588330" sldId="270"/>
        </pc:sldMkLst>
      </pc:sldChg>
      <pc:sldChg chg="addSp delSp modSp add mod">
        <pc:chgData name="Yoo Jonghun" userId="7af2938a2fa79179" providerId="LiveId" clId="{1ABCD4A6-5E7A-46C2-9D52-38049F65695E}" dt="2020-05-30T08:09:48.057" v="246"/>
        <pc:sldMkLst>
          <pc:docMk/>
          <pc:sldMk cId="1667941697" sldId="271"/>
        </pc:sldMkLst>
        <pc:spChg chg="mod">
          <ac:chgData name="Yoo Jonghun" userId="7af2938a2fa79179" providerId="LiveId" clId="{1ABCD4A6-5E7A-46C2-9D52-38049F65695E}" dt="2020-05-30T08:09:48.057" v="246"/>
          <ac:spMkLst>
            <pc:docMk/>
            <pc:sldMk cId="1667941697" sldId="271"/>
            <ac:spMk id="4" creationId="{068C5A6C-909A-48DF-A469-FC73377508FD}"/>
          </ac:spMkLst>
        </pc:spChg>
        <pc:spChg chg="add del mod">
          <ac:chgData name="Yoo Jonghun" userId="7af2938a2fa79179" providerId="LiveId" clId="{1ABCD4A6-5E7A-46C2-9D52-38049F65695E}" dt="2020-05-30T08:09:15.019" v="207" actId="478"/>
          <ac:spMkLst>
            <pc:docMk/>
            <pc:sldMk cId="1667941697" sldId="271"/>
            <ac:spMk id="6" creationId="{C53CB66A-4CEC-47C2-9C99-0B9A57E86AA1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8" creationId="{9F37CDB0-A011-41FE-8E08-0C7CC1386442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9" creationId="{28A8F551-D575-4BDE-AF42-E7E68A29994A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0" creationId="{4681605E-3739-454B-A648-7C9E4557D6D5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4.572" v="180" actId="20577"/>
          <ac:spMkLst>
            <pc:docMk/>
            <pc:sldMk cId="1667941697" sldId="271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08:36.632" v="199" actId="20577"/>
          <ac:spMkLst>
            <pc:docMk/>
            <pc:sldMk cId="1667941697" sldId="271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8" creationId="{F3B8D3A6-93AF-40E0-A0C8-A55192BBD161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9" creationId="{16E68AD5-7E32-4E08-BD8F-BEC8303BE87D}"/>
          </ac:spMkLst>
        </pc:spChg>
        <pc:spChg chg="mod">
          <ac:chgData name="Yoo Jonghun" userId="7af2938a2fa79179" providerId="LiveId" clId="{1ABCD4A6-5E7A-46C2-9D52-38049F65695E}" dt="2020-05-30T08:08:21.372" v="184" actId="14100"/>
          <ac:spMkLst>
            <pc:docMk/>
            <pc:sldMk cId="1667941697" sldId="271"/>
            <ac:spMk id="23" creationId="{18742B62-9C1C-4F5B-8227-94F4EA4D6F44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4" creationId="{4C865148-F68C-4C82-A8D1-D7E3B2637E72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5" creationId="{4D382825-FA34-4BE6-9088-C13BD1103FBF}"/>
          </ac:spMkLst>
        </pc:spChg>
        <pc:cxnChg chg="add del mod">
          <ac:chgData name="Yoo Jonghun" userId="7af2938a2fa79179" providerId="LiveId" clId="{1ABCD4A6-5E7A-46C2-9D52-38049F65695E}" dt="2020-05-30T08:09:17.074" v="208" actId="478"/>
          <ac:cxnSpMkLst>
            <pc:docMk/>
            <pc:sldMk cId="1667941697" sldId="271"/>
            <ac:cxnSpMk id="5" creationId="{4D082CD2-D20F-4474-99DA-54BC3173EDEA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07957240" sldId="271"/>
        </pc:sldMkLst>
      </pc:sldChg>
      <pc:sldChg chg="addSp delSp modSp add mod">
        <pc:chgData name="Yoo Jonghun" userId="7af2938a2fa79179" providerId="LiveId" clId="{1ABCD4A6-5E7A-46C2-9D52-38049F65695E}" dt="2020-05-30T08:17:35.244" v="440" actId="20577"/>
        <pc:sldMkLst>
          <pc:docMk/>
          <pc:sldMk cId="887941018" sldId="272"/>
        </pc:sldMkLst>
        <pc:spChg chg="add mod">
          <ac:chgData name="Yoo Jonghun" userId="7af2938a2fa79179" providerId="LiveId" clId="{1ABCD4A6-5E7A-46C2-9D52-38049F65695E}" dt="2020-05-30T08:14:53.758" v="335" actId="1076"/>
          <ac:spMkLst>
            <pc:docMk/>
            <pc:sldMk cId="887941018" sldId="272"/>
            <ac:spMk id="6" creationId="{BCBB1057-DA2B-4BE0-BA52-1F06050628D3}"/>
          </ac:spMkLst>
        </pc:spChg>
        <pc:spChg chg="mod">
          <ac:chgData name="Yoo Jonghun" userId="7af2938a2fa79179" providerId="LiveId" clId="{1ABCD4A6-5E7A-46C2-9D52-38049F65695E}" dt="2020-05-30T08:17:35.244" v="440" actId="20577"/>
          <ac:spMkLst>
            <pc:docMk/>
            <pc:sldMk cId="887941018" sldId="272"/>
            <ac:spMk id="15" creationId="{2E4A27F5-21F5-4292-83F2-1AE429C5CCB6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6" creationId="{02F43F9A-35AC-48EF-B4F1-8D66CEFF0265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8" creationId="{F3B8D3A6-93AF-40E0-A0C8-A55192BBD161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9" creationId="{16E68AD5-7E32-4E08-BD8F-BEC8303BE87D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0" creationId="{2AC227A6-2458-4E28-B737-3CA0D4475BA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2" creationId="{D9B14F92-29B9-48EE-A1D2-C7F95AD74097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3" creationId="{18742B62-9C1C-4F5B-8227-94F4EA4D6F4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4" creationId="{4C865148-F68C-4C82-A8D1-D7E3B2637E72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5" creationId="{4D382825-FA34-4BE6-9088-C13BD1103FBF}"/>
          </ac:spMkLst>
        </pc:spChg>
        <pc:spChg chg="add mod">
          <ac:chgData name="Yoo Jonghun" userId="7af2938a2fa79179" providerId="LiveId" clId="{1ABCD4A6-5E7A-46C2-9D52-38049F65695E}" dt="2020-05-30T08:10:46.779" v="266" actId="13926"/>
          <ac:spMkLst>
            <pc:docMk/>
            <pc:sldMk cId="887941018" sldId="272"/>
            <ac:spMk id="26" creationId="{B73DF068-95EF-4510-8D80-34465259DD49}"/>
          </ac:spMkLst>
        </pc:spChg>
        <pc:spChg chg="add mod">
          <ac:chgData name="Yoo Jonghun" userId="7af2938a2fa79179" providerId="LiveId" clId="{1ABCD4A6-5E7A-46C2-9D52-38049F65695E}" dt="2020-05-30T08:10:42.713" v="265" actId="1076"/>
          <ac:spMkLst>
            <pc:docMk/>
            <pc:sldMk cId="887941018" sldId="272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1" creationId="{AB490108-3041-425C-BA5A-3BB50BA2555E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2" creationId="{8F1775D4-62AA-46C3-9875-CBD9074E62D3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4" creationId="{732EEC97-C923-460F-A644-D2BB8A028749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5" creationId="{9F22A36F-645E-4667-AEB1-EFE3DB69EFF2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7" creationId="{37241C5A-1D3E-4A89-8271-A243B8870BBD}"/>
          </ac:spMkLst>
        </pc:spChg>
        <pc:graphicFrameChg chg="del">
          <ac:chgData name="Yoo Jonghun" userId="7af2938a2fa79179" providerId="LiveId" clId="{1ABCD4A6-5E7A-46C2-9D52-38049F65695E}" dt="2020-05-30T08:10:37.553" v="263" actId="478"/>
          <ac:graphicFrameMkLst>
            <pc:docMk/>
            <pc:sldMk cId="887941018" sldId="272"/>
            <ac:graphicFrameMk id="12" creationId="{BB4BEE84-9CE2-4263-BAF9-07DCB2297D60}"/>
          </ac:graphicFrameMkLst>
        </pc:graphicFrameChg>
        <pc:graphicFrameChg chg="add mod">
          <ac:chgData name="Yoo Jonghun" userId="7af2938a2fa79179" providerId="LiveId" clId="{1ABCD4A6-5E7A-46C2-9D52-38049F65695E}" dt="2020-05-30T08:10:53.384" v="268" actId="1076"/>
          <ac:graphicFrameMkLst>
            <pc:docMk/>
            <pc:sldMk cId="887941018" sldId="272"/>
            <ac:graphicFrameMk id="28" creationId="{DC4A7FD1-3BED-414B-A81B-D48CF26A9BF1}"/>
          </ac:graphicFrameMkLst>
        </pc:graphicFrameChg>
        <pc:cxnChg chg="add">
          <ac:chgData name="Yoo Jonghun" userId="7af2938a2fa79179" providerId="LiveId" clId="{1ABCD4A6-5E7A-46C2-9D52-38049F65695E}" dt="2020-05-30T08:14:37.050" v="276" actId="11529"/>
          <ac:cxnSpMkLst>
            <pc:docMk/>
            <pc:sldMk cId="887941018" sldId="272"/>
            <ac:cxnSpMk id="5" creationId="{69A30F8B-42BF-4829-A705-4D0A22825B02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3" creationId="{57919E77-2422-4274-8ED0-D99F98DCA153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4" creationId="{198A2F6C-16FF-4E67-A328-34117714E1EB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21" creationId="{CCAABCD6-38A9-4002-8220-459A52C2720C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29" creationId="{098D2661-07AF-4D8D-804E-557EE1C519A7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0" creationId="{DA755692-1A52-42C5-824F-500B2D631C7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3" creationId="{F26857E1-BBC6-4B5E-9609-DF9A61961D3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6" creationId="{3D51A661-7CD5-474D-8AE5-A5E135CE856E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1251691678" sldId="272"/>
        </pc:sldMkLst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7075582" sldId="273"/>
        </pc:sldMkLst>
      </pc:sldChg>
      <pc:sldChg chg="addSp delSp modSp add mod">
        <pc:chgData name="Yoo Jonghun" userId="7af2938a2fa79179" providerId="LiveId" clId="{1ABCD4A6-5E7A-46C2-9D52-38049F65695E}" dt="2020-05-30T08:17:37.216" v="441" actId="20577"/>
        <pc:sldMkLst>
          <pc:docMk/>
          <pc:sldMk cId="2112440503" sldId="273"/>
        </pc:sldMkLst>
        <pc:spChg chg="mod">
          <ac:chgData name="Yoo Jonghun" userId="7af2938a2fa79179" providerId="LiveId" clId="{1ABCD4A6-5E7A-46C2-9D52-38049F65695E}" dt="2020-05-30T08:17:37.216" v="441" actId="20577"/>
          <ac:spMkLst>
            <pc:docMk/>
            <pc:sldMk cId="2112440503" sldId="273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1" creationId="{4054FBCB-153A-4FEB-9862-818DF2F8E7F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2" creationId="{B3281E14-E68F-4D13-B96A-7E37D802691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4" creationId="{DA2B3A0F-55E8-48A2-8F8B-1FB83818BA5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5:06.061" v="336"/>
          <ac:spMkLst>
            <pc:docMk/>
            <pc:sldMk cId="2112440503" sldId="273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5:26.378" v="341"/>
          <ac:spMkLst>
            <pc:docMk/>
            <pc:sldMk cId="2112440503" sldId="273"/>
            <ac:spMk id="27" creationId="{F4170FC0-33F6-47CC-8BC1-C2416D9CF357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1" creationId="{AB490108-3041-425C-BA5A-3BB50BA2555E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2" creationId="{8F1775D4-62AA-46C3-9875-CBD9074E62D3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4" creationId="{732EEC97-C923-460F-A644-D2BB8A028749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5" creationId="{9F22A36F-645E-4667-AEB1-EFE3DB69EFF2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7" creationId="{37241C5A-1D3E-4A89-8271-A243B8870BB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39" creationId="{0B6B9197-8086-49B0-A857-D53EA9F6637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0" creationId="{748D046D-B65B-4043-A9CA-28AC7B772D7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2" creationId="{C1CAC14D-8867-4489-8139-423F7F43D6D2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4" creationId="{09DCBFE9-4790-4611-843E-D48398B3183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6" creationId="{9FCFD8D9-AD70-46BA-AD95-7E0F3C82CF6B}"/>
          </ac:spMkLst>
        </pc:spChg>
        <pc:graphicFrameChg chg="add mod">
          <ac:chgData name="Yoo Jonghun" userId="7af2938a2fa79179" providerId="LiveId" clId="{1ABCD4A6-5E7A-46C2-9D52-38049F65695E}" dt="2020-05-30T08:15:18.610" v="340" actId="1076"/>
          <ac:graphicFrameMkLst>
            <pc:docMk/>
            <pc:sldMk cId="2112440503" sldId="273"/>
            <ac:graphicFrameMk id="18" creationId="{C8915D39-29F8-4E62-A327-634ACD77C96F}"/>
          </ac:graphicFrameMkLst>
        </pc:graphicFrameChg>
        <pc:graphicFrameChg chg="del">
          <ac:chgData name="Yoo Jonghun" userId="7af2938a2fa79179" providerId="LiveId" clId="{1ABCD4A6-5E7A-46C2-9D52-38049F65695E}" dt="2020-05-30T08:15:14.497" v="338" actId="478"/>
          <ac:graphicFrameMkLst>
            <pc:docMk/>
            <pc:sldMk cId="2112440503" sldId="273"/>
            <ac:graphicFrameMk id="28" creationId="{DC4A7FD1-3BED-414B-A81B-D48CF26A9BF1}"/>
          </ac:graphicFrameMkLst>
        </pc:graphicFrame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19" creationId="{89ACC693-1D16-4A22-B06A-62B8E3F7EC7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0" creationId="{4D8D1D88-98A4-418B-ACE7-2B61EC708D57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29" creationId="{098D2661-07AF-4D8D-804E-557EE1C519A7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0" creationId="{DA755692-1A52-42C5-824F-500B2D631C7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3" creationId="{F26857E1-BBC6-4B5E-9609-DF9A61961D3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6" creationId="{3D51A661-7CD5-474D-8AE5-A5E135CE856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38" creationId="{14D8A101-FD16-4C16-9D64-549686BF120F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1" creationId="{38B2E8D7-E990-43C8-983F-4DD99B80BAA9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3" creationId="{52966774-FD9F-4A65-B5E3-E38BE8AB3A45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5" creationId="{FDCA5F0D-AE2E-447B-B716-8D9CAC2F6ED1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7" creationId="{C076568F-AB2D-4DDB-8891-802E3BD34DF0}"/>
          </ac:cxnSpMkLst>
        </pc:cxnChg>
      </pc:sldChg>
      <pc:sldChg chg="addSp delSp modSp add mod">
        <pc:chgData name="Yoo Jonghun" userId="7af2938a2fa79179" providerId="LiveId" clId="{1ABCD4A6-5E7A-46C2-9D52-38049F65695E}" dt="2020-05-30T08:18:39.395" v="510" actId="1076"/>
        <pc:sldMkLst>
          <pc:docMk/>
          <pc:sldMk cId="2131278863" sldId="274"/>
        </pc:sldMkLst>
        <pc:spChg chg="mod">
          <ac:chgData name="Yoo Jonghun" userId="7af2938a2fa79179" providerId="LiveId" clId="{1ABCD4A6-5E7A-46C2-9D52-38049F65695E}" dt="2020-05-30T08:17:39.516" v="442" actId="20577"/>
          <ac:spMkLst>
            <pc:docMk/>
            <pc:sldMk cId="2131278863" sldId="274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30.517" v="509" actId="27636"/>
          <ac:spMkLst>
            <pc:docMk/>
            <pc:sldMk cId="2131278863" sldId="274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1" creationId="{4054FBCB-153A-4FEB-9862-818DF2F8E7F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2" creationId="{B3281E14-E68F-4D13-B96A-7E37D802691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4" creationId="{DA2B3A0F-55E8-48A2-8F8B-1FB83818BA5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8" creationId="{288123FC-85EA-446A-BE13-94E0D5C577CF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9" creationId="{8F98606A-3BF8-4448-8E00-37C2C848C8C8}"/>
          </ac:spMkLst>
        </pc:spChg>
        <pc:spChg chg="del mod">
          <ac:chgData name="Yoo Jonghun" userId="7af2938a2fa79179" providerId="LiveId" clId="{1ABCD4A6-5E7A-46C2-9D52-38049F65695E}" dt="2020-05-30T08:16:37.986" v="415" actId="478"/>
          <ac:spMkLst>
            <pc:docMk/>
            <pc:sldMk cId="2131278863" sldId="274"/>
            <ac:spMk id="39" creationId="{0B6B9197-8086-49B0-A857-D53EA9F6637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0" creationId="{748D046D-B65B-4043-A9CA-28AC7B772D7D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2" creationId="{C1CAC14D-8867-4489-8139-423F7F43D6D2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4" creationId="{09DCBFE9-4790-4611-843E-D48398B3183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6" creationId="{9FCFD8D9-AD70-46BA-AD95-7E0F3C82CF6B}"/>
          </ac:spMkLst>
        </pc:spChg>
        <pc:graphicFrameChg chg="mod">
          <ac:chgData name="Yoo Jonghun" userId="7af2938a2fa79179" providerId="LiveId" clId="{1ABCD4A6-5E7A-46C2-9D52-38049F65695E}" dt="2020-05-30T08:18:39.395" v="510" actId="1076"/>
          <ac:graphicFrameMkLst>
            <pc:docMk/>
            <pc:sldMk cId="2131278863" sldId="274"/>
            <ac:graphicFrameMk id="18" creationId="{C8915D39-29F8-4E62-A327-634ACD77C96F}"/>
          </ac:graphicFrameMkLst>
        </pc:graphicFrame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19" creationId="{89ACC693-1D16-4A22-B06A-62B8E3F7EC7E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0" creationId="{4D8D1D88-98A4-418B-ACE7-2B61EC708D57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3" creationId="{DF13DEB9-0566-4F5B-9A89-B97BC34DF75A}"/>
          </ac:cxnSpMkLst>
        </pc:cxnChg>
        <pc:cxnChg chg="del mod">
          <ac:chgData name="Yoo Jonghun" userId="7af2938a2fa79179" providerId="LiveId" clId="{1ABCD4A6-5E7A-46C2-9D52-38049F65695E}" dt="2020-05-30T08:16:37.986" v="415" actId="478"/>
          <ac:cxnSpMkLst>
            <pc:docMk/>
            <pc:sldMk cId="2131278863" sldId="274"/>
            <ac:cxnSpMk id="38" creationId="{14D8A101-FD16-4C16-9D64-549686BF120F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1" creationId="{38B2E8D7-E990-43C8-983F-4DD99B80BAA9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3" creationId="{52966774-FD9F-4A65-B5E3-E38BE8AB3A45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5" creationId="{FDCA5F0D-AE2E-447B-B716-8D9CAC2F6ED1}"/>
          </ac:cxnSpMkLst>
        </pc:cxnChg>
        <pc:cxnChg chg="del mod">
          <ac:chgData name="Yoo Jonghun" userId="7af2938a2fa79179" providerId="LiveId" clId="{1ABCD4A6-5E7A-46C2-9D52-38049F65695E}" dt="2020-05-30T08:16:31.810" v="413" actId="478"/>
          <ac:cxnSpMkLst>
            <pc:docMk/>
            <pc:sldMk cId="2131278863" sldId="274"/>
            <ac:cxnSpMk id="47" creationId="{C076568F-AB2D-4DDB-8891-802E3BD34DF0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85891919" sldId="274"/>
        </pc:sldMkLst>
      </pc:sldChg>
      <pc:sldChg chg="addSp delSp modSp add mod">
        <pc:chgData name="Yoo Jonghun" userId="7af2938a2fa79179" providerId="LiveId" clId="{1ABCD4A6-5E7A-46C2-9D52-38049F65695E}" dt="2020-05-30T08:35:06.094" v="565" actId="1076"/>
        <pc:sldMkLst>
          <pc:docMk/>
          <pc:sldMk cId="3382444670" sldId="275"/>
        </pc:sldMkLst>
        <pc:spChg chg="add del mod">
          <ac:chgData name="Yoo Jonghun" userId="7af2938a2fa79179" providerId="LiveId" clId="{1ABCD4A6-5E7A-46C2-9D52-38049F65695E}" dt="2020-05-30T08:34:58.890" v="562" actId="478"/>
          <ac:spMkLst>
            <pc:docMk/>
            <pc:sldMk cId="3382444670" sldId="275"/>
            <ac:spMk id="6" creationId="{F4AFE2AD-E7FE-4184-A222-497A3D395EBF}"/>
          </ac:spMkLst>
        </pc:spChg>
        <pc:spChg chg="mod">
          <ac:chgData name="Yoo Jonghun" userId="7af2938a2fa79179" providerId="LiveId" clId="{1ABCD4A6-5E7A-46C2-9D52-38049F65695E}" dt="2020-05-30T08:17:43.728" v="444" actId="20577"/>
          <ac:spMkLst>
            <pc:docMk/>
            <pc:sldMk cId="3382444670" sldId="275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55.818" v="520" actId="14100"/>
          <ac:spMkLst>
            <pc:docMk/>
            <pc:sldMk cId="3382444670" sldId="275"/>
            <ac:spMk id="17" creationId="{C6802FBC-19A4-4F98-A3BA-8679B1D428B5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1" creationId="{4054FBCB-153A-4FEB-9862-818DF2F8E7F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2" creationId="{B3281E14-E68F-4D13-B96A-7E37D802691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4" creationId="{DA2B3A0F-55E8-48A2-8F8B-1FB83818BA5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9:26.801" v="548" actId="13926"/>
          <ac:spMkLst>
            <pc:docMk/>
            <pc:sldMk cId="3382444670" sldId="275"/>
            <ac:spMk id="26" creationId="{B73DF068-95EF-4510-8D80-34465259DD49}"/>
          </ac:spMkLst>
        </pc:spChg>
        <pc:spChg chg="del mod">
          <ac:chgData name="Yoo Jonghun" userId="7af2938a2fa79179" providerId="LiveId" clId="{1ABCD4A6-5E7A-46C2-9D52-38049F65695E}" dt="2020-05-30T08:19:02.377" v="521" actId="478"/>
          <ac:spMkLst>
            <pc:docMk/>
            <pc:sldMk cId="3382444670" sldId="275"/>
            <ac:spMk id="27" creationId="{F4170FC0-33F6-47CC-8BC1-C2416D9CF357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8" creationId="{288123FC-85EA-446A-BE13-94E0D5C577CF}"/>
          </ac:spMkLst>
        </pc:spChg>
        <pc:spChg chg="mod">
          <ac:chgData name="Yoo Jonghun" userId="7af2938a2fa79179" providerId="LiveId" clId="{1ABCD4A6-5E7A-46C2-9D52-38049F65695E}" dt="2020-05-30T08:19:30.156" v="549" actId="1076"/>
          <ac:spMkLst>
            <pc:docMk/>
            <pc:sldMk cId="3382444670" sldId="275"/>
            <ac:spMk id="29" creationId="{8F98606A-3BF8-4448-8E00-37C2C848C8C8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0" creationId="{08E32425-D12D-40DE-96A8-7E1964E0A056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1" creationId="{26F35A35-8F33-4B8B-BEC2-55D9B76617B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2" creationId="{8A197096-551E-4BA6-9E91-8C5CD6D4682A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4" creationId="{870B31E7-29EA-443D-972B-DBEFF522684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6" creationId="{43A1C9A0-F08F-461A-AA63-F0DF6537BDA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1" creationId="{EB65C84C-E6E7-4D40-B1E9-C3F1F7CA321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2" creationId="{EEE1056C-7B8C-414A-87F2-A85802D8CF92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4" creationId="{07912809-A26F-494B-B0D9-3EFB43A682A7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5" creationId="{55E50481-D886-410B-875D-31A8D1002355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6" creationId="{C6E8FC93-A220-43BC-AD9E-696F2F87FE06}"/>
          </ac:spMkLst>
        </pc:spChg>
        <pc:graphicFrameChg chg="add del mod">
          <ac:chgData name="Yoo Jonghun" userId="7af2938a2fa79179" providerId="LiveId" clId="{1ABCD4A6-5E7A-46C2-9D52-38049F65695E}" dt="2020-05-30T08:34:33.501" v="555" actId="1076"/>
          <ac:graphicFrameMkLst>
            <pc:docMk/>
            <pc:sldMk cId="3382444670" sldId="275"/>
            <ac:graphicFrameMk id="18" creationId="{C8915D39-29F8-4E62-A327-634ACD77C96F}"/>
          </ac:graphicFrameMkLst>
        </pc:graphicFrameChg>
        <pc:graphicFrameChg chg="add del mod">
          <ac:chgData name="Yoo Jonghun" userId="7af2938a2fa79179" providerId="LiveId" clId="{1ABCD4A6-5E7A-46C2-9D52-38049F65695E}" dt="2020-05-30T08:34:28.408" v="554" actId="478"/>
          <ac:graphicFrameMkLst>
            <pc:docMk/>
            <pc:sldMk cId="3382444670" sldId="275"/>
            <ac:graphicFrameMk id="38" creationId="{095E2F48-CB23-4CA9-B560-87BD809C3540}"/>
          </ac:graphicFrameMkLst>
        </pc:graphicFrameChg>
        <pc:picChg chg="add mod">
          <ac:chgData name="Yoo Jonghun" userId="7af2938a2fa79179" providerId="LiveId" clId="{1ABCD4A6-5E7A-46C2-9D52-38049F65695E}" dt="2020-05-30T08:35:06.094" v="565" actId="1076"/>
          <ac:picMkLst>
            <pc:docMk/>
            <pc:sldMk cId="3382444670" sldId="275"/>
            <ac:picMk id="5" creationId="{CA224F11-81FB-4491-8405-75F94B1527D3}"/>
          </ac:picMkLst>
        </pc:pic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19" creationId="{89ACC693-1D16-4A22-B06A-62B8E3F7EC7E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0" creationId="{4D8D1D88-98A4-418B-ACE7-2B61EC708D57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3" creationId="{DF13DEB9-0566-4F5B-9A89-B97BC34DF75A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3" creationId="{441FCBBE-0776-4C5A-AA90-F132A92D3AF9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5" creationId="{CAF16DE2-BD06-4C58-BE99-707A4E76FD32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7" creationId="{A80ECBF1-FD6E-4AD6-9B3E-6292482E3CDF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39" creationId="{389B8EF3-8616-48D2-96C1-A0FEA91B0B76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0" creationId="{FFE2592C-6461-4E65-89ED-5E81753A2971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3" creationId="{89C2F4DE-986A-4420-8B32-E81DE4168D55}"/>
          </ac:cxnSpMkLst>
        </pc:cxnChg>
      </pc:sldChg>
      <pc:sldChg chg="addSp delSp modSp add mod">
        <pc:chgData name="Yoo Jonghun" userId="7af2938a2fa79179" providerId="LiveId" clId="{1ABCD4A6-5E7A-46C2-9D52-38049F65695E}" dt="2020-05-30T08:36:25.454" v="596" actId="20577"/>
        <pc:sldMkLst>
          <pc:docMk/>
          <pc:sldMk cId="1560680969" sldId="276"/>
        </pc:sldMkLst>
        <pc:spChg chg="mod">
          <ac:chgData name="Yoo Jonghun" userId="7af2938a2fa79179" providerId="LiveId" clId="{1ABCD4A6-5E7A-46C2-9D52-38049F65695E}" dt="2020-05-30T08:36:25.454" v="596" actId="20577"/>
          <ac:spMkLst>
            <pc:docMk/>
            <pc:sldMk cId="1560680969" sldId="276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5:59.621" v="587"/>
          <ac:spMkLst>
            <pc:docMk/>
            <pc:sldMk cId="1560680969" sldId="276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1" creationId="{4054FBCB-153A-4FEB-9862-818DF2F8E7F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2" creationId="{B3281E14-E68F-4D13-B96A-7E37D802691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4" creationId="{DA2B3A0F-55E8-48A2-8F8B-1FB83818BA5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5" creationId="{44E2BAFB-7A45-4010-8690-277D20BF63CA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6" creationId="{B73DF068-95EF-4510-8D80-34465259DD49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8" creationId="{288123FC-85EA-446A-BE13-94E0D5C577CF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9" creationId="{8F98606A-3BF8-4448-8E00-37C2C848C8C8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0" creationId="{08E32425-D12D-40DE-96A8-7E1964E0A056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1" creationId="{26F35A35-8F33-4B8B-BEC2-55D9B76617B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2" creationId="{8A197096-551E-4BA6-9E91-8C5CD6D4682A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4" creationId="{870B31E7-29EA-443D-972B-DBEFF522684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6" creationId="{43A1C9A0-F08F-461A-AA63-F0DF6537BDAA}"/>
          </ac:spMkLst>
        </pc:spChg>
        <pc:spChg chg="add mod">
          <ac:chgData name="Yoo Jonghun" userId="7af2938a2fa79179" providerId="LiveId" clId="{1ABCD4A6-5E7A-46C2-9D52-38049F65695E}" dt="2020-05-30T08:36:13.086" v="592" actId="1076"/>
          <ac:spMkLst>
            <pc:docMk/>
            <pc:sldMk cId="1560680969" sldId="276"/>
            <ac:spMk id="38" creationId="{A8EE6572-370B-4FA7-AE05-A1006AD44720}"/>
          </ac:spMkLst>
        </pc:spChg>
        <pc:graphicFrameChg chg="del">
          <ac:chgData name="Yoo Jonghun" userId="7af2938a2fa79179" providerId="LiveId" clId="{1ABCD4A6-5E7A-46C2-9D52-38049F65695E}" dt="2020-05-30T08:36:03.002" v="588" actId="478"/>
          <ac:graphicFrameMkLst>
            <pc:docMk/>
            <pc:sldMk cId="1560680969" sldId="276"/>
            <ac:graphicFrameMk id="18" creationId="{C8915D39-29F8-4E62-A327-634ACD77C96F}"/>
          </ac:graphicFrameMkLst>
        </pc:graphicFrameChg>
        <pc:graphicFrameChg chg="add mod">
          <ac:chgData name="Yoo Jonghun" userId="7af2938a2fa79179" providerId="LiveId" clId="{1ABCD4A6-5E7A-46C2-9D52-38049F65695E}" dt="2020-05-30T08:36:13.086" v="592" actId="1076"/>
          <ac:graphicFrameMkLst>
            <pc:docMk/>
            <pc:sldMk cId="1560680969" sldId="276"/>
            <ac:graphicFrameMk id="27" creationId="{A6E5A38A-1D52-4411-A9BD-E34D7CF3598B}"/>
          </ac:graphicFrameMkLst>
        </pc:graphicFrameChg>
        <pc:picChg chg="del">
          <ac:chgData name="Yoo Jonghun" userId="7af2938a2fa79179" providerId="LiveId" clId="{1ABCD4A6-5E7A-46C2-9D52-38049F65695E}" dt="2020-05-30T08:36:03.002" v="588" actId="478"/>
          <ac:picMkLst>
            <pc:docMk/>
            <pc:sldMk cId="1560680969" sldId="276"/>
            <ac:picMk id="5" creationId="{CA224F11-81FB-4491-8405-75F94B1527D3}"/>
          </ac:picMkLst>
        </pc:pic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19" creationId="{89ACC693-1D16-4A22-B06A-62B8E3F7EC7E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0" creationId="{4D8D1D88-98A4-418B-ACE7-2B61EC708D57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3" creationId="{441FCBBE-0776-4C5A-AA90-F132A92D3AF9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5" creationId="{CAF16DE2-BD06-4C58-BE99-707A4E76FD32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7" creationId="{A80ECBF1-FD6E-4AD6-9B3E-6292482E3CDF}"/>
          </ac:cxnSpMkLst>
        </pc:cxnChg>
      </pc:sldChg>
      <pc:sldChg chg="addSp delSp modSp add mod">
        <pc:chgData name="Yoo Jonghun" userId="7af2938a2fa79179" providerId="LiveId" clId="{1ABCD4A6-5E7A-46C2-9D52-38049F65695E}" dt="2020-05-30T08:36:51.771" v="602"/>
        <pc:sldMkLst>
          <pc:docMk/>
          <pc:sldMk cId="44531724" sldId="277"/>
        </pc:sldMkLst>
        <pc:spChg chg="add del mod">
          <ac:chgData name="Yoo Jonghun" userId="7af2938a2fa79179" providerId="LiveId" clId="{1ABCD4A6-5E7A-46C2-9D52-38049F65695E}" dt="2020-05-30T08:36:51.771" v="602"/>
          <ac:spMkLst>
            <pc:docMk/>
            <pc:sldMk cId="44531724" sldId="277"/>
            <ac:spMk id="2" creationId="{DD0798DA-28CF-4B3F-AF61-0A5B2002AFDB}"/>
          </ac:spMkLst>
        </pc:spChg>
        <pc:spChg chg="mod">
          <ac:chgData name="Yoo Jonghun" userId="7af2938a2fa79179" providerId="LiveId" clId="{1ABCD4A6-5E7A-46C2-9D52-38049F65695E}" dt="2020-05-30T08:36:36.557" v="599" actId="20577"/>
          <ac:spMkLst>
            <pc:docMk/>
            <pc:sldMk cId="44531724" sldId="277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6:32.561" v="598"/>
          <ac:spMkLst>
            <pc:docMk/>
            <pc:sldMk cId="44531724" sldId="277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6:42.510" v="600" actId="14100"/>
          <ac:spMkLst>
            <pc:docMk/>
            <pc:sldMk cId="44531724" sldId="277"/>
            <ac:spMk id="38" creationId="{A8EE6572-370B-4FA7-AE05-A1006AD44720}"/>
          </ac:spMkLst>
        </pc:spChg>
      </pc:sldChg>
      <pc:sldChg chg="modSp add mod">
        <pc:chgData name="Yoo Jonghun" userId="7af2938a2fa79179" providerId="LiveId" clId="{1ABCD4A6-5E7A-46C2-9D52-38049F65695E}" dt="2020-05-30T08:37:15.512" v="607"/>
        <pc:sldMkLst>
          <pc:docMk/>
          <pc:sldMk cId="2368141969" sldId="278"/>
        </pc:sldMkLst>
        <pc:spChg chg="mod">
          <ac:chgData name="Yoo Jonghun" userId="7af2938a2fa79179" providerId="LiveId" clId="{1ABCD4A6-5E7A-46C2-9D52-38049F65695E}" dt="2020-05-30T08:36:58.498" v="604" actId="20577"/>
          <ac:spMkLst>
            <pc:docMk/>
            <pc:sldMk cId="2368141969" sldId="278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7:15.512" v="607"/>
          <ac:spMkLst>
            <pc:docMk/>
            <pc:sldMk cId="2368141969" sldId="278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7:11.008" v="606" actId="14100"/>
          <ac:spMkLst>
            <pc:docMk/>
            <pc:sldMk cId="2368141969" sldId="278"/>
            <ac:spMk id="38" creationId="{A8EE6572-370B-4FA7-AE05-A1006AD4472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AA372D6-9D9D-4C70-B830-EBD160D7151C}"/>
    <pc:docChg chg="delSld modSld">
      <pc:chgData name="Yoo Jonghun" userId="7af2938a2fa79179" providerId="LiveId" clId="{4AA372D6-9D9D-4C70-B830-EBD160D7151C}" dt="2020-06-29T16:18:02.056" v="44" actId="20577"/>
      <pc:docMkLst>
        <pc:docMk/>
      </pc:docMkLst>
      <pc:sldChg chg="modSp mod">
        <pc:chgData name="Yoo Jonghun" userId="7af2938a2fa79179" providerId="LiveId" clId="{4AA372D6-9D9D-4C70-B830-EBD160D7151C}" dt="2020-06-23T16:22:11.430" v="39" actId="20577"/>
        <pc:sldMkLst>
          <pc:docMk/>
          <pc:sldMk cId="1738146401" sldId="256"/>
        </pc:sldMkLst>
        <pc:spChg chg="mod">
          <ac:chgData name="Yoo Jonghun" userId="7af2938a2fa79179" providerId="LiveId" clId="{4AA372D6-9D9D-4C70-B830-EBD160D7151C}" dt="2020-06-23T16:21:28.908" v="34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A372D6-9D9D-4C70-B830-EBD160D7151C}" dt="2020-06-23T16:22:11.430" v="39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mod">
        <pc:chgData name="Yoo Jonghun" userId="7af2938a2fa79179" providerId="LiveId" clId="{4AA372D6-9D9D-4C70-B830-EBD160D7151C}" dt="2020-06-23T16:19:40.154" v="2" actId="20577"/>
        <pc:sldMkLst>
          <pc:docMk/>
          <pc:sldMk cId="2311395820" sldId="269"/>
        </pc:sldMkLst>
        <pc:spChg chg="mod">
          <ac:chgData name="Yoo Jonghun" userId="7af2938a2fa79179" providerId="LiveId" clId="{4AA372D6-9D9D-4C70-B830-EBD160D7151C}" dt="2020-06-23T16:19:40.154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36.558" v="0" actId="6549"/>
          <ac:spMkLst>
            <pc:docMk/>
            <pc:sldMk cId="2311395820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9T15:52:32.288" v="40" actId="20577"/>
        <pc:sldMkLst>
          <pc:docMk/>
          <pc:sldMk cId="808796859" sldId="270"/>
        </pc:sldMkLst>
        <pc:spChg chg="mod">
          <ac:chgData name="Yoo Jonghun" userId="7af2938a2fa79179" providerId="LiveId" clId="{4AA372D6-9D9D-4C70-B830-EBD160D7151C}" dt="2020-06-23T16:19:42.592" v="4" actId="20577"/>
          <ac:spMkLst>
            <pc:docMk/>
            <pc:sldMk cId="808796859" sldId="270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5.321" v="5"/>
          <ac:spMkLst>
            <pc:docMk/>
            <pc:sldMk cId="808796859" sldId="270"/>
            <ac:spMk id="4" creationId="{068C5A6C-909A-48DF-A469-FC73377508FD}"/>
          </ac:spMkLst>
        </pc:spChg>
        <pc:spChg chg="mod">
          <ac:chgData name="Yoo Jonghun" userId="7af2938a2fa79179" providerId="LiveId" clId="{4AA372D6-9D9D-4C70-B830-EBD160D7151C}" dt="2020-06-29T15:52:32.288" v="40" actId="20577"/>
          <ac:spMkLst>
            <pc:docMk/>
            <pc:sldMk cId="808796859" sldId="270"/>
            <ac:spMk id="17" creationId="{C6802FBC-19A4-4F98-A3BA-8679B1D428B5}"/>
          </ac:spMkLst>
        </pc:spChg>
      </pc:sldChg>
      <pc:sldChg chg="modSp mod">
        <pc:chgData name="Yoo Jonghun" userId="7af2938a2fa79179" providerId="LiveId" clId="{4AA372D6-9D9D-4C70-B830-EBD160D7151C}" dt="2020-06-23T16:19:49.234" v="8" actId="20577"/>
        <pc:sldMkLst>
          <pc:docMk/>
          <pc:sldMk cId="1667941697" sldId="271"/>
        </pc:sldMkLst>
        <pc:spChg chg="mod">
          <ac:chgData name="Yoo Jonghun" userId="7af2938a2fa79179" providerId="LiveId" clId="{4AA372D6-9D9D-4C70-B830-EBD160D7151C}" dt="2020-06-23T16:19:49.234" v="8" actId="20577"/>
          <ac:spMkLst>
            <pc:docMk/>
            <pc:sldMk cId="1667941697" sldId="271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7.692" v="6"/>
          <ac:spMkLst>
            <pc:docMk/>
            <pc:sldMk cId="1667941697" sldId="271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9T16:18:02.056" v="44" actId="20577"/>
        <pc:sldMkLst>
          <pc:docMk/>
          <pc:sldMk cId="887941018" sldId="272"/>
        </pc:sldMkLst>
        <pc:spChg chg="mod">
          <ac:chgData name="Yoo Jonghun" userId="7af2938a2fa79179" providerId="LiveId" clId="{4AA372D6-9D9D-4C70-B830-EBD160D7151C}" dt="2020-06-23T16:19:51.640" v="10" actId="20577"/>
          <ac:spMkLst>
            <pc:docMk/>
            <pc:sldMk cId="887941018" sldId="272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3.081" v="11"/>
          <ac:spMkLst>
            <pc:docMk/>
            <pc:sldMk cId="887941018" sldId="272"/>
            <ac:spMk id="4" creationId="{068C5A6C-909A-48DF-A469-FC73377508FD}"/>
          </ac:spMkLst>
        </pc:spChg>
        <pc:spChg chg="mod">
          <ac:chgData name="Yoo Jonghun" userId="7af2938a2fa79179" providerId="LiveId" clId="{4AA372D6-9D9D-4C70-B830-EBD160D7151C}" dt="2020-06-29T16:18:02.056" v="44" actId="20577"/>
          <ac:spMkLst>
            <pc:docMk/>
            <pc:sldMk cId="887941018" sldId="272"/>
            <ac:spMk id="15" creationId="{2E4A27F5-21F5-4292-83F2-1AE429C5CCB6}"/>
          </ac:spMkLst>
        </pc:spChg>
      </pc:sldChg>
      <pc:sldChg chg="modSp mod">
        <pc:chgData name="Yoo Jonghun" userId="7af2938a2fa79179" providerId="LiveId" clId="{4AA372D6-9D9D-4C70-B830-EBD160D7151C}" dt="2020-06-29T16:18:00.088" v="43" actId="20577"/>
        <pc:sldMkLst>
          <pc:docMk/>
          <pc:sldMk cId="2112440503" sldId="273"/>
        </pc:sldMkLst>
        <pc:spChg chg="mod">
          <ac:chgData name="Yoo Jonghun" userId="7af2938a2fa79179" providerId="LiveId" clId="{4AA372D6-9D9D-4C70-B830-EBD160D7151C}" dt="2020-06-23T16:19:55.876" v="13" actId="20577"/>
          <ac:spMkLst>
            <pc:docMk/>
            <pc:sldMk cId="2112440503" sldId="273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7.509" v="14"/>
          <ac:spMkLst>
            <pc:docMk/>
            <pc:sldMk cId="2112440503" sldId="273"/>
            <ac:spMk id="4" creationId="{068C5A6C-909A-48DF-A469-FC73377508FD}"/>
          </ac:spMkLst>
        </pc:spChg>
        <pc:spChg chg="mod">
          <ac:chgData name="Yoo Jonghun" userId="7af2938a2fa79179" providerId="LiveId" clId="{4AA372D6-9D9D-4C70-B830-EBD160D7151C}" dt="2020-06-29T16:18:00.088" v="43" actId="20577"/>
          <ac:spMkLst>
            <pc:docMk/>
            <pc:sldMk cId="2112440503" sldId="273"/>
            <ac:spMk id="15" creationId="{2E4A27F5-21F5-4292-83F2-1AE429C5CCB6}"/>
          </ac:spMkLst>
        </pc:spChg>
      </pc:sldChg>
      <pc:sldChg chg="modSp mod">
        <pc:chgData name="Yoo Jonghun" userId="7af2938a2fa79179" providerId="LiveId" clId="{4AA372D6-9D9D-4C70-B830-EBD160D7151C}" dt="2020-06-29T16:17:58.395" v="42" actId="20577"/>
        <pc:sldMkLst>
          <pc:docMk/>
          <pc:sldMk cId="2131278863" sldId="274"/>
        </pc:sldMkLst>
        <pc:spChg chg="mod">
          <ac:chgData name="Yoo Jonghun" userId="7af2938a2fa79179" providerId="LiveId" clId="{4AA372D6-9D9D-4C70-B830-EBD160D7151C}" dt="2020-06-23T16:20:00.963" v="18" actId="20577"/>
          <ac:spMkLst>
            <pc:docMk/>
            <pc:sldMk cId="2131278863" sldId="274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2.689" v="19"/>
          <ac:spMkLst>
            <pc:docMk/>
            <pc:sldMk cId="2131278863" sldId="274"/>
            <ac:spMk id="4" creationId="{068C5A6C-909A-48DF-A469-FC73377508FD}"/>
          </ac:spMkLst>
        </pc:spChg>
        <pc:spChg chg="mod">
          <ac:chgData name="Yoo Jonghun" userId="7af2938a2fa79179" providerId="LiveId" clId="{4AA372D6-9D9D-4C70-B830-EBD160D7151C}" dt="2020-06-29T16:17:58.395" v="42" actId="20577"/>
          <ac:spMkLst>
            <pc:docMk/>
            <pc:sldMk cId="2131278863" sldId="274"/>
            <ac:spMk id="15" creationId="{2E4A27F5-21F5-4292-83F2-1AE429C5CCB6}"/>
          </ac:spMkLst>
        </pc:spChg>
      </pc:sldChg>
      <pc:sldChg chg="modSp del mod">
        <pc:chgData name="Yoo Jonghun" userId="7af2938a2fa79179" providerId="LiveId" clId="{4AA372D6-9D9D-4C70-B830-EBD160D7151C}" dt="2020-06-29T16:17:56.356" v="41" actId="2696"/>
        <pc:sldMkLst>
          <pc:docMk/>
          <pc:sldMk cId="3382444670" sldId="275"/>
        </pc:sldMkLst>
        <pc:spChg chg="mod">
          <ac:chgData name="Yoo Jonghun" userId="7af2938a2fa79179" providerId="LiveId" clId="{4AA372D6-9D9D-4C70-B830-EBD160D7151C}" dt="2020-06-23T16:20:06.999" v="23" actId="20577"/>
          <ac:spMkLst>
            <pc:docMk/>
            <pc:sldMk cId="3382444670" sldId="275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8.510" v="24"/>
          <ac:spMkLst>
            <pc:docMk/>
            <pc:sldMk cId="3382444670" sldId="275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1.766" v="27"/>
        <pc:sldMkLst>
          <pc:docMk/>
          <pc:sldMk cId="1560680969" sldId="276"/>
        </pc:sldMkLst>
        <pc:spChg chg="mod">
          <ac:chgData name="Yoo Jonghun" userId="7af2938a2fa79179" providerId="LiveId" clId="{4AA372D6-9D9D-4C70-B830-EBD160D7151C}" dt="2020-06-23T16:20:10.382" v="26" actId="20577"/>
          <ac:spMkLst>
            <pc:docMk/>
            <pc:sldMk cId="1560680969" sldId="276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1.766" v="27"/>
          <ac:spMkLst>
            <pc:docMk/>
            <pc:sldMk cId="1560680969" sldId="276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5.569" v="30"/>
        <pc:sldMkLst>
          <pc:docMk/>
          <pc:sldMk cId="44531724" sldId="277"/>
        </pc:sldMkLst>
        <pc:spChg chg="mod">
          <ac:chgData name="Yoo Jonghun" userId="7af2938a2fa79179" providerId="LiveId" clId="{4AA372D6-9D9D-4C70-B830-EBD160D7151C}" dt="2020-06-23T16:20:13.773" v="29" actId="20577"/>
          <ac:spMkLst>
            <pc:docMk/>
            <pc:sldMk cId="44531724" sldId="277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5.569" v="30"/>
          <ac:spMkLst>
            <pc:docMk/>
            <pc:sldMk cId="44531724" sldId="277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9.594" v="33"/>
        <pc:sldMkLst>
          <pc:docMk/>
          <pc:sldMk cId="2368141969" sldId="278"/>
        </pc:sldMkLst>
        <pc:spChg chg="mod">
          <ac:chgData name="Yoo Jonghun" userId="7af2938a2fa79179" providerId="LiveId" clId="{4AA372D6-9D9D-4C70-B830-EBD160D7151C}" dt="2020-06-23T16:20:18.047" v="32" actId="20577"/>
          <ac:spMkLst>
            <pc:docMk/>
            <pc:sldMk cId="2368141969" sldId="278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9.594" v="33"/>
          <ac:spMkLst>
            <pc:docMk/>
            <pc:sldMk cId="2368141969" sldId="278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097047B8-7B57-427E-95F1-54F7F3B4D1E2}"/>
    <pc:docChg chg="undo custSel modSld">
      <pc:chgData name="Yoo Jonghun" userId="7af2938a2fa79179" providerId="LiveId" clId="{097047B8-7B57-427E-95F1-54F7F3B4D1E2}" dt="2020-06-23T16:16:57.449" v="27" actId="20577"/>
      <pc:docMkLst>
        <pc:docMk/>
      </pc:docMkLst>
      <pc:sldChg chg="modSp mod">
        <pc:chgData name="Yoo Jonghun" userId="7af2938a2fa79179" providerId="LiveId" clId="{097047B8-7B57-427E-95F1-54F7F3B4D1E2}" dt="2020-06-23T16:16:57.449" v="27" actId="20577"/>
        <pc:sldMkLst>
          <pc:docMk/>
          <pc:sldMk cId="808796859" sldId="270"/>
        </pc:sldMkLst>
        <pc:spChg chg="mod">
          <ac:chgData name="Yoo Jonghun" userId="7af2938a2fa79179" providerId="LiveId" clId="{097047B8-7B57-427E-95F1-54F7F3B4D1E2}" dt="2020-06-23T16:16:57.449" v="27" actId="20577"/>
          <ac:spMkLst>
            <pc:docMk/>
            <pc:sldMk cId="808796859" sldId="270"/>
            <ac:spMk id="17" creationId="{C6802FBC-19A4-4F98-A3BA-8679B1D428B5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777135"/>
          </a:xfrm>
        </p:spPr>
        <p:txBody>
          <a:bodyPr>
            <a:normAutofit/>
          </a:bodyPr>
          <a:lstStyle/>
          <a:p>
            <a:r>
              <a:rPr lang="ko-KR" altLang="en-US" dirty="0"/>
              <a:t>영어 점수의 평균을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sum() </a:t>
            </a:r>
            <a:r>
              <a:rPr lang="ko-KR" altLang="en-US" dirty="0"/>
              <a:t>함수 사용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6E5A38A-1D52-4411-A9BD-E34D7CF3598B}"/>
              </a:ext>
            </a:extLst>
          </p:cNvPr>
          <p:cNvGraphicFramePr>
            <a:graphicFrameLocks noGrp="1"/>
          </p:cNvGraphicFramePr>
          <p:nvPr/>
        </p:nvGraphicFramePr>
        <p:xfrm>
          <a:off x="987764" y="3016535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EE6572-370B-4FA7-AE05-A1006AD44720}"/>
              </a:ext>
            </a:extLst>
          </p:cNvPr>
          <p:cNvSpPr/>
          <p:nvPr/>
        </p:nvSpPr>
        <p:spPr>
          <a:xfrm>
            <a:off x="2692400" y="3429000"/>
            <a:ext cx="863600" cy="8855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4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인덱싱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68312"/>
          </a:xfrm>
        </p:spPr>
        <p:txBody>
          <a:bodyPr/>
          <a:lstStyle/>
          <a:p>
            <a:r>
              <a:rPr lang="ko-KR" altLang="en-US" dirty="0"/>
              <a:t>리스트와 동일한 인덱싱을 제공</a:t>
            </a:r>
          </a:p>
          <a:p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442332-B2D2-4D15-918A-5D68A9154A33}"/>
              </a:ext>
            </a:extLst>
          </p:cNvPr>
          <p:cNvSpPr/>
          <p:nvPr/>
        </p:nvSpPr>
        <p:spPr>
          <a:xfrm>
            <a:off x="978388" y="2663991"/>
            <a:ext cx="3170622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print(a[0])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B00DA3-7AC9-40B2-A94F-3D029B7F63E0}"/>
              </a:ext>
            </a:extLst>
          </p:cNvPr>
          <p:cNvSpPr/>
          <p:nvPr/>
        </p:nvSpPr>
        <p:spPr>
          <a:xfrm>
            <a:off x="967365" y="3647844"/>
            <a:ext cx="3170622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75EAE-DCCF-46A3-ABE2-B2D45F46F8A5}"/>
              </a:ext>
            </a:extLst>
          </p:cNvPr>
          <p:cNvSpPr/>
          <p:nvPr/>
        </p:nvSpPr>
        <p:spPr>
          <a:xfrm>
            <a:off x="4521712" y="2663991"/>
            <a:ext cx="3170622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(5)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print(a[-1])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79A938-2470-45E4-8609-40CA01700B62}"/>
              </a:ext>
            </a:extLst>
          </p:cNvPr>
          <p:cNvSpPr/>
          <p:nvPr/>
        </p:nvSpPr>
        <p:spPr>
          <a:xfrm>
            <a:off x="4510689" y="3647844"/>
            <a:ext cx="3170622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13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인덱싱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68312"/>
          </a:xfrm>
        </p:spPr>
        <p:txBody>
          <a:bodyPr/>
          <a:lstStyle/>
          <a:p>
            <a:r>
              <a:rPr lang="ko-KR" altLang="en-US" dirty="0"/>
              <a:t>행 단위로 우선 접근 </a:t>
            </a: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37CDB0-A011-41FE-8E08-0C7CC1386442}"/>
              </a:ext>
            </a:extLst>
          </p:cNvPr>
          <p:cNvSpPr/>
          <p:nvPr/>
        </p:nvSpPr>
        <p:spPr>
          <a:xfrm>
            <a:off x="1168887" y="2774495"/>
            <a:ext cx="4492409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print(a[0])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A8F551-D575-4BDE-AF42-E7E68A29994A}"/>
              </a:ext>
            </a:extLst>
          </p:cNvPr>
          <p:cNvSpPr/>
          <p:nvPr/>
        </p:nvSpPr>
        <p:spPr>
          <a:xfrm>
            <a:off x="1157865" y="3758348"/>
            <a:ext cx="4492408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[0 1 2]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81605E-3739-454B-A648-7C9E4557D6D5}"/>
              </a:ext>
            </a:extLst>
          </p:cNvPr>
          <p:cNvSpPr/>
          <p:nvPr/>
        </p:nvSpPr>
        <p:spPr>
          <a:xfrm>
            <a:off x="1168887" y="4431316"/>
            <a:ext cx="4492409" cy="460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print(a[1])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D59443-94BA-4EF6-8140-A6242D2A4183}"/>
              </a:ext>
            </a:extLst>
          </p:cNvPr>
          <p:cNvSpPr/>
          <p:nvPr/>
        </p:nvSpPr>
        <p:spPr>
          <a:xfrm>
            <a:off x="1157865" y="5077268"/>
            <a:ext cx="4492408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[3 4 5]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4BEE84-9CE2-4263-BAF9-07DCB2297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24615"/>
              </p:ext>
            </p:extLst>
          </p:nvPr>
        </p:nvGraphicFramePr>
        <p:xfrm>
          <a:off x="6211612" y="2774495"/>
          <a:ext cx="3431649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919E77-2422-4274-8ED0-D99F98DCA153}"/>
              </a:ext>
            </a:extLst>
          </p:cNvPr>
          <p:cNvCxnSpPr/>
          <p:nvPr/>
        </p:nvCxnSpPr>
        <p:spPr>
          <a:xfrm flipH="1">
            <a:off x="9708656" y="3002485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8A2F6C-16FF-4E67-A328-34117714E1EB}"/>
              </a:ext>
            </a:extLst>
          </p:cNvPr>
          <p:cNvCxnSpPr/>
          <p:nvPr/>
        </p:nvCxnSpPr>
        <p:spPr>
          <a:xfrm flipH="1">
            <a:off x="9718443" y="3414944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F43F9A-35AC-48EF-B4F1-8D66CEFF0265}"/>
              </a:ext>
            </a:extLst>
          </p:cNvPr>
          <p:cNvSpPr txBox="1"/>
          <p:nvPr/>
        </p:nvSpPr>
        <p:spPr>
          <a:xfrm>
            <a:off x="10564333" y="2817927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227A6-2458-4E28-B737-3CA0D4475BA4}"/>
              </a:ext>
            </a:extLst>
          </p:cNvPr>
          <p:cNvSpPr txBox="1"/>
          <p:nvPr/>
        </p:nvSpPr>
        <p:spPr>
          <a:xfrm>
            <a:off x="10564333" y="3226166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AABCD6-38A9-4002-8220-459A52C2720C}"/>
              </a:ext>
            </a:extLst>
          </p:cNvPr>
          <p:cNvCxnSpPr/>
          <p:nvPr/>
        </p:nvCxnSpPr>
        <p:spPr>
          <a:xfrm flipH="1">
            <a:off x="9718443" y="3824092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B14F92-29B9-48EE-A1D2-C7F95AD74097}"/>
              </a:ext>
            </a:extLst>
          </p:cNvPr>
          <p:cNvSpPr txBox="1"/>
          <p:nvPr/>
        </p:nvSpPr>
        <p:spPr>
          <a:xfrm>
            <a:off x="10564333" y="363531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742B62-9C1C-4F5B-8227-94F4EA4D6F44}"/>
              </a:ext>
            </a:extLst>
          </p:cNvPr>
          <p:cNvSpPr/>
          <p:nvPr/>
        </p:nvSpPr>
        <p:spPr>
          <a:xfrm>
            <a:off x="6211612" y="2774495"/>
            <a:ext cx="3404765" cy="42815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인덱싱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68312"/>
          </a:xfrm>
        </p:spPr>
        <p:txBody>
          <a:bodyPr/>
          <a:lstStyle/>
          <a:p>
            <a:r>
              <a:rPr lang="ko-KR" altLang="en-US" dirty="0"/>
              <a:t>행 </a:t>
            </a:r>
            <a:r>
              <a:rPr lang="en-US" altLang="ko-KR" dirty="0"/>
              <a:t>-&gt; </a:t>
            </a:r>
            <a:r>
              <a:rPr lang="ko-KR" altLang="en-US" dirty="0"/>
              <a:t>열 순서로 접근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B4BEE84-9CE2-4263-BAF9-07DCB2297D60}"/>
              </a:ext>
            </a:extLst>
          </p:cNvPr>
          <p:cNvGraphicFramePr>
            <a:graphicFrameLocks noGrp="1"/>
          </p:cNvGraphicFramePr>
          <p:nvPr/>
        </p:nvGraphicFramePr>
        <p:xfrm>
          <a:off x="6211612" y="2774495"/>
          <a:ext cx="3431649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7919E77-2422-4274-8ED0-D99F98DCA153}"/>
              </a:ext>
            </a:extLst>
          </p:cNvPr>
          <p:cNvCxnSpPr/>
          <p:nvPr/>
        </p:nvCxnSpPr>
        <p:spPr>
          <a:xfrm flipH="1">
            <a:off x="9708656" y="3002485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8A2F6C-16FF-4E67-A328-34117714E1EB}"/>
              </a:ext>
            </a:extLst>
          </p:cNvPr>
          <p:cNvCxnSpPr/>
          <p:nvPr/>
        </p:nvCxnSpPr>
        <p:spPr>
          <a:xfrm flipH="1">
            <a:off x="9718443" y="3414944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F43F9A-35AC-48EF-B4F1-8D66CEFF0265}"/>
              </a:ext>
            </a:extLst>
          </p:cNvPr>
          <p:cNvSpPr txBox="1"/>
          <p:nvPr/>
        </p:nvSpPr>
        <p:spPr>
          <a:xfrm>
            <a:off x="10564333" y="2817927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227A6-2458-4E28-B737-3CA0D4475BA4}"/>
              </a:ext>
            </a:extLst>
          </p:cNvPr>
          <p:cNvSpPr txBox="1"/>
          <p:nvPr/>
        </p:nvSpPr>
        <p:spPr>
          <a:xfrm>
            <a:off x="10564333" y="3226166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CAABCD6-38A9-4002-8220-459A52C2720C}"/>
              </a:ext>
            </a:extLst>
          </p:cNvPr>
          <p:cNvCxnSpPr/>
          <p:nvPr/>
        </p:nvCxnSpPr>
        <p:spPr>
          <a:xfrm flipH="1">
            <a:off x="9718443" y="3824092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B14F92-29B9-48EE-A1D2-C7F95AD74097}"/>
              </a:ext>
            </a:extLst>
          </p:cNvPr>
          <p:cNvSpPr txBox="1"/>
          <p:nvPr/>
        </p:nvSpPr>
        <p:spPr>
          <a:xfrm>
            <a:off x="10564333" y="363531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742B62-9C1C-4F5B-8227-94F4EA4D6F44}"/>
              </a:ext>
            </a:extLst>
          </p:cNvPr>
          <p:cNvSpPr/>
          <p:nvPr/>
        </p:nvSpPr>
        <p:spPr>
          <a:xfrm>
            <a:off x="7331689" y="2774495"/>
            <a:ext cx="1164612" cy="428153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B8D3A6-93AF-40E0-A0C8-A55192BBD161}"/>
              </a:ext>
            </a:extLst>
          </p:cNvPr>
          <p:cNvSpPr/>
          <p:nvPr/>
        </p:nvSpPr>
        <p:spPr>
          <a:xfrm>
            <a:off x="1054587" y="2707979"/>
            <a:ext cx="4492409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[0][1]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E68AD5-7E32-4E08-BD8F-BEC8303BE87D}"/>
              </a:ext>
            </a:extLst>
          </p:cNvPr>
          <p:cNvSpPr/>
          <p:nvPr/>
        </p:nvSpPr>
        <p:spPr>
          <a:xfrm>
            <a:off x="1043565" y="3691832"/>
            <a:ext cx="4492408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865148-F68C-4C82-A8D1-D7E3B2637E72}"/>
              </a:ext>
            </a:extLst>
          </p:cNvPr>
          <p:cNvSpPr/>
          <p:nvPr/>
        </p:nvSpPr>
        <p:spPr>
          <a:xfrm>
            <a:off x="1054587" y="4554010"/>
            <a:ext cx="4492409" cy="460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print(a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[0, 1]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382825-FA34-4BE6-9088-C13BD1103FBF}"/>
              </a:ext>
            </a:extLst>
          </p:cNvPr>
          <p:cNvSpPr/>
          <p:nvPr/>
        </p:nvSpPr>
        <p:spPr>
          <a:xfrm>
            <a:off x="1043565" y="5199962"/>
            <a:ext cx="4492408" cy="4605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94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68312"/>
          </a:xfrm>
        </p:spPr>
        <p:txBody>
          <a:bodyPr/>
          <a:lstStyle/>
          <a:p>
            <a:r>
              <a:rPr lang="ko-KR" altLang="en-US" dirty="0"/>
              <a:t>행 </a:t>
            </a:r>
            <a:r>
              <a:rPr lang="en-US" altLang="ko-KR" dirty="0"/>
              <a:t>-&gt; </a:t>
            </a:r>
            <a:r>
              <a:rPr lang="ko-KR" altLang="en-US" dirty="0"/>
              <a:t>열 순서로 접근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3DF068-95EF-4510-8D80-34465259DD49}"/>
              </a:ext>
            </a:extLst>
          </p:cNvPr>
          <p:cNvSpPr/>
          <p:nvPr/>
        </p:nvSpPr>
        <p:spPr>
          <a:xfrm>
            <a:off x="1079987" y="2663991"/>
            <a:ext cx="4492409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0:2</a:t>
            </a:r>
            <a:r>
              <a:rPr lang="en-US" altLang="ko-KR" sz="20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70FC0-33F6-47CC-8BC1-C2416D9CF357}"/>
              </a:ext>
            </a:extLst>
          </p:cNvPr>
          <p:cNvSpPr/>
          <p:nvPr/>
        </p:nvSpPr>
        <p:spPr>
          <a:xfrm>
            <a:off x="1068965" y="3647844"/>
            <a:ext cx="4492408" cy="749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[[0 1 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[3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4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5]]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C4A7FD1-3BED-414B-A81B-D48CF26A9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96333"/>
              </p:ext>
            </p:extLst>
          </p:nvPr>
        </p:nvGraphicFramePr>
        <p:xfrm>
          <a:off x="6300512" y="2663991"/>
          <a:ext cx="3431649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98D2661-07AF-4D8D-804E-557EE1C519A7}"/>
              </a:ext>
            </a:extLst>
          </p:cNvPr>
          <p:cNvCxnSpPr/>
          <p:nvPr/>
        </p:nvCxnSpPr>
        <p:spPr>
          <a:xfrm flipH="1">
            <a:off x="9797556" y="2639738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755692-1A52-42C5-824F-500B2D631C7F}"/>
              </a:ext>
            </a:extLst>
          </p:cNvPr>
          <p:cNvCxnSpPr/>
          <p:nvPr/>
        </p:nvCxnSpPr>
        <p:spPr>
          <a:xfrm flipH="1">
            <a:off x="9807343" y="3085994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B490108-3041-425C-BA5A-3BB50BA2555E}"/>
              </a:ext>
            </a:extLst>
          </p:cNvPr>
          <p:cNvSpPr txBox="1"/>
          <p:nvPr/>
        </p:nvSpPr>
        <p:spPr>
          <a:xfrm>
            <a:off x="10653233" y="2455180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775D4-62AA-46C3-9875-CBD9074E62D3}"/>
              </a:ext>
            </a:extLst>
          </p:cNvPr>
          <p:cNvSpPr txBox="1"/>
          <p:nvPr/>
        </p:nvSpPr>
        <p:spPr>
          <a:xfrm>
            <a:off x="10653233" y="2897216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6857E1-BBC6-4B5E-9609-DF9A61961D3F}"/>
              </a:ext>
            </a:extLst>
          </p:cNvPr>
          <p:cNvCxnSpPr/>
          <p:nvPr/>
        </p:nvCxnSpPr>
        <p:spPr>
          <a:xfrm flipH="1">
            <a:off x="9807343" y="3524810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2EEC97-C923-460F-A644-D2BB8A028749}"/>
              </a:ext>
            </a:extLst>
          </p:cNvPr>
          <p:cNvSpPr txBox="1"/>
          <p:nvPr/>
        </p:nvSpPr>
        <p:spPr>
          <a:xfrm>
            <a:off x="10653233" y="333603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22A36F-645E-4667-AEB1-EFE3DB69EFF2}"/>
              </a:ext>
            </a:extLst>
          </p:cNvPr>
          <p:cNvSpPr/>
          <p:nvPr/>
        </p:nvSpPr>
        <p:spPr>
          <a:xfrm>
            <a:off x="6300512" y="2663991"/>
            <a:ext cx="3404765" cy="863476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51A661-7CD5-474D-8AE5-A5E135CE856E}"/>
              </a:ext>
            </a:extLst>
          </p:cNvPr>
          <p:cNvCxnSpPr/>
          <p:nvPr/>
        </p:nvCxnSpPr>
        <p:spPr>
          <a:xfrm flipH="1">
            <a:off x="9807343" y="3937327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41C5A-1D3E-4A89-8271-A243B8870BBD}"/>
              </a:ext>
            </a:extLst>
          </p:cNvPr>
          <p:cNvSpPr txBox="1"/>
          <p:nvPr/>
        </p:nvSpPr>
        <p:spPr>
          <a:xfrm>
            <a:off x="10653233" y="3748549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9A30F8B-42BF-4829-A705-4D0A22825B02}"/>
              </a:ext>
            </a:extLst>
          </p:cNvPr>
          <p:cNvCxnSpPr/>
          <p:nvPr/>
        </p:nvCxnSpPr>
        <p:spPr>
          <a:xfrm flipV="1">
            <a:off x="1803400" y="4508500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BB1057-DA2B-4BE0-BA52-1F06050628D3}"/>
              </a:ext>
            </a:extLst>
          </p:cNvPr>
          <p:cNvSpPr txBox="1"/>
          <p:nvPr/>
        </p:nvSpPr>
        <p:spPr>
          <a:xfrm>
            <a:off x="911637" y="5051893"/>
            <a:ext cx="267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슬라이싱한</a:t>
            </a:r>
            <a:r>
              <a:rPr lang="ko-KR" altLang="en-US" sz="1600" dirty="0"/>
              <a:t> 결과는 </a:t>
            </a:r>
            <a:r>
              <a:rPr lang="en-US" altLang="ko-KR" sz="1600" dirty="0" err="1"/>
              <a:t>ndarray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79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68312"/>
          </a:xfrm>
        </p:spPr>
        <p:txBody>
          <a:bodyPr/>
          <a:lstStyle/>
          <a:p>
            <a:r>
              <a:rPr lang="ko-KR" altLang="en-US" dirty="0"/>
              <a:t>행 </a:t>
            </a:r>
            <a:r>
              <a:rPr lang="en-US" altLang="ko-KR" dirty="0"/>
              <a:t>-&gt; </a:t>
            </a:r>
            <a:r>
              <a:rPr lang="ko-KR" altLang="en-US" dirty="0"/>
              <a:t>열 순서로 접근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3DF068-95EF-4510-8D80-34465259DD49}"/>
              </a:ext>
            </a:extLst>
          </p:cNvPr>
          <p:cNvSpPr/>
          <p:nvPr/>
        </p:nvSpPr>
        <p:spPr>
          <a:xfrm>
            <a:off x="1079987" y="2663991"/>
            <a:ext cx="4492409" cy="798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0:2, 0:2</a:t>
            </a:r>
            <a:r>
              <a:rPr lang="en-US" altLang="ko-KR" sz="20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70FC0-33F6-47CC-8BC1-C2416D9CF357}"/>
              </a:ext>
            </a:extLst>
          </p:cNvPr>
          <p:cNvSpPr/>
          <p:nvPr/>
        </p:nvSpPr>
        <p:spPr>
          <a:xfrm>
            <a:off x="1068965" y="3647844"/>
            <a:ext cx="4492408" cy="749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[[0 1]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[3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4]]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8915D39-29F8-4E62-A327-634ACD77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07148"/>
              </p:ext>
            </p:extLst>
          </p:nvPr>
        </p:nvGraphicFramePr>
        <p:xfrm>
          <a:off x="6414805" y="2859461"/>
          <a:ext cx="3431649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ACC693-1D16-4A22-B06A-62B8E3F7EC7E}"/>
              </a:ext>
            </a:extLst>
          </p:cNvPr>
          <p:cNvCxnSpPr/>
          <p:nvPr/>
        </p:nvCxnSpPr>
        <p:spPr>
          <a:xfrm flipH="1">
            <a:off x="9911849" y="2835208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8D1D88-98A4-418B-ACE7-2B61EC708D57}"/>
              </a:ext>
            </a:extLst>
          </p:cNvPr>
          <p:cNvCxnSpPr/>
          <p:nvPr/>
        </p:nvCxnSpPr>
        <p:spPr>
          <a:xfrm flipH="1">
            <a:off x="9921636" y="3281464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54FBCB-153A-4FEB-9862-818DF2F8E7FD}"/>
              </a:ext>
            </a:extLst>
          </p:cNvPr>
          <p:cNvSpPr txBox="1"/>
          <p:nvPr/>
        </p:nvSpPr>
        <p:spPr>
          <a:xfrm>
            <a:off x="10767526" y="2650650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81E14-E68F-4D13-B96A-7E37D802691D}"/>
              </a:ext>
            </a:extLst>
          </p:cNvPr>
          <p:cNvSpPr txBox="1"/>
          <p:nvPr/>
        </p:nvSpPr>
        <p:spPr>
          <a:xfrm>
            <a:off x="10767526" y="3092686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13DEB9-0566-4F5B-9A89-B97BC34DF75A}"/>
              </a:ext>
            </a:extLst>
          </p:cNvPr>
          <p:cNvCxnSpPr/>
          <p:nvPr/>
        </p:nvCxnSpPr>
        <p:spPr>
          <a:xfrm flipH="1">
            <a:off x="9921636" y="3720280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2B3A0F-55E8-48A2-8F8B-1FB83818BA5D}"/>
              </a:ext>
            </a:extLst>
          </p:cNvPr>
          <p:cNvSpPr txBox="1"/>
          <p:nvPr/>
        </p:nvSpPr>
        <p:spPr>
          <a:xfrm>
            <a:off x="10767526" y="353150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E2BAFB-7A45-4010-8690-277D20BF63CA}"/>
              </a:ext>
            </a:extLst>
          </p:cNvPr>
          <p:cNvSpPr/>
          <p:nvPr/>
        </p:nvSpPr>
        <p:spPr>
          <a:xfrm>
            <a:off x="6414805" y="2859461"/>
            <a:ext cx="2291589" cy="863476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4D8A101-FD16-4C16-9D64-549686BF120F}"/>
              </a:ext>
            </a:extLst>
          </p:cNvPr>
          <p:cNvCxnSpPr/>
          <p:nvPr/>
        </p:nvCxnSpPr>
        <p:spPr>
          <a:xfrm flipH="1">
            <a:off x="9921636" y="4132797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6B9197-8086-49B0-A857-D53EA9F66376}"/>
              </a:ext>
            </a:extLst>
          </p:cNvPr>
          <p:cNvSpPr txBox="1"/>
          <p:nvPr/>
        </p:nvSpPr>
        <p:spPr>
          <a:xfrm>
            <a:off x="10767526" y="3944019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8D046D-B65B-4043-A9CA-28AC7B772D7D}"/>
              </a:ext>
            </a:extLst>
          </p:cNvPr>
          <p:cNvSpPr txBox="1"/>
          <p:nvPr/>
        </p:nvSpPr>
        <p:spPr>
          <a:xfrm>
            <a:off x="6185415" y="190864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B2E8D7-E990-43C8-983F-4DD99B80BAA9}"/>
              </a:ext>
            </a:extLst>
          </p:cNvPr>
          <p:cNvCxnSpPr/>
          <p:nvPr/>
        </p:nvCxnSpPr>
        <p:spPr>
          <a:xfrm>
            <a:off x="6414805" y="2374667"/>
            <a:ext cx="0" cy="4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CAC14D-8867-4489-8139-423F7F43D6D2}"/>
              </a:ext>
            </a:extLst>
          </p:cNvPr>
          <p:cNvSpPr txBox="1"/>
          <p:nvPr/>
        </p:nvSpPr>
        <p:spPr>
          <a:xfrm>
            <a:off x="7317529" y="190864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966774-FD9F-4A65-B5E3-E38BE8AB3A45}"/>
              </a:ext>
            </a:extLst>
          </p:cNvPr>
          <p:cNvCxnSpPr/>
          <p:nvPr/>
        </p:nvCxnSpPr>
        <p:spPr>
          <a:xfrm>
            <a:off x="7546919" y="2374667"/>
            <a:ext cx="0" cy="4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DCBFE9-4790-4611-843E-D48398B31836}"/>
              </a:ext>
            </a:extLst>
          </p:cNvPr>
          <p:cNvSpPr txBox="1"/>
          <p:nvPr/>
        </p:nvSpPr>
        <p:spPr>
          <a:xfrm>
            <a:off x="8449643" y="190864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DCA5F0D-AE2E-447B-B716-8D9CAC2F6ED1}"/>
              </a:ext>
            </a:extLst>
          </p:cNvPr>
          <p:cNvCxnSpPr/>
          <p:nvPr/>
        </p:nvCxnSpPr>
        <p:spPr>
          <a:xfrm>
            <a:off x="8679033" y="2374667"/>
            <a:ext cx="0" cy="4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CFD8D9-AD70-46BA-AD95-7E0F3C82CF6B}"/>
              </a:ext>
            </a:extLst>
          </p:cNvPr>
          <p:cNvSpPr txBox="1"/>
          <p:nvPr/>
        </p:nvSpPr>
        <p:spPr>
          <a:xfrm>
            <a:off x="9590180" y="1908644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76568F-AB2D-4DDB-8891-802E3BD34DF0}"/>
              </a:ext>
            </a:extLst>
          </p:cNvPr>
          <p:cNvCxnSpPr/>
          <p:nvPr/>
        </p:nvCxnSpPr>
        <p:spPr>
          <a:xfrm>
            <a:off x="9819570" y="2374667"/>
            <a:ext cx="0" cy="4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44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966771"/>
          </a:xfrm>
        </p:spPr>
        <p:txBody>
          <a:bodyPr>
            <a:normAutofit/>
          </a:bodyPr>
          <a:lstStyle/>
          <a:p>
            <a:r>
              <a:rPr lang="ko-KR" altLang="en-US" dirty="0"/>
              <a:t>비연속적인 행을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1"/>
            <a:r>
              <a:rPr lang="ko-KR" altLang="en-US" dirty="0"/>
              <a:t>인덱스의 리스트로 표현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3DF068-95EF-4510-8D80-34465259DD49}"/>
              </a:ext>
            </a:extLst>
          </p:cNvPr>
          <p:cNvSpPr/>
          <p:nvPr/>
        </p:nvSpPr>
        <p:spPr>
          <a:xfrm>
            <a:off x="1067287" y="2930690"/>
            <a:ext cx="4492409" cy="1107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target</a:t>
            </a:r>
            <a:r>
              <a:rPr lang="en-US" altLang="ko-KR" sz="2000" dirty="0">
                <a:latin typeface="Consolas" panose="020B0609020204030204" pitchFamily="49" charset="0"/>
              </a:rPr>
              <a:t> = [0, 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target</a:t>
            </a:r>
            <a:r>
              <a:rPr lang="en-US" altLang="ko-KR" sz="2000" dirty="0"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170FC0-33F6-47CC-8BC1-C2416D9CF357}"/>
              </a:ext>
            </a:extLst>
          </p:cNvPr>
          <p:cNvSpPr/>
          <p:nvPr/>
        </p:nvSpPr>
        <p:spPr>
          <a:xfrm>
            <a:off x="1056265" y="5192377"/>
            <a:ext cx="4492408" cy="749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[[0 1 2]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[6 7 8]]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8915D39-29F8-4E62-A327-634ACD77C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12911"/>
              </p:ext>
            </p:extLst>
          </p:nvPr>
        </p:nvGraphicFramePr>
        <p:xfrm>
          <a:off x="6402105" y="3126161"/>
          <a:ext cx="3431649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883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1143883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ACC693-1D16-4A22-B06A-62B8E3F7EC7E}"/>
              </a:ext>
            </a:extLst>
          </p:cNvPr>
          <p:cNvCxnSpPr/>
          <p:nvPr/>
        </p:nvCxnSpPr>
        <p:spPr>
          <a:xfrm flipH="1">
            <a:off x="9899149" y="3317808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8D1D88-98A4-418B-ACE7-2B61EC708D57}"/>
              </a:ext>
            </a:extLst>
          </p:cNvPr>
          <p:cNvCxnSpPr/>
          <p:nvPr/>
        </p:nvCxnSpPr>
        <p:spPr>
          <a:xfrm flipH="1">
            <a:off x="9908936" y="3764064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54FBCB-153A-4FEB-9862-818DF2F8E7FD}"/>
              </a:ext>
            </a:extLst>
          </p:cNvPr>
          <p:cNvSpPr txBox="1"/>
          <p:nvPr/>
        </p:nvSpPr>
        <p:spPr>
          <a:xfrm>
            <a:off x="10754826" y="3133250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81E14-E68F-4D13-B96A-7E37D802691D}"/>
              </a:ext>
            </a:extLst>
          </p:cNvPr>
          <p:cNvSpPr txBox="1"/>
          <p:nvPr/>
        </p:nvSpPr>
        <p:spPr>
          <a:xfrm>
            <a:off x="10754826" y="3575286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13DEB9-0566-4F5B-9A89-B97BC34DF75A}"/>
              </a:ext>
            </a:extLst>
          </p:cNvPr>
          <p:cNvCxnSpPr/>
          <p:nvPr/>
        </p:nvCxnSpPr>
        <p:spPr>
          <a:xfrm flipH="1">
            <a:off x="9908936" y="4202880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2B3A0F-55E8-48A2-8F8B-1FB83818BA5D}"/>
              </a:ext>
            </a:extLst>
          </p:cNvPr>
          <p:cNvSpPr txBox="1"/>
          <p:nvPr/>
        </p:nvSpPr>
        <p:spPr>
          <a:xfrm>
            <a:off x="10754826" y="401410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E2BAFB-7A45-4010-8690-277D20BF63CA}"/>
              </a:ext>
            </a:extLst>
          </p:cNvPr>
          <p:cNvSpPr/>
          <p:nvPr/>
        </p:nvSpPr>
        <p:spPr>
          <a:xfrm>
            <a:off x="6402105" y="3126161"/>
            <a:ext cx="3404765" cy="417139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88123FC-85EA-446A-BE13-94E0D5C577CF}"/>
              </a:ext>
            </a:extLst>
          </p:cNvPr>
          <p:cNvSpPr/>
          <p:nvPr/>
        </p:nvSpPr>
        <p:spPr>
          <a:xfrm>
            <a:off x="6402105" y="3981684"/>
            <a:ext cx="3404765" cy="417139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98606A-3BF8-4448-8E00-37C2C848C8C8}"/>
              </a:ext>
            </a:extLst>
          </p:cNvPr>
          <p:cNvSpPr/>
          <p:nvPr/>
        </p:nvSpPr>
        <p:spPr>
          <a:xfrm>
            <a:off x="1067287" y="4223331"/>
            <a:ext cx="4492409" cy="749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np.arange</a:t>
            </a:r>
            <a:r>
              <a:rPr lang="en-US" altLang="ko-KR" sz="2000" dirty="0">
                <a:latin typeface="Consolas" panose="020B0609020204030204" pitchFamily="49" charset="0"/>
              </a:rPr>
              <a:t>(9).reshape(3,3)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print(a[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[0, 2]</a:t>
            </a:r>
            <a:r>
              <a:rPr lang="en-US" altLang="ko-KR" sz="2000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312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777135"/>
          </a:xfrm>
        </p:spPr>
        <p:txBody>
          <a:bodyPr>
            <a:normAutofit/>
          </a:bodyPr>
          <a:lstStyle/>
          <a:p>
            <a:r>
              <a:rPr lang="ko-KR" altLang="en-US" dirty="0"/>
              <a:t>학생들의 점수를 </a:t>
            </a:r>
            <a:r>
              <a:rPr lang="en-US" altLang="ko-KR" dirty="0" err="1"/>
              <a:t>ndarray</a:t>
            </a:r>
            <a:r>
              <a:rPr lang="ko-KR" altLang="en-US" dirty="0"/>
              <a:t>로 표현하라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문자열을 제외하고 점수만 표현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6E5A38A-1D52-4411-A9BD-E34D7CF3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50830"/>
              </p:ext>
            </p:extLst>
          </p:nvPr>
        </p:nvGraphicFramePr>
        <p:xfrm>
          <a:off x="987764" y="3016535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EE6572-370B-4FA7-AE05-A1006AD44720}"/>
              </a:ext>
            </a:extLst>
          </p:cNvPr>
          <p:cNvSpPr/>
          <p:nvPr/>
        </p:nvSpPr>
        <p:spPr>
          <a:xfrm>
            <a:off x="1825897" y="3429000"/>
            <a:ext cx="2593515" cy="8855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8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777135"/>
          </a:xfrm>
        </p:spPr>
        <p:txBody>
          <a:bodyPr>
            <a:normAutofit/>
          </a:bodyPr>
          <a:lstStyle/>
          <a:p>
            <a:r>
              <a:rPr lang="ko-KR" altLang="en-US" dirty="0"/>
              <a:t>기말고사 점수의 합을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sum() </a:t>
            </a:r>
            <a:r>
              <a:rPr lang="ko-KR" altLang="en-US" dirty="0"/>
              <a:t>함수 사용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6E5A38A-1D52-4411-A9BD-E34D7CF3598B}"/>
              </a:ext>
            </a:extLst>
          </p:cNvPr>
          <p:cNvGraphicFramePr>
            <a:graphicFrameLocks noGrp="1"/>
          </p:cNvGraphicFramePr>
          <p:nvPr/>
        </p:nvGraphicFramePr>
        <p:xfrm>
          <a:off x="987764" y="3016535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A8EE6572-370B-4FA7-AE05-A1006AD44720}"/>
              </a:ext>
            </a:extLst>
          </p:cNvPr>
          <p:cNvSpPr/>
          <p:nvPr/>
        </p:nvSpPr>
        <p:spPr>
          <a:xfrm>
            <a:off x="1825897" y="3860800"/>
            <a:ext cx="2593515" cy="4537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1513</TotalTime>
  <Words>493</Words>
  <Application>Microsoft Office PowerPoint</Application>
  <PresentationFormat>와이드스크린</PresentationFormat>
  <Paragraphs>173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Consolas</vt:lpstr>
      <vt:lpstr>Arial</vt:lpstr>
      <vt:lpstr>Office 테마</vt:lpstr>
      <vt:lpstr>인덱싱과 슬라이싱</vt:lpstr>
      <vt:lpstr>넘파이의 인덱싱 (1/3)</vt:lpstr>
      <vt:lpstr>넘파이의 인덱싱 (2/3)</vt:lpstr>
      <vt:lpstr>넘파이의 인덱싱 (3/3)</vt:lpstr>
      <vt:lpstr>넘파이의 슬라이싱 (1/3)</vt:lpstr>
      <vt:lpstr>넘파이의 슬라이싱 (2/3)</vt:lpstr>
      <vt:lpstr>넘파이의 슬라이싱 (3/3)</vt:lpstr>
      <vt:lpstr>연습 문제 - 1</vt:lpstr>
      <vt:lpstr>연습 문제 - 2</vt:lpstr>
      <vt:lpstr>연습 문제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2020-06-29T16:18:03Z</dcterms:modified>
</cp:coreProperties>
</file>