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1" r:id="rId4"/>
    <p:sldId id="272" r:id="rId5"/>
    <p:sldId id="273" r:id="rId6"/>
    <p:sldId id="275" r:id="rId7"/>
    <p:sldId id="274" r:id="rId8"/>
  </p:sldIdLst>
  <p:sldSz cx="12192000" cy="6858000"/>
  <p:notesSz cx="6858000" cy="9144000"/>
  <p:embeddedFontLst>
    <p:embeddedFont>
      <p:font typeface="Gothic A1 ExtraLight" panose="020B0600000101010101" charset="-127"/>
      <p:regular r:id="rId10"/>
    </p:embeddedFont>
    <p:embeddedFont>
      <p:font typeface="Gothic A1 SemiBold" panose="020B0600000101010101" charset="-127"/>
      <p:bold r:id="rId11"/>
    </p:embeddedFont>
    <p:embeddedFont>
      <p:font typeface="Gothic A1 thin" panose="020B0600000101010101" charset="-127"/>
      <p:regular r:id="rId12"/>
    </p:embeddedFont>
    <p:embeddedFont>
      <p:font typeface="Cambria Math" panose="02040503050406030204" pitchFamily="18" charset="0"/>
      <p:regular r:id="rId13"/>
    </p:embeddedFont>
    <p:embeddedFont>
      <p:font typeface="나눔바른고딕" panose="020B0603020101020101" pitchFamily="50" charset="-127"/>
      <p:regular r:id="rId14"/>
      <p:bold r:id="rId15"/>
    </p:embeddedFont>
    <p:embeddedFont>
      <p:font typeface="나눔바른고딕 Light" panose="020B060302010102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30E17-9DBC-40E5-AA23-6E22808B557C}" v="160" dt="2020-06-24T17:10:22.159"/>
    <p1510:client id="{5BC856F5-CB07-4FCA-BE87-125C236CC1A2}" v="168" dt="2020-06-24T15:46:15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 showGuides="1">
      <p:cViewPr varScale="1">
        <p:scale>
          <a:sx n="110" d="100"/>
          <a:sy n="110" d="100"/>
        </p:scale>
        <p:origin x="21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E04DA0A6-7DA4-4AB9-8650-8F91C2C42EE0}"/>
    <pc:docChg chg="undo custSel addSld delSld modSld sldOrd">
      <pc:chgData name="Yoo Jonghun" userId="7af2938a2fa79179" providerId="LiveId" clId="{E04DA0A6-7DA4-4AB9-8650-8F91C2C42EE0}" dt="2020-05-06T06:41:15.938" v="1822" actId="20577"/>
      <pc:docMkLst>
        <pc:docMk/>
      </pc:docMkLst>
      <pc:sldChg chg="modSp mod">
        <pc:chgData name="Yoo Jonghun" userId="7af2938a2fa79179" providerId="LiveId" clId="{E04DA0A6-7DA4-4AB9-8650-8F91C2C42EE0}" dt="2020-05-05T06:57:00.164" v="1673" actId="20577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5T06:57:00.164" v="1673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04DA0A6-7DA4-4AB9-8650-8F91C2C42EE0}" dt="2020-05-03T15:31:46.799" v="4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 ord">
        <pc:chgData name="Yoo Jonghun" userId="7af2938a2fa79179" providerId="LiveId" clId="{E04DA0A6-7DA4-4AB9-8650-8F91C2C42EE0}" dt="2020-05-05T06:58:05.171" v="1704"/>
        <pc:sldMkLst>
          <pc:docMk/>
          <pc:sldMk cId="3331657119" sldId="268"/>
        </pc:sldMkLst>
        <pc:spChg chg="mod">
          <ac:chgData name="Yoo Jonghun" userId="7af2938a2fa79179" providerId="LiveId" clId="{E04DA0A6-7DA4-4AB9-8650-8F91C2C42EE0}" dt="2020-05-04T19:05:56.123" v="657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0.080" v="44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05.171" v="1704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1.557" v="741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4T19:03:49.208" v="587" actId="1037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E04DA0A6-7DA4-4AB9-8650-8F91C2C42EE0}" dt="2020-05-05T06:55:40.179" v="1646"/>
          <ac:spMkLst>
            <pc:docMk/>
            <pc:sldMk cId="3331657119" sldId="268"/>
            <ac:spMk id="7" creationId="{6340DD00-65ED-4A25-9B70-3210C960512A}"/>
          </ac:spMkLst>
        </pc:spChg>
        <pc:spChg chg="add mod">
          <ac:chgData name="Yoo Jonghun" userId="7af2938a2fa79179" providerId="LiveId" clId="{E04DA0A6-7DA4-4AB9-8650-8F91C2C42EE0}" dt="2020-05-05T03:14:24.376" v="758" actId="1076"/>
          <ac:spMkLst>
            <pc:docMk/>
            <pc:sldMk cId="3331657119" sldId="268"/>
            <ac:spMk id="8" creationId="{F329E6C8-23F5-43A9-AF7C-85D69DB1344C}"/>
          </ac:spMkLst>
        </pc:spChg>
        <pc:spChg chg="add del mod">
          <ac:chgData name="Yoo Jonghun" userId="7af2938a2fa79179" providerId="LiveId" clId="{E04DA0A6-7DA4-4AB9-8650-8F91C2C42EE0}" dt="2020-05-04T19:06:51.553" v="698" actId="21"/>
          <ac:spMkLst>
            <pc:docMk/>
            <pc:sldMk cId="3331657119" sldId="268"/>
            <ac:spMk id="11" creationId="{EAF08DB9-3D49-457E-AE96-125B86D20890}"/>
          </ac:spMkLst>
        </pc:spChg>
        <pc:picChg chg="del">
          <ac:chgData name="Yoo Jonghun" userId="7af2938a2fa79179" providerId="LiveId" clId="{E04DA0A6-7DA4-4AB9-8650-8F91C2C42EE0}" dt="2020-05-04T19:04:48.076" v="639" actId="478"/>
          <ac:picMkLst>
            <pc:docMk/>
            <pc:sldMk cId="3331657119" sldId="268"/>
            <ac:picMk id="8" creationId="{DBAE8D92-A4C3-4608-A36A-A3FADE614954}"/>
          </ac:picMkLst>
        </pc:picChg>
        <pc:picChg chg="add del mod">
          <ac:chgData name="Yoo Jonghun" userId="7af2938a2fa79179" providerId="LiveId" clId="{E04DA0A6-7DA4-4AB9-8650-8F91C2C42EE0}" dt="2020-05-04T19:05:10.290" v="644" actId="478"/>
          <ac:picMkLst>
            <pc:docMk/>
            <pc:sldMk cId="3331657119" sldId="268"/>
            <ac:picMk id="12" creationId="{02B0113E-34E5-4792-9D63-E16837D4434E}"/>
          </ac:picMkLst>
        </pc:picChg>
        <pc:cxnChg chg="add del mod">
          <ac:chgData name="Yoo Jonghun" userId="7af2938a2fa79179" providerId="LiveId" clId="{E04DA0A6-7DA4-4AB9-8650-8F91C2C42EE0}" dt="2020-05-04T19:06:51.553" v="698" actId="21"/>
          <ac:cxnSpMkLst>
            <pc:docMk/>
            <pc:sldMk cId="3331657119" sldId="268"/>
            <ac:cxnSpMk id="10" creationId="{725B9313-E2E0-418E-A64C-0B611FD294B6}"/>
          </ac:cxnSpMkLst>
        </pc:cxnChg>
      </pc:sldChg>
      <pc:sldChg chg="modSp add del mod">
        <pc:chgData name="Yoo Jonghun" userId="7af2938a2fa79179" providerId="LiveId" clId="{E04DA0A6-7DA4-4AB9-8650-8F91C2C42EE0}" dt="2020-05-05T07:02:38.846" v="1736" actId="20577"/>
        <pc:sldMkLst>
          <pc:docMk/>
          <pc:sldMk cId="4088173812" sldId="273"/>
        </pc:sldMkLst>
        <pc:spChg chg="mod">
          <ac:chgData name="Yoo Jonghun" userId="7af2938a2fa79179" providerId="LiveId" clId="{E04DA0A6-7DA4-4AB9-8650-8F91C2C42EE0}" dt="2020-05-05T07:02:38.846" v="173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7.462" v="46"/>
          <ac:spMkLst>
            <pc:docMk/>
            <pc:sldMk cId="4088173812" sldId="273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2.044" v="1707"/>
          <ac:spMkLst>
            <pc:docMk/>
            <pc:sldMk cId="4088173812" sldId="273"/>
            <ac:spMk id="4" creationId="{068C5A6C-909A-48DF-A469-FC73377508FD}"/>
          </ac:spMkLst>
        </pc:spChg>
      </pc:sldChg>
      <pc:sldChg chg="modSp add del">
        <pc:chgData name="Yoo Jonghun" userId="7af2938a2fa79179" providerId="LiveId" clId="{E04DA0A6-7DA4-4AB9-8650-8F91C2C42EE0}" dt="2020-05-05T07:02:41.450" v="1737" actId="2696"/>
        <pc:sldMkLst>
          <pc:docMk/>
          <pc:sldMk cId="3395435310" sldId="274"/>
        </pc:sldMkLst>
        <pc:spChg chg="mod">
          <ac:chgData name="Yoo Jonghun" userId="7af2938a2fa79179" providerId="LiveId" clId="{E04DA0A6-7DA4-4AB9-8650-8F91C2C42EE0}" dt="2020-05-03T15:32:31.330" v="47"/>
          <ac:spMkLst>
            <pc:docMk/>
            <pc:sldMk cId="3395435310" sldId="274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7.097" v="1709"/>
          <ac:spMkLst>
            <pc:docMk/>
            <pc:sldMk cId="3395435310" sldId="274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6T05:58:44.992" v="1806" actId="2696"/>
        <pc:sldMkLst>
          <pc:docMk/>
          <pc:sldMk cId="3494297706" sldId="275"/>
        </pc:sldMkLst>
        <pc:spChg chg="mod">
          <ac:chgData name="Yoo Jonghun" userId="7af2938a2fa79179" providerId="LiveId" clId="{E04DA0A6-7DA4-4AB9-8650-8F91C2C42EE0}" dt="2020-05-05T07:02:33.682" v="1735" actId="20577"/>
          <ac:spMkLst>
            <pc:docMk/>
            <pc:sldMk cId="3494297706" sldId="275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4.123" v="48"/>
          <ac:spMkLst>
            <pc:docMk/>
            <pc:sldMk cId="3494297706" sldId="275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0.392" v="1710"/>
          <ac:spMkLst>
            <pc:docMk/>
            <pc:sldMk cId="3494297706" sldId="275"/>
            <ac:spMk id="4" creationId="{068C5A6C-909A-48DF-A469-FC73377508FD}"/>
          </ac:spMkLst>
        </pc:spChg>
        <pc:graphicFrameChg chg="add del mod modGraphic">
          <ac:chgData name="Yoo Jonghun" userId="7af2938a2fa79179" providerId="LiveId" clId="{E04DA0A6-7DA4-4AB9-8650-8F91C2C42EE0}" dt="2020-05-05T07:02:04.705" v="1730" actId="478"/>
          <ac:graphicFrameMkLst>
            <pc:docMk/>
            <pc:sldMk cId="3494297706" sldId="275"/>
            <ac:graphicFrameMk id="11" creationId="{FB8297AF-AE21-4E89-AA60-42B3C869FD23}"/>
          </ac:graphicFrameMkLst>
        </pc:graphicFrameChg>
      </pc:sldChg>
      <pc:sldChg chg="addSp delSp modSp del mod">
        <pc:chgData name="Yoo Jonghun" userId="7af2938a2fa79179" providerId="LiveId" clId="{E04DA0A6-7DA4-4AB9-8650-8F91C2C42EE0}" dt="2020-05-05T06:56:20.589" v="1648" actId="2696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5T03:33:45.511" v="1191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1:52.036" v="43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0:58.971" v="738"/>
          <ac:spMkLst>
            <pc:docMk/>
            <pc:sldMk cId="3204519156" sldId="276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48:07.400" v="181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E04DA0A6-7DA4-4AB9-8650-8F91C2C42EE0}" dt="2020-05-04T18:52:30.102" v="203" actId="14100"/>
          <ac:spMkLst>
            <pc:docMk/>
            <pc:sldMk cId="3204519156" sldId="276"/>
            <ac:spMk id="7" creationId="{AFE6481F-C1C1-4213-BF19-34C17035F131}"/>
          </ac:spMkLst>
        </pc:spChg>
        <pc:spChg chg="del mod">
          <ac:chgData name="Yoo Jonghun" userId="7af2938a2fa79179" providerId="LiveId" clId="{E04DA0A6-7DA4-4AB9-8650-8F91C2C42EE0}" dt="2020-05-04T18:45:36.220" v="80" actId="478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E04DA0A6-7DA4-4AB9-8650-8F91C2C42EE0}" dt="2020-05-04T18:53:05.887" v="211" actId="208"/>
          <ac:spMkLst>
            <pc:docMk/>
            <pc:sldMk cId="3204519156" sldId="276"/>
            <ac:spMk id="10" creationId="{281FB8EA-D629-4ED6-8E69-FE61FCB63FE2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7" creationId="{620ED7C6-CC2B-428C-99A6-C9939BE5A29C}"/>
          </ac:spMkLst>
        </pc:spChg>
        <pc:spChg chg="add mod">
          <ac:chgData name="Yoo Jonghun" userId="7af2938a2fa79179" providerId="LiveId" clId="{E04DA0A6-7DA4-4AB9-8650-8F91C2C42EE0}" dt="2020-05-05T03:27:16.755" v="1041" actId="208"/>
          <ac:spMkLst>
            <pc:docMk/>
            <pc:sldMk cId="3204519156" sldId="276"/>
            <ac:spMk id="20" creationId="{8F95D608-0787-4C70-9597-0D7B905A6844}"/>
          </ac:spMkLst>
        </pc:spChg>
        <pc:spChg chg="add mod">
          <ac:chgData name="Yoo Jonghun" userId="7af2938a2fa79179" providerId="LiveId" clId="{E04DA0A6-7DA4-4AB9-8650-8F91C2C42EE0}" dt="2020-05-05T03:27:30.063" v="1045" actId="14100"/>
          <ac:spMkLst>
            <pc:docMk/>
            <pc:sldMk cId="3204519156" sldId="276"/>
            <ac:spMk id="21" creationId="{37255395-05EA-440A-BEAB-89925777304A}"/>
          </ac:spMkLst>
        </pc:spChg>
        <pc:spChg chg="add del mod">
          <ac:chgData name="Yoo Jonghun" userId="7af2938a2fa79179" providerId="LiveId" clId="{E04DA0A6-7DA4-4AB9-8650-8F91C2C42EE0}" dt="2020-05-04T18:54:49.232" v="247" actId="478"/>
          <ac:spMkLst>
            <pc:docMk/>
            <pc:sldMk cId="3204519156" sldId="276"/>
            <ac:spMk id="25" creationId="{FB5DB38A-CCDA-49DB-99EA-87C90D79B28B}"/>
          </ac:spMkLst>
        </pc:spChg>
        <pc:spChg chg="add mod">
          <ac:chgData name="Yoo Jonghun" userId="7af2938a2fa79179" providerId="LiveId" clId="{E04DA0A6-7DA4-4AB9-8650-8F91C2C42EE0}" dt="2020-05-05T03:25:33.005" v="1030" actId="1076"/>
          <ac:spMkLst>
            <pc:docMk/>
            <pc:sldMk cId="3204519156" sldId="276"/>
            <ac:spMk id="29" creationId="{C570DA14-3001-4EE4-A0DB-2CAA12D95D84}"/>
          </ac:spMkLst>
        </pc:spChg>
        <pc:spChg chg="add mod">
          <ac:chgData name="Yoo Jonghun" userId="7af2938a2fa79179" providerId="LiveId" clId="{E04DA0A6-7DA4-4AB9-8650-8F91C2C42EE0}" dt="2020-05-05T03:25:27.962" v="1029" actId="14100"/>
          <ac:spMkLst>
            <pc:docMk/>
            <pc:sldMk cId="3204519156" sldId="276"/>
            <ac:spMk id="32" creationId="{9F85C218-E6EC-4BBA-A232-26F8B498A519}"/>
          </ac:spMkLst>
        </pc:spChg>
        <pc:grpChg chg="add del mod">
          <ac:chgData name="Yoo Jonghun" userId="7af2938a2fa79179" providerId="LiveId" clId="{E04DA0A6-7DA4-4AB9-8650-8F91C2C42EE0}" dt="2020-05-05T03:22:48.464" v="998" actId="478"/>
          <ac:grpSpMkLst>
            <pc:docMk/>
            <pc:sldMk cId="3204519156" sldId="276"/>
            <ac:grpSpMk id="19" creationId="{DC2FCE2B-4447-4680-8ECB-EABF574A8483}"/>
          </ac:grpSpMkLst>
        </pc:grpChg>
        <pc:picChg chg="add mod">
          <ac:chgData name="Yoo Jonghun" userId="7af2938a2fa79179" providerId="LiveId" clId="{E04DA0A6-7DA4-4AB9-8650-8F91C2C42EE0}" dt="2020-05-04T18:51:37.405" v="199" actId="164"/>
          <ac:picMkLst>
            <pc:docMk/>
            <pc:sldMk cId="3204519156" sldId="276"/>
            <ac:picMk id="6" creationId="{1447146F-7C2B-4463-8FE8-9AC01C1F1335}"/>
          </ac:picMkLst>
        </pc:picChg>
        <pc:picChg chg="add mod">
          <ac:chgData name="Yoo Jonghun" userId="7af2938a2fa79179" providerId="LiveId" clId="{E04DA0A6-7DA4-4AB9-8650-8F91C2C42EE0}" dt="2020-05-05T03:23:06.813" v="1003" actId="1076"/>
          <ac:picMkLst>
            <pc:docMk/>
            <pc:sldMk cId="3204519156" sldId="276"/>
            <ac:picMk id="8" creationId="{200D84B2-9C61-48C6-A72E-DA82081ECC15}"/>
          </ac:picMkLst>
        </pc:picChg>
        <pc:picChg chg="del">
          <ac:chgData name="Yoo Jonghun" userId="7af2938a2fa79179" providerId="LiveId" clId="{E04DA0A6-7DA4-4AB9-8650-8F91C2C42EE0}" dt="2020-05-03T15:33:18.794" v="78" actId="478"/>
          <ac:picMkLst>
            <pc:docMk/>
            <pc:sldMk cId="3204519156" sldId="276"/>
            <ac:picMk id="10" creationId="{3FFB8CDC-C0D8-490E-A74A-A8E299E6B93D}"/>
          </ac:picMkLst>
        </pc:picChg>
        <pc:picChg chg="add mod">
          <ac:chgData name="Yoo Jonghun" userId="7af2938a2fa79179" providerId="LiveId" clId="{E04DA0A6-7DA4-4AB9-8650-8F91C2C42EE0}" dt="2020-05-05T03:23:28.079" v="1009" actId="1076"/>
          <ac:picMkLst>
            <pc:docMk/>
            <pc:sldMk cId="3204519156" sldId="276"/>
            <ac:picMk id="11" creationId="{853C10CF-2718-4C70-9A2C-05497E249B49}"/>
          </ac:picMkLst>
        </pc:picChg>
        <pc:picChg chg="add mod">
          <ac:chgData name="Yoo Jonghun" userId="7af2938a2fa79179" providerId="LiveId" clId="{E04DA0A6-7DA4-4AB9-8650-8F91C2C42EE0}" dt="2020-05-05T03:23:30.291" v="1010" actId="1076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E04DA0A6-7DA4-4AB9-8650-8F91C2C42EE0}" dt="2020-05-05T03:23:17.562" v="1006" actId="14100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6" creationId="{2FFA3B91-F88D-401A-AB68-BBC3A1B78ED3}"/>
          </ac:cxnSpMkLst>
        </pc:cxnChg>
        <pc:cxnChg chg="add mod">
          <ac:chgData name="Yoo Jonghun" userId="7af2938a2fa79179" providerId="LiveId" clId="{E04DA0A6-7DA4-4AB9-8650-8F91C2C42EE0}" dt="2020-05-05T03:27:42.249" v="1050" actId="14100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modSp del mod">
        <pc:chgData name="Yoo Jonghun" userId="7af2938a2fa79179" providerId="LiveId" clId="{E04DA0A6-7DA4-4AB9-8650-8F91C2C42EE0}" dt="2020-05-05T06:56:20.589" v="1648" actId="2696"/>
        <pc:sldMkLst>
          <pc:docMk/>
          <pc:sldMk cId="375253895" sldId="277"/>
        </pc:sldMkLst>
        <pc:spChg chg="mod">
          <ac:chgData name="Yoo Jonghun" userId="7af2938a2fa79179" providerId="LiveId" clId="{E04DA0A6-7DA4-4AB9-8650-8F91C2C42EE0}" dt="2020-05-05T03:36:30.216" v="1315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4.103" v="45"/>
          <ac:spMkLst>
            <pc:docMk/>
            <pc:sldMk cId="375253895" sldId="277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1:02.970" v="740"/>
          <ac:spMkLst>
            <pc:docMk/>
            <pc:sldMk cId="375253895" sldId="277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6:49:49.612" v="1640" actId="6549"/>
          <ac:spMkLst>
            <pc:docMk/>
            <pc:sldMk cId="375253895" sldId="277"/>
            <ac:spMk id="5" creationId="{7FBC023E-5D69-44AC-9A88-C9CCE4BFD6A0}"/>
          </ac:spMkLst>
        </pc:spChg>
      </pc:sldChg>
      <pc:sldChg chg="modSp add del mod">
        <pc:chgData name="Yoo Jonghun" userId="7af2938a2fa79179" providerId="LiveId" clId="{E04DA0A6-7DA4-4AB9-8650-8F91C2C42EE0}" dt="2020-05-05T06:58:36.499" v="1712" actId="20577"/>
        <pc:sldMkLst>
          <pc:docMk/>
          <pc:sldMk cId="3058233661" sldId="278"/>
        </pc:sldMkLst>
        <pc:spChg chg="mod">
          <ac:chgData name="Yoo Jonghun" userId="7af2938a2fa79179" providerId="LiveId" clId="{E04DA0A6-7DA4-4AB9-8650-8F91C2C42EE0}" dt="2020-05-05T06:58:36.499" v="1712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6.502" v="49"/>
          <ac:spMkLst>
            <pc:docMk/>
            <pc:sldMk cId="3058233661" sldId="27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3.933" v="1711"/>
          <ac:spMkLst>
            <pc:docMk/>
            <pc:sldMk cId="3058233661" sldId="278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603047529" sldId="279"/>
        </pc:sldMkLst>
        <pc:spChg chg="mod">
          <ac:chgData name="Yoo Jonghun" userId="7af2938a2fa79179" providerId="LiveId" clId="{E04DA0A6-7DA4-4AB9-8650-8F91C2C42EE0}" dt="2020-05-05T03:33:43.332" v="1190" actId="20577"/>
          <ac:spMkLst>
            <pc:docMk/>
            <pc:sldMk cId="3603047529" sldId="279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9:11:01.084" v="739"/>
          <ac:spMkLst>
            <pc:docMk/>
            <pc:sldMk cId="3603047529" sldId="279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58:37.713" v="420"/>
          <ac:spMkLst>
            <pc:docMk/>
            <pc:sldMk cId="3603047529" sldId="279"/>
            <ac:spMk id="5" creationId="{7FBC023E-5D69-44AC-9A88-C9CCE4BFD6A0}"/>
          </ac:spMkLst>
        </pc:spChg>
        <pc:spChg chg="mod topLvl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7" creationId="{AFE6481F-C1C1-4213-BF19-34C17035F131}"/>
          </ac:spMkLst>
        </pc:spChg>
        <pc:spChg chg="add del mod">
          <ac:chgData name="Yoo Jonghun" userId="7af2938a2fa79179" providerId="LiveId" clId="{E04DA0A6-7DA4-4AB9-8650-8F91C2C42EE0}" dt="2020-05-04T19:00:00.271" v="446" actId="478"/>
          <ac:spMkLst>
            <pc:docMk/>
            <pc:sldMk cId="3603047529" sldId="279"/>
            <ac:spMk id="8" creationId="{D03D828E-26E7-45A7-A897-3AB5C6F713F7}"/>
          </ac:spMkLst>
        </pc:spChg>
        <pc:spChg chg="del mod topLvl">
          <ac:chgData name="Yoo Jonghun" userId="7af2938a2fa79179" providerId="LiveId" clId="{E04DA0A6-7DA4-4AB9-8650-8F91C2C42EE0}" dt="2020-05-04T18:58:14.227" v="359" actId="478"/>
          <ac:spMkLst>
            <pc:docMk/>
            <pc:sldMk cId="3603047529" sldId="279"/>
            <ac:spMk id="10" creationId="{281FB8EA-D629-4ED6-8E69-FE61FCB63FE2}"/>
          </ac:spMkLst>
        </pc:spChg>
        <pc:spChg chg="add del mod">
          <ac:chgData name="Yoo Jonghun" userId="7af2938a2fa79179" providerId="LiveId" clId="{E04DA0A6-7DA4-4AB9-8650-8F91C2C42EE0}" dt="2020-05-05T03:29:04.088" v="1067" actId="478"/>
          <ac:spMkLst>
            <pc:docMk/>
            <pc:sldMk cId="3603047529" sldId="279"/>
            <ac:spMk id="17" creationId="{6E488279-4124-4291-B36E-FB94BF739058}"/>
          </ac:spMkLst>
        </pc:spChg>
        <pc:spChg chg="add del mod">
          <ac:chgData name="Yoo Jonghun" userId="7af2938a2fa79179" providerId="LiveId" clId="{E04DA0A6-7DA4-4AB9-8650-8F91C2C42EE0}" dt="2020-05-04T18:59:11.388" v="426" actId="478"/>
          <ac:spMkLst>
            <pc:docMk/>
            <pc:sldMk cId="3603047529" sldId="279"/>
            <ac:spMk id="20" creationId="{7EE5049C-5956-400E-A7EE-8B81017398F8}"/>
          </ac:spMkLst>
        </pc:spChg>
        <pc:spChg chg="add mod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20" creationId="{C25ECA2B-FA11-4AE2-979C-EADA3692AD05}"/>
          </ac:spMkLst>
        </pc:spChg>
        <pc:spChg chg="add del mod">
          <ac:chgData name="Yoo Jonghun" userId="7af2938a2fa79179" providerId="LiveId" clId="{E04DA0A6-7DA4-4AB9-8650-8F91C2C42EE0}" dt="2020-05-04T18:59:18.765" v="433" actId="478"/>
          <ac:spMkLst>
            <pc:docMk/>
            <pc:sldMk cId="3603047529" sldId="279"/>
            <ac:spMk id="21" creationId="{0532B640-38E5-401C-8138-397BC14FD88D}"/>
          </ac:spMkLst>
        </pc:spChg>
        <pc:spChg chg="add del mod">
          <ac:chgData name="Yoo Jonghun" userId="7af2938a2fa79179" providerId="LiveId" clId="{E04DA0A6-7DA4-4AB9-8650-8F91C2C42EE0}" dt="2020-05-05T03:29:47.028" v="1076" actId="14100"/>
          <ac:spMkLst>
            <pc:docMk/>
            <pc:sldMk cId="3603047529" sldId="279"/>
            <ac:spMk id="22" creationId="{A0174C72-C428-4077-BF4D-8D41BD1BF01E}"/>
          </ac:spMkLst>
        </pc:spChg>
        <pc:spChg chg="add del mod">
          <ac:chgData name="Yoo Jonghun" userId="7af2938a2fa79179" providerId="LiveId" clId="{E04DA0A6-7DA4-4AB9-8650-8F91C2C42EE0}" dt="2020-05-05T03:29:51.825" v="1078" actId="14100"/>
          <ac:spMkLst>
            <pc:docMk/>
            <pc:sldMk cId="3603047529" sldId="279"/>
            <ac:spMk id="23" creationId="{D835AC33-8630-4B47-8115-F3BA4AEEA4B4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29" creationId="{33F4E49B-F58E-467E-9B17-958AB84FB417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29" creationId="{C570DA14-3001-4EE4-A0DB-2CAA12D95D8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32" creationId="{9F85C218-E6EC-4BBA-A232-26F8B498A519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37" creationId="{915B7F62-8E5A-42AD-9E01-5BDBB025238D}"/>
          </ac:spMkLst>
        </pc:spChg>
        <pc:grpChg chg="del">
          <ac:chgData name="Yoo Jonghun" userId="7af2938a2fa79179" providerId="LiveId" clId="{E04DA0A6-7DA4-4AB9-8650-8F91C2C42EE0}" dt="2020-05-04T18:57:50.628" v="350" actId="165"/>
          <ac:grpSpMkLst>
            <pc:docMk/>
            <pc:sldMk cId="3603047529" sldId="279"/>
            <ac:grpSpMk id="19" creationId="{DC2FCE2B-4447-4680-8ECB-EABF574A8483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1" creationId="{A036C443-26FE-4FA9-BC72-56FD24987438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8" creationId="{72E3E64E-540F-42CE-9C7E-A917F17DCCA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1" creationId="{23AE79BF-A790-434D-98EC-982C66861D3C}"/>
          </ac:grpSpMkLst>
        </pc:grpChg>
        <pc:grpChg chg="add del mod">
          <ac:chgData name="Yoo Jonghun" userId="7af2938a2fa79179" providerId="LiveId" clId="{E04DA0A6-7DA4-4AB9-8650-8F91C2C42EE0}" dt="2020-05-05T03:28:50.689" v="1063" actId="478"/>
          <ac:grpSpMkLst>
            <pc:docMk/>
            <pc:sldMk cId="3603047529" sldId="279"/>
            <ac:grpSpMk id="33" creationId="{063BBED5-EF1A-42BD-82AF-752A31E3150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8" creationId="{985717B6-90A9-4335-AAA3-9728D580005F}"/>
          </ac:grpSpMkLst>
        </pc:grpChg>
        <pc:picChg chg="del mod topLvl">
          <ac:chgData name="Yoo Jonghun" userId="7af2938a2fa79179" providerId="LiveId" clId="{E04DA0A6-7DA4-4AB9-8650-8F91C2C42EE0}" dt="2020-05-05T03:27:50.083" v="1051" actId="478"/>
          <ac:picMkLst>
            <pc:docMk/>
            <pc:sldMk cId="3603047529" sldId="279"/>
            <ac:picMk id="6" creationId="{1447146F-7C2B-4463-8FE8-9AC01C1F1335}"/>
          </ac:picMkLst>
        </pc:picChg>
        <pc:picChg chg="add mod ord">
          <ac:chgData name="Yoo Jonghun" userId="7af2938a2fa79179" providerId="LiveId" clId="{E04DA0A6-7DA4-4AB9-8650-8F91C2C42EE0}" dt="2020-05-05T03:29:13.020" v="1068" actId="1076"/>
          <ac:picMkLst>
            <pc:docMk/>
            <pc:sldMk cId="3603047529" sldId="279"/>
            <ac:picMk id="8" creationId="{4B70626A-F0B7-42F1-9A70-EF9EAF7F7715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1" creationId="{853C10CF-2718-4C70-9A2C-05497E249B49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3" creationId="{6DAD0F60-CA2E-46CF-9AC4-C2965920BE28}"/>
          </ac:picMkLst>
        </pc:picChg>
        <pc:picChg chg="add del mod">
          <ac:chgData name="Yoo Jonghun" userId="7af2938a2fa79179" providerId="LiveId" clId="{E04DA0A6-7DA4-4AB9-8650-8F91C2C42EE0}" dt="2020-05-05T03:27:51.784" v="1052" actId="478"/>
          <ac:picMkLst>
            <pc:docMk/>
            <pc:sldMk cId="3603047529" sldId="279"/>
            <ac:picMk id="18" creationId="{E20E3604-DD5F-448C-8B69-A8F88ED45A90}"/>
          </ac:picMkLst>
        </pc:picChg>
        <pc:picChg chg="add mod ord">
          <ac:chgData name="Yoo Jonghun" userId="7af2938a2fa79179" providerId="LiveId" clId="{E04DA0A6-7DA4-4AB9-8650-8F91C2C42EE0}" dt="2020-05-05T03:29:40.890" v="1074" actId="167"/>
          <ac:picMkLst>
            <pc:docMk/>
            <pc:sldMk cId="3603047529" sldId="279"/>
            <ac:picMk id="26" creationId="{25561A1B-8309-4298-BD8E-8709FB571F0C}"/>
          </ac:picMkLst>
        </pc:picChg>
        <pc:cxnChg chg="add mod">
          <ac:chgData name="Yoo Jonghun" userId="7af2938a2fa79179" providerId="LiveId" clId="{E04DA0A6-7DA4-4AB9-8650-8F91C2C42EE0}" dt="2020-05-05T03:29:21.797" v="1069" actId="1076"/>
          <ac:cxnSpMkLst>
            <pc:docMk/>
            <pc:sldMk cId="3603047529" sldId="279"/>
            <ac:cxnSpMk id="12" creationId="{F9BA4E9E-1777-4F5E-961C-B5F27C82CBE0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5" creationId="{62D33365-1AD3-498B-A535-82D8A199A4E3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6" creationId="{D31921EA-DA21-4B7E-9687-330BB4EEE79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4" creationId="{DDF9541B-F649-4E28-A958-F1DCB7F922D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5" creationId="{8197C809-854F-417C-9059-F3887019D971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27" creationId="{EC7E9D21-A733-4DB6-B3A0-C92967F9AD6A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30" creationId="{728E1376-59D6-4348-93EF-BF72B2CF97AE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2" creationId="{479BDDA7-1320-414E-A7E3-DB700624E74D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4" creationId="{F21296EB-D8AB-4EE8-A69B-EC3DC03B3A63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5" creationId="{79D3AC12-62E4-4DA7-BA95-67E680209885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6" creationId="{76596248-88C1-44A9-A9A6-7A64C756748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9" creationId="{13D6DE05-9495-4131-BFF0-D093196FD87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40" creationId="{5A74ABDA-4377-4EF8-9011-2E7C2E309A5B}"/>
          </ac:cxnSpMkLst>
        </pc:cxnChg>
      </pc:sldChg>
      <pc:sldChg chg="modSp add del mod">
        <pc:chgData name="Yoo Jonghun" userId="7af2938a2fa79179" providerId="LiveId" clId="{E04DA0A6-7DA4-4AB9-8650-8F91C2C42EE0}" dt="2020-05-04T18:57:12.559" v="277" actId="2696"/>
        <pc:sldMkLst>
          <pc:docMk/>
          <pc:sldMk cId="3943390130" sldId="279"/>
        </pc:sldMkLst>
        <pc:spChg chg="mod">
          <ac:chgData name="Yoo Jonghun" userId="7af2938a2fa79179" providerId="LiveId" clId="{E04DA0A6-7DA4-4AB9-8650-8F91C2C42EE0}" dt="2020-05-04T18:57:02.509" v="276" actId="20577"/>
          <ac:spMkLst>
            <pc:docMk/>
            <pc:sldMk cId="3943390130" sldId="279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5T06:58:14.037" v="1705"/>
        <pc:sldMkLst>
          <pc:docMk/>
          <pc:sldMk cId="2028146023" sldId="280"/>
        </pc:sldMkLst>
        <pc:spChg chg="mod">
          <ac:chgData name="Yoo Jonghun" userId="7af2938a2fa79179" providerId="LiveId" clId="{E04DA0A6-7DA4-4AB9-8650-8F91C2C42EE0}" dt="2020-05-04T19:06:02.933" v="660" actId="20577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6:58:14.037" v="1705"/>
          <ac:spMkLst>
            <pc:docMk/>
            <pc:sldMk cId="2028146023" sldId="280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4.559" v="742"/>
          <ac:spMkLst>
            <pc:docMk/>
            <pc:sldMk cId="2028146023" sldId="280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5T06:55:42.301" v="1647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4T19:06:29.523" v="690" actId="478"/>
          <ac:spMkLst>
            <pc:docMk/>
            <pc:sldMk cId="2028146023" sldId="280"/>
            <ac:spMk id="11" creationId="{EAF08DB9-3D49-457E-AE96-125B86D20890}"/>
          </ac:spMkLst>
        </pc:spChg>
        <pc:spChg chg="add mod">
          <ac:chgData name="Yoo Jonghun" userId="7af2938a2fa79179" providerId="LiveId" clId="{E04DA0A6-7DA4-4AB9-8650-8F91C2C42EE0}" dt="2020-05-04T19:07:46.015" v="733" actId="1076"/>
          <ac:spMkLst>
            <pc:docMk/>
            <pc:sldMk cId="2028146023" sldId="280"/>
            <ac:spMk id="13" creationId="{7710E152-D539-41F0-B6E6-A35D9B91390A}"/>
          </ac:spMkLst>
        </pc:spChg>
        <pc:spChg chg="mod topLvl">
          <ac:chgData name="Yoo Jonghun" userId="7af2938a2fa79179" providerId="LiveId" clId="{E04DA0A6-7DA4-4AB9-8650-8F91C2C42EE0}" dt="2020-05-05T03:13:17.754" v="752" actId="1076"/>
          <ac:spMkLst>
            <pc:docMk/>
            <pc:sldMk cId="2028146023" sldId="280"/>
            <ac:spMk id="15" creationId="{764E845E-B9A2-4716-AFA9-4F1F81CA9CA2}"/>
          </ac:spMkLst>
        </pc:spChg>
        <pc:spChg chg="del mod">
          <ac:chgData name="Yoo Jonghun" userId="7af2938a2fa79179" providerId="LiveId" clId="{E04DA0A6-7DA4-4AB9-8650-8F91C2C42EE0}" dt="2020-05-05T03:12:36.974" v="746" actId="478"/>
          <ac:spMkLst>
            <pc:docMk/>
            <pc:sldMk cId="2028146023" sldId="280"/>
            <ac:spMk id="16" creationId="{68C91D71-3A55-4651-9394-22AF8ACE71C4}"/>
          </ac:spMkLst>
        </pc:spChg>
        <pc:grpChg chg="add del mod">
          <ac:chgData name="Yoo Jonghun" userId="7af2938a2fa79179" providerId="LiveId" clId="{E04DA0A6-7DA4-4AB9-8650-8F91C2C42EE0}" dt="2020-05-05T03:12:45.981" v="747" actId="165"/>
          <ac:grpSpMkLst>
            <pc:docMk/>
            <pc:sldMk cId="2028146023" sldId="280"/>
            <ac:grpSpMk id="11" creationId="{5490EE78-A252-457E-A0DD-C99EEC0CAAD6}"/>
          </ac:grpSpMkLst>
        </pc:grpChg>
        <pc:picChg chg="add del mod">
          <ac:chgData name="Yoo Jonghun" userId="7af2938a2fa79179" providerId="LiveId" clId="{E04DA0A6-7DA4-4AB9-8650-8F91C2C42EE0}" dt="2020-05-05T03:13:08.782" v="750" actId="478"/>
          <ac:picMkLst>
            <pc:docMk/>
            <pc:sldMk cId="2028146023" sldId="280"/>
            <ac:picMk id="8" creationId="{F202EB45-F668-47ED-B901-B2255D96D47F}"/>
          </ac:picMkLst>
        </pc:picChg>
        <pc:picChg chg="mod topLvl modCrop">
          <ac:chgData name="Yoo Jonghun" userId="7af2938a2fa79179" providerId="LiveId" clId="{E04DA0A6-7DA4-4AB9-8650-8F91C2C42EE0}" dt="2020-05-05T03:13:17.754" v="752" actId="1076"/>
          <ac:picMkLst>
            <pc:docMk/>
            <pc:sldMk cId="2028146023" sldId="280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4T19:06:29.523" v="690" actId="478"/>
          <ac:cxnSpMkLst>
            <pc:docMk/>
            <pc:sldMk cId="2028146023" sldId="280"/>
            <ac:cxnSpMk id="10" creationId="{725B9313-E2E0-418E-A64C-0B611FD294B6}"/>
          </ac:cxnSpMkLst>
        </pc:cxnChg>
        <pc:cxnChg chg="add mod">
          <ac:chgData name="Yoo Jonghun" userId="7af2938a2fa79179" providerId="LiveId" clId="{E04DA0A6-7DA4-4AB9-8650-8F91C2C42EE0}" dt="2020-05-04T19:07:46.015" v="733" actId="1076"/>
          <ac:cxnSpMkLst>
            <pc:docMk/>
            <pc:sldMk cId="2028146023" sldId="280"/>
            <ac:cxnSpMk id="12" creationId="{7A2C3F99-ED25-43A4-97FF-076F5DE8518B}"/>
          </ac:cxnSpMkLst>
        </pc:cxnChg>
      </pc:sldChg>
      <pc:sldChg chg="modSp add">
        <pc:chgData name="Yoo Jonghun" userId="7af2938a2fa79179" providerId="LiveId" clId="{E04DA0A6-7DA4-4AB9-8650-8F91C2C42EE0}" dt="2020-05-05T06:58:18.863" v="1706"/>
        <pc:sldMkLst>
          <pc:docMk/>
          <pc:sldMk cId="3041621089" sldId="281"/>
        </pc:sldMkLst>
        <pc:spChg chg="mod">
          <ac:chgData name="Yoo Jonghun" userId="7af2938a2fa79179" providerId="LiveId" clId="{E04DA0A6-7DA4-4AB9-8650-8F91C2C42EE0}" dt="2020-05-05T06:58:18.863" v="1706"/>
          <ac:spMkLst>
            <pc:docMk/>
            <pc:sldMk cId="3041621089" sldId="281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092967632" sldId="281"/>
        </pc:sldMkLst>
        <pc:spChg chg="mod">
          <ac:chgData name="Yoo Jonghun" userId="7af2938a2fa79179" providerId="LiveId" clId="{E04DA0A6-7DA4-4AB9-8650-8F91C2C42EE0}" dt="2020-05-05T03:16:04.359" v="780" actId="20577"/>
          <ac:spMkLst>
            <pc:docMk/>
            <pc:sldMk cId="3092967632" sldId="281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22:32.509" v="994" actId="15"/>
          <ac:spMkLst>
            <pc:docMk/>
            <pc:sldMk cId="3092967632" sldId="281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16:45.785" v="861" actId="478"/>
          <ac:spMkLst>
            <pc:docMk/>
            <pc:sldMk cId="3092967632" sldId="281"/>
            <ac:spMk id="6" creationId="{26A855A8-22F6-4266-A50C-4B78E3D43B1B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13" creationId="{7710E152-D539-41F0-B6E6-A35D9B91390A}"/>
          </ac:spMkLst>
        </pc:spChg>
        <pc:spChg chg="mod">
          <ac:chgData name="Yoo Jonghun" userId="7af2938a2fa79179" providerId="LiveId" clId="{E04DA0A6-7DA4-4AB9-8650-8F91C2C42EE0}" dt="2020-05-05T03:22:40.415" v="997" actId="14100"/>
          <ac:spMkLst>
            <pc:docMk/>
            <pc:sldMk cId="3092967632" sldId="281"/>
            <ac:spMk id="15" creationId="{764E845E-B9A2-4716-AFA9-4F1F81CA9CA2}"/>
          </ac:spMkLst>
        </pc:spChg>
        <pc:picChg chg="add mod ord">
          <ac:chgData name="Yoo Jonghun" userId="7af2938a2fa79179" providerId="LiveId" clId="{E04DA0A6-7DA4-4AB9-8650-8F91C2C42EE0}" dt="2020-05-05T03:22:23.192" v="950" actId="1076"/>
          <ac:picMkLst>
            <pc:docMk/>
            <pc:sldMk cId="3092967632" sldId="281"/>
            <ac:picMk id="8" creationId="{8E8777D9-7CC0-493A-B517-AFAEC828FA6A}"/>
          </ac:picMkLst>
        </pc:picChg>
        <pc:picChg chg="del mod modCrop">
          <ac:chgData name="Yoo Jonghun" userId="7af2938a2fa79179" providerId="LiveId" clId="{E04DA0A6-7DA4-4AB9-8650-8F91C2C42EE0}" dt="2020-05-05T03:22:16.216" v="946" actId="478"/>
          <ac:picMkLst>
            <pc:docMk/>
            <pc:sldMk cId="3092967632" sldId="281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5T03:16:29.983" v="784" actId="478"/>
          <ac:cxnSpMkLst>
            <pc:docMk/>
            <pc:sldMk cId="3092967632" sldId="281"/>
            <ac:cxnSpMk id="12" creationId="{7A2C3F99-ED25-43A4-97FF-076F5DE8518B}"/>
          </ac:cxnSpMkLst>
        </pc:cxn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1400668368" sldId="282"/>
        </pc:sldMkLst>
        <pc:spChg chg="mod">
          <ac:chgData name="Yoo Jonghun" userId="7af2938a2fa79179" providerId="LiveId" clId="{E04DA0A6-7DA4-4AB9-8650-8F91C2C42EE0}" dt="2020-05-05T03:33:40.254" v="1189" actId="20577"/>
          <ac:spMkLst>
            <pc:docMk/>
            <pc:sldMk cId="1400668368" sldId="282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34:16.381" v="1208" actId="20577"/>
          <ac:spMkLst>
            <pc:docMk/>
            <pc:sldMk cId="1400668368" sldId="282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7" creationId="{AFE6481F-C1C1-4213-BF19-34C17035F131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0" creationId="{C25ECA2B-FA11-4AE2-979C-EADA3692AD05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2" creationId="{A0174C72-C428-4077-BF4D-8D41BD1BF01E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3" creationId="{D835AC33-8630-4B47-8115-F3BA4AEEA4B4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29" creationId="{B92FCABE-7A17-4B1C-BEDC-DE00983F82C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1" creationId="{0872D3F7-2D1F-4193-9F0F-5AE936FEC039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2" creationId="{47BF65E9-F2D1-48C0-9C81-E67E88469BB1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3" creationId="{744821F0-D1D2-4522-B546-ACBFB552CF6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4" creationId="{3BA7740B-33E7-4B65-BC0B-57FC78DB3333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5" creationId="{7E39F93B-D141-43E4-B624-F9C49E4F3555}"/>
          </ac:spMkLst>
        </pc:s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1" creationId="{A036C443-26FE-4FA9-BC72-56FD24987438}"/>
          </ac:grpSpMkLst>
        </pc:gr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8" creationId="{72E3E64E-540F-42CE-9C7E-A917F17DCCAD}"/>
          </ac:grpSpMkLst>
        </pc:grp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8" creationId="{4B70626A-F0B7-42F1-9A70-EF9EAF7F7715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9" creationId="{236E0196-A234-4B76-B6EB-DD43B81FD2A3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11" creationId="{0440C7AE-A009-43E0-BDFF-42DFC24265D8}"/>
          </ac:picMkLst>
        </pc:pic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26" creationId="{25561A1B-8309-4298-BD8E-8709FB571F0C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1" creationId="{B1C8AE49-1E7F-422A-9D42-D6B9BD322B13}"/>
          </ac:picMkLst>
        </pc:picChg>
        <pc:picChg chg="add del mod">
          <ac:chgData name="Yoo Jonghun" userId="7af2938a2fa79179" providerId="LiveId" clId="{E04DA0A6-7DA4-4AB9-8650-8F91C2C42EE0}" dt="2020-05-05T03:32:23.928" v="1169" actId="478"/>
          <ac:picMkLst>
            <pc:docMk/>
            <pc:sldMk cId="1400668368" sldId="282"/>
            <ac:picMk id="32" creationId="{0E531AA6-1476-4A82-885C-58210D7A8796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3" creationId="{29DE890A-90F6-4309-916F-E8D16764DAD0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4" creationId="{44B702FE-58FF-47C0-9428-8A798E73E2C1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6" creationId="{89C79010-D35E-4730-89B4-43C2DD9691BE}"/>
          </ac:picMkLst>
        </pc:picChg>
        <pc:cxnChg chg="del">
          <ac:chgData name="Yoo Jonghun" userId="7af2938a2fa79179" providerId="LiveId" clId="{E04DA0A6-7DA4-4AB9-8650-8F91C2C42EE0}" dt="2020-05-05T03:30:46.493" v="1080" actId="478"/>
          <ac:cxnSpMkLst>
            <pc:docMk/>
            <pc:sldMk cId="1400668368" sldId="282"/>
            <ac:cxnSpMk id="12" creationId="{F9BA4E9E-1777-4F5E-961C-B5F27C82CBE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14" creationId="{2B58F63A-628A-41AB-A60E-54B214AC50E9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5" creationId="{B0D0C1BD-2D4F-4007-A642-ACB925D5B0C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7" creationId="{EA80BEE9-68CE-4853-AF28-78D998427411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8" creationId="{8773C2DF-91BD-4BCD-B701-5129D211EC0E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40" creationId="{2221F410-D4AB-49D4-A046-58DF37138FFF}"/>
          </ac:cxnSpMkLst>
        </pc:cxnChg>
      </pc:sldChg>
      <pc:sldChg chg="modSp add mod">
        <pc:chgData name="Yoo Jonghun" userId="7af2938a2fa79179" providerId="LiveId" clId="{E04DA0A6-7DA4-4AB9-8650-8F91C2C42EE0}" dt="2020-05-06T06:19:49.002" v="1816" actId="20577"/>
        <pc:sldMkLst>
          <pc:docMk/>
          <pc:sldMk cId="3390752034" sldId="282"/>
        </pc:sldMkLst>
        <pc:spChg chg="mod">
          <ac:chgData name="Yoo Jonghun" userId="7af2938a2fa79179" providerId="LiveId" clId="{E04DA0A6-7DA4-4AB9-8650-8F91C2C42EE0}" dt="2020-05-05T07:02:32.416" v="1734" actId="20577"/>
          <ac:spMkLst>
            <pc:docMk/>
            <pc:sldMk cId="3390752034" sldId="282"/>
            <ac:spMk id="2" creationId="{C1C69F64-F510-492A-BAD9-081F5111B6AE}"/>
          </ac:spMkLst>
        </pc:spChg>
        <pc:graphicFrameChg chg="modGraphic">
          <ac:chgData name="Yoo Jonghun" userId="7af2938a2fa79179" providerId="LiveId" clId="{E04DA0A6-7DA4-4AB9-8650-8F91C2C42EE0}" dt="2020-05-06T06:19:49.002" v="1816" actId="20577"/>
          <ac:graphicFrameMkLst>
            <pc:docMk/>
            <pc:sldMk cId="3390752034" sldId="282"/>
            <ac:graphicFrameMk id="11" creationId="{FB8297AF-AE21-4E89-AA60-42B3C869FD23}"/>
          </ac:graphicFrameMkLst>
        </pc:graphicFrameChg>
      </pc:sldChg>
      <pc:sldChg chg="addSp delSp modSp add mod">
        <pc:chgData name="Yoo Jonghun" userId="7af2938a2fa79179" providerId="LiveId" clId="{E04DA0A6-7DA4-4AB9-8650-8F91C2C42EE0}" dt="2020-05-06T06:41:15.938" v="1822" actId="20577"/>
        <pc:sldMkLst>
          <pc:docMk/>
          <pc:sldMk cId="692910768" sldId="283"/>
        </pc:sldMkLst>
        <pc:spChg chg="mod">
          <ac:chgData name="Yoo Jonghun" userId="7af2938a2fa79179" providerId="LiveId" clId="{E04DA0A6-7DA4-4AB9-8650-8F91C2C42EE0}" dt="2020-05-05T07:02:30.645" v="1733" actId="20577"/>
          <ac:spMkLst>
            <pc:docMk/>
            <pc:sldMk cId="692910768" sldId="283"/>
            <ac:spMk id="2" creationId="{C1C69F64-F510-492A-BAD9-081F5111B6AE}"/>
          </ac:spMkLst>
        </pc:spChg>
        <pc:spChg chg="del">
          <ac:chgData name="Yoo Jonghun" userId="7af2938a2fa79179" providerId="LiveId" clId="{E04DA0A6-7DA4-4AB9-8650-8F91C2C42EE0}" dt="2020-05-05T07:03:07.121" v="1741" actId="478"/>
          <ac:spMkLst>
            <pc:docMk/>
            <pc:sldMk cId="692910768" sldId="283"/>
            <ac:spMk id="5" creationId="{7FBC023E-5D69-44AC-9A88-C9CCE4BFD6A0}"/>
          </ac:spMkLst>
        </pc:spChg>
        <pc:spChg chg="add del mod">
          <ac:chgData name="Yoo Jonghun" userId="7af2938a2fa79179" providerId="LiveId" clId="{E04DA0A6-7DA4-4AB9-8650-8F91C2C42EE0}" dt="2020-05-05T07:03:09.555" v="1742" actId="478"/>
          <ac:spMkLst>
            <pc:docMk/>
            <pc:sldMk cId="692910768" sldId="283"/>
            <ac:spMk id="7" creationId="{535A4A73-F1CF-4D57-9431-3A8E067B6506}"/>
          </ac:spMkLst>
        </pc:spChg>
        <pc:spChg chg="add mod">
          <ac:chgData name="Yoo Jonghun" userId="7af2938a2fa79179" providerId="LiveId" clId="{E04DA0A6-7DA4-4AB9-8650-8F91C2C42EE0}" dt="2020-05-05T07:03:00.469" v="1740"/>
          <ac:spMkLst>
            <pc:docMk/>
            <pc:sldMk cId="692910768" sldId="283"/>
            <ac:spMk id="12" creationId="{9188A65E-38BD-4E82-A4BA-5F8DDB7312E5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4" creationId="{7C0DEA4D-FE42-4C9C-BAAE-BE2224671F63}"/>
          </ac:spMkLst>
        </pc:spChg>
        <pc:spChg chg="del">
          <ac:chgData name="Yoo Jonghun" userId="7af2938a2fa79179" providerId="LiveId" clId="{E04DA0A6-7DA4-4AB9-8650-8F91C2C42EE0}" dt="2020-05-05T07:03:00.061" v="1739" actId="478"/>
          <ac:spMkLst>
            <pc:docMk/>
            <pc:sldMk cId="692910768" sldId="283"/>
            <ac:spMk id="15" creationId="{47647BE6-93F1-430B-B4D0-199F24F716FD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6" creationId="{6F7B5934-C051-4FC9-AC9D-D4B0DA181EC8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8" creationId="{C3FD2E5E-94DF-4351-8A3C-F635BE34098C}"/>
          </ac:spMkLst>
        </pc:spChg>
        <pc:spChg chg="add mod">
          <ac:chgData name="Yoo Jonghun" userId="7af2938a2fa79179" providerId="LiveId" clId="{E04DA0A6-7DA4-4AB9-8650-8F91C2C42EE0}" dt="2020-05-05T07:03:14.683" v="1743"/>
          <ac:spMkLst>
            <pc:docMk/>
            <pc:sldMk cId="692910768" sldId="283"/>
            <ac:spMk id="19" creationId="{BDBF0C41-4D47-43DA-8504-4A937C33A748}"/>
          </ac:spMkLst>
        </pc:spChg>
        <pc:spChg chg="add mod">
          <ac:chgData name="Yoo Jonghun" userId="7af2938a2fa79179" providerId="LiveId" clId="{E04DA0A6-7DA4-4AB9-8650-8F91C2C42EE0}" dt="2020-05-06T06:41:12.329" v="1819" actId="20577"/>
          <ac:spMkLst>
            <pc:docMk/>
            <pc:sldMk cId="692910768" sldId="283"/>
            <ac:spMk id="22" creationId="{03DF7E06-3107-43B6-AFB6-42BFC5225946}"/>
          </ac:spMkLst>
        </pc:spChg>
        <pc:spChg chg="add mod">
          <ac:chgData name="Yoo Jonghun" userId="7af2938a2fa79179" providerId="LiveId" clId="{E04DA0A6-7DA4-4AB9-8650-8F91C2C42EE0}" dt="2020-05-06T06:41:15.938" v="1822" actId="20577"/>
          <ac:spMkLst>
            <pc:docMk/>
            <pc:sldMk cId="692910768" sldId="283"/>
            <ac:spMk id="23" creationId="{7C4FD402-F21B-4649-BADE-825458568413}"/>
          </ac:spMkLst>
        </pc:spChg>
        <pc:graphicFrameChg chg="del">
          <ac:chgData name="Yoo Jonghun" userId="7af2938a2fa79179" providerId="LiveId" clId="{E04DA0A6-7DA4-4AB9-8650-8F91C2C42EE0}" dt="2020-05-05T07:03:18.016" v="1744" actId="478"/>
          <ac:graphicFrameMkLst>
            <pc:docMk/>
            <pc:sldMk cId="692910768" sldId="283"/>
            <ac:graphicFrameMk id="11" creationId="{FB8297AF-AE21-4E89-AA60-42B3C869FD23}"/>
          </ac:graphicFrameMkLst>
        </pc:graphicFrameChg>
        <pc:graphicFrameChg chg="add mod">
          <ac:chgData name="Yoo Jonghun" userId="7af2938a2fa79179" providerId="LiveId" clId="{E04DA0A6-7DA4-4AB9-8650-8F91C2C42EE0}" dt="2020-05-05T07:03:14.683" v="1743"/>
          <ac:graphicFrameMkLst>
            <pc:docMk/>
            <pc:sldMk cId="692910768" sldId="283"/>
            <ac:graphicFrameMk id="21" creationId="{4F8CF250-D546-4EE9-83AD-BB91D0E42D06}"/>
          </ac:graphicFrameMkLst>
        </pc:graphicFrameChg>
        <pc:cxnChg chg="del">
          <ac:chgData name="Yoo Jonghun" userId="7af2938a2fa79179" providerId="LiveId" clId="{E04DA0A6-7DA4-4AB9-8650-8F91C2C42EE0}" dt="2020-05-05T07:02:57.037" v="1738" actId="478"/>
          <ac:cxnSpMkLst>
            <pc:docMk/>
            <pc:sldMk cId="692910768" sldId="283"/>
            <ac:cxnSpMk id="17" creationId="{AAE62E71-D7BF-4809-AEFF-5038EBAA5EAC}"/>
          </ac:cxnSpMkLst>
        </pc:cxnChg>
        <pc:cxnChg chg="add mod">
          <ac:chgData name="Yoo Jonghun" userId="7af2938a2fa79179" providerId="LiveId" clId="{E04DA0A6-7DA4-4AB9-8650-8F91C2C42EE0}" dt="2020-05-05T07:03:14.683" v="1743"/>
          <ac:cxnSpMkLst>
            <pc:docMk/>
            <pc:sldMk cId="692910768" sldId="283"/>
            <ac:cxnSpMk id="20" creationId="{3FE08013-BD0B-4A1A-94E8-9981DCB8B2AD}"/>
          </ac:cxnSpMkLst>
        </pc:cxnChg>
      </pc:sldChg>
      <pc:sldChg chg="new del">
        <pc:chgData name="Yoo Jonghun" userId="7af2938a2fa79179" providerId="LiveId" clId="{E04DA0A6-7DA4-4AB9-8650-8F91C2C42EE0}" dt="2020-05-06T05:59:16.991" v="1808" actId="680"/>
        <pc:sldMkLst>
          <pc:docMk/>
          <pc:sldMk cId="1935889978" sldId="284"/>
        </pc:sldMkLst>
      </pc:sldChg>
    </pc:docChg>
  </pc:docChgLst>
  <pc:docChgLst>
    <pc:chgData name="Yoo Jonghun" userId="7af2938a2fa79179" providerId="LiveId" clId="{51F16470-01A9-4C19-AAB0-44AD7D538DC4}"/>
    <pc:docChg chg="undo custSel addSld delSld modSld sldOrd">
      <pc:chgData name="Yoo Jonghun" userId="7af2938a2fa79179" providerId="LiveId" clId="{51F16470-01A9-4C19-AAB0-44AD7D538DC4}" dt="2020-05-30T07:34:10.020" v="1905" actId="20577"/>
      <pc:docMkLst>
        <pc:docMk/>
      </pc:docMkLst>
      <pc:sldChg chg="modSp mod">
        <pc:chgData name="Yoo Jonghun" userId="7af2938a2fa79179" providerId="LiveId" clId="{51F16470-01A9-4C19-AAB0-44AD7D538DC4}" dt="2020-05-30T06:45:37.024" v="51" actId="20577"/>
        <pc:sldMkLst>
          <pc:docMk/>
          <pc:sldMk cId="1738146401" sldId="256"/>
        </pc:sldMkLst>
        <pc:spChg chg="mod">
          <ac:chgData name="Yoo Jonghun" userId="7af2938a2fa79179" providerId="LiveId" clId="{51F16470-01A9-4C19-AAB0-44AD7D538DC4}" dt="2020-05-30T06:45:37.024" v="51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51F16470-01A9-4C19-AAB0-44AD7D538DC4}" dt="2020-05-30T06:45:10.894" v="35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">
        <pc:chgData name="Yoo Jonghun" userId="7af2938a2fa79179" providerId="LiveId" clId="{51F16470-01A9-4C19-AAB0-44AD7D538DC4}" dt="2020-05-30T06:55:37.108" v="97" actId="1038"/>
        <pc:sldMkLst>
          <pc:docMk/>
          <pc:sldMk cId="3331657119" sldId="268"/>
        </pc:sldMkLst>
        <pc:spChg chg="mod">
          <ac:chgData name="Yoo Jonghun" userId="7af2938a2fa79179" providerId="LiveId" clId="{51F16470-01A9-4C19-AAB0-44AD7D538DC4}" dt="2020-05-30T06:45:59.175" v="68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6:45:52.137" v="67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51F16470-01A9-4C19-AAB0-44AD7D538DC4}" dt="2020-05-30T06:46:16.230" v="7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51F16470-01A9-4C19-AAB0-44AD7D538DC4}" dt="2020-05-30T06:46:18.895" v="78" actId="478"/>
          <ac:spMkLst>
            <pc:docMk/>
            <pc:sldMk cId="3331657119" sldId="268"/>
            <ac:spMk id="6" creationId="{26A855A8-22F6-4266-A50C-4B78E3D43B1B}"/>
          </ac:spMkLst>
        </pc:spChg>
        <pc:spChg chg="del">
          <ac:chgData name="Yoo Jonghun" userId="7af2938a2fa79179" providerId="LiveId" clId="{51F16470-01A9-4C19-AAB0-44AD7D538DC4}" dt="2020-05-30T06:46:21.123" v="79" actId="478"/>
          <ac:spMkLst>
            <pc:docMk/>
            <pc:sldMk cId="3331657119" sldId="268"/>
            <ac:spMk id="7" creationId="{6340DD00-65ED-4A25-9B70-3210C960512A}"/>
          </ac:spMkLst>
        </pc:spChg>
        <pc:spChg chg="del">
          <ac:chgData name="Yoo Jonghun" userId="7af2938a2fa79179" providerId="LiveId" clId="{51F16470-01A9-4C19-AAB0-44AD7D538DC4}" dt="2020-05-30T06:46:21.123" v="79" actId="478"/>
          <ac:spMkLst>
            <pc:docMk/>
            <pc:sldMk cId="3331657119" sldId="268"/>
            <ac:spMk id="8" creationId="{F329E6C8-23F5-43A9-AF7C-85D69DB1344C}"/>
          </ac:spMkLst>
        </pc:spChg>
        <pc:spChg chg="add mod">
          <ac:chgData name="Yoo Jonghun" userId="7af2938a2fa79179" providerId="LiveId" clId="{51F16470-01A9-4C19-AAB0-44AD7D538DC4}" dt="2020-05-30T06:55:37.108" v="97" actId="1038"/>
          <ac:spMkLst>
            <pc:docMk/>
            <pc:sldMk cId="3331657119" sldId="268"/>
            <ac:spMk id="9" creationId="{8A155712-7A57-43F3-9149-354A3EABCDA4}"/>
          </ac:spMkLst>
        </pc:spChg>
        <pc:picChg chg="add del mod">
          <ac:chgData name="Yoo Jonghun" userId="7af2938a2fa79179" providerId="LiveId" clId="{51F16470-01A9-4C19-AAB0-44AD7D538DC4}" dt="2020-05-30T06:46:27.083" v="82" actId="478"/>
          <ac:picMkLst>
            <pc:docMk/>
            <pc:sldMk cId="3331657119" sldId="268"/>
            <ac:picMk id="10" creationId="{AC41263C-E89A-45A2-A7AD-8FEA082AB0E1}"/>
          </ac:picMkLst>
        </pc:picChg>
        <pc:picChg chg="add mod">
          <ac:chgData name="Yoo Jonghun" userId="7af2938a2fa79179" providerId="LiveId" clId="{51F16470-01A9-4C19-AAB0-44AD7D538DC4}" dt="2020-05-30T06:55:31.178" v="92" actId="1076"/>
          <ac:picMkLst>
            <pc:docMk/>
            <pc:sldMk cId="3331657119" sldId="268"/>
            <ac:picMk id="11" creationId="{43DC6947-B362-4DA7-B316-B6EF4864F22F}"/>
          </ac:picMkLst>
        </pc:picChg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4088173812" sldId="273"/>
        </pc:sldMkLst>
      </pc:sldChg>
      <pc:sldChg chg="del">
        <pc:chgData name="Yoo Jonghun" userId="7af2938a2fa79179" providerId="LiveId" clId="{51F16470-01A9-4C19-AAB0-44AD7D538DC4}" dt="2020-05-30T07:04:44.606" v="99" actId="47"/>
        <pc:sldMkLst>
          <pc:docMk/>
          <pc:sldMk cId="3058233661" sldId="278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2028146023" sldId="280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3041621089" sldId="281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3390752034" sldId="282"/>
        </pc:sldMkLst>
      </pc:sldChg>
      <pc:sldChg chg="del">
        <pc:chgData name="Yoo Jonghun" userId="7af2938a2fa79179" providerId="LiveId" clId="{51F16470-01A9-4C19-AAB0-44AD7D538DC4}" dt="2020-05-30T07:06:03.014" v="123" actId="2696"/>
        <pc:sldMkLst>
          <pc:docMk/>
          <pc:sldMk cId="692910768" sldId="283"/>
        </pc:sldMkLst>
      </pc:sldChg>
      <pc:sldChg chg="addSp delSp modSp add mod">
        <pc:chgData name="Yoo Jonghun" userId="7af2938a2fa79179" providerId="LiveId" clId="{51F16470-01A9-4C19-AAB0-44AD7D538DC4}" dt="2020-05-30T07:05:48.556" v="122" actId="1076"/>
        <pc:sldMkLst>
          <pc:docMk/>
          <pc:sldMk cId="4289707952" sldId="284"/>
        </pc:sldMkLst>
        <pc:spChg chg="mod">
          <ac:chgData name="Yoo Jonghun" userId="7af2938a2fa79179" providerId="LiveId" clId="{51F16470-01A9-4C19-AAB0-44AD7D538DC4}" dt="2020-05-30T07:05:10.191" v="101"/>
          <ac:spMkLst>
            <pc:docMk/>
            <pc:sldMk cId="4289707952" sldId="284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05:20.749" v="112"/>
          <ac:spMkLst>
            <pc:docMk/>
            <pc:sldMk cId="4289707952" sldId="284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05:48.556" v="122" actId="1076"/>
          <ac:spMkLst>
            <pc:docMk/>
            <pc:sldMk cId="4289707952" sldId="284"/>
            <ac:spMk id="8" creationId="{0D6652DE-32D9-4E50-B8DE-55C6D2179211}"/>
          </ac:spMkLst>
        </pc:spChg>
        <pc:spChg chg="del">
          <ac:chgData name="Yoo Jonghun" userId="7af2938a2fa79179" providerId="LiveId" clId="{51F16470-01A9-4C19-AAB0-44AD7D538DC4}" dt="2020-05-30T07:05:23.114" v="113" actId="478"/>
          <ac:spMkLst>
            <pc:docMk/>
            <pc:sldMk cId="4289707952" sldId="284"/>
            <ac:spMk id="9" creationId="{8A155712-7A57-43F3-9149-354A3EABCDA4}"/>
          </ac:spMkLst>
        </pc:spChg>
        <pc:picChg chg="del">
          <ac:chgData name="Yoo Jonghun" userId="7af2938a2fa79179" providerId="LiveId" clId="{51F16470-01A9-4C19-AAB0-44AD7D538DC4}" dt="2020-05-30T07:05:23.114" v="113" actId="478"/>
          <ac:picMkLst>
            <pc:docMk/>
            <pc:sldMk cId="4289707952" sldId="284"/>
            <ac:picMk id="11" creationId="{43DC6947-B362-4DA7-B316-B6EF4864F22F}"/>
          </ac:picMkLst>
        </pc:picChg>
      </pc:sldChg>
      <pc:sldChg chg="addSp delSp modSp add mod">
        <pc:chgData name="Yoo Jonghun" userId="7af2938a2fa79179" providerId="LiveId" clId="{51F16470-01A9-4C19-AAB0-44AD7D538DC4}" dt="2020-05-30T07:12:10.462" v="535" actId="1035"/>
        <pc:sldMkLst>
          <pc:docMk/>
          <pc:sldMk cId="2108534130" sldId="285"/>
        </pc:sldMkLst>
        <pc:spChg chg="mod">
          <ac:chgData name="Yoo Jonghun" userId="7af2938a2fa79179" providerId="LiveId" clId="{51F16470-01A9-4C19-AAB0-44AD7D538DC4}" dt="2020-05-30T07:10:31.485" v="415"/>
          <ac:spMkLst>
            <pc:docMk/>
            <pc:sldMk cId="2108534130" sldId="285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10:37.237" v="459" actId="20577"/>
          <ac:spMkLst>
            <pc:docMk/>
            <pc:sldMk cId="2108534130" sldId="285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12:10.462" v="535" actId="1035"/>
          <ac:spMkLst>
            <pc:docMk/>
            <pc:sldMk cId="2108534130" sldId="285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06:37.492" v="231" actId="478"/>
          <ac:spMkLst>
            <pc:docMk/>
            <pc:sldMk cId="2108534130" sldId="285"/>
            <ac:spMk id="8" creationId="{0D6652DE-32D9-4E50-B8DE-55C6D2179211}"/>
          </ac:spMkLst>
        </pc:spChg>
        <pc:spChg chg="add mod">
          <ac:chgData name="Yoo Jonghun" userId="7af2938a2fa79179" providerId="LiveId" clId="{51F16470-01A9-4C19-AAB0-44AD7D538DC4}" dt="2020-05-30T07:12:10.462" v="535" actId="1035"/>
          <ac:spMkLst>
            <pc:docMk/>
            <pc:sldMk cId="2108534130" sldId="285"/>
            <ac:spMk id="9" creationId="{ED290A74-0FEB-4D8F-AE90-11FD41743FDB}"/>
          </ac:spMkLst>
        </pc:spChg>
        <pc:spChg chg="add del mod">
          <ac:chgData name="Yoo Jonghun" userId="7af2938a2fa79179" providerId="LiveId" clId="{51F16470-01A9-4C19-AAB0-44AD7D538DC4}" dt="2020-05-30T07:12:05.966" v="519" actId="478"/>
          <ac:spMkLst>
            <pc:docMk/>
            <pc:sldMk cId="2108534130" sldId="285"/>
            <ac:spMk id="10" creationId="{CDDEA006-F2C2-46C6-BE28-AAE3AF1B882B}"/>
          </ac:spMkLst>
        </pc:spChg>
      </pc:sldChg>
      <pc:sldChg chg="modSp add mod ord">
        <pc:chgData name="Yoo Jonghun" userId="7af2938a2fa79179" providerId="LiveId" clId="{51F16470-01A9-4C19-AAB0-44AD7D538DC4}" dt="2020-05-30T07:12:14.386" v="537" actId="1076"/>
        <pc:sldMkLst>
          <pc:docMk/>
          <pc:sldMk cId="50156802" sldId="286"/>
        </pc:sldMkLst>
        <pc:spChg chg="mod">
          <ac:chgData name="Yoo Jonghun" userId="7af2938a2fa79179" providerId="LiveId" clId="{51F16470-01A9-4C19-AAB0-44AD7D538DC4}" dt="2020-05-30T07:09:40.079" v="367"/>
          <ac:spMkLst>
            <pc:docMk/>
            <pc:sldMk cId="50156802" sldId="286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12:14.386" v="537" actId="1076"/>
          <ac:spMkLst>
            <pc:docMk/>
            <pc:sldMk cId="50156802" sldId="286"/>
            <ac:spMk id="7" creationId="{92A3FAC1-F604-4EB9-B8C7-E4518C21C431}"/>
          </ac:spMkLst>
        </pc:spChg>
      </pc:sldChg>
      <pc:sldChg chg="addSp delSp modSp add mod">
        <pc:chgData name="Yoo Jonghun" userId="7af2938a2fa79179" providerId="LiveId" clId="{51F16470-01A9-4C19-AAB0-44AD7D538DC4}" dt="2020-05-30T07:34:10.020" v="1905" actId="20577"/>
        <pc:sldMkLst>
          <pc:docMk/>
          <pc:sldMk cId="2530541355" sldId="287"/>
        </pc:sldMkLst>
        <pc:spChg chg="mod">
          <ac:chgData name="Yoo Jonghun" userId="7af2938a2fa79179" providerId="LiveId" clId="{51F16470-01A9-4C19-AAB0-44AD7D538DC4}" dt="2020-05-30T07:13:23.819" v="573"/>
          <ac:spMkLst>
            <pc:docMk/>
            <pc:sldMk cId="2530541355" sldId="287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34:10.020" v="1905" actId="20577"/>
          <ac:spMkLst>
            <pc:docMk/>
            <pc:sldMk cId="2530541355" sldId="287"/>
            <ac:spMk id="5" creationId="{7FBC023E-5D69-44AC-9A88-C9CCE4BFD6A0}"/>
          </ac:spMkLst>
        </pc:spChg>
        <pc:spChg chg="del">
          <ac:chgData name="Yoo Jonghun" userId="7af2938a2fa79179" providerId="LiveId" clId="{51F16470-01A9-4C19-AAB0-44AD7D538DC4}" dt="2020-05-30T07:13:38.882" v="574" actId="478"/>
          <ac:spMkLst>
            <pc:docMk/>
            <pc:sldMk cId="2530541355" sldId="287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13:38.882" v="574" actId="478"/>
          <ac:spMkLst>
            <pc:docMk/>
            <pc:sldMk cId="2530541355" sldId="287"/>
            <ac:spMk id="9" creationId="{ED290A74-0FEB-4D8F-AE90-11FD41743FDB}"/>
          </ac:spMkLst>
        </pc:spChg>
        <pc:graphicFrameChg chg="add mod modGraphic">
          <ac:chgData name="Yoo Jonghun" userId="7af2938a2fa79179" providerId="LiveId" clId="{51F16470-01A9-4C19-AAB0-44AD7D538DC4}" dt="2020-05-30T07:19:50.986" v="998" actId="1076"/>
          <ac:graphicFrameMkLst>
            <pc:docMk/>
            <pc:sldMk cId="2530541355" sldId="287"/>
            <ac:graphicFrameMk id="6" creationId="{56629043-C581-4CDC-B6FE-2F06C328C1B6}"/>
          </ac:graphicFrameMkLst>
        </pc:graphicFrameChg>
      </pc:sldChg>
      <pc:sldChg chg="addSp modSp add mod">
        <pc:chgData name="Yoo Jonghun" userId="7af2938a2fa79179" providerId="LiveId" clId="{51F16470-01A9-4C19-AAB0-44AD7D538DC4}" dt="2020-05-30T07:22:01.931" v="1152" actId="1076"/>
        <pc:sldMkLst>
          <pc:docMk/>
          <pc:sldMk cId="2356660516" sldId="288"/>
        </pc:sldMkLst>
        <pc:spChg chg="mod">
          <ac:chgData name="Yoo Jonghun" userId="7af2938a2fa79179" providerId="LiveId" clId="{51F16470-01A9-4C19-AAB0-44AD7D538DC4}" dt="2020-05-30T07:21:43.876" v="1081" actId="20577"/>
          <ac:spMkLst>
            <pc:docMk/>
            <pc:sldMk cId="2356660516" sldId="288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21:58.968" v="1151"/>
          <ac:spMkLst>
            <pc:docMk/>
            <pc:sldMk cId="2356660516" sldId="288"/>
            <ac:spMk id="5" creationId="{7FBC023E-5D69-44AC-9A88-C9CCE4BFD6A0}"/>
          </ac:spMkLst>
        </pc:spChg>
        <pc:spChg chg="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7" creationId="{92A3FAC1-F604-4EB9-B8C7-E4518C21C431}"/>
          </ac:spMkLst>
        </pc:spChg>
        <pc:spChg chg="add 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8" creationId="{71414948-58F5-4488-98FD-7D700BDDFF17}"/>
          </ac:spMkLst>
        </pc:spChg>
        <pc:spChg chg="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9" creationId="{ED290A74-0FEB-4D8F-AE90-11FD41743FDB}"/>
          </ac:spMkLst>
        </pc:spChg>
      </pc:sldChg>
      <pc:sldChg chg="addSp delSp modSp add mod">
        <pc:chgData name="Yoo Jonghun" userId="7af2938a2fa79179" providerId="LiveId" clId="{51F16470-01A9-4C19-AAB0-44AD7D538DC4}" dt="2020-05-30T07:26:37.179" v="1389" actId="20577"/>
        <pc:sldMkLst>
          <pc:docMk/>
          <pc:sldMk cId="1417911443" sldId="289"/>
        </pc:sldMkLst>
        <pc:spChg chg="mod">
          <ac:chgData name="Yoo Jonghun" userId="7af2938a2fa79179" providerId="LiveId" clId="{51F16470-01A9-4C19-AAB0-44AD7D538DC4}" dt="2020-05-30T07:23:14.290" v="1173"/>
          <ac:spMkLst>
            <pc:docMk/>
            <pc:sldMk cId="1417911443" sldId="289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25:30.298" v="1347"/>
          <ac:spMkLst>
            <pc:docMk/>
            <pc:sldMk cId="1417911443" sldId="289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26:37.179" v="1389" actId="20577"/>
          <ac:spMkLst>
            <pc:docMk/>
            <pc:sldMk cId="1417911443" sldId="289"/>
            <ac:spMk id="6" creationId="{95454916-0F92-4B78-9FD7-4A060B626FE5}"/>
          </ac:spMkLst>
        </pc:spChg>
        <pc:spChg chg="mod">
          <ac:chgData name="Yoo Jonghun" userId="7af2938a2fa79179" providerId="LiveId" clId="{51F16470-01A9-4C19-AAB0-44AD7D538DC4}" dt="2020-05-30T07:25:39.331" v="1349" actId="207"/>
          <ac:spMkLst>
            <pc:docMk/>
            <pc:sldMk cId="1417911443" sldId="289"/>
            <ac:spMk id="7" creationId="{92A3FAC1-F604-4EB9-B8C7-E4518C21C431}"/>
          </ac:spMkLst>
        </pc:spChg>
        <pc:spChg chg="del mod">
          <ac:chgData name="Yoo Jonghun" userId="7af2938a2fa79179" providerId="LiveId" clId="{51F16470-01A9-4C19-AAB0-44AD7D538DC4}" dt="2020-05-30T07:25:17.941" v="1289" actId="478"/>
          <ac:spMkLst>
            <pc:docMk/>
            <pc:sldMk cId="1417911443" sldId="289"/>
            <ac:spMk id="8" creationId="{71414948-58F5-4488-98FD-7D700BDDFF17}"/>
          </ac:spMkLst>
        </pc:spChg>
        <pc:spChg chg="del mod">
          <ac:chgData name="Yoo Jonghun" userId="7af2938a2fa79179" providerId="LiveId" clId="{51F16470-01A9-4C19-AAB0-44AD7D538DC4}" dt="2020-05-30T07:24:12.453" v="1260" actId="478"/>
          <ac:spMkLst>
            <pc:docMk/>
            <pc:sldMk cId="1417911443" sldId="289"/>
            <ac:spMk id="9" creationId="{ED290A74-0FEB-4D8F-AE90-11FD41743FDB}"/>
          </ac:spMkLst>
        </pc:spChg>
        <pc:spChg chg="add mod">
          <ac:chgData name="Yoo Jonghun" userId="7af2938a2fa79179" providerId="LiveId" clId="{51F16470-01A9-4C19-AAB0-44AD7D538DC4}" dt="2020-05-30T07:26:05.039" v="1366" actId="20577"/>
          <ac:spMkLst>
            <pc:docMk/>
            <pc:sldMk cId="1417911443" sldId="289"/>
            <ac:spMk id="10" creationId="{2675EC7E-A689-4DD3-BC9F-6535A0F866BB}"/>
          </ac:spMkLst>
        </pc:spChg>
        <pc:spChg chg="add mod">
          <ac:chgData name="Yoo Jonghun" userId="7af2938a2fa79179" providerId="LiveId" clId="{51F16470-01A9-4C19-AAB0-44AD7D538DC4}" dt="2020-05-30T07:26:34.527" v="1387" actId="20577"/>
          <ac:spMkLst>
            <pc:docMk/>
            <pc:sldMk cId="1417911443" sldId="289"/>
            <ac:spMk id="11" creationId="{92FBAD5C-D9BA-41C7-8617-6DF1E89E1304}"/>
          </ac:spMkLst>
        </pc:spChg>
      </pc:sldChg>
      <pc:sldChg chg="addSp delSp modSp add del mod">
        <pc:chgData name="Yoo Jonghun" userId="7af2938a2fa79179" providerId="LiveId" clId="{51F16470-01A9-4C19-AAB0-44AD7D538DC4}" dt="2020-05-30T07:33:40.806" v="1902" actId="2696"/>
        <pc:sldMkLst>
          <pc:docMk/>
          <pc:sldMk cId="3954979761" sldId="290"/>
        </pc:sldMkLst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6" creationId="{95454916-0F92-4B78-9FD7-4A060B626FE5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10" creationId="{2675EC7E-A689-4DD3-BC9F-6535A0F866BB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11" creationId="{92FBAD5C-D9BA-41C7-8617-6DF1E89E1304}"/>
          </ac:spMkLst>
        </pc:spChg>
        <pc:spChg chg="add mod">
          <ac:chgData name="Yoo Jonghun" userId="7af2938a2fa79179" providerId="LiveId" clId="{51F16470-01A9-4C19-AAB0-44AD7D538DC4}" dt="2020-05-30T07:27:54.386" v="1393" actId="1076"/>
          <ac:spMkLst>
            <pc:docMk/>
            <pc:sldMk cId="3954979761" sldId="290"/>
            <ac:spMk id="12" creationId="{BDA098B1-3366-472D-ADA4-C5E0AA93E32B}"/>
          </ac:spMkLst>
        </pc:spChg>
      </pc:sldChg>
      <pc:sldChg chg="addSp modSp add mod ord">
        <pc:chgData name="Yoo Jonghun" userId="7af2938a2fa79179" providerId="LiveId" clId="{51F16470-01A9-4C19-AAB0-44AD7D538DC4}" dt="2020-05-30T07:33:38.681" v="1901" actId="20577"/>
        <pc:sldMkLst>
          <pc:docMk/>
          <pc:sldMk cId="728447082" sldId="291"/>
        </pc:sldMkLst>
        <pc:spChg chg="mod">
          <ac:chgData name="Yoo Jonghun" userId="7af2938a2fa79179" providerId="LiveId" clId="{51F16470-01A9-4C19-AAB0-44AD7D538DC4}" dt="2020-05-30T07:28:47.984" v="1474"/>
          <ac:spMkLst>
            <pc:docMk/>
            <pc:sldMk cId="728447082" sldId="291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33:36.486" v="1899" actId="20577"/>
          <ac:spMkLst>
            <pc:docMk/>
            <pc:sldMk cId="728447082" sldId="291"/>
            <ac:spMk id="7" creationId="{7B439790-515A-425A-A7A8-474C05D00239}"/>
          </ac:spMkLst>
        </pc:spChg>
        <pc:spChg chg="add mod">
          <ac:chgData name="Yoo Jonghun" userId="7af2938a2fa79179" providerId="LiveId" clId="{51F16470-01A9-4C19-AAB0-44AD7D538DC4}" dt="2020-05-30T07:33:38.681" v="1901" actId="20577"/>
          <ac:spMkLst>
            <pc:docMk/>
            <pc:sldMk cId="728447082" sldId="291"/>
            <ac:spMk id="8" creationId="{4116662B-D2DB-4D2A-9D1D-68EE37964725}"/>
          </ac:spMkLst>
        </pc:spChg>
        <pc:spChg chg="mod">
          <ac:chgData name="Yoo Jonghun" userId="7af2938a2fa79179" providerId="LiveId" clId="{51F16470-01A9-4C19-AAB0-44AD7D538DC4}" dt="2020-05-30T07:28:52.574" v="1475" actId="1076"/>
          <ac:spMkLst>
            <pc:docMk/>
            <pc:sldMk cId="728447082" sldId="291"/>
            <ac:spMk id="12" creationId="{BDA098B1-3366-472D-ADA4-C5E0AA93E32B}"/>
          </ac:spMkLst>
        </pc:spChg>
      </pc:sldChg>
    </pc:docChg>
  </pc:docChgLst>
  <pc:docChgLst>
    <pc:chgData name="Yoo Jonghun" userId="7af2938a2fa79179" providerId="LiveId" clId="{093E3D43-D4F8-436A-9777-654F9180D12A}"/>
    <pc:docChg chg="custSel addSld delSld modSld sldOrd">
      <pc:chgData name="Yoo Jonghun" userId="7af2938a2fa79179" providerId="LiveId" clId="{093E3D43-D4F8-436A-9777-654F9180D12A}" dt="2020-05-30T08:02:11.140" v="274" actId="478"/>
      <pc:docMkLst>
        <pc:docMk/>
      </pc:docMkLst>
      <pc:sldChg chg="modSp mod">
        <pc:chgData name="Yoo Jonghun" userId="7af2938a2fa79179" providerId="LiveId" clId="{093E3D43-D4F8-436A-9777-654F9180D12A}" dt="2020-05-30T07:43:45.892" v="0" actId="20577"/>
        <pc:sldMkLst>
          <pc:docMk/>
          <pc:sldMk cId="1738146401" sldId="256"/>
        </pc:sldMkLst>
        <pc:spChg chg="mod">
          <ac:chgData name="Yoo Jonghun" userId="7af2938a2fa79179" providerId="LiveId" clId="{093E3D43-D4F8-436A-9777-654F9180D12A}" dt="2020-05-30T07:43:45.892" v="0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093E3D43-D4F8-436A-9777-654F9180D12A}" dt="2020-05-30T07:54:01.432" v="105" actId="1076"/>
        <pc:sldMkLst>
          <pc:docMk/>
          <pc:sldMk cId="3331657119" sldId="268"/>
        </pc:sldMkLst>
        <pc:spChg chg="mod">
          <ac:chgData name="Yoo Jonghun" userId="7af2938a2fa79179" providerId="LiveId" clId="{093E3D43-D4F8-436A-9777-654F9180D12A}" dt="2020-05-30T07:51:31.703" v="2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43:49.385" v="1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093E3D43-D4F8-436A-9777-654F9180D12A}" dt="2020-05-30T07:53:58.664" v="104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093E3D43-D4F8-436A-9777-654F9180D12A}" dt="2020-05-30T07:54:01.432" v="105" actId="1076"/>
          <ac:spMkLst>
            <pc:docMk/>
            <pc:sldMk cId="3331657119" sldId="268"/>
            <ac:spMk id="8" creationId="{F823709A-4C95-4C5F-AE49-2610DE8DCB00}"/>
          </ac:spMkLst>
        </pc:spChg>
        <pc:spChg chg="del">
          <ac:chgData name="Yoo Jonghun" userId="7af2938a2fa79179" providerId="LiveId" clId="{093E3D43-D4F8-436A-9777-654F9180D12A}" dt="2020-05-30T07:52:43.762" v="25" actId="478"/>
          <ac:spMkLst>
            <pc:docMk/>
            <pc:sldMk cId="3331657119" sldId="268"/>
            <ac:spMk id="9" creationId="{8A155712-7A57-43F3-9149-354A3EABCDA4}"/>
          </ac:spMkLst>
        </pc:spChg>
        <pc:picChg chg="add mod">
          <ac:chgData name="Yoo Jonghun" userId="7af2938a2fa79179" providerId="LiveId" clId="{093E3D43-D4F8-436A-9777-654F9180D12A}" dt="2020-05-30T07:54:01.432" v="105" actId="1076"/>
          <ac:picMkLst>
            <pc:docMk/>
            <pc:sldMk cId="3331657119" sldId="268"/>
            <ac:picMk id="6" creationId="{D4119B1A-19E9-45A6-A1D8-AF9C1124EF90}"/>
          </ac:picMkLst>
        </pc:picChg>
        <pc:picChg chg="del">
          <ac:chgData name="Yoo Jonghun" userId="7af2938a2fa79179" providerId="LiveId" clId="{093E3D43-D4F8-436A-9777-654F9180D12A}" dt="2020-05-30T07:52:43.762" v="25" actId="478"/>
          <ac:picMkLst>
            <pc:docMk/>
            <pc:sldMk cId="3331657119" sldId="268"/>
            <ac:picMk id="11" creationId="{43DC6947-B362-4DA7-B316-B6EF4864F22F}"/>
          </ac:picMkLst>
        </pc:picChg>
      </pc:sldChg>
      <pc:sldChg chg="addSp delSp modSp add mod">
        <pc:chgData name="Yoo Jonghun" userId="7af2938a2fa79179" providerId="LiveId" clId="{093E3D43-D4F8-436A-9777-654F9180D12A}" dt="2020-05-30T07:57:44.294" v="168" actId="6549"/>
        <pc:sldMkLst>
          <pc:docMk/>
          <pc:sldMk cId="2311395820" sldId="269"/>
        </pc:sldMkLst>
        <pc:spChg chg="mod">
          <ac:chgData name="Yoo Jonghun" userId="7af2938a2fa79179" providerId="LiveId" clId="{093E3D43-D4F8-436A-9777-654F9180D12A}" dt="2020-05-30T07:57:44.294" v="168" actId="6549"/>
          <ac:spMkLst>
            <pc:docMk/>
            <pc:sldMk cId="2311395820" sldId="269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54:19.220" v="108"/>
          <ac:spMkLst>
            <pc:docMk/>
            <pc:sldMk cId="2311395820" sldId="269"/>
            <ac:spMk id="5" creationId="{7FBC023E-5D69-44AC-9A88-C9CCE4BFD6A0}"/>
          </ac:spMkLst>
        </pc:spChg>
        <pc:spChg chg="del mod">
          <ac:chgData name="Yoo Jonghun" userId="7af2938a2fa79179" providerId="LiveId" clId="{093E3D43-D4F8-436A-9777-654F9180D12A}" dt="2020-05-30T07:54:31.697" v="112" actId="478"/>
          <ac:spMkLst>
            <pc:docMk/>
            <pc:sldMk cId="2311395820" sldId="269"/>
            <ac:spMk id="8" creationId="{F823709A-4C95-4C5F-AE49-2610DE8DCB00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9" creationId="{52ACB516-8C5A-4449-8599-274B793160E8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0" creationId="{D075B3D6-F4A7-4570-A370-2989E96936B1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1" creationId="{D1EE8BFE-3EB7-455E-92D1-F438843AA464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2" creationId="{83C44B21-F575-46E2-B84B-E87516F6893B}"/>
          </ac:spMkLst>
        </pc:spChg>
        <pc:picChg chg="del mod">
          <ac:chgData name="Yoo Jonghun" userId="7af2938a2fa79179" providerId="LiveId" clId="{093E3D43-D4F8-436A-9777-654F9180D12A}" dt="2020-05-30T07:54:28.036" v="111" actId="478"/>
          <ac:picMkLst>
            <pc:docMk/>
            <pc:sldMk cId="2311395820" sldId="269"/>
            <ac:picMk id="6" creationId="{D4119B1A-19E9-45A6-A1D8-AF9C1124EF90}"/>
          </ac:picMkLst>
        </pc:picChg>
      </pc:sldChg>
      <pc:sldChg chg="addSp delSp modSp add mod ord">
        <pc:chgData name="Yoo Jonghun" userId="7af2938a2fa79179" providerId="LiveId" clId="{093E3D43-D4F8-436A-9777-654F9180D12A}" dt="2020-05-30T07:57:56.991" v="170" actId="1076"/>
        <pc:sldMkLst>
          <pc:docMk/>
          <pc:sldMk cId="2290588330" sldId="270"/>
        </pc:sldMkLst>
        <pc:spChg chg="mod">
          <ac:chgData name="Yoo Jonghun" userId="7af2938a2fa79179" providerId="LiveId" clId="{093E3D43-D4F8-436A-9777-654F9180D12A}" dt="2020-05-30T07:57:40.965" v="167" actId="6549"/>
          <ac:spMkLst>
            <pc:docMk/>
            <pc:sldMk cId="2290588330" sldId="270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55:05.343" v="118"/>
          <ac:spMkLst>
            <pc:docMk/>
            <pc:sldMk cId="2290588330" sldId="270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9" creationId="{52ACB516-8C5A-4449-8599-274B793160E8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0" creationId="{D075B3D6-F4A7-4570-A370-2989E96936B1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1" creationId="{D1EE8BFE-3EB7-455E-92D1-F438843AA464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2" creationId="{83C44B21-F575-46E2-B84B-E87516F6893B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3" creationId="{AB195393-C5AF-4D2A-A7C5-08FBD5F78409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4" creationId="{A49BDAEF-18FA-461F-9F0E-664F8B83A6BB}"/>
          </ac:spMkLst>
        </pc:spChg>
        <pc:spChg chg="add mod">
          <ac:chgData name="Yoo Jonghun" userId="7af2938a2fa79179" providerId="LiveId" clId="{093E3D43-D4F8-436A-9777-654F9180D12A}" dt="2020-05-30T07:57:56.991" v="170" actId="1076"/>
          <ac:spMkLst>
            <pc:docMk/>
            <pc:sldMk cId="2290588330" sldId="270"/>
            <ac:spMk id="15" creationId="{B261F1E8-A72D-4FD9-83F7-624DD0550877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6" creationId="{EB5A0A42-D618-4851-A460-54A356291F59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7" creationId="{85009040-B80E-45B1-9154-DD7112246E69}"/>
          </ac:spMkLst>
        </pc:spChg>
        <pc:spChg chg="add mod">
          <ac:chgData name="Yoo Jonghun" userId="7af2938a2fa79179" providerId="LiveId" clId="{093E3D43-D4F8-436A-9777-654F9180D12A}" dt="2020-05-30T07:57:54.168" v="169" actId="1076"/>
          <ac:spMkLst>
            <pc:docMk/>
            <pc:sldMk cId="2290588330" sldId="270"/>
            <ac:spMk id="18" creationId="{8B95C20B-CE29-41E1-BFCC-F0BDB854DF1B}"/>
          </ac:spMkLst>
        </pc:spChg>
        <pc:spChg chg="add mod">
          <ac:chgData name="Yoo Jonghun" userId="7af2938a2fa79179" providerId="LiveId" clId="{093E3D43-D4F8-436A-9777-654F9180D12A}" dt="2020-05-30T07:57:54.168" v="169" actId="1076"/>
          <ac:spMkLst>
            <pc:docMk/>
            <pc:sldMk cId="2290588330" sldId="270"/>
            <ac:spMk id="19" creationId="{1C7ED345-EBC9-4656-A481-DF9BF76541CF}"/>
          </ac:spMkLst>
        </pc:spChg>
      </pc:sldChg>
      <pc:sldChg chg="addSp delSp modSp add mod">
        <pc:chgData name="Yoo Jonghun" userId="7af2938a2fa79179" providerId="LiveId" clId="{093E3D43-D4F8-436A-9777-654F9180D12A}" dt="2020-05-30T07:57:33.406" v="166" actId="20577"/>
        <pc:sldMkLst>
          <pc:docMk/>
          <pc:sldMk cId="3307957240" sldId="271"/>
        </pc:sldMkLst>
        <pc:spChg chg="mod">
          <ac:chgData name="Yoo Jonghun" userId="7af2938a2fa79179" providerId="LiveId" clId="{093E3D43-D4F8-436A-9777-654F9180D12A}" dt="2020-05-30T07:57:33.406" v="166" actId="20577"/>
          <ac:spMkLst>
            <pc:docMk/>
            <pc:sldMk cId="3307957240" sldId="271"/>
            <ac:spMk id="2" creationId="{C1C69F64-F510-492A-BAD9-081F5111B6AE}"/>
          </ac:spMkLst>
        </pc:spChg>
        <pc:spChg chg="del">
          <ac:chgData name="Yoo Jonghun" userId="7af2938a2fa79179" providerId="LiveId" clId="{093E3D43-D4F8-436A-9777-654F9180D12A}" dt="2020-05-30T07:56:10.676" v="126" actId="478"/>
          <ac:spMkLst>
            <pc:docMk/>
            <pc:sldMk cId="3307957240" sldId="271"/>
            <ac:spMk id="8" creationId="{F823709A-4C95-4C5F-AE49-2610DE8DCB00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9" creationId="{2D7B26C6-5A73-4724-BB54-1C5E9DE3275A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0" creationId="{9E4522B3-1B61-4602-AA98-588D3BD2C350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1" creationId="{AF5805F0-789D-4DE1-BCD1-E20225B591A5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2" creationId="{2A498E68-989D-4367-B9E6-32B01777C274}"/>
          </ac:spMkLst>
        </pc:spChg>
        <pc:picChg chg="del">
          <ac:chgData name="Yoo Jonghun" userId="7af2938a2fa79179" providerId="LiveId" clId="{093E3D43-D4F8-436A-9777-654F9180D12A}" dt="2020-05-30T07:56:10.676" v="126" actId="478"/>
          <ac:picMkLst>
            <pc:docMk/>
            <pc:sldMk cId="3307957240" sldId="271"/>
            <ac:picMk id="6" creationId="{D4119B1A-19E9-45A6-A1D8-AF9C1124EF90}"/>
          </ac:picMkLst>
        </pc:picChg>
      </pc:sldChg>
      <pc:sldChg chg="addSp delSp modSp add mod">
        <pc:chgData name="Yoo Jonghun" userId="7af2938a2fa79179" providerId="LiveId" clId="{093E3D43-D4F8-436A-9777-654F9180D12A}" dt="2020-05-30T08:01:50.736" v="252" actId="1076"/>
        <pc:sldMkLst>
          <pc:docMk/>
          <pc:sldMk cId="1251691678" sldId="272"/>
        </pc:sldMkLst>
        <pc:spChg chg="mod">
          <ac:chgData name="Yoo Jonghun" userId="7af2938a2fa79179" providerId="LiveId" clId="{093E3D43-D4F8-436A-9777-654F9180D12A}" dt="2020-05-30T08:01:22.216" v="244" actId="20577"/>
          <ac:spMkLst>
            <pc:docMk/>
            <pc:sldMk cId="1251691678" sldId="272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8:01:30.502" v="247"/>
          <ac:spMkLst>
            <pc:docMk/>
            <pc:sldMk cId="1251691678" sldId="272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3" creationId="{AB195393-C5AF-4D2A-A7C5-08FBD5F7840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4" creationId="{A49BDAEF-18FA-461F-9F0E-664F8B83A6BB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5" creationId="{B261F1E8-A72D-4FD9-83F7-624DD0550877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6" creationId="{EB5A0A42-D618-4851-A460-54A356291F5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7" creationId="{85009040-B80E-45B1-9154-DD7112246E6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8" creationId="{8B95C20B-CE29-41E1-BFCC-F0BDB854DF1B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9" creationId="{1C7ED345-EBC9-4656-A481-DF9BF76541CF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0" creationId="{C6CCDA3A-236A-457C-B496-C4884E607A78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1" creationId="{181AD35E-C6A9-43A7-840B-5A70232AB70E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2" creationId="{E6FD1664-177C-494B-BDEE-152717E903BE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3" creationId="{B4490985-FBBE-47DA-B0D5-763B564911B8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5" creationId="{38FA7DCA-105C-42F6-B938-D80B71DC1E8B}"/>
          </ac:spMkLst>
        </pc:spChg>
        <pc:spChg chg="add mod">
          <ac:chgData name="Yoo Jonghun" userId="7af2938a2fa79179" providerId="LiveId" clId="{093E3D43-D4F8-436A-9777-654F9180D12A}" dt="2020-05-30T08:01:50.736" v="252" actId="1076"/>
          <ac:spMkLst>
            <pc:docMk/>
            <pc:sldMk cId="1251691678" sldId="272"/>
            <ac:spMk id="26" creationId="{5FFCE92D-D028-4846-A9A0-108529D7607D}"/>
          </ac:spMkLst>
        </pc:spChg>
        <pc:spChg chg="add mod">
          <ac:chgData name="Yoo Jonghun" userId="7af2938a2fa79179" providerId="LiveId" clId="{093E3D43-D4F8-436A-9777-654F9180D12A}" dt="2020-05-30T08:01:50.736" v="252" actId="1076"/>
          <ac:spMkLst>
            <pc:docMk/>
            <pc:sldMk cId="1251691678" sldId="272"/>
            <ac:spMk id="27" creationId="{08EDC641-2DEB-49EB-AA3D-14B3EB7308B5}"/>
          </ac:spMkLst>
        </pc:spChg>
        <pc:spChg chg="add del mod">
          <ac:chgData name="Yoo Jonghun" userId="7af2938a2fa79179" providerId="LiveId" clId="{093E3D43-D4F8-436A-9777-654F9180D12A}" dt="2020-05-30T08:01:45.929" v="251" actId="478"/>
          <ac:spMkLst>
            <pc:docMk/>
            <pc:sldMk cId="1251691678" sldId="272"/>
            <ac:spMk id="29" creationId="{5876AD41-9246-482C-A75B-90C9F8AC7418}"/>
          </ac:spMkLst>
        </pc:spChg>
        <pc:cxnChg chg="add del mod">
          <ac:chgData name="Yoo Jonghun" userId="7af2938a2fa79179" providerId="LiveId" clId="{093E3D43-D4F8-436A-9777-654F9180D12A}" dt="2020-05-30T08:01:36.853" v="248" actId="478"/>
          <ac:cxnSpMkLst>
            <pc:docMk/>
            <pc:sldMk cId="1251691678" sldId="272"/>
            <ac:cxnSpMk id="24" creationId="{D78C855A-542C-4FE5-8E0E-D11A68CD3850}"/>
          </ac:cxnSpMkLst>
        </pc:cxnChg>
        <pc:cxnChg chg="add del mod">
          <ac:chgData name="Yoo Jonghun" userId="7af2938a2fa79179" providerId="LiveId" clId="{093E3D43-D4F8-436A-9777-654F9180D12A}" dt="2020-05-30T08:01:45.929" v="251" actId="478"/>
          <ac:cxnSpMkLst>
            <pc:docMk/>
            <pc:sldMk cId="1251691678" sldId="272"/>
            <ac:cxnSpMk id="28" creationId="{D0D53D2F-2B6F-4492-9A58-6913752EB734}"/>
          </ac:cxnSpMkLst>
        </pc:cxnChg>
      </pc:sldChg>
      <pc:sldChg chg="modSp add mod ord">
        <pc:chgData name="Yoo Jonghun" userId="7af2938a2fa79179" providerId="LiveId" clId="{093E3D43-D4F8-436A-9777-654F9180D12A}" dt="2020-05-30T08:01:18.928" v="238"/>
        <pc:sldMkLst>
          <pc:docMk/>
          <pc:sldMk cId="257075582" sldId="273"/>
        </pc:sldMkLst>
        <pc:spChg chg="mod">
          <ac:chgData name="Yoo Jonghun" userId="7af2938a2fa79179" providerId="LiveId" clId="{093E3D43-D4F8-436A-9777-654F9180D12A}" dt="2020-05-30T08:01:16.112" v="236" actId="20577"/>
          <ac:spMkLst>
            <pc:docMk/>
            <pc:sldMk cId="257075582" sldId="273"/>
            <ac:spMk id="2" creationId="{C1C69F64-F510-492A-BAD9-081F5111B6AE}"/>
          </ac:spMkLst>
        </pc:spChg>
      </pc:sldChg>
      <pc:sldChg chg="delSp modSp add mod">
        <pc:chgData name="Yoo Jonghun" userId="7af2938a2fa79179" providerId="LiveId" clId="{093E3D43-D4F8-436A-9777-654F9180D12A}" dt="2020-05-30T08:02:11.140" v="274" actId="478"/>
        <pc:sldMkLst>
          <pc:docMk/>
          <pc:sldMk cId="2585891919" sldId="274"/>
        </pc:sldMkLst>
        <pc:spChg chg="mod">
          <ac:chgData name="Yoo Jonghun" userId="7af2938a2fa79179" providerId="LiveId" clId="{093E3D43-D4F8-436A-9777-654F9180D12A}" dt="2020-05-30T08:02:08.622" v="273" actId="20577"/>
          <ac:spMkLst>
            <pc:docMk/>
            <pc:sldMk cId="2585891919" sldId="274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8:02:03.875" v="254"/>
          <ac:spMkLst>
            <pc:docMk/>
            <pc:sldMk cId="2585891919" sldId="274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8:02:11.140" v="274" actId="478"/>
          <ac:spMkLst>
            <pc:docMk/>
            <pc:sldMk cId="2585891919" sldId="274"/>
            <ac:spMk id="26" creationId="{5FFCE92D-D028-4846-A9A0-108529D7607D}"/>
          </ac:spMkLst>
        </pc:spChg>
        <pc:spChg chg="del">
          <ac:chgData name="Yoo Jonghun" userId="7af2938a2fa79179" providerId="LiveId" clId="{093E3D43-D4F8-436A-9777-654F9180D12A}" dt="2020-05-30T08:02:11.140" v="274" actId="478"/>
          <ac:spMkLst>
            <pc:docMk/>
            <pc:sldMk cId="2585891919" sldId="274"/>
            <ac:spMk id="27" creationId="{08EDC641-2DEB-49EB-AA3D-14B3EB7308B5}"/>
          </ac:spMkLst>
        </pc:spChg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4289707952" sldId="284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108534130" sldId="285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50156802" sldId="286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530541355" sldId="287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356660516" sldId="288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1417911443" sldId="289"/>
        </pc:sldMkLst>
      </pc:sldChg>
      <pc:sldChg chg="modSp del mod">
        <pc:chgData name="Yoo Jonghun" userId="7af2938a2fa79179" providerId="LiveId" clId="{093E3D43-D4F8-436A-9777-654F9180D12A}" dt="2020-05-30T07:52:48.112" v="27" actId="47"/>
        <pc:sldMkLst>
          <pc:docMk/>
          <pc:sldMk cId="728447082" sldId="291"/>
        </pc:sldMkLst>
        <pc:spChg chg="mod">
          <ac:chgData name="Yoo Jonghun" userId="7af2938a2fa79179" providerId="LiveId" clId="{093E3D43-D4F8-436A-9777-654F9180D12A}" dt="2020-05-30T07:50:01.750" v="5" actId="14100"/>
          <ac:spMkLst>
            <pc:docMk/>
            <pc:sldMk cId="728447082" sldId="291"/>
            <ac:spMk id="7" creationId="{7B439790-515A-425A-A7A8-474C05D00239}"/>
          </ac:spMkLst>
        </pc:spChg>
        <pc:spChg chg="mod">
          <ac:chgData name="Yoo Jonghun" userId="7af2938a2fa79179" providerId="LiveId" clId="{093E3D43-D4F8-436A-9777-654F9180D12A}" dt="2020-05-30T07:49:58.634" v="4" actId="1076"/>
          <ac:spMkLst>
            <pc:docMk/>
            <pc:sldMk cId="728447082" sldId="291"/>
            <ac:spMk id="8" creationId="{4116662B-D2DB-4D2A-9D1D-68EE37964725}"/>
          </ac:spMkLst>
        </pc:sp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4A471480-9C4A-4F1A-B6CF-243F6A61C572}"/>
    <pc:docChg chg="custSel addSld delSld modSld">
      <pc:chgData name="Yoo Jonghun" userId="7af2938a2fa79179" providerId="LiveId" clId="{4A471480-9C4A-4F1A-B6CF-243F6A61C572}" dt="2020-06-23T16:58:40.549" v="143"/>
      <pc:docMkLst>
        <pc:docMk/>
      </pc:docMkLst>
      <pc:sldChg chg="modSp mod">
        <pc:chgData name="Yoo Jonghun" userId="7af2938a2fa79179" providerId="LiveId" clId="{4A471480-9C4A-4F1A-B6CF-243F6A61C572}" dt="2020-06-23T16:58:19.443" v="133" actId="20577"/>
        <pc:sldMkLst>
          <pc:docMk/>
          <pc:sldMk cId="1738146401" sldId="256"/>
        </pc:sldMkLst>
        <pc:spChg chg="mod">
          <ac:chgData name="Yoo Jonghun" userId="7af2938a2fa79179" providerId="LiveId" clId="{4A471480-9C4A-4F1A-B6CF-243F6A61C572}" dt="2020-06-23T16:58:19.443" v="133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4A471480-9C4A-4F1A-B6CF-243F6A61C572}" dt="2020-06-23T16:58:17.091" v="13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">
        <pc:chgData name="Yoo Jonghun" userId="7af2938a2fa79179" providerId="LiveId" clId="{4A471480-9C4A-4F1A-B6CF-243F6A61C572}" dt="2020-06-23T16:58:24.142" v="135" actId="20577"/>
        <pc:sldMkLst>
          <pc:docMk/>
          <pc:sldMk cId="2311395820" sldId="269"/>
        </pc:sldMkLst>
        <pc:spChg chg="mod">
          <ac:chgData name="Yoo Jonghun" userId="7af2938a2fa79179" providerId="LiveId" clId="{4A471480-9C4A-4F1A-B6CF-243F6A61C572}" dt="2020-06-23T16:47:51.158" v="15" actId="20577"/>
          <ac:spMkLst>
            <pc:docMk/>
            <pc:sldMk cId="2311395820" sldId="269"/>
            <ac:spMk id="3" creationId="{911C7C1F-A43E-44B4-87A2-7FF34B782E4F}"/>
          </ac:spMkLst>
        </pc:spChg>
        <pc:spChg chg="mod">
          <ac:chgData name="Yoo Jonghun" userId="7af2938a2fa79179" providerId="LiveId" clId="{4A471480-9C4A-4F1A-B6CF-243F6A61C572}" dt="2020-06-23T16:58:24.142" v="135" actId="20577"/>
          <ac:spMkLst>
            <pc:docMk/>
            <pc:sldMk cId="2311395820" sldId="269"/>
            <ac:spMk id="4" creationId="{068C5A6C-909A-48DF-A469-FC73377508FD}"/>
          </ac:spMkLst>
        </pc:spChg>
        <pc:spChg chg="del">
          <ac:chgData name="Yoo Jonghun" userId="7af2938a2fa79179" providerId="LiveId" clId="{4A471480-9C4A-4F1A-B6CF-243F6A61C572}" dt="2020-06-23T16:48:28.716" v="29" actId="478"/>
          <ac:spMkLst>
            <pc:docMk/>
            <pc:sldMk cId="2311395820" sldId="269"/>
            <ac:spMk id="10" creationId="{2429F606-95A0-4A51-B4FE-AE7BDCF41B76}"/>
          </ac:spMkLst>
        </pc:spChg>
        <pc:spChg chg="del">
          <ac:chgData name="Yoo Jonghun" userId="7af2938a2fa79179" providerId="LiveId" clId="{4A471480-9C4A-4F1A-B6CF-243F6A61C572}" dt="2020-06-23T16:48:28.716" v="29" actId="478"/>
          <ac:spMkLst>
            <pc:docMk/>
            <pc:sldMk cId="2311395820" sldId="269"/>
            <ac:spMk id="11" creationId="{4E6C22F7-1D4A-4320-A977-71EF98BE39BE}"/>
          </ac:spMkLst>
        </pc:spChg>
        <pc:spChg chg="del">
          <ac:chgData name="Yoo Jonghun" userId="7af2938a2fa79179" providerId="LiveId" clId="{4A471480-9C4A-4F1A-B6CF-243F6A61C572}" dt="2020-06-23T16:48:28.716" v="29" actId="478"/>
          <ac:spMkLst>
            <pc:docMk/>
            <pc:sldMk cId="2311395820" sldId="269"/>
            <ac:spMk id="12" creationId="{E12BC50B-4239-443A-BEE8-9E10EA1D3CE5}"/>
          </ac:spMkLst>
        </pc:spChg>
        <pc:spChg chg="del">
          <ac:chgData name="Yoo Jonghun" userId="7af2938a2fa79179" providerId="LiveId" clId="{4A471480-9C4A-4F1A-B6CF-243F6A61C572}" dt="2020-06-23T16:48:28.716" v="29" actId="478"/>
          <ac:spMkLst>
            <pc:docMk/>
            <pc:sldMk cId="2311395820" sldId="269"/>
            <ac:spMk id="13" creationId="{8A95EDBB-307B-4050-8DCB-5D73C86FBEB6}"/>
          </ac:spMkLst>
        </pc:spChg>
        <pc:spChg chg="del">
          <ac:chgData name="Yoo Jonghun" userId="7af2938a2fa79179" providerId="LiveId" clId="{4A471480-9C4A-4F1A-B6CF-243F6A61C572}" dt="2020-06-23T16:48:28.716" v="29" actId="478"/>
          <ac:spMkLst>
            <pc:docMk/>
            <pc:sldMk cId="2311395820" sldId="269"/>
            <ac:spMk id="14" creationId="{C64FC98F-8B3C-45D9-AA06-199C64D14A91}"/>
          </ac:spMkLst>
        </pc:spChg>
        <pc:spChg chg="mod">
          <ac:chgData name="Yoo Jonghun" userId="7af2938a2fa79179" providerId="LiveId" clId="{4A471480-9C4A-4F1A-B6CF-243F6A61C572}" dt="2020-06-23T16:48:13.221" v="26"/>
          <ac:spMkLst>
            <pc:docMk/>
            <pc:sldMk cId="2311395820" sldId="269"/>
            <ac:spMk id="15" creationId="{2E4A27F5-21F5-4292-83F2-1AE429C5CCB6}"/>
          </ac:spMkLst>
        </pc:spChg>
        <pc:spChg chg="del">
          <ac:chgData name="Yoo Jonghun" userId="7af2938a2fa79179" providerId="LiveId" clId="{4A471480-9C4A-4F1A-B6CF-243F6A61C572}" dt="2020-06-23T16:48:28.716" v="29" actId="478"/>
          <ac:spMkLst>
            <pc:docMk/>
            <pc:sldMk cId="2311395820" sldId="269"/>
            <ac:spMk id="16" creationId="{9FE2ACAA-2526-4ED5-BB58-859486039C36}"/>
          </ac:spMkLst>
        </pc:spChg>
        <pc:spChg chg="mod">
          <ac:chgData name="Yoo Jonghun" userId="7af2938a2fa79179" providerId="LiveId" clId="{4A471480-9C4A-4F1A-B6CF-243F6A61C572}" dt="2020-06-23T16:48:05.885" v="25"/>
          <ac:spMkLst>
            <pc:docMk/>
            <pc:sldMk cId="2311395820" sldId="269"/>
            <ac:spMk id="17" creationId="{C6802FBC-19A4-4F98-A3BA-8679B1D428B5}"/>
          </ac:spMkLst>
        </pc:spChg>
        <pc:spChg chg="add mod">
          <ac:chgData name="Yoo Jonghun" userId="7af2938a2fa79179" providerId="LiveId" clId="{4A471480-9C4A-4F1A-B6CF-243F6A61C572}" dt="2020-06-23T16:48:37.853" v="33" actId="14100"/>
          <ac:spMkLst>
            <pc:docMk/>
            <pc:sldMk cId="2311395820" sldId="269"/>
            <ac:spMk id="18" creationId="{B9BBF04D-00DF-45FE-9449-54AB09609B64}"/>
          </ac:spMkLst>
        </pc:spChg>
        <pc:spChg chg="add mod">
          <ac:chgData name="Yoo Jonghun" userId="7af2938a2fa79179" providerId="LiveId" clId="{4A471480-9C4A-4F1A-B6CF-243F6A61C572}" dt="2020-06-23T16:48:37.853" v="33" actId="14100"/>
          <ac:spMkLst>
            <pc:docMk/>
            <pc:sldMk cId="2311395820" sldId="269"/>
            <ac:spMk id="19" creationId="{B402EA02-BBED-445F-86CB-D14BA4A99252}"/>
          </ac:spMkLst>
        </pc:spChg>
        <pc:spChg chg="add mod">
          <ac:chgData name="Yoo Jonghun" userId="7af2938a2fa79179" providerId="LiveId" clId="{4A471480-9C4A-4F1A-B6CF-243F6A61C572}" dt="2020-06-23T16:48:40.374" v="34" actId="1076"/>
          <ac:spMkLst>
            <pc:docMk/>
            <pc:sldMk cId="2311395820" sldId="269"/>
            <ac:spMk id="20" creationId="{EC14891D-E009-4687-85EC-394C4FEA7569}"/>
          </ac:spMkLst>
        </pc:spChg>
        <pc:spChg chg="add mod">
          <ac:chgData name="Yoo Jonghun" userId="7af2938a2fa79179" providerId="LiveId" clId="{4A471480-9C4A-4F1A-B6CF-243F6A61C572}" dt="2020-06-23T16:48:40.374" v="34" actId="1076"/>
          <ac:spMkLst>
            <pc:docMk/>
            <pc:sldMk cId="2311395820" sldId="269"/>
            <ac:spMk id="21" creationId="{2AC5CBFB-6374-4CB4-BA90-A76A94A5978C}"/>
          </ac:spMkLst>
        </pc:spChg>
      </pc:sldChg>
      <pc:sldChg chg="addSp delSp modSp add mod">
        <pc:chgData name="Yoo Jonghun" userId="7af2938a2fa79179" providerId="LiveId" clId="{4A471480-9C4A-4F1A-B6CF-243F6A61C572}" dt="2020-06-23T16:58:27.768" v="136"/>
        <pc:sldMkLst>
          <pc:docMk/>
          <pc:sldMk cId="1414713090" sldId="270"/>
        </pc:sldMkLst>
        <pc:spChg chg="mod">
          <ac:chgData name="Yoo Jonghun" userId="7af2938a2fa79179" providerId="LiveId" clId="{4A471480-9C4A-4F1A-B6CF-243F6A61C572}" dt="2020-06-23T16:58:27.768" v="136"/>
          <ac:spMkLst>
            <pc:docMk/>
            <pc:sldMk cId="1414713090" sldId="270"/>
            <ac:spMk id="4" creationId="{068C5A6C-909A-48DF-A469-FC73377508FD}"/>
          </ac:spMkLst>
        </pc:spChg>
        <pc:spChg chg="del">
          <ac:chgData name="Yoo Jonghun" userId="7af2938a2fa79179" providerId="LiveId" clId="{4A471480-9C4A-4F1A-B6CF-243F6A61C572}" dt="2020-06-23T16:48:53.210" v="36" actId="478"/>
          <ac:spMkLst>
            <pc:docMk/>
            <pc:sldMk cId="1414713090" sldId="270"/>
            <ac:spMk id="10" creationId="{2429F606-95A0-4A51-B4FE-AE7BDCF41B76}"/>
          </ac:spMkLst>
        </pc:spChg>
        <pc:spChg chg="del">
          <ac:chgData name="Yoo Jonghun" userId="7af2938a2fa79179" providerId="LiveId" clId="{4A471480-9C4A-4F1A-B6CF-243F6A61C572}" dt="2020-06-23T16:48:53.210" v="36" actId="478"/>
          <ac:spMkLst>
            <pc:docMk/>
            <pc:sldMk cId="1414713090" sldId="270"/>
            <ac:spMk id="11" creationId="{4E6C22F7-1D4A-4320-A977-71EF98BE39BE}"/>
          </ac:spMkLst>
        </pc:spChg>
        <pc:spChg chg="del">
          <ac:chgData name="Yoo Jonghun" userId="7af2938a2fa79179" providerId="LiveId" clId="{4A471480-9C4A-4F1A-B6CF-243F6A61C572}" dt="2020-06-23T16:48:53.210" v="36" actId="478"/>
          <ac:spMkLst>
            <pc:docMk/>
            <pc:sldMk cId="1414713090" sldId="270"/>
            <ac:spMk id="12" creationId="{E12BC50B-4239-443A-BEE8-9E10EA1D3CE5}"/>
          </ac:spMkLst>
        </pc:spChg>
        <pc:spChg chg="del">
          <ac:chgData name="Yoo Jonghun" userId="7af2938a2fa79179" providerId="LiveId" clId="{4A471480-9C4A-4F1A-B6CF-243F6A61C572}" dt="2020-06-23T16:48:53.210" v="36" actId="478"/>
          <ac:spMkLst>
            <pc:docMk/>
            <pc:sldMk cId="1414713090" sldId="270"/>
            <ac:spMk id="13" creationId="{8A95EDBB-307B-4050-8DCB-5D73C86FBEB6}"/>
          </ac:spMkLst>
        </pc:spChg>
        <pc:spChg chg="del">
          <ac:chgData name="Yoo Jonghun" userId="7af2938a2fa79179" providerId="LiveId" clId="{4A471480-9C4A-4F1A-B6CF-243F6A61C572}" dt="2020-06-23T16:48:53.210" v="36" actId="478"/>
          <ac:spMkLst>
            <pc:docMk/>
            <pc:sldMk cId="1414713090" sldId="270"/>
            <ac:spMk id="14" creationId="{C64FC98F-8B3C-45D9-AA06-199C64D14A91}"/>
          </ac:spMkLst>
        </pc:spChg>
        <pc:spChg chg="mod">
          <ac:chgData name="Yoo Jonghun" userId="7af2938a2fa79179" providerId="LiveId" clId="{4A471480-9C4A-4F1A-B6CF-243F6A61C572}" dt="2020-06-23T16:48:19.190" v="28" actId="20577"/>
          <ac:spMkLst>
            <pc:docMk/>
            <pc:sldMk cId="1414713090" sldId="270"/>
            <ac:spMk id="15" creationId="{2E4A27F5-21F5-4292-83F2-1AE429C5CCB6}"/>
          </ac:spMkLst>
        </pc:spChg>
        <pc:spChg chg="del">
          <ac:chgData name="Yoo Jonghun" userId="7af2938a2fa79179" providerId="LiveId" clId="{4A471480-9C4A-4F1A-B6CF-243F6A61C572}" dt="2020-06-23T16:48:53.210" v="36" actId="478"/>
          <ac:spMkLst>
            <pc:docMk/>
            <pc:sldMk cId="1414713090" sldId="270"/>
            <ac:spMk id="16" creationId="{9FE2ACAA-2526-4ED5-BB58-859486039C36}"/>
          </ac:spMkLst>
        </pc:spChg>
        <pc:spChg chg="mod">
          <ac:chgData name="Yoo Jonghun" userId="7af2938a2fa79179" providerId="LiveId" clId="{4A471480-9C4A-4F1A-B6CF-243F6A61C572}" dt="2020-06-23T16:48:47.037" v="35"/>
          <ac:spMkLst>
            <pc:docMk/>
            <pc:sldMk cId="1414713090" sldId="270"/>
            <ac:spMk id="17" creationId="{C6802FBC-19A4-4F98-A3BA-8679B1D428B5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18" creationId="{F3A30795-1A70-4C4D-A8AA-9C0565E632B8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26" creationId="{BC03ABA7-BB56-4A9F-BA34-892CCEA3C957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27" creationId="{6526D512-B84A-42F1-B03C-C24D9BD4A615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28" creationId="{A39291F0-DEB6-410F-BAB3-8F8403E897CF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29" creationId="{C29E8CA1-8EDD-4713-9207-E41FADB1F0CC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30" creationId="{608AEBA1-4771-452D-A2A8-DAE0211EBDE3}"/>
          </ac:spMkLst>
        </pc:spChg>
        <pc:spChg chg="add mod">
          <ac:chgData name="Yoo Jonghun" userId="7af2938a2fa79179" providerId="LiveId" clId="{4A471480-9C4A-4F1A-B6CF-243F6A61C572}" dt="2020-06-23T16:49:06.210" v="51" actId="1036"/>
          <ac:spMkLst>
            <pc:docMk/>
            <pc:sldMk cId="1414713090" sldId="270"/>
            <ac:spMk id="36" creationId="{BF1BAAFC-2978-4B8A-9EA9-422F701C3924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38" creationId="{1017820F-B607-4182-866C-F4DA38BB159A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39" creationId="{22DCC82C-9623-4682-8A14-D38FAD7A65EA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40" creationId="{6787F218-BBBA-42CD-9567-F2E261D23DE7}"/>
          </ac:spMkLst>
        </pc:spChg>
        <pc:graphicFrameChg chg="add mod">
          <ac:chgData name="Yoo Jonghun" userId="7af2938a2fa79179" providerId="LiveId" clId="{4A471480-9C4A-4F1A-B6CF-243F6A61C572}" dt="2020-06-23T16:48:56.030" v="38" actId="1076"/>
          <ac:graphicFrameMkLst>
            <pc:docMk/>
            <pc:sldMk cId="1414713090" sldId="270"/>
            <ac:graphicFrameMk id="19" creationId="{A5EA7DFE-D9D0-4BBD-9D4F-AC78338F8373}"/>
          </ac:graphicFrameMkLst>
        </pc:graphicFrameChg>
        <pc:graphicFrameChg chg="add mod">
          <ac:chgData name="Yoo Jonghun" userId="7af2938a2fa79179" providerId="LiveId" clId="{4A471480-9C4A-4F1A-B6CF-243F6A61C572}" dt="2020-06-23T16:48:56.030" v="38" actId="1076"/>
          <ac:graphicFrameMkLst>
            <pc:docMk/>
            <pc:sldMk cId="1414713090" sldId="270"/>
            <ac:graphicFrameMk id="20" creationId="{6A44D424-F647-479C-9E52-B96651ED66BD}"/>
          </ac:graphicFrameMkLst>
        </pc:graphicFrame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21" creationId="{CC597613-03A6-4B8A-83E6-7B9BA0167765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22" creationId="{E005B06D-E249-4C23-A855-785B9E9184B8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23" creationId="{90D098BC-8C66-4E03-B757-DFD2AE3AFBB3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24" creationId="{DA2BA383-102E-469B-B07A-FAF543FDB289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25" creationId="{697BEDDA-EABD-4329-8104-55CFADD517A1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31" creationId="{2878C5BD-23A1-4E0C-BE79-FDBC64CD6540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32" creationId="{45E08A5B-3E28-48F0-A08D-5611A975A9E3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33" creationId="{7225DA10-2069-4931-9FC5-7C4566CFF483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34" creationId="{78257873-9437-4442-BCF6-0358969F72B7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35" creationId="{16F5518B-74A4-4DCF-99CE-D2E7E3F16DBD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37" creationId="{3AB0E375-A850-43E4-BBC6-E06DD8C3DF3A}"/>
          </ac:cxnSpMkLst>
        </pc:cxnChg>
      </pc:sldChg>
      <pc:sldChg chg="addSp delSp modSp add mod">
        <pc:chgData name="Yoo Jonghun" userId="7af2938a2fa79179" providerId="LiveId" clId="{4A471480-9C4A-4F1A-B6CF-243F6A61C572}" dt="2020-06-23T16:58:29.714" v="137"/>
        <pc:sldMkLst>
          <pc:docMk/>
          <pc:sldMk cId="1859575459" sldId="271"/>
        </pc:sldMkLst>
        <pc:spChg chg="mod">
          <ac:chgData name="Yoo Jonghun" userId="7af2938a2fa79179" providerId="LiveId" clId="{4A471480-9C4A-4F1A-B6CF-243F6A61C572}" dt="2020-06-23T16:58:29.714" v="137"/>
          <ac:spMkLst>
            <pc:docMk/>
            <pc:sldMk cId="1859575459" sldId="271"/>
            <ac:spMk id="4" creationId="{068C5A6C-909A-48DF-A469-FC73377508FD}"/>
          </ac:spMkLst>
        </pc:spChg>
        <pc:spChg chg="mod">
          <ac:chgData name="Yoo Jonghun" userId="7af2938a2fa79179" providerId="LiveId" clId="{4A471480-9C4A-4F1A-B6CF-243F6A61C572}" dt="2020-06-23T16:49:20.491" v="53"/>
          <ac:spMkLst>
            <pc:docMk/>
            <pc:sldMk cId="1859575459" sldId="271"/>
            <ac:spMk id="15" creationId="{2E4A27F5-21F5-4292-83F2-1AE429C5CCB6}"/>
          </ac:spMkLst>
        </pc:spChg>
        <pc:spChg chg="mod">
          <ac:chgData name="Yoo Jonghun" userId="7af2938a2fa79179" providerId="LiveId" clId="{4A471480-9C4A-4F1A-B6CF-243F6A61C572}" dt="2020-06-23T16:49:24.798" v="54"/>
          <ac:spMkLst>
            <pc:docMk/>
            <pc:sldMk cId="1859575459" sldId="271"/>
            <ac:spMk id="17" creationId="{C6802FBC-19A4-4F98-A3BA-8679B1D428B5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18" creationId="{F3A30795-1A70-4C4D-A8AA-9C0565E632B8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26" creationId="{BC03ABA7-BB56-4A9F-BA34-892CCEA3C957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27" creationId="{6526D512-B84A-42F1-B03C-C24D9BD4A615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28" creationId="{A39291F0-DEB6-410F-BAB3-8F8403E897CF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29" creationId="{C29E8CA1-8EDD-4713-9207-E41FADB1F0CC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30" creationId="{608AEBA1-4771-452D-A2A8-DAE0211EBDE3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36" creationId="{BF1BAAFC-2978-4B8A-9EA9-422F701C3924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38" creationId="{1017820F-B607-4182-866C-F4DA38BB159A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39" creationId="{22DCC82C-9623-4682-8A14-D38FAD7A65EA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40" creationId="{6787F218-BBBA-42CD-9567-F2E261D23DE7}"/>
          </ac:spMkLst>
        </pc:spChg>
        <pc:spChg chg="add mod">
          <ac:chgData name="Yoo Jonghun" userId="7af2938a2fa79179" providerId="LiveId" clId="{4A471480-9C4A-4F1A-B6CF-243F6A61C572}" dt="2020-06-23T16:49:51.210" v="64" actId="1076"/>
          <ac:spMkLst>
            <pc:docMk/>
            <pc:sldMk cId="1859575459" sldId="271"/>
            <ac:spMk id="41" creationId="{D900EDC8-98D9-430B-B78C-BCF97F056CD6}"/>
          </ac:spMkLst>
        </pc:spChg>
        <pc:spChg chg="add mod">
          <ac:chgData name="Yoo Jonghun" userId="7af2938a2fa79179" providerId="LiveId" clId="{4A471480-9C4A-4F1A-B6CF-243F6A61C572}" dt="2020-06-23T16:49:58.174" v="65" actId="207"/>
          <ac:spMkLst>
            <pc:docMk/>
            <pc:sldMk cId="1859575459" sldId="271"/>
            <ac:spMk id="43" creationId="{93F3F6DB-AE4A-4369-B58A-67B24C6896D6}"/>
          </ac:spMkLst>
        </pc:spChg>
        <pc:spChg chg="add mod">
          <ac:chgData name="Yoo Jonghun" userId="7af2938a2fa79179" providerId="LiveId" clId="{4A471480-9C4A-4F1A-B6CF-243F6A61C572}" dt="2020-06-23T16:49:51.210" v="64" actId="1076"/>
          <ac:spMkLst>
            <pc:docMk/>
            <pc:sldMk cId="1859575459" sldId="271"/>
            <ac:spMk id="44" creationId="{A9212909-B402-4531-8778-E81015D53028}"/>
          </ac:spMkLst>
        </pc:spChg>
        <pc:spChg chg="add mod">
          <ac:chgData name="Yoo Jonghun" userId="7af2938a2fa79179" providerId="LiveId" clId="{4A471480-9C4A-4F1A-B6CF-243F6A61C572}" dt="2020-06-23T16:49:51.210" v="64" actId="1076"/>
          <ac:spMkLst>
            <pc:docMk/>
            <pc:sldMk cId="1859575459" sldId="271"/>
            <ac:spMk id="47" creationId="{367E6F7A-BBF0-42D6-8793-34989D28BB5C}"/>
          </ac:spMkLst>
        </pc:spChg>
        <pc:spChg chg="add mod">
          <ac:chgData name="Yoo Jonghun" userId="7af2938a2fa79179" providerId="LiveId" clId="{4A471480-9C4A-4F1A-B6CF-243F6A61C572}" dt="2020-06-23T16:49:51.210" v="64" actId="1076"/>
          <ac:spMkLst>
            <pc:docMk/>
            <pc:sldMk cId="1859575459" sldId="271"/>
            <ac:spMk id="48" creationId="{831BB747-D440-4BC4-AF7A-CB897CEADF30}"/>
          </ac:spMkLst>
        </pc:spChg>
        <pc:graphicFrameChg chg="del">
          <ac:chgData name="Yoo Jonghun" userId="7af2938a2fa79179" providerId="LiveId" clId="{4A471480-9C4A-4F1A-B6CF-243F6A61C572}" dt="2020-06-23T16:49:32.480" v="55" actId="478"/>
          <ac:graphicFrameMkLst>
            <pc:docMk/>
            <pc:sldMk cId="1859575459" sldId="271"/>
            <ac:graphicFrameMk id="19" creationId="{A5EA7DFE-D9D0-4BBD-9D4F-AC78338F8373}"/>
          </ac:graphicFrameMkLst>
        </pc:graphicFrameChg>
        <pc:graphicFrameChg chg="del">
          <ac:chgData name="Yoo Jonghun" userId="7af2938a2fa79179" providerId="LiveId" clId="{4A471480-9C4A-4F1A-B6CF-243F6A61C572}" dt="2020-06-23T16:49:32.480" v="55" actId="478"/>
          <ac:graphicFrameMkLst>
            <pc:docMk/>
            <pc:sldMk cId="1859575459" sldId="271"/>
            <ac:graphicFrameMk id="20" creationId="{6A44D424-F647-479C-9E52-B96651ED66BD}"/>
          </ac:graphicFrameMkLst>
        </pc:graphicFrameChg>
        <pc:graphicFrameChg chg="add mod">
          <ac:chgData name="Yoo Jonghun" userId="7af2938a2fa79179" providerId="LiveId" clId="{4A471480-9C4A-4F1A-B6CF-243F6A61C572}" dt="2020-06-23T16:49:51.210" v="64" actId="1076"/>
          <ac:graphicFrameMkLst>
            <pc:docMk/>
            <pc:sldMk cId="1859575459" sldId="271"/>
            <ac:graphicFrameMk id="42" creationId="{3A5BCC34-B428-4BA3-B628-C8C6EC4D630F}"/>
          </ac:graphicFrameMkLst>
        </pc:graphicFrameChg>
        <pc:graphicFrameChg chg="add mod">
          <ac:chgData name="Yoo Jonghun" userId="7af2938a2fa79179" providerId="LiveId" clId="{4A471480-9C4A-4F1A-B6CF-243F6A61C572}" dt="2020-06-23T16:49:51.210" v="64" actId="1076"/>
          <ac:graphicFrameMkLst>
            <pc:docMk/>
            <pc:sldMk cId="1859575459" sldId="271"/>
            <ac:graphicFrameMk id="45" creationId="{D5E01046-98E5-474B-81F7-7FBBCF530E21}"/>
          </ac:graphicFrameMkLst>
        </pc:graphicFrameChg>
        <pc:graphicFrameChg chg="add mod">
          <ac:chgData name="Yoo Jonghun" userId="7af2938a2fa79179" providerId="LiveId" clId="{4A471480-9C4A-4F1A-B6CF-243F6A61C572}" dt="2020-06-23T16:49:51.210" v="64" actId="1076"/>
          <ac:graphicFrameMkLst>
            <pc:docMk/>
            <pc:sldMk cId="1859575459" sldId="271"/>
            <ac:graphicFrameMk id="46" creationId="{9F82ACE2-B30D-4C0D-B2EB-0AFA66E389F7}"/>
          </ac:graphicFrameMkLst>
        </pc:graphicFrame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21" creationId="{CC597613-03A6-4B8A-83E6-7B9BA0167765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22" creationId="{E005B06D-E249-4C23-A855-785B9E9184B8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23" creationId="{90D098BC-8C66-4E03-B757-DFD2AE3AFBB3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24" creationId="{DA2BA383-102E-469B-B07A-FAF543FDB289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25" creationId="{697BEDDA-EABD-4329-8104-55CFADD517A1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31" creationId="{2878C5BD-23A1-4E0C-BE79-FDBC64CD6540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32" creationId="{45E08A5B-3E28-48F0-A08D-5611A975A9E3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33" creationId="{7225DA10-2069-4931-9FC5-7C4566CFF483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34" creationId="{78257873-9437-4442-BCF6-0358969F72B7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35" creationId="{16F5518B-74A4-4DCF-99CE-D2E7E3F16DBD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37" creationId="{3AB0E375-A850-43E4-BBC6-E06DD8C3DF3A}"/>
          </ac:cxnSpMkLst>
        </pc:cxnChg>
        <pc:cxnChg chg="add del mod">
          <ac:chgData name="Yoo Jonghun" userId="7af2938a2fa79179" providerId="LiveId" clId="{4A471480-9C4A-4F1A-B6CF-243F6A61C572}" dt="2020-06-23T16:49:45.359" v="63" actId="478"/>
          <ac:cxnSpMkLst>
            <pc:docMk/>
            <pc:sldMk cId="1859575459" sldId="271"/>
            <ac:cxnSpMk id="49" creationId="{EB34F731-AECB-4E79-B47C-4D224176CC64}"/>
          </ac:cxnSpMkLst>
        </pc:cxnChg>
      </pc:sldChg>
      <pc:sldChg chg="addSp delSp modSp add mod">
        <pc:chgData name="Yoo Jonghun" userId="7af2938a2fa79179" providerId="LiveId" clId="{4A471480-9C4A-4F1A-B6CF-243F6A61C572}" dt="2020-06-23T16:58:31.559" v="138"/>
        <pc:sldMkLst>
          <pc:docMk/>
          <pc:sldMk cId="4122033624" sldId="272"/>
        </pc:sldMkLst>
        <pc:spChg chg="mod">
          <ac:chgData name="Yoo Jonghun" userId="7af2938a2fa79179" providerId="LiveId" clId="{4A471480-9C4A-4F1A-B6CF-243F6A61C572}" dt="2020-06-23T16:58:31.559" v="138"/>
          <ac:spMkLst>
            <pc:docMk/>
            <pc:sldMk cId="4122033624" sldId="272"/>
            <ac:spMk id="4" creationId="{068C5A6C-909A-48DF-A469-FC73377508FD}"/>
          </ac:spMkLst>
        </pc:spChg>
        <pc:spChg chg="mod">
          <ac:chgData name="Yoo Jonghun" userId="7af2938a2fa79179" providerId="LiveId" clId="{4A471480-9C4A-4F1A-B6CF-243F6A61C572}" dt="2020-06-23T16:50:10.331" v="67"/>
          <ac:spMkLst>
            <pc:docMk/>
            <pc:sldMk cId="4122033624" sldId="272"/>
            <ac:spMk id="15" creationId="{2E4A27F5-21F5-4292-83F2-1AE429C5CCB6}"/>
          </ac:spMkLst>
        </pc:spChg>
        <pc:spChg chg="add mod">
          <ac:chgData name="Yoo Jonghun" userId="7af2938a2fa79179" providerId="LiveId" clId="{4A471480-9C4A-4F1A-B6CF-243F6A61C572}" dt="2020-06-23T16:50:43.621" v="76" actId="1076"/>
          <ac:spMkLst>
            <pc:docMk/>
            <pc:sldMk cId="4122033624" sldId="272"/>
            <ac:spMk id="16" creationId="{85255118-8ED6-4C1C-8B28-88D3BF8658E1}"/>
          </ac:spMkLst>
        </pc:spChg>
        <pc:spChg chg="mod">
          <ac:chgData name="Yoo Jonghun" userId="7af2938a2fa79179" providerId="LiveId" clId="{4A471480-9C4A-4F1A-B6CF-243F6A61C572}" dt="2020-06-23T16:50:15.712" v="68"/>
          <ac:spMkLst>
            <pc:docMk/>
            <pc:sldMk cId="4122033624" sldId="272"/>
            <ac:spMk id="17" creationId="{C6802FBC-19A4-4F98-A3BA-8679B1D428B5}"/>
          </ac:spMkLst>
        </pc:spChg>
        <pc:spChg chg="add mod">
          <ac:chgData name="Yoo Jonghun" userId="7af2938a2fa79179" providerId="LiveId" clId="{4A471480-9C4A-4F1A-B6CF-243F6A61C572}" dt="2020-06-23T16:50:43.621" v="76" actId="1076"/>
          <ac:spMkLst>
            <pc:docMk/>
            <pc:sldMk cId="4122033624" sldId="272"/>
            <ac:spMk id="18" creationId="{6998FA35-2CA7-461C-9144-BFD7D3CC5F82}"/>
          </ac:spMkLst>
        </pc:spChg>
        <pc:spChg chg="add mod">
          <ac:chgData name="Yoo Jonghun" userId="7af2938a2fa79179" providerId="LiveId" clId="{4A471480-9C4A-4F1A-B6CF-243F6A61C572}" dt="2020-06-23T16:50:43.621" v="76" actId="1076"/>
          <ac:spMkLst>
            <pc:docMk/>
            <pc:sldMk cId="4122033624" sldId="272"/>
            <ac:spMk id="19" creationId="{B985BDE8-8858-4732-84FA-1296DCF98902}"/>
          </ac:spMkLst>
        </pc:spChg>
        <pc:spChg chg="add mod">
          <ac:chgData name="Yoo Jonghun" userId="7af2938a2fa79179" providerId="LiveId" clId="{4A471480-9C4A-4F1A-B6CF-243F6A61C572}" dt="2020-06-23T16:50:43.621" v="76" actId="1076"/>
          <ac:spMkLst>
            <pc:docMk/>
            <pc:sldMk cId="4122033624" sldId="272"/>
            <ac:spMk id="39" creationId="{69869194-2CE3-4F87-99E1-6CCD109083CC}"/>
          </ac:spMkLst>
        </pc:spChg>
        <pc:spChg chg="add mod">
          <ac:chgData name="Yoo Jonghun" userId="7af2938a2fa79179" providerId="LiveId" clId="{4A471480-9C4A-4F1A-B6CF-243F6A61C572}" dt="2020-06-23T16:50:43.621" v="76" actId="1076"/>
          <ac:spMkLst>
            <pc:docMk/>
            <pc:sldMk cId="4122033624" sldId="272"/>
            <ac:spMk id="40" creationId="{ACC349EE-6548-489E-84DE-18274E13A92C}"/>
          </ac:spMkLst>
        </pc:spChg>
        <pc:spChg chg="del">
          <ac:chgData name="Yoo Jonghun" userId="7af2938a2fa79179" providerId="LiveId" clId="{4A471480-9C4A-4F1A-B6CF-243F6A61C572}" dt="2020-06-23T16:50:20.443" v="69" actId="478"/>
          <ac:spMkLst>
            <pc:docMk/>
            <pc:sldMk cId="4122033624" sldId="272"/>
            <ac:spMk id="41" creationId="{D900EDC8-98D9-430B-B78C-BCF97F056CD6}"/>
          </ac:spMkLst>
        </pc:spChg>
        <pc:spChg chg="del">
          <ac:chgData name="Yoo Jonghun" userId="7af2938a2fa79179" providerId="LiveId" clId="{4A471480-9C4A-4F1A-B6CF-243F6A61C572}" dt="2020-06-23T16:50:20.443" v="69" actId="478"/>
          <ac:spMkLst>
            <pc:docMk/>
            <pc:sldMk cId="4122033624" sldId="272"/>
            <ac:spMk id="43" creationId="{93F3F6DB-AE4A-4369-B58A-67B24C6896D6}"/>
          </ac:spMkLst>
        </pc:spChg>
        <pc:spChg chg="del">
          <ac:chgData name="Yoo Jonghun" userId="7af2938a2fa79179" providerId="LiveId" clId="{4A471480-9C4A-4F1A-B6CF-243F6A61C572}" dt="2020-06-23T16:50:20.443" v="69" actId="478"/>
          <ac:spMkLst>
            <pc:docMk/>
            <pc:sldMk cId="4122033624" sldId="272"/>
            <ac:spMk id="44" creationId="{A9212909-B402-4531-8778-E81015D53028}"/>
          </ac:spMkLst>
        </pc:spChg>
        <pc:spChg chg="del">
          <ac:chgData name="Yoo Jonghun" userId="7af2938a2fa79179" providerId="LiveId" clId="{4A471480-9C4A-4F1A-B6CF-243F6A61C572}" dt="2020-06-23T16:50:20.443" v="69" actId="478"/>
          <ac:spMkLst>
            <pc:docMk/>
            <pc:sldMk cId="4122033624" sldId="272"/>
            <ac:spMk id="47" creationId="{367E6F7A-BBF0-42D6-8793-34989D28BB5C}"/>
          </ac:spMkLst>
        </pc:spChg>
        <pc:spChg chg="del">
          <ac:chgData name="Yoo Jonghun" userId="7af2938a2fa79179" providerId="LiveId" clId="{4A471480-9C4A-4F1A-B6CF-243F6A61C572}" dt="2020-06-23T16:50:20.443" v="69" actId="478"/>
          <ac:spMkLst>
            <pc:docMk/>
            <pc:sldMk cId="4122033624" sldId="272"/>
            <ac:spMk id="48" creationId="{831BB747-D440-4BC4-AF7A-CB897CEADF30}"/>
          </ac:spMkLst>
        </pc:spChg>
        <pc:grpChg chg="add mod">
          <ac:chgData name="Yoo Jonghun" userId="7af2938a2fa79179" providerId="LiveId" clId="{4A471480-9C4A-4F1A-B6CF-243F6A61C572}" dt="2020-06-23T16:50:43.621" v="76" actId="1076"/>
          <ac:grpSpMkLst>
            <pc:docMk/>
            <pc:sldMk cId="4122033624" sldId="272"/>
            <ac:grpSpMk id="27" creationId="{3C948A3C-0519-4908-8C7D-33D30FC46F5C}"/>
          </ac:grpSpMkLst>
        </pc:grpChg>
        <pc:grpChg chg="add mod">
          <ac:chgData name="Yoo Jonghun" userId="7af2938a2fa79179" providerId="LiveId" clId="{4A471480-9C4A-4F1A-B6CF-243F6A61C572}" dt="2020-06-23T16:50:43.621" v="76" actId="1076"/>
          <ac:grpSpMkLst>
            <pc:docMk/>
            <pc:sldMk cId="4122033624" sldId="272"/>
            <ac:grpSpMk id="30" creationId="{8C812FF3-5621-41C4-AA73-FFBC0714E7FE}"/>
          </ac:grpSpMkLst>
        </pc:grpChg>
        <pc:grpChg chg="add mod">
          <ac:chgData name="Yoo Jonghun" userId="7af2938a2fa79179" providerId="LiveId" clId="{4A471480-9C4A-4F1A-B6CF-243F6A61C572}" dt="2020-06-23T16:50:43.621" v="76" actId="1076"/>
          <ac:grpSpMkLst>
            <pc:docMk/>
            <pc:sldMk cId="4122033624" sldId="272"/>
            <ac:grpSpMk id="33" creationId="{31D34934-90A3-423E-B8A3-6FA39C0C670F}"/>
          </ac:grpSpMkLst>
        </pc:grpChg>
        <pc:grpChg chg="add mod">
          <ac:chgData name="Yoo Jonghun" userId="7af2938a2fa79179" providerId="LiveId" clId="{4A471480-9C4A-4F1A-B6CF-243F6A61C572}" dt="2020-06-23T16:50:43.621" v="76" actId="1076"/>
          <ac:grpSpMkLst>
            <pc:docMk/>
            <pc:sldMk cId="4122033624" sldId="272"/>
            <ac:grpSpMk id="36" creationId="{4C00CA00-B14E-4694-8FE4-163BF53420AC}"/>
          </ac:grpSpMkLst>
        </pc:grpChg>
        <pc:graphicFrameChg chg="add mod">
          <ac:chgData name="Yoo Jonghun" userId="7af2938a2fa79179" providerId="LiveId" clId="{4A471480-9C4A-4F1A-B6CF-243F6A61C572}" dt="2020-06-23T16:50:43.621" v="76" actId="1076"/>
          <ac:graphicFrameMkLst>
            <pc:docMk/>
            <pc:sldMk cId="4122033624" sldId="272"/>
            <ac:graphicFrameMk id="20" creationId="{70365B40-6CF6-4438-8633-BFAB38EDC1B0}"/>
          </ac:graphicFrameMkLst>
        </pc:graphicFrameChg>
        <pc:graphicFrameChg chg="add mod">
          <ac:chgData name="Yoo Jonghun" userId="7af2938a2fa79179" providerId="LiveId" clId="{4A471480-9C4A-4F1A-B6CF-243F6A61C572}" dt="2020-06-23T16:50:43.621" v="76" actId="1076"/>
          <ac:graphicFrameMkLst>
            <pc:docMk/>
            <pc:sldMk cId="4122033624" sldId="272"/>
            <ac:graphicFrameMk id="25" creationId="{2117A535-7959-46D8-9049-2DAB07C070A6}"/>
          </ac:graphicFrameMkLst>
        </pc:graphicFrameChg>
        <pc:graphicFrameChg chg="add mod">
          <ac:chgData name="Yoo Jonghun" userId="7af2938a2fa79179" providerId="LiveId" clId="{4A471480-9C4A-4F1A-B6CF-243F6A61C572}" dt="2020-06-23T16:50:43.621" v="76" actId="1076"/>
          <ac:graphicFrameMkLst>
            <pc:docMk/>
            <pc:sldMk cId="4122033624" sldId="272"/>
            <ac:graphicFrameMk id="26" creationId="{06E2ECBC-2647-4995-82E9-1C59CACF8A17}"/>
          </ac:graphicFrameMkLst>
        </pc:graphicFrameChg>
        <pc:graphicFrameChg chg="del">
          <ac:chgData name="Yoo Jonghun" userId="7af2938a2fa79179" providerId="LiveId" clId="{4A471480-9C4A-4F1A-B6CF-243F6A61C572}" dt="2020-06-23T16:50:20.443" v="69" actId="478"/>
          <ac:graphicFrameMkLst>
            <pc:docMk/>
            <pc:sldMk cId="4122033624" sldId="272"/>
            <ac:graphicFrameMk id="42" creationId="{3A5BCC34-B428-4BA3-B628-C8C6EC4D630F}"/>
          </ac:graphicFrameMkLst>
        </pc:graphicFrameChg>
        <pc:graphicFrameChg chg="del">
          <ac:chgData name="Yoo Jonghun" userId="7af2938a2fa79179" providerId="LiveId" clId="{4A471480-9C4A-4F1A-B6CF-243F6A61C572}" dt="2020-06-23T16:50:20.443" v="69" actId="478"/>
          <ac:graphicFrameMkLst>
            <pc:docMk/>
            <pc:sldMk cId="4122033624" sldId="272"/>
            <ac:graphicFrameMk id="45" creationId="{D5E01046-98E5-474B-81F7-7FBBCF530E21}"/>
          </ac:graphicFrameMkLst>
        </pc:graphicFrameChg>
        <pc:graphicFrameChg chg="del">
          <ac:chgData name="Yoo Jonghun" userId="7af2938a2fa79179" providerId="LiveId" clId="{4A471480-9C4A-4F1A-B6CF-243F6A61C572}" dt="2020-06-23T16:50:20.443" v="69" actId="478"/>
          <ac:graphicFrameMkLst>
            <pc:docMk/>
            <pc:sldMk cId="4122033624" sldId="272"/>
            <ac:graphicFrameMk id="46" creationId="{9F82ACE2-B30D-4C0D-B2EB-0AFA66E389F7}"/>
          </ac:graphicFrameMkLst>
        </pc:graphicFrameChg>
        <pc:cxnChg chg="add mod">
          <ac:chgData name="Yoo Jonghun" userId="7af2938a2fa79179" providerId="LiveId" clId="{4A471480-9C4A-4F1A-B6CF-243F6A61C572}" dt="2020-06-23T16:50:43.621" v="76" actId="1076"/>
          <ac:cxnSpMkLst>
            <pc:docMk/>
            <pc:sldMk cId="4122033624" sldId="272"/>
            <ac:cxnSpMk id="14" creationId="{49839FF2-0CA1-47EE-9086-4C805D981382}"/>
          </ac:cxnSpMkLst>
        </pc:cxnChg>
        <pc:cxnChg chg="add mod">
          <ac:chgData name="Yoo Jonghun" userId="7af2938a2fa79179" providerId="LiveId" clId="{4A471480-9C4A-4F1A-B6CF-243F6A61C572}" dt="2020-06-23T16:50:43.621" v="76" actId="1076"/>
          <ac:cxnSpMkLst>
            <pc:docMk/>
            <pc:sldMk cId="4122033624" sldId="272"/>
            <ac:cxnSpMk id="21" creationId="{B906F2A0-8FD1-43C6-A1E8-22E23BE1630D}"/>
          </ac:cxnSpMkLst>
        </pc:cxnChg>
        <pc:cxnChg chg="add mod">
          <ac:chgData name="Yoo Jonghun" userId="7af2938a2fa79179" providerId="LiveId" clId="{4A471480-9C4A-4F1A-B6CF-243F6A61C572}" dt="2020-06-23T16:50:43.621" v="76" actId="1076"/>
          <ac:cxnSpMkLst>
            <pc:docMk/>
            <pc:sldMk cId="4122033624" sldId="272"/>
            <ac:cxnSpMk id="22" creationId="{E5E2347C-264B-4477-A59D-C90DA3DCBC91}"/>
          </ac:cxnSpMkLst>
        </pc:cxnChg>
        <pc:cxnChg chg="add mod">
          <ac:chgData name="Yoo Jonghun" userId="7af2938a2fa79179" providerId="LiveId" clId="{4A471480-9C4A-4F1A-B6CF-243F6A61C572}" dt="2020-06-23T16:50:43.621" v="76" actId="1076"/>
          <ac:cxnSpMkLst>
            <pc:docMk/>
            <pc:sldMk cId="4122033624" sldId="272"/>
            <ac:cxnSpMk id="23" creationId="{789A0EB0-E640-45B7-BC81-A350AAEB074D}"/>
          </ac:cxnSpMkLst>
        </pc:cxnChg>
        <pc:cxnChg chg="add mod">
          <ac:chgData name="Yoo Jonghun" userId="7af2938a2fa79179" providerId="LiveId" clId="{4A471480-9C4A-4F1A-B6CF-243F6A61C572}" dt="2020-06-23T16:50:43.621" v="76" actId="1076"/>
          <ac:cxnSpMkLst>
            <pc:docMk/>
            <pc:sldMk cId="4122033624" sldId="272"/>
            <ac:cxnSpMk id="24" creationId="{399EBC2E-78B0-477E-B59D-48F36B2FB664}"/>
          </ac:cxnSpMkLst>
        </pc:cxnChg>
        <pc:cxnChg chg="mod">
          <ac:chgData name="Yoo Jonghun" userId="7af2938a2fa79179" providerId="LiveId" clId="{4A471480-9C4A-4F1A-B6CF-243F6A61C572}" dt="2020-06-23T16:50:26.633" v="70"/>
          <ac:cxnSpMkLst>
            <pc:docMk/>
            <pc:sldMk cId="4122033624" sldId="272"/>
            <ac:cxnSpMk id="28" creationId="{054B5A5E-5FFA-4274-A115-B5F083B447C3}"/>
          </ac:cxnSpMkLst>
        </pc:cxnChg>
        <pc:cxnChg chg="mod">
          <ac:chgData name="Yoo Jonghun" userId="7af2938a2fa79179" providerId="LiveId" clId="{4A471480-9C4A-4F1A-B6CF-243F6A61C572}" dt="2020-06-23T16:50:26.633" v="70"/>
          <ac:cxnSpMkLst>
            <pc:docMk/>
            <pc:sldMk cId="4122033624" sldId="272"/>
            <ac:cxnSpMk id="29" creationId="{D2917657-49F5-45C2-9BF2-DC689BE60EEF}"/>
          </ac:cxnSpMkLst>
        </pc:cxnChg>
        <pc:cxnChg chg="mod">
          <ac:chgData name="Yoo Jonghun" userId="7af2938a2fa79179" providerId="LiveId" clId="{4A471480-9C4A-4F1A-B6CF-243F6A61C572}" dt="2020-06-23T16:50:26.633" v="70"/>
          <ac:cxnSpMkLst>
            <pc:docMk/>
            <pc:sldMk cId="4122033624" sldId="272"/>
            <ac:cxnSpMk id="31" creationId="{01E937E7-FB88-4350-AD5E-E9E29E7520BC}"/>
          </ac:cxnSpMkLst>
        </pc:cxnChg>
        <pc:cxnChg chg="mod">
          <ac:chgData name="Yoo Jonghun" userId="7af2938a2fa79179" providerId="LiveId" clId="{4A471480-9C4A-4F1A-B6CF-243F6A61C572}" dt="2020-06-23T16:50:26.633" v="70"/>
          <ac:cxnSpMkLst>
            <pc:docMk/>
            <pc:sldMk cId="4122033624" sldId="272"/>
            <ac:cxnSpMk id="32" creationId="{01AA1742-0D1A-44DB-97D4-BFB88119FF10}"/>
          </ac:cxnSpMkLst>
        </pc:cxnChg>
        <pc:cxnChg chg="mod">
          <ac:chgData name="Yoo Jonghun" userId="7af2938a2fa79179" providerId="LiveId" clId="{4A471480-9C4A-4F1A-B6CF-243F6A61C572}" dt="2020-06-23T16:50:26.633" v="70"/>
          <ac:cxnSpMkLst>
            <pc:docMk/>
            <pc:sldMk cId="4122033624" sldId="272"/>
            <ac:cxnSpMk id="34" creationId="{673677F7-2F72-4764-9D81-8669D1F85B7F}"/>
          </ac:cxnSpMkLst>
        </pc:cxnChg>
        <pc:cxnChg chg="mod">
          <ac:chgData name="Yoo Jonghun" userId="7af2938a2fa79179" providerId="LiveId" clId="{4A471480-9C4A-4F1A-B6CF-243F6A61C572}" dt="2020-06-23T16:50:26.633" v="70"/>
          <ac:cxnSpMkLst>
            <pc:docMk/>
            <pc:sldMk cId="4122033624" sldId="272"/>
            <ac:cxnSpMk id="35" creationId="{553AB7AF-1E0A-480D-BDCC-C51C497DD4EB}"/>
          </ac:cxnSpMkLst>
        </pc:cxnChg>
        <pc:cxnChg chg="mod">
          <ac:chgData name="Yoo Jonghun" userId="7af2938a2fa79179" providerId="LiveId" clId="{4A471480-9C4A-4F1A-B6CF-243F6A61C572}" dt="2020-06-23T16:50:26.633" v="70"/>
          <ac:cxnSpMkLst>
            <pc:docMk/>
            <pc:sldMk cId="4122033624" sldId="272"/>
            <ac:cxnSpMk id="37" creationId="{7D40C3C1-3E3C-4CD0-ADCA-A4E499C9B159}"/>
          </ac:cxnSpMkLst>
        </pc:cxnChg>
        <pc:cxnChg chg="mod">
          <ac:chgData name="Yoo Jonghun" userId="7af2938a2fa79179" providerId="LiveId" clId="{4A471480-9C4A-4F1A-B6CF-243F6A61C572}" dt="2020-06-23T16:50:26.633" v="70"/>
          <ac:cxnSpMkLst>
            <pc:docMk/>
            <pc:sldMk cId="4122033624" sldId="272"/>
            <ac:cxnSpMk id="38" creationId="{3318D896-BA48-4371-AAE1-E10D0B871FA7}"/>
          </ac:cxnSpMkLst>
        </pc:cxnChg>
      </pc:sldChg>
      <pc:sldChg chg="addSp delSp modSp add mod modAnim">
        <pc:chgData name="Yoo Jonghun" userId="7af2938a2fa79179" providerId="LiveId" clId="{4A471480-9C4A-4F1A-B6CF-243F6A61C572}" dt="2020-06-23T16:58:34.245" v="139"/>
        <pc:sldMkLst>
          <pc:docMk/>
          <pc:sldMk cId="618002059" sldId="273"/>
        </pc:sldMkLst>
        <pc:spChg chg="mod">
          <ac:chgData name="Yoo Jonghun" userId="7af2938a2fa79179" providerId="LiveId" clId="{4A471480-9C4A-4F1A-B6CF-243F6A61C572}" dt="2020-06-23T16:58:34.245" v="139"/>
          <ac:spMkLst>
            <pc:docMk/>
            <pc:sldMk cId="618002059" sldId="273"/>
            <ac:spMk id="4" creationId="{068C5A6C-909A-48DF-A469-FC73377508FD}"/>
          </ac:spMkLst>
        </pc:spChg>
        <pc:spChg chg="add del mod">
          <ac:chgData name="Yoo Jonghun" userId="7af2938a2fa79179" providerId="LiveId" clId="{4A471480-9C4A-4F1A-B6CF-243F6A61C572}" dt="2020-06-23T16:52:28.732" v="81" actId="478"/>
          <ac:spMkLst>
            <pc:docMk/>
            <pc:sldMk cId="618002059" sldId="273"/>
            <ac:spMk id="5" creationId="{25718C07-9F4D-444F-9EF1-5720AB37407C}"/>
          </ac:spMkLst>
        </pc:spChg>
        <pc:spChg chg="mod">
          <ac:chgData name="Yoo Jonghun" userId="7af2938a2fa79179" providerId="LiveId" clId="{4A471480-9C4A-4F1A-B6CF-243F6A61C572}" dt="2020-06-23T16:52:14.708" v="78"/>
          <ac:spMkLst>
            <pc:docMk/>
            <pc:sldMk cId="618002059" sldId="273"/>
            <ac:spMk id="15" creationId="{2E4A27F5-21F5-4292-83F2-1AE429C5CCB6}"/>
          </ac:spMkLst>
        </pc:spChg>
        <pc:spChg chg="del">
          <ac:chgData name="Yoo Jonghun" userId="7af2938a2fa79179" providerId="LiveId" clId="{4A471480-9C4A-4F1A-B6CF-243F6A61C572}" dt="2020-06-23T16:52:21.151" v="79" actId="478"/>
          <ac:spMkLst>
            <pc:docMk/>
            <pc:sldMk cId="618002059" sldId="273"/>
            <ac:spMk id="16" creationId="{85255118-8ED6-4C1C-8B28-88D3BF8658E1}"/>
          </ac:spMkLst>
        </pc:spChg>
        <pc:spChg chg="del">
          <ac:chgData name="Yoo Jonghun" userId="7af2938a2fa79179" providerId="LiveId" clId="{4A471480-9C4A-4F1A-B6CF-243F6A61C572}" dt="2020-06-23T16:52:21.151" v="79" actId="478"/>
          <ac:spMkLst>
            <pc:docMk/>
            <pc:sldMk cId="618002059" sldId="273"/>
            <ac:spMk id="17" creationId="{C6802FBC-19A4-4F98-A3BA-8679B1D428B5}"/>
          </ac:spMkLst>
        </pc:spChg>
        <pc:spChg chg="del">
          <ac:chgData name="Yoo Jonghun" userId="7af2938a2fa79179" providerId="LiveId" clId="{4A471480-9C4A-4F1A-B6CF-243F6A61C572}" dt="2020-06-23T16:52:24.813" v="80" actId="478"/>
          <ac:spMkLst>
            <pc:docMk/>
            <pc:sldMk cId="618002059" sldId="273"/>
            <ac:spMk id="18" creationId="{6998FA35-2CA7-461C-9144-BFD7D3CC5F82}"/>
          </ac:spMkLst>
        </pc:spChg>
        <pc:spChg chg="del">
          <ac:chgData name="Yoo Jonghun" userId="7af2938a2fa79179" providerId="LiveId" clId="{4A471480-9C4A-4F1A-B6CF-243F6A61C572}" dt="2020-06-23T16:52:24.813" v="80" actId="478"/>
          <ac:spMkLst>
            <pc:docMk/>
            <pc:sldMk cId="618002059" sldId="273"/>
            <ac:spMk id="19" creationId="{B985BDE8-8858-4732-84FA-1296DCF98902}"/>
          </ac:spMkLst>
        </pc:spChg>
        <pc:spChg chg="del">
          <ac:chgData name="Yoo Jonghun" userId="7af2938a2fa79179" providerId="LiveId" clId="{4A471480-9C4A-4F1A-B6CF-243F6A61C572}" dt="2020-06-23T16:52:21.151" v="79" actId="478"/>
          <ac:spMkLst>
            <pc:docMk/>
            <pc:sldMk cId="618002059" sldId="273"/>
            <ac:spMk id="39" creationId="{69869194-2CE3-4F87-99E1-6CCD109083CC}"/>
          </ac:spMkLst>
        </pc:spChg>
        <pc:spChg chg="del">
          <ac:chgData name="Yoo Jonghun" userId="7af2938a2fa79179" providerId="LiveId" clId="{4A471480-9C4A-4F1A-B6CF-243F6A61C572}" dt="2020-06-23T16:52:21.151" v="79" actId="478"/>
          <ac:spMkLst>
            <pc:docMk/>
            <pc:sldMk cId="618002059" sldId="273"/>
            <ac:spMk id="40" creationId="{ACC349EE-6548-489E-84DE-18274E13A92C}"/>
          </ac:spMkLst>
        </pc:spChg>
        <pc:spChg chg="add mod">
          <ac:chgData name="Yoo Jonghun" userId="7af2938a2fa79179" providerId="LiveId" clId="{4A471480-9C4A-4F1A-B6CF-243F6A61C572}" dt="2020-06-23T16:52:46.141" v="92" actId="20577"/>
          <ac:spMkLst>
            <pc:docMk/>
            <pc:sldMk cId="618002059" sldId="273"/>
            <ac:spMk id="41" creationId="{235E2950-D378-4B5C-9A9E-05E8C40FB8E1}"/>
          </ac:spMkLst>
        </pc:spChg>
        <pc:spChg chg="add mod">
          <ac:chgData name="Yoo Jonghun" userId="7af2938a2fa79179" providerId="LiveId" clId="{4A471480-9C4A-4F1A-B6CF-243F6A61C572}" dt="2020-06-23T16:52:34.798" v="83" actId="1076"/>
          <ac:spMkLst>
            <pc:docMk/>
            <pc:sldMk cId="618002059" sldId="273"/>
            <ac:spMk id="42" creationId="{1091DB88-8EAD-40ED-ADFD-D7BBB817F28F}"/>
          </ac:spMkLst>
        </pc:spChg>
        <pc:spChg chg="add mod">
          <ac:chgData name="Yoo Jonghun" userId="7af2938a2fa79179" providerId="LiveId" clId="{4A471480-9C4A-4F1A-B6CF-243F6A61C572}" dt="2020-06-23T16:52:57.142" v="98" actId="20577"/>
          <ac:spMkLst>
            <pc:docMk/>
            <pc:sldMk cId="618002059" sldId="273"/>
            <ac:spMk id="43" creationId="{D2103B26-F7DC-407F-8DB9-35069DE8FC0C}"/>
          </ac:spMkLst>
        </pc:spChg>
        <pc:spChg chg="add mod">
          <ac:chgData name="Yoo Jonghun" userId="7af2938a2fa79179" providerId="LiveId" clId="{4A471480-9C4A-4F1A-B6CF-243F6A61C572}" dt="2020-06-23T16:52:34.798" v="83" actId="1076"/>
          <ac:spMkLst>
            <pc:docMk/>
            <pc:sldMk cId="618002059" sldId="273"/>
            <ac:spMk id="44" creationId="{151D41F5-CD62-4104-A0FD-D979C572C230}"/>
          </ac:spMkLst>
        </pc:spChg>
        <pc:spChg chg="add mod">
          <ac:chgData name="Yoo Jonghun" userId="7af2938a2fa79179" providerId="LiveId" clId="{4A471480-9C4A-4F1A-B6CF-243F6A61C572}" dt="2020-06-23T16:52:43.624" v="90" actId="14100"/>
          <ac:spMkLst>
            <pc:docMk/>
            <pc:sldMk cId="618002059" sldId="273"/>
            <ac:spMk id="45" creationId="{69CE2069-E3BD-46C8-BF26-65E10274843A}"/>
          </ac:spMkLst>
        </pc:spChg>
        <pc:spChg chg="add mod">
          <ac:chgData name="Yoo Jonghun" userId="7af2938a2fa79179" providerId="LiveId" clId="{4A471480-9C4A-4F1A-B6CF-243F6A61C572}" dt="2020-06-23T16:53:06.848" v="99" actId="1076"/>
          <ac:spMkLst>
            <pc:docMk/>
            <pc:sldMk cId="618002059" sldId="273"/>
            <ac:spMk id="46" creationId="{AB3DE1F0-76F0-4644-9DA2-DD941BC0CE66}"/>
          </ac:spMkLst>
        </pc:spChg>
        <pc:spChg chg="add mod">
          <ac:chgData name="Yoo Jonghun" userId="7af2938a2fa79179" providerId="LiveId" clId="{4A471480-9C4A-4F1A-B6CF-243F6A61C572}" dt="2020-06-23T16:52:50.380" v="93" actId="14100"/>
          <ac:spMkLst>
            <pc:docMk/>
            <pc:sldMk cId="618002059" sldId="273"/>
            <ac:spMk id="47" creationId="{BBC43838-C75A-4A4F-A269-C4E96ED6FAFA}"/>
          </ac:spMkLst>
        </pc:spChg>
        <pc:spChg chg="add mod">
          <ac:chgData name="Yoo Jonghun" userId="7af2938a2fa79179" providerId="LiveId" clId="{4A471480-9C4A-4F1A-B6CF-243F6A61C572}" dt="2020-06-23T16:52:34.798" v="83" actId="1076"/>
          <ac:spMkLst>
            <pc:docMk/>
            <pc:sldMk cId="618002059" sldId="273"/>
            <ac:spMk id="48" creationId="{8FF42447-392D-4D22-ACDE-E30342BE183D}"/>
          </ac:spMkLst>
        </pc:spChg>
        <pc:grpChg chg="del">
          <ac:chgData name="Yoo Jonghun" userId="7af2938a2fa79179" providerId="LiveId" clId="{4A471480-9C4A-4F1A-B6CF-243F6A61C572}" dt="2020-06-23T16:52:24.813" v="80" actId="478"/>
          <ac:grpSpMkLst>
            <pc:docMk/>
            <pc:sldMk cId="618002059" sldId="273"/>
            <ac:grpSpMk id="27" creationId="{3C948A3C-0519-4908-8C7D-33D30FC46F5C}"/>
          </ac:grpSpMkLst>
        </pc:grpChg>
        <pc:grpChg chg="del">
          <ac:chgData name="Yoo Jonghun" userId="7af2938a2fa79179" providerId="LiveId" clId="{4A471480-9C4A-4F1A-B6CF-243F6A61C572}" dt="2020-06-23T16:52:24.813" v="80" actId="478"/>
          <ac:grpSpMkLst>
            <pc:docMk/>
            <pc:sldMk cId="618002059" sldId="273"/>
            <ac:grpSpMk id="30" creationId="{8C812FF3-5621-41C4-AA73-FFBC0714E7FE}"/>
          </ac:grpSpMkLst>
        </pc:grpChg>
        <pc:grpChg chg="del">
          <ac:chgData name="Yoo Jonghun" userId="7af2938a2fa79179" providerId="LiveId" clId="{4A471480-9C4A-4F1A-B6CF-243F6A61C572}" dt="2020-06-23T16:52:24.813" v="80" actId="478"/>
          <ac:grpSpMkLst>
            <pc:docMk/>
            <pc:sldMk cId="618002059" sldId="273"/>
            <ac:grpSpMk id="33" creationId="{31D34934-90A3-423E-B8A3-6FA39C0C670F}"/>
          </ac:grpSpMkLst>
        </pc:grpChg>
        <pc:grpChg chg="del">
          <ac:chgData name="Yoo Jonghun" userId="7af2938a2fa79179" providerId="LiveId" clId="{4A471480-9C4A-4F1A-B6CF-243F6A61C572}" dt="2020-06-23T16:52:24.813" v="80" actId="478"/>
          <ac:grpSpMkLst>
            <pc:docMk/>
            <pc:sldMk cId="618002059" sldId="273"/>
            <ac:grpSpMk id="36" creationId="{4C00CA00-B14E-4694-8FE4-163BF53420AC}"/>
          </ac:grpSpMkLst>
        </pc:grpChg>
        <pc:graphicFrameChg chg="del">
          <ac:chgData name="Yoo Jonghun" userId="7af2938a2fa79179" providerId="LiveId" clId="{4A471480-9C4A-4F1A-B6CF-243F6A61C572}" dt="2020-06-23T16:52:21.151" v="79" actId="478"/>
          <ac:graphicFrameMkLst>
            <pc:docMk/>
            <pc:sldMk cId="618002059" sldId="273"/>
            <ac:graphicFrameMk id="20" creationId="{70365B40-6CF6-4438-8633-BFAB38EDC1B0}"/>
          </ac:graphicFrameMkLst>
        </pc:graphicFrameChg>
        <pc:graphicFrameChg chg="del">
          <ac:chgData name="Yoo Jonghun" userId="7af2938a2fa79179" providerId="LiveId" clId="{4A471480-9C4A-4F1A-B6CF-243F6A61C572}" dt="2020-06-23T16:52:21.151" v="79" actId="478"/>
          <ac:graphicFrameMkLst>
            <pc:docMk/>
            <pc:sldMk cId="618002059" sldId="273"/>
            <ac:graphicFrameMk id="25" creationId="{2117A535-7959-46D8-9049-2DAB07C070A6}"/>
          </ac:graphicFrameMkLst>
        </pc:graphicFrameChg>
        <pc:graphicFrameChg chg="del">
          <ac:chgData name="Yoo Jonghun" userId="7af2938a2fa79179" providerId="LiveId" clId="{4A471480-9C4A-4F1A-B6CF-243F6A61C572}" dt="2020-06-23T16:52:21.151" v="79" actId="478"/>
          <ac:graphicFrameMkLst>
            <pc:docMk/>
            <pc:sldMk cId="618002059" sldId="273"/>
            <ac:graphicFrameMk id="26" creationId="{06E2ECBC-2647-4995-82E9-1C59CACF8A17}"/>
          </ac:graphicFrameMkLst>
        </pc:graphicFrameChg>
        <pc:cxnChg chg="del">
          <ac:chgData name="Yoo Jonghun" userId="7af2938a2fa79179" providerId="LiveId" clId="{4A471480-9C4A-4F1A-B6CF-243F6A61C572}" dt="2020-06-23T16:52:24.813" v="80" actId="478"/>
          <ac:cxnSpMkLst>
            <pc:docMk/>
            <pc:sldMk cId="618002059" sldId="273"/>
            <ac:cxnSpMk id="14" creationId="{49839FF2-0CA1-47EE-9086-4C805D981382}"/>
          </ac:cxnSpMkLst>
        </pc:cxnChg>
        <pc:cxnChg chg="del">
          <ac:chgData name="Yoo Jonghun" userId="7af2938a2fa79179" providerId="LiveId" clId="{4A471480-9C4A-4F1A-B6CF-243F6A61C572}" dt="2020-06-23T16:52:24.813" v="80" actId="478"/>
          <ac:cxnSpMkLst>
            <pc:docMk/>
            <pc:sldMk cId="618002059" sldId="273"/>
            <ac:cxnSpMk id="21" creationId="{B906F2A0-8FD1-43C6-A1E8-22E23BE1630D}"/>
          </ac:cxnSpMkLst>
        </pc:cxnChg>
        <pc:cxnChg chg="del">
          <ac:chgData name="Yoo Jonghun" userId="7af2938a2fa79179" providerId="LiveId" clId="{4A471480-9C4A-4F1A-B6CF-243F6A61C572}" dt="2020-06-23T16:52:24.813" v="80" actId="478"/>
          <ac:cxnSpMkLst>
            <pc:docMk/>
            <pc:sldMk cId="618002059" sldId="273"/>
            <ac:cxnSpMk id="22" creationId="{E5E2347C-264B-4477-A59D-C90DA3DCBC91}"/>
          </ac:cxnSpMkLst>
        </pc:cxnChg>
        <pc:cxnChg chg="del">
          <ac:chgData name="Yoo Jonghun" userId="7af2938a2fa79179" providerId="LiveId" clId="{4A471480-9C4A-4F1A-B6CF-243F6A61C572}" dt="2020-06-23T16:52:24.813" v="80" actId="478"/>
          <ac:cxnSpMkLst>
            <pc:docMk/>
            <pc:sldMk cId="618002059" sldId="273"/>
            <ac:cxnSpMk id="23" creationId="{789A0EB0-E640-45B7-BC81-A350AAEB074D}"/>
          </ac:cxnSpMkLst>
        </pc:cxnChg>
        <pc:cxnChg chg="del">
          <ac:chgData name="Yoo Jonghun" userId="7af2938a2fa79179" providerId="LiveId" clId="{4A471480-9C4A-4F1A-B6CF-243F6A61C572}" dt="2020-06-23T16:52:24.813" v="80" actId="478"/>
          <ac:cxnSpMkLst>
            <pc:docMk/>
            <pc:sldMk cId="618002059" sldId="273"/>
            <ac:cxnSpMk id="24" creationId="{399EBC2E-78B0-477E-B59D-48F36B2FB664}"/>
          </ac:cxnSpMkLst>
        </pc:cxnChg>
      </pc:sldChg>
      <pc:sldChg chg="addSp delSp modSp add mod">
        <pc:chgData name="Yoo Jonghun" userId="7af2938a2fa79179" providerId="LiveId" clId="{4A471480-9C4A-4F1A-B6CF-243F6A61C572}" dt="2020-06-23T16:58:35.884" v="140"/>
        <pc:sldMkLst>
          <pc:docMk/>
          <pc:sldMk cId="3050037599" sldId="274"/>
        </pc:sldMkLst>
        <pc:spChg chg="mod">
          <ac:chgData name="Yoo Jonghun" userId="7af2938a2fa79179" providerId="LiveId" clId="{4A471480-9C4A-4F1A-B6CF-243F6A61C572}" dt="2020-06-23T16:58:35.884" v="140"/>
          <ac:spMkLst>
            <pc:docMk/>
            <pc:sldMk cId="3050037599" sldId="274"/>
            <ac:spMk id="4" creationId="{068C5A6C-909A-48DF-A469-FC73377508FD}"/>
          </ac:spMkLst>
        </pc:spChg>
        <pc:spChg chg="add mod">
          <ac:chgData name="Yoo Jonghun" userId="7af2938a2fa79179" providerId="LiveId" clId="{4A471480-9C4A-4F1A-B6CF-243F6A61C572}" dt="2020-06-23T16:53:40.686" v="108" actId="14100"/>
          <ac:spMkLst>
            <pc:docMk/>
            <pc:sldMk cId="3050037599" sldId="274"/>
            <ac:spMk id="14" creationId="{D497F1FB-861D-4ABB-9FD8-EF13B50D5FD0}"/>
          </ac:spMkLst>
        </pc:spChg>
        <pc:spChg chg="mod">
          <ac:chgData name="Yoo Jonghun" userId="7af2938a2fa79179" providerId="LiveId" clId="{4A471480-9C4A-4F1A-B6CF-243F6A61C572}" dt="2020-06-23T16:53:20.926" v="101" actId="20577"/>
          <ac:spMkLst>
            <pc:docMk/>
            <pc:sldMk cId="3050037599" sldId="274"/>
            <ac:spMk id="15" creationId="{2E4A27F5-21F5-4292-83F2-1AE429C5CCB6}"/>
          </ac:spMkLst>
        </pc:spChg>
        <pc:spChg chg="add mod">
          <ac:chgData name="Yoo Jonghun" userId="7af2938a2fa79179" providerId="LiveId" clId="{4A471480-9C4A-4F1A-B6CF-243F6A61C572}" dt="2020-06-23T16:53:40.686" v="108" actId="14100"/>
          <ac:spMkLst>
            <pc:docMk/>
            <pc:sldMk cId="3050037599" sldId="274"/>
            <ac:spMk id="16" creationId="{A0AD020C-641F-41C6-93BA-F1306F38972E}"/>
          </ac:spMkLst>
        </pc:spChg>
        <pc:spChg chg="mod">
          <ac:chgData name="Yoo Jonghun" userId="7af2938a2fa79179" providerId="LiveId" clId="{4A471480-9C4A-4F1A-B6CF-243F6A61C572}" dt="2020-06-23T16:53:29.130" v="104" actId="6549"/>
          <ac:spMkLst>
            <pc:docMk/>
            <pc:sldMk cId="3050037599" sldId="274"/>
            <ac:spMk id="17" creationId="{C6802FBC-19A4-4F98-A3BA-8679B1D428B5}"/>
          </ac:spMkLst>
        </pc:spChg>
        <pc:spChg chg="del">
          <ac:chgData name="Yoo Jonghun" userId="7af2938a2fa79179" providerId="LiveId" clId="{4A471480-9C4A-4F1A-B6CF-243F6A61C572}" dt="2020-06-23T16:53:34.221" v="105" actId="478"/>
          <ac:spMkLst>
            <pc:docMk/>
            <pc:sldMk cId="3050037599" sldId="274"/>
            <ac:spMk id="41" creationId="{D900EDC8-98D9-430B-B78C-BCF97F056CD6}"/>
          </ac:spMkLst>
        </pc:spChg>
        <pc:spChg chg="del">
          <ac:chgData name="Yoo Jonghun" userId="7af2938a2fa79179" providerId="LiveId" clId="{4A471480-9C4A-4F1A-B6CF-243F6A61C572}" dt="2020-06-23T16:53:34.221" v="105" actId="478"/>
          <ac:spMkLst>
            <pc:docMk/>
            <pc:sldMk cId="3050037599" sldId="274"/>
            <ac:spMk id="43" creationId="{93F3F6DB-AE4A-4369-B58A-67B24C6896D6}"/>
          </ac:spMkLst>
        </pc:spChg>
        <pc:spChg chg="del">
          <ac:chgData name="Yoo Jonghun" userId="7af2938a2fa79179" providerId="LiveId" clId="{4A471480-9C4A-4F1A-B6CF-243F6A61C572}" dt="2020-06-23T16:53:34.221" v="105" actId="478"/>
          <ac:spMkLst>
            <pc:docMk/>
            <pc:sldMk cId="3050037599" sldId="274"/>
            <ac:spMk id="44" creationId="{A9212909-B402-4531-8778-E81015D53028}"/>
          </ac:spMkLst>
        </pc:spChg>
        <pc:spChg chg="del">
          <ac:chgData name="Yoo Jonghun" userId="7af2938a2fa79179" providerId="LiveId" clId="{4A471480-9C4A-4F1A-B6CF-243F6A61C572}" dt="2020-06-23T16:53:34.221" v="105" actId="478"/>
          <ac:spMkLst>
            <pc:docMk/>
            <pc:sldMk cId="3050037599" sldId="274"/>
            <ac:spMk id="47" creationId="{367E6F7A-BBF0-42D6-8793-34989D28BB5C}"/>
          </ac:spMkLst>
        </pc:spChg>
        <pc:spChg chg="del">
          <ac:chgData name="Yoo Jonghun" userId="7af2938a2fa79179" providerId="LiveId" clId="{4A471480-9C4A-4F1A-B6CF-243F6A61C572}" dt="2020-06-23T16:53:34.221" v="105" actId="478"/>
          <ac:spMkLst>
            <pc:docMk/>
            <pc:sldMk cId="3050037599" sldId="274"/>
            <ac:spMk id="48" creationId="{831BB747-D440-4BC4-AF7A-CB897CEADF30}"/>
          </ac:spMkLst>
        </pc:spChg>
        <pc:graphicFrameChg chg="del">
          <ac:chgData name="Yoo Jonghun" userId="7af2938a2fa79179" providerId="LiveId" clId="{4A471480-9C4A-4F1A-B6CF-243F6A61C572}" dt="2020-06-23T16:53:34.221" v="105" actId="478"/>
          <ac:graphicFrameMkLst>
            <pc:docMk/>
            <pc:sldMk cId="3050037599" sldId="274"/>
            <ac:graphicFrameMk id="42" creationId="{3A5BCC34-B428-4BA3-B628-C8C6EC4D630F}"/>
          </ac:graphicFrameMkLst>
        </pc:graphicFrameChg>
        <pc:graphicFrameChg chg="del">
          <ac:chgData name="Yoo Jonghun" userId="7af2938a2fa79179" providerId="LiveId" clId="{4A471480-9C4A-4F1A-B6CF-243F6A61C572}" dt="2020-06-23T16:53:34.221" v="105" actId="478"/>
          <ac:graphicFrameMkLst>
            <pc:docMk/>
            <pc:sldMk cId="3050037599" sldId="274"/>
            <ac:graphicFrameMk id="45" creationId="{D5E01046-98E5-474B-81F7-7FBBCF530E21}"/>
          </ac:graphicFrameMkLst>
        </pc:graphicFrameChg>
        <pc:graphicFrameChg chg="del">
          <ac:chgData name="Yoo Jonghun" userId="7af2938a2fa79179" providerId="LiveId" clId="{4A471480-9C4A-4F1A-B6CF-243F6A61C572}" dt="2020-06-23T16:53:34.221" v="105" actId="478"/>
          <ac:graphicFrameMkLst>
            <pc:docMk/>
            <pc:sldMk cId="3050037599" sldId="274"/>
            <ac:graphicFrameMk id="46" creationId="{9F82ACE2-B30D-4C0D-B2EB-0AFA66E389F7}"/>
          </ac:graphicFrameMkLst>
        </pc:graphicFrameChg>
      </pc:sldChg>
      <pc:sldChg chg="addSp delSp modSp add mod">
        <pc:chgData name="Yoo Jonghun" userId="7af2938a2fa79179" providerId="LiveId" clId="{4A471480-9C4A-4F1A-B6CF-243F6A61C572}" dt="2020-06-23T16:58:36.985" v="141"/>
        <pc:sldMkLst>
          <pc:docMk/>
          <pc:sldMk cId="208129805" sldId="275"/>
        </pc:sldMkLst>
        <pc:spChg chg="add del mod">
          <ac:chgData name="Yoo Jonghun" userId="7af2938a2fa79179" providerId="LiveId" clId="{4A471480-9C4A-4F1A-B6CF-243F6A61C572}" dt="2020-06-23T16:54:09.484" v="114"/>
          <ac:spMkLst>
            <pc:docMk/>
            <pc:sldMk cId="208129805" sldId="275"/>
            <ac:spMk id="2" creationId="{66C82EFC-5B62-4356-987D-EF5BE635CD91}"/>
          </ac:spMkLst>
        </pc:spChg>
        <pc:spChg chg="mod">
          <ac:chgData name="Yoo Jonghun" userId="7af2938a2fa79179" providerId="LiveId" clId="{4A471480-9C4A-4F1A-B6CF-243F6A61C572}" dt="2020-06-23T16:58:36.985" v="141"/>
          <ac:spMkLst>
            <pc:docMk/>
            <pc:sldMk cId="208129805" sldId="275"/>
            <ac:spMk id="4" creationId="{068C5A6C-909A-48DF-A469-FC73377508FD}"/>
          </ac:spMkLst>
        </pc:spChg>
        <pc:spChg chg="mod">
          <ac:chgData name="Yoo Jonghun" userId="7af2938a2fa79179" providerId="LiveId" clId="{4A471480-9C4A-4F1A-B6CF-243F6A61C572}" dt="2020-06-23T16:53:45.223" v="110" actId="20577"/>
          <ac:spMkLst>
            <pc:docMk/>
            <pc:sldMk cId="208129805" sldId="275"/>
            <ac:spMk id="15" creationId="{2E4A27F5-21F5-4292-83F2-1AE429C5CCB6}"/>
          </ac:spMkLst>
        </pc:spChg>
        <pc:spChg chg="mod">
          <ac:chgData name="Yoo Jonghun" userId="7af2938a2fa79179" providerId="LiveId" clId="{4A471480-9C4A-4F1A-B6CF-243F6A61C572}" dt="2020-06-23T16:53:59.897" v="112" actId="20577"/>
          <ac:spMkLst>
            <pc:docMk/>
            <pc:sldMk cId="208129805" sldId="275"/>
            <ac:spMk id="16" creationId="{A0AD020C-641F-41C6-93BA-F1306F38972E}"/>
          </ac:spMkLst>
        </pc:spChg>
        <pc:spChg chg="mod">
          <ac:chgData name="Yoo Jonghun" userId="7af2938a2fa79179" providerId="LiveId" clId="{4A471480-9C4A-4F1A-B6CF-243F6A61C572}" dt="2020-06-23T16:53:49.928" v="111"/>
          <ac:spMkLst>
            <pc:docMk/>
            <pc:sldMk cId="208129805" sldId="275"/>
            <ac:spMk id="17" creationId="{C6802FBC-19A4-4F98-A3BA-8679B1D428B5}"/>
          </ac:spMkLst>
        </pc:spChg>
      </pc:sldChg>
      <pc:sldChg chg="modSp add mod">
        <pc:chgData name="Yoo Jonghun" userId="7af2938a2fa79179" providerId="LiveId" clId="{4A471480-9C4A-4F1A-B6CF-243F6A61C572}" dt="2020-06-23T16:58:38.053" v="142"/>
        <pc:sldMkLst>
          <pc:docMk/>
          <pc:sldMk cId="3912523117" sldId="276"/>
        </pc:sldMkLst>
        <pc:spChg chg="mod">
          <ac:chgData name="Yoo Jonghun" userId="7af2938a2fa79179" providerId="LiveId" clId="{4A471480-9C4A-4F1A-B6CF-243F6A61C572}" dt="2020-06-23T16:58:38.053" v="142"/>
          <ac:spMkLst>
            <pc:docMk/>
            <pc:sldMk cId="3912523117" sldId="276"/>
            <ac:spMk id="4" creationId="{068C5A6C-909A-48DF-A469-FC73377508FD}"/>
          </ac:spMkLst>
        </pc:spChg>
        <pc:spChg chg="mod">
          <ac:chgData name="Yoo Jonghun" userId="7af2938a2fa79179" providerId="LiveId" clId="{4A471480-9C4A-4F1A-B6CF-243F6A61C572}" dt="2020-06-23T16:54:26.841" v="119" actId="1076"/>
          <ac:spMkLst>
            <pc:docMk/>
            <pc:sldMk cId="3912523117" sldId="276"/>
            <ac:spMk id="14" creationId="{D497F1FB-861D-4ABB-9FD8-EF13B50D5FD0}"/>
          </ac:spMkLst>
        </pc:spChg>
        <pc:spChg chg="mod">
          <ac:chgData name="Yoo Jonghun" userId="7af2938a2fa79179" providerId="LiveId" clId="{4A471480-9C4A-4F1A-B6CF-243F6A61C572}" dt="2020-06-23T16:54:12.911" v="116" actId="20577"/>
          <ac:spMkLst>
            <pc:docMk/>
            <pc:sldMk cId="3912523117" sldId="276"/>
            <ac:spMk id="15" creationId="{2E4A27F5-21F5-4292-83F2-1AE429C5CCB6}"/>
          </ac:spMkLst>
        </pc:spChg>
        <pc:spChg chg="mod">
          <ac:chgData name="Yoo Jonghun" userId="7af2938a2fa79179" providerId="LiveId" clId="{4A471480-9C4A-4F1A-B6CF-243F6A61C572}" dt="2020-06-23T16:55:07.347" v="121"/>
          <ac:spMkLst>
            <pc:docMk/>
            <pc:sldMk cId="3912523117" sldId="276"/>
            <ac:spMk id="16" creationId="{A0AD020C-641F-41C6-93BA-F1306F38972E}"/>
          </ac:spMkLst>
        </pc:spChg>
        <pc:spChg chg="mod">
          <ac:chgData name="Yoo Jonghun" userId="7af2938a2fa79179" providerId="LiveId" clId="{4A471480-9C4A-4F1A-B6CF-243F6A61C572}" dt="2020-06-23T16:54:18.025" v="117"/>
          <ac:spMkLst>
            <pc:docMk/>
            <pc:sldMk cId="3912523117" sldId="276"/>
            <ac:spMk id="17" creationId="{C6802FBC-19A4-4F98-A3BA-8679B1D428B5}"/>
          </ac:spMkLst>
        </pc:spChg>
      </pc:sldChg>
      <pc:sldChg chg="modSp add mod">
        <pc:chgData name="Yoo Jonghun" userId="7af2938a2fa79179" providerId="LiveId" clId="{4A471480-9C4A-4F1A-B6CF-243F6A61C572}" dt="2020-06-23T16:58:40.549" v="143"/>
        <pc:sldMkLst>
          <pc:docMk/>
          <pc:sldMk cId="2240348224" sldId="277"/>
        </pc:sldMkLst>
        <pc:spChg chg="mod">
          <ac:chgData name="Yoo Jonghun" userId="7af2938a2fa79179" providerId="LiveId" clId="{4A471480-9C4A-4F1A-B6CF-243F6A61C572}" dt="2020-06-23T16:58:40.549" v="143"/>
          <ac:spMkLst>
            <pc:docMk/>
            <pc:sldMk cId="2240348224" sldId="277"/>
            <ac:spMk id="4" creationId="{068C5A6C-909A-48DF-A469-FC73377508FD}"/>
          </ac:spMkLst>
        </pc:spChg>
        <pc:spChg chg="mod">
          <ac:chgData name="Yoo Jonghun" userId="7af2938a2fa79179" providerId="LiveId" clId="{4A471480-9C4A-4F1A-B6CF-243F6A61C572}" dt="2020-06-23T16:55:33.038" v="125"/>
          <ac:spMkLst>
            <pc:docMk/>
            <pc:sldMk cId="2240348224" sldId="277"/>
            <ac:spMk id="14" creationId="{D497F1FB-861D-4ABB-9FD8-EF13B50D5FD0}"/>
          </ac:spMkLst>
        </pc:spChg>
        <pc:spChg chg="mod">
          <ac:chgData name="Yoo Jonghun" userId="7af2938a2fa79179" providerId="LiveId" clId="{4A471480-9C4A-4F1A-B6CF-243F6A61C572}" dt="2020-06-23T16:55:20.445" v="123" actId="20577"/>
          <ac:spMkLst>
            <pc:docMk/>
            <pc:sldMk cId="2240348224" sldId="277"/>
            <ac:spMk id="15" creationId="{2E4A27F5-21F5-4292-83F2-1AE429C5CCB6}"/>
          </ac:spMkLst>
        </pc:spChg>
        <pc:spChg chg="mod">
          <ac:chgData name="Yoo Jonghun" userId="7af2938a2fa79179" providerId="LiveId" clId="{4A471480-9C4A-4F1A-B6CF-243F6A61C572}" dt="2020-06-23T16:57:15.061" v="127"/>
          <ac:spMkLst>
            <pc:docMk/>
            <pc:sldMk cId="2240348224" sldId="277"/>
            <ac:spMk id="16" creationId="{A0AD020C-641F-41C6-93BA-F1306F38972E}"/>
          </ac:spMkLst>
        </pc:spChg>
        <pc:spChg chg="mod">
          <ac:chgData name="Yoo Jonghun" userId="7af2938a2fa79179" providerId="LiveId" clId="{4A471480-9C4A-4F1A-B6CF-243F6A61C572}" dt="2020-06-23T16:55:25.034" v="124"/>
          <ac:spMkLst>
            <pc:docMk/>
            <pc:sldMk cId="2240348224" sldId="277"/>
            <ac:spMk id="17" creationId="{C6802FBC-19A4-4F98-A3BA-8679B1D428B5}"/>
          </ac:spMkLst>
        </pc:spChg>
      </pc:sldChg>
      <pc:sldChg chg="del">
        <pc:chgData name="Yoo Jonghun" userId="7af2938a2fa79179" providerId="LiveId" clId="{4A471480-9C4A-4F1A-B6CF-243F6A61C572}" dt="2020-06-23T16:47:54.387" v="16" actId="47"/>
        <pc:sldMkLst>
          <pc:docMk/>
          <pc:sldMk cId="2505032872" sldId="279"/>
        </pc:sldMkLst>
      </pc:sldChg>
      <pc:sldChg chg="del">
        <pc:chgData name="Yoo Jonghun" userId="7af2938a2fa79179" providerId="LiveId" clId="{4A471480-9C4A-4F1A-B6CF-243F6A61C572}" dt="2020-06-23T16:47:54.387" v="16" actId="47"/>
        <pc:sldMkLst>
          <pc:docMk/>
          <pc:sldMk cId="582919105" sldId="280"/>
        </pc:sldMkLst>
      </pc:sldChg>
      <pc:sldChg chg="del">
        <pc:chgData name="Yoo Jonghun" userId="7af2938a2fa79179" providerId="LiveId" clId="{4A471480-9C4A-4F1A-B6CF-243F6A61C572}" dt="2020-06-23T16:47:54.387" v="16" actId="47"/>
        <pc:sldMkLst>
          <pc:docMk/>
          <pc:sldMk cId="3856391672" sldId="281"/>
        </pc:sldMkLst>
      </pc:sldChg>
      <pc:sldChg chg="del">
        <pc:chgData name="Yoo Jonghun" userId="7af2938a2fa79179" providerId="LiveId" clId="{4A471480-9C4A-4F1A-B6CF-243F6A61C572}" dt="2020-06-23T16:47:54.387" v="16" actId="47"/>
        <pc:sldMkLst>
          <pc:docMk/>
          <pc:sldMk cId="1824783135" sldId="282"/>
        </pc:sldMkLst>
      </pc:sldChg>
      <pc:sldChg chg="del">
        <pc:chgData name="Yoo Jonghun" userId="7af2938a2fa79179" providerId="LiveId" clId="{4A471480-9C4A-4F1A-B6CF-243F6A61C572}" dt="2020-06-23T16:47:54.387" v="16" actId="47"/>
        <pc:sldMkLst>
          <pc:docMk/>
          <pc:sldMk cId="1585460410" sldId="283"/>
        </pc:sldMkLst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4AA372D6-9D9D-4C70-B830-EBD160D7151C}"/>
    <pc:docChg chg="modSld">
      <pc:chgData name="Yoo Jonghun" userId="7af2938a2fa79179" providerId="LiveId" clId="{4AA372D6-9D9D-4C70-B830-EBD160D7151C}" dt="2020-06-23T16:20:19.594" v="33"/>
      <pc:docMkLst>
        <pc:docMk/>
      </pc:docMkLst>
      <pc:sldChg chg="modSp mod">
        <pc:chgData name="Yoo Jonghun" userId="7af2938a2fa79179" providerId="LiveId" clId="{4AA372D6-9D9D-4C70-B830-EBD160D7151C}" dt="2020-06-23T16:19:40.154" v="2" actId="20577"/>
        <pc:sldMkLst>
          <pc:docMk/>
          <pc:sldMk cId="2311395820" sldId="269"/>
        </pc:sldMkLst>
        <pc:spChg chg="mod">
          <ac:chgData name="Yoo Jonghun" userId="7af2938a2fa79179" providerId="LiveId" clId="{4AA372D6-9D9D-4C70-B830-EBD160D7151C}" dt="2020-06-23T16:19:40.154" v="2" actId="20577"/>
          <ac:spMkLst>
            <pc:docMk/>
            <pc:sldMk cId="2311395820" sldId="269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36.558" v="0" actId="6549"/>
          <ac:spMkLst>
            <pc:docMk/>
            <pc:sldMk cId="2311395820" sldId="269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19:45.321" v="5"/>
        <pc:sldMkLst>
          <pc:docMk/>
          <pc:sldMk cId="808796859" sldId="270"/>
        </pc:sldMkLst>
        <pc:spChg chg="mod">
          <ac:chgData name="Yoo Jonghun" userId="7af2938a2fa79179" providerId="LiveId" clId="{4AA372D6-9D9D-4C70-B830-EBD160D7151C}" dt="2020-06-23T16:19:42.592" v="4" actId="20577"/>
          <ac:spMkLst>
            <pc:docMk/>
            <pc:sldMk cId="808796859" sldId="270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45.321" v="5"/>
          <ac:spMkLst>
            <pc:docMk/>
            <pc:sldMk cId="808796859" sldId="270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19:49.234" v="8" actId="20577"/>
        <pc:sldMkLst>
          <pc:docMk/>
          <pc:sldMk cId="1667941697" sldId="271"/>
        </pc:sldMkLst>
        <pc:spChg chg="mod">
          <ac:chgData name="Yoo Jonghun" userId="7af2938a2fa79179" providerId="LiveId" clId="{4AA372D6-9D9D-4C70-B830-EBD160D7151C}" dt="2020-06-23T16:19:49.234" v="8" actId="20577"/>
          <ac:spMkLst>
            <pc:docMk/>
            <pc:sldMk cId="1667941697" sldId="271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47.692" v="6"/>
          <ac:spMkLst>
            <pc:docMk/>
            <pc:sldMk cId="1667941697" sldId="271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19:53.081" v="11"/>
        <pc:sldMkLst>
          <pc:docMk/>
          <pc:sldMk cId="887941018" sldId="272"/>
        </pc:sldMkLst>
        <pc:spChg chg="mod">
          <ac:chgData name="Yoo Jonghun" userId="7af2938a2fa79179" providerId="LiveId" clId="{4AA372D6-9D9D-4C70-B830-EBD160D7151C}" dt="2020-06-23T16:19:51.640" v="10" actId="20577"/>
          <ac:spMkLst>
            <pc:docMk/>
            <pc:sldMk cId="887941018" sldId="272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53.081" v="11"/>
          <ac:spMkLst>
            <pc:docMk/>
            <pc:sldMk cId="887941018" sldId="272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19:57.509" v="14"/>
        <pc:sldMkLst>
          <pc:docMk/>
          <pc:sldMk cId="2112440503" sldId="273"/>
        </pc:sldMkLst>
        <pc:spChg chg="mod">
          <ac:chgData name="Yoo Jonghun" userId="7af2938a2fa79179" providerId="LiveId" clId="{4AA372D6-9D9D-4C70-B830-EBD160D7151C}" dt="2020-06-23T16:19:55.876" v="13" actId="20577"/>
          <ac:spMkLst>
            <pc:docMk/>
            <pc:sldMk cId="2112440503" sldId="273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57.509" v="14"/>
          <ac:spMkLst>
            <pc:docMk/>
            <pc:sldMk cId="2112440503" sldId="273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02.689" v="19"/>
        <pc:sldMkLst>
          <pc:docMk/>
          <pc:sldMk cId="2131278863" sldId="274"/>
        </pc:sldMkLst>
        <pc:spChg chg="mod">
          <ac:chgData name="Yoo Jonghun" userId="7af2938a2fa79179" providerId="LiveId" clId="{4AA372D6-9D9D-4C70-B830-EBD160D7151C}" dt="2020-06-23T16:20:00.963" v="18" actId="20577"/>
          <ac:spMkLst>
            <pc:docMk/>
            <pc:sldMk cId="2131278863" sldId="274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02.689" v="19"/>
          <ac:spMkLst>
            <pc:docMk/>
            <pc:sldMk cId="2131278863" sldId="274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08.510" v="24"/>
        <pc:sldMkLst>
          <pc:docMk/>
          <pc:sldMk cId="3382444670" sldId="275"/>
        </pc:sldMkLst>
        <pc:spChg chg="mod">
          <ac:chgData name="Yoo Jonghun" userId="7af2938a2fa79179" providerId="LiveId" clId="{4AA372D6-9D9D-4C70-B830-EBD160D7151C}" dt="2020-06-23T16:20:06.999" v="23" actId="20577"/>
          <ac:spMkLst>
            <pc:docMk/>
            <pc:sldMk cId="3382444670" sldId="275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08.510" v="24"/>
          <ac:spMkLst>
            <pc:docMk/>
            <pc:sldMk cId="3382444670" sldId="275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11.766" v="27"/>
        <pc:sldMkLst>
          <pc:docMk/>
          <pc:sldMk cId="1560680969" sldId="276"/>
        </pc:sldMkLst>
        <pc:spChg chg="mod">
          <ac:chgData name="Yoo Jonghun" userId="7af2938a2fa79179" providerId="LiveId" clId="{4AA372D6-9D9D-4C70-B830-EBD160D7151C}" dt="2020-06-23T16:20:10.382" v="26" actId="20577"/>
          <ac:spMkLst>
            <pc:docMk/>
            <pc:sldMk cId="1560680969" sldId="276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11.766" v="27"/>
          <ac:spMkLst>
            <pc:docMk/>
            <pc:sldMk cId="1560680969" sldId="276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15.569" v="30"/>
        <pc:sldMkLst>
          <pc:docMk/>
          <pc:sldMk cId="44531724" sldId="277"/>
        </pc:sldMkLst>
        <pc:spChg chg="mod">
          <ac:chgData name="Yoo Jonghun" userId="7af2938a2fa79179" providerId="LiveId" clId="{4AA372D6-9D9D-4C70-B830-EBD160D7151C}" dt="2020-06-23T16:20:13.773" v="29" actId="20577"/>
          <ac:spMkLst>
            <pc:docMk/>
            <pc:sldMk cId="44531724" sldId="277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15.569" v="30"/>
          <ac:spMkLst>
            <pc:docMk/>
            <pc:sldMk cId="44531724" sldId="277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19.594" v="33"/>
        <pc:sldMkLst>
          <pc:docMk/>
          <pc:sldMk cId="2368141969" sldId="278"/>
        </pc:sldMkLst>
        <pc:spChg chg="mod">
          <ac:chgData name="Yoo Jonghun" userId="7af2938a2fa79179" providerId="LiveId" clId="{4AA372D6-9D9D-4C70-B830-EBD160D7151C}" dt="2020-06-23T16:20:18.047" v="32" actId="20577"/>
          <ac:spMkLst>
            <pc:docMk/>
            <pc:sldMk cId="2368141969" sldId="278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19.594" v="33"/>
          <ac:spMkLst>
            <pc:docMk/>
            <pc:sldMk cId="2368141969" sldId="278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05330E17-9DBC-40E5-AA23-6E22808B557C}"/>
    <pc:docChg chg="undo custSel addSld delSld modSld sldOrd">
      <pc:chgData name="Yoo Jonghun" userId="7af2938a2fa79179" providerId="LiveId" clId="{05330E17-9DBC-40E5-AA23-6E22808B557C}" dt="2020-06-24T17:10:50.799" v="1918" actId="1076"/>
      <pc:docMkLst>
        <pc:docMk/>
      </pc:docMkLst>
      <pc:sldChg chg="modSp mod">
        <pc:chgData name="Yoo Jonghun" userId="7af2938a2fa79179" providerId="LiveId" clId="{05330E17-9DBC-40E5-AA23-6E22808B557C}" dt="2020-06-24T15:49:08.052" v="31" actId="20577"/>
        <pc:sldMkLst>
          <pc:docMk/>
          <pc:sldMk cId="1738146401" sldId="256"/>
        </pc:sldMkLst>
        <pc:spChg chg="mod">
          <ac:chgData name="Yoo Jonghun" userId="7af2938a2fa79179" providerId="LiveId" clId="{05330E17-9DBC-40E5-AA23-6E22808B557C}" dt="2020-06-24T15:49:08.052" v="3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del mod">
        <pc:chgData name="Yoo Jonghun" userId="7af2938a2fa79179" providerId="LiveId" clId="{05330E17-9DBC-40E5-AA23-6E22808B557C}" dt="2020-06-24T16:23:25.129" v="263" actId="2696"/>
        <pc:sldMkLst>
          <pc:docMk/>
          <pc:sldMk cId="2311395820" sldId="269"/>
        </pc:sldMkLst>
        <pc:spChg chg="mod">
          <ac:chgData name="Yoo Jonghun" userId="7af2938a2fa79179" providerId="LiveId" clId="{05330E17-9DBC-40E5-AA23-6E22808B557C}" dt="2020-06-24T15:49:13.336" v="32" actId="20577"/>
          <ac:spMkLst>
            <pc:docMk/>
            <pc:sldMk cId="2311395820" sldId="269"/>
            <ac:spMk id="3" creationId="{911C7C1F-A43E-44B4-87A2-7FF34B782E4F}"/>
          </ac:spMkLst>
        </pc:spChg>
        <pc:spChg chg="mod">
          <ac:chgData name="Yoo Jonghun" userId="7af2938a2fa79179" providerId="LiveId" clId="{05330E17-9DBC-40E5-AA23-6E22808B557C}" dt="2020-06-24T15:49:15.330" v="33"/>
          <ac:spMkLst>
            <pc:docMk/>
            <pc:sldMk cId="2311395820" sldId="269"/>
            <ac:spMk id="4" creationId="{068C5A6C-909A-48DF-A469-FC73377508FD}"/>
          </ac:spMkLst>
        </pc:spChg>
        <pc:spChg chg="del">
          <ac:chgData name="Yoo Jonghun" userId="7af2938a2fa79179" providerId="LiveId" clId="{05330E17-9DBC-40E5-AA23-6E22808B557C}" dt="2020-06-24T15:49:48.045" v="50" actId="478"/>
          <ac:spMkLst>
            <pc:docMk/>
            <pc:sldMk cId="2311395820" sldId="269"/>
            <ac:spMk id="10" creationId="{E243FFF0-F9F2-4344-A650-8C663107A6E7}"/>
          </ac:spMkLst>
        </pc:spChg>
        <pc:spChg chg="del">
          <ac:chgData name="Yoo Jonghun" userId="7af2938a2fa79179" providerId="LiveId" clId="{05330E17-9DBC-40E5-AA23-6E22808B557C}" dt="2020-06-24T15:49:48.045" v="50" actId="478"/>
          <ac:spMkLst>
            <pc:docMk/>
            <pc:sldMk cId="2311395820" sldId="269"/>
            <ac:spMk id="11" creationId="{CCF4D32E-49C2-47A8-B74A-0C7E4A1641CF}"/>
          </ac:spMkLst>
        </pc:spChg>
        <pc:spChg chg="add mod">
          <ac:chgData name="Yoo Jonghun" userId="7af2938a2fa79179" providerId="LiveId" clId="{05330E17-9DBC-40E5-AA23-6E22808B557C}" dt="2020-06-24T16:14:21.060" v="250"/>
          <ac:spMkLst>
            <pc:docMk/>
            <pc:sldMk cId="2311395820" sldId="269"/>
            <ac:spMk id="13" creationId="{0D17E8BC-E1FF-4D74-B788-ECD6F6F380AF}"/>
          </ac:spMkLst>
        </pc:spChg>
        <pc:spChg chg="mod">
          <ac:chgData name="Yoo Jonghun" userId="7af2938a2fa79179" providerId="LiveId" clId="{05330E17-9DBC-40E5-AA23-6E22808B557C}" dt="2020-06-24T16:04:50.615" v="129"/>
          <ac:spMkLst>
            <pc:docMk/>
            <pc:sldMk cId="2311395820" sldId="269"/>
            <ac:spMk id="15" creationId="{2E4A27F5-21F5-4292-83F2-1AE429C5CCB6}"/>
          </ac:spMkLst>
        </pc:spChg>
        <pc:spChg chg="mod">
          <ac:chgData name="Yoo Jonghun" userId="7af2938a2fa79179" providerId="LiveId" clId="{05330E17-9DBC-40E5-AA23-6E22808B557C}" dt="2020-06-24T16:05:51.012" v="229" actId="15"/>
          <ac:spMkLst>
            <pc:docMk/>
            <pc:sldMk cId="2311395820" sldId="269"/>
            <ac:spMk id="17" creationId="{C6802FBC-19A4-4F98-A3BA-8679B1D428B5}"/>
          </ac:spMkLst>
        </pc:spChg>
        <pc:spChg chg="mod">
          <ac:chgData name="Yoo Jonghun" userId="7af2938a2fa79179" providerId="LiveId" clId="{05330E17-9DBC-40E5-AA23-6E22808B557C}" dt="2020-06-24T16:14:08.192" v="248" actId="20577"/>
          <ac:spMkLst>
            <pc:docMk/>
            <pc:sldMk cId="2311395820" sldId="269"/>
            <ac:spMk id="18" creationId="{B9BBF04D-00DF-45FE-9449-54AB09609B64}"/>
          </ac:spMkLst>
        </pc:spChg>
        <pc:spChg chg="del mod">
          <ac:chgData name="Yoo Jonghun" userId="7af2938a2fa79179" providerId="LiveId" clId="{05330E17-9DBC-40E5-AA23-6E22808B557C}" dt="2020-06-24T15:54:23.727" v="56" actId="478"/>
          <ac:spMkLst>
            <pc:docMk/>
            <pc:sldMk cId="2311395820" sldId="269"/>
            <ac:spMk id="19" creationId="{B402EA02-BBED-445F-86CB-D14BA4A99252}"/>
          </ac:spMkLst>
        </pc:spChg>
        <pc:spChg chg="del">
          <ac:chgData name="Yoo Jonghun" userId="7af2938a2fa79179" providerId="LiveId" clId="{05330E17-9DBC-40E5-AA23-6E22808B557C}" dt="2020-06-24T15:49:48.045" v="50" actId="478"/>
          <ac:spMkLst>
            <pc:docMk/>
            <pc:sldMk cId="2311395820" sldId="269"/>
            <ac:spMk id="20" creationId="{EC14891D-E009-4687-85EC-394C4FEA7569}"/>
          </ac:spMkLst>
        </pc:spChg>
        <pc:spChg chg="del">
          <ac:chgData name="Yoo Jonghun" userId="7af2938a2fa79179" providerId="LiveId" clId="{05330E17-9DBC-40E5-AA23-6E22808B557C}" dt="2020-06-24T15:49:48.045" v="50" actId="478"/>
          <ac:spMkLst>
            <pc:docMk/>
            <pc:sldMk cId="2311395820" sldId="269"/>
            <ac:spMk id="21" creationId="{2AC5CBFB-6374-4CB4-BA90-A76A94A5978C}"/>
          </ac:spMkLst>
        </pc:spChg>
        <pc:picChg chg="add mod">
          <ac:chgData name="Yoo Jonghun" userId="7af2938a2fa79179" providerId="LiveId" clId="{05330E17-9DBC-40E5-AA23-6E22808B557C}" dt="2020-06-24T16:14:31.909" v="252" actId="14100"/>
          <ac:picMkLst>
            <pc:docMk/>
            <pc:sldMk cId="2311395820" sldId="269"/>
            <ac:picMk id="2" creationId="{5574533A-F96B-4B9B-AE5A-0DB9A0552BDD}"/>
          </ac:picMkLst>
        </pc:picChg>
      </pc:sldChg>
      <pc:sldChg chg="addSp delSp modSp add mod ord">
        <pc:chgData name="Yoo Jonghun" userId="7af2938a2fa79179" providerId="LiveId" clId="{05330E17-9DBC-40E5-AA23-6E22808B557C}" dt="2020-06-24T16:25:42.499" v="580"/>
        <pc:sldMkLst>
          <pc:docMk/>
          <pc:sldMk cId="270474433" sldId="270"/>
        </pc:sldMkLst>
        <pc:spChg chg="mod">
          <ac:chgData name="Yoo Jonghun" userId="7af2938a2fa79179" providerId="LiveId" clId="{05330E17-9DBC-40E5-AA23-6E22808B557C}" dt="2020-06-24T16:21:52.526" v="257" actId="1076"/>
          <ac:spMkLst>
            <pc:docMk/>
            <pc:sldMk cId="270474433" sldId="270"/>
            <ac:spMk id="13" creationId="{0D17E8BC-E1FF-4D74-B788-ECD6F6F380AF}"/>
          </ac:spMkLst>
        </pc:spChg>
        <pc:spChg chg="mod">
          <ac:chgData name="Yoo Jonghun" userId="7af2938a2fa79179" providerId="LiveId" clId="{05330E17-9DBC-40E5-AA23-6E22808B557C}" dt="2020-06-24T16:21:50.218" v="256" actId="1076"/>
          <ac:spMkLst>
            <pc:docMk/>
            <pc:sldMk cId="270474433" sldId="270"/>
            <ac:spMk id="18" creationId="{B9BBF04D-00DF-45FE-9449-54AB09609B64}"/>
          </ac:spMkLst>
        </pc:spChg>
        <pc:picChg chg="del mod">
          <ac:chgData name="Yoo Jonghun" userId="7af2938a2fa79179" providerId="LiveId" clId="{05330E17-9DBC-40E5-AA23-6E22808B557C}" dt="2020-06-24T16:25:42.367" v="579" actId="478"/>
          <ac:picMkLst>
            <pc:docMk/>
            <pc:sldMk cId="270474433" sldId="270"/>
            <ac:picMk id="2" creationId="{5574533A-F96B-4B9B-AE5A-0DB9A0552BDD}"/>
          </ac:picMkLst>
        </pc:picChg>
        <pc:picChg chg="add mod">
          <ac:chgData name="Yoo Jonghun" userId="7af2938a2fa79179" providerId="LiveId" clId="{05330E17-9DBC-40E5-AA23-6E22808B557C}" dt="2020-06-24T16:25:42.499" v="580"/>
          <ac:picMkLst>
            <pc:docMk/>
            <pc:sldMk cId="270474433" sldId="270"/>
            <ac:picMk id="9" creationId="{02BEBDC8-9039-4898-A99D-FE22681D7A0B}"/>
          </ac:picMkLst>
        </pc:picChg>
      </pc:sldChg>
      <pc:sldChg chg="del">
        <pc:chgData name="Yoo Jonghun" userId="7af2938a2fa79179" providerId="LiveId" clId="{05330E17-9DBC-40E5-AA23-6E22808B557C}" dt="2020-06-24T15:49:20.307" v="34" actId="47"/>
        <pc:sldMkLst>
          <pc:docMk/>
          <pc:sldMk cId="2454524822" sldId="271"/>
        </pc:sldMkLst>
      </pc:sldChg>
      <pc:sldChg chg="addSp delSp modSp add mod">
        <pc:chgData name="Yoo Jonghun" userId="7af2938a2fa79179" providerId="LiveId" clId="{05330E17-9DBC-40E5-AA23-6E22808B557C}" dt="2020-06-24T16:30:22.965" v="695" actId="20577"/>
        <pc:sldMkLst>
          <pc:docMk/>
          <pc:sldMk cId="3843745757" sldId="271"/>
        </pc:sldMkLst>
        <pc:spChg chg="del">
          <ac:chgData name="Yoo Jonghun" userId="7af2938a2fa79179" providerId="LiveId" clId="{05330E17-9DBC-40E5-AA23-6E22808B557C}" dt="2020-06-24T16:24:03.178" v="378" actId="478"/>
          <ac:spMkLst>
            <pc:docMk/>
            <pc:sldMk cId="3843745757" sldId="271"/>
            <ac:spMk id="13" creationId="{0D17E8BC-E1FF-4D74-B788-ECD6F6F380AF}"/>
          </ac:spMkLst>
        </pc:spChg>
        <pc:spChg chg="mod">
          <ac:chgData name="Yoo Jonghun" userId="7af2938a2fa79179" providerId="LiveId" clId="{05330E17-9DBC-40E5-AA23-6E22808B557C}" dt="2020-06-24T16:23:59.533" v="377"/>
          <ac:spMkLst>
            <pc:docMk/>
            <pc:sldMk cId="3843745757" sldId="271"/>
            <ac:spMk id="15" creationId="{2E4A27F5-21F5-4292-83F2-1AE429C5CCB6}"/>
          </ac:spMkLst>
        </pc:spChg>
        <pc:spChg chg="mod">
          <ac:chgData name="Yoo Jonghun" userId="7af2938a2fa79179" providerId="LiveId" clId="{05330E17-9DBC-40E5-AA23-6E22808B557C}" dt="2020-06-24T16:30:22.965" v="695" actId="20577"/>
          <ac:spMkLst>
            <pc:docMk/>
            <pc:sldMk cId="3843745757" sldId="271"/>
            <ac:spMk id="17" creationId="{C6802FBC-19A4-4F98-A3BA-8679B1D428B5}"/>
          </ac:spMkLst>
        </pc:spChg>
        <pc:spChg chg="mod">
          <ac:chgData name="Yoo Jonghun" userId="7af2938a2fa79179" providerId="LiveId" clId="{05330E17-9DBC-40E5-AA23-6E22808B557C}" dt="2020-06-24T16:30:01.898" v="627" actId="1076"/>
          <ac:spMkLst>
            <pc:docMk/>
            <pc:sldMk cId="3843745757" sldId="271"/>
            <ac:spMk id="18" creationId="{B9BBF04D-00DF-45FE-9449-54AB09609B64}"/>
          </ac:spMkLst>
        </pc:spChg>
        <pc:picChg chg="del">
          <ac:chgData name="Yoo Jonghun" userId="7af2938a2fa79179" providerId="LiveId" clId="{05330E17-9DBC-40E5-AA23-6E22808B557C}" dt="2020-06-24T16:25:32.718" v="576" actId="478"/>
          <ac:picMkLst>
            <pc:docMk/>
            <pc:sldMk cId="3843745757" sldId="271"/>
            <ac:picMk id="2" creationId="{5574533A-F96B-4B9B-AE5A-0DB9A0552BDD}"/>
          </ac:picMkLst>
        </pc:picChg>
        <pc:picChg chg="add del mod">
          <ac:chgData name="Yoo Jonghun" userId="7af2938a2fa79179" providerId="LiveId" clId="{05330E17-9DBC-40E5-AA23-6E22808B557C}" dt="2020-06-24T16:28:10.581" v="597" actId="478"/>
          <ac:picMkLst>
            <pc:docMk/>
            <pc:sldMk cId="3843745757" sldId="271"/>
            <ac:picMk id="5" creationId="{D9F6740A-F2A1-4CFA-8DEC-97AA65C159A5}"/>
          </ac:picMkLst>
        </pc:picChg>
        <pc:picChg chg="add mod ord">
          <ac:chgData name="Yoo Jonghun" userId="7af2938a2fa79179" providerId="LiveId" clId="{05330E17-9DBC-40E5-AA23-6E22808B557C}" dt="2020-06-24T16:28:15.808" v="600" actId="1076"/>
          <ac:picMkLst>
            <pc:docMk/>
            <pc:sldMk cId="3843745757" sldId="271"/>
            <ac:picMk id="8" creationId="{68EB47C0-5974-4FA8-8A6D-A0DCEAE492EF}"/>
          </ac:picMkLst>
        </pc:picChg>
        <pc:cxnChg chg="add mod">
          <ac:chgData name="Yoo Jonghun" userId="7af2938a2fa79179" providerId="LiveId" clId="{05330E17-9DBC-40E5-AA23-6E22808B557C}" dt="2020-06-24T16:28:24.431" v="602" actId="1582"/>
          <ac:cxnSpMkLst>
            <pc:docMk/>
            <pc:sldMk cId="3843745757" sldId="271"/>
            <ac:cxnSpMk id="7" creationId="{F1F9674D-90CB-475A-96E1-C503B68C41E1}"/>
          </ac:cxnSpMkLst>
        </pc:cxnChg>
        <pc:cxnChg chg="add mod">
          <ac:chgData name="Yoo Jonghun" userId="7af2938a2fa79179" providerId="LiveId" clId="{05330E17-9DBC-40E5-AA23-6E22808B557C}" dt="2020-06-24T16:28:24.431" v="602" actId="1582"/>
          <ac:cxnSpMkLst>
            <pc:docMk/>
            <pc:sldMk cId="3843745757" sldId="271"/>
            <ac:cxnSpMk id="12" creationId="{09B8912F-8390-4B0B-B4CA-D5BC13D59773}"/>
          </ac:cxnSpMkLst>
        </pc:cxnChg>
      </pc:sldChg>
      <pc:sldChg chg="del">
        <pc:chgData name="Yoo Jonghun" userId="7af2938a2fa79179" providerId="LiveId" clId="{05330E17-9DBC-40E5-AA23-6E22808B557C}" dt="2020-06-24T15:49:20.307" v="34" actId="47"/>
        <pc:sldMkLst>
          <pc:docMk/>
          <pc:sldMk cId="569617848" sldId="272"/>
        </pc:sldMkLst>
      </pc:sldChg>
      <pc:sldChg chg="addSp delSp modSp add mod">
        <pc:chgData name="Yoo Jonghun" userId="7af2938a2fa79179" providerId="LiveId" clId="{05330E17-9DBC-40E5-AA23-6E22808B557C}" dt="2020-06-24T16:54:42.821" v="1158" actId="11529"/>
        <pc:sldMkLst>
          <pc:docMk/>
          <pc:sldMk cId="1328102588" sldId="272"/>
        </pc:sldMkLst>
        <pc:spChg chg="add del mod">
          <ac:chgData name="Yoo Jonghun" userId="7af2938a2fa79179" providerId="LiveId" clId="{05330E17-9DBC-40E5-AA23-6E22808B557C}" dt="2020-06-24T16:54:39.311" v="1157" actId="478"/>
          <ac:spMkLst>
            <pc:docMk/>
            <pc:sldMk cId="1328102588" sldId="272"/>
            <ac:spMk id="9" creationId="{1A11937C-B7B9-4787-99AE-890483363E53}"/>
          </ac:spMkLst>
        </pc:spChg>
        <pc:spChg chg="mod">
          <ac:chgData name="Yoo Jonghun" userId="7af2938a2fa79179" providerId="LiveId" clId="{05330E17-9DBC-40E5-AA23-6E22808B557C}" dt="2020-06-24T16:29:43.992" v="622" actId="20577"/>
          <ac:spMkLst>
            <pc:docMk/>
            <pc:sldMk cId="1328102588" sldId="272"/>
            <ac:spMk id="15" creationId="{2E4A27F5-21F5-4292-83F2-1AE429C5CCB6}"/>
          </ac:spMkLst>
        </pc:spChg>
        <pc:spChg chg="mod">
          <ac:chgData name="Yoo Jonghun" userId="7af2938a2fa79179" providerId="LiveId" clId="{05330E17-9DBC-40E5-AA23-6E22808B557C}" dt="2020-06-24T16:54:21.187" v="1126" actId="20577"/>
          <ac:spMkLst>
            <pc:docMk/>
            <pc:sldMk cId="1328102588" sldId="272"/>
            <ac:spMk id="17" creationId="{C6802FBC-19A4-4F98-A3BA-8679B1D428B5}"/>
          </ac:spMkLst>
        </pc:spChg>
        <pc:spChg chg="del">
          <ac:chgData name="Yoo Jonghun" userId="7af2938a2fa79179" providerId="LiveId" clId="{05330E17-9DBC-40E5-AA23-6E22808B557C}" dt="2020-06-24T16:53:44.897" v="1114" actId="478"/>
          <ac:spMkLst>
            <pc:docMk/>
            <pc:sldMk cId="1328102588" sldId="272"/>
            <ac:spMk id="18" creationId="{B9BBF04D-00DF-45FE-9449-54AB09609B64}"/>
          </ac:spMkLst>
        </pc:spChg>
        <pc:picChg chg="add del mod">
          <ac:chgData name="Yoo Jonghun" userId="7af2938a2fa79179" providerId="LiveId" clId="{05330E17-9DBC-40E5-AA23-6E22808B557C}" dt="2020-06-24T16:45:22.141" v="984" actId="478"/>
          <ac:picMkLst>
            <pc:docMk/>
            <pc:sldMk cId="1328102588" sldId="272"/>
            <ac:picMk id="2" creationId="{00C0C0E9-9668-4EC5-811F-CC7A9050EDBB}"/>
          </ac:picMkLst>
        </pc:picChg>
        <pc:picChg chg="add mod">
          <ac:chgData name="Yoo Jonghun" userId="7af2938a2fa79179" providerId="LiveId" clId="{05330E17-9DBC-40E5-AA23-6E22808B557C}" dt="2020-06-24T16:53:50.399" v="1118" actId="1076"/>
          <ac:picMkLst>
            <pc:docMk/>
            <pc:sldMk cId="1328102588" sldId="272"/>
            <ac:picMk id="5" creationId="{8432433A-BE93-4F8B-921E-A9DB07979868}"/>
          </ac:picMkLst>
        </pc:picChg>
        <pc:picChg chg="add mod">
          <ac:chgData name="Yoo Jonghun" userId="7af2938a2fa79179" providerId="LiveId" clId="{05330E17-9DBC-40E5-AA23-6E22808B557C}" dt="2020-06-24T16:54:14.308" v="1121" actId="14100"/>
          <ac:picMkLst>
            <pc:docMk/>
            <pc:sldMk cId="1328102588" sldId="272"/>
            <ac:picMk id="6" creationId="{A50EFCD1-2635-45B3-A8B5-FC4B441281DC}"/>
          </ac:picMkLst>
        </pc:picChg>
        <pc:picChg chg="del">
          <ac:chgData name="Yoo Jonghun" userId="7af2938a2fa79179" providerId="LiveId" clId="{05330E17-9DBC-40E5-AA23-6E22808B557C}" dt="2020-06-24T16:45:10.157" v="979" actId="478"/>
          <ac:picMkLst>
            <pc:docMk/>
            <pc:sldMk cId="1328102588" sldId="272"/>
            <ac:picMk id="8" creationId="{68EB47C0-5974-4FA8-8A6D-A0DCEAE492EF}"/>
          </ac:picMkLst>
        </pc:picChg>
        <pc:cxnChg chg="del">
          <ac:chgData name="Yoo Jonghun" userId="7af2938a2fa79179" providerId="LiveId" clId="{05330E17-9DBC-40E5-AA23-6E22808B557C}" dt="2020-06-24T16:45:10.157" v="979" actId="478"/>
          <ac:cxnSpMkLst>
            <pc:docMk/>
            <pc:sldMk cId="1328102588" sldId="272"/>
            <ac:cxnSpMk id="7" creationId="{F1F9674D-90CB-475A-96E1-C503B68C41E1}"/>
          </ac:cxnSpMkLst>
        </pc:cxnChg>
        <pc:cxnChg chg="add">
          <ac:chgData name="Yoo Jonghun" userId="7af2938a2fa79179" providerId="LiveId" clId="{05330E17-9DBC-40E5-AA23-6E22808B557C}" dt="2020-06-24T16:54:42.821" v="1158" actId="11529"/>
          <ac:cxnSpMkLst>
            <pc:docMk/>
            <pc:sldMk cId="1328102588" sldId="272"/>
            <ac:cxnSpMk id="11" creationId="{D0BCCB5E-B9C2-49B2-A0D4-E97B4229176B}"/>
          </ac:cxnSpMkLst>
        </pc:cxnChg>
        <pc:cxnChg chg="del">
          <ac:chgData name="Yoo Jonghun" userId="7af2938a2fa79179" providerId="LiveId" clId="{05330E17-9DBC-40E5-AA23-6E22808B557C}" dt="2020-06-24T16:45:10.157" v="979" actId="478"/>
          <ac:cxnSpMkLst>
            <pc:docMk/>
            <pc:sldMk cId="1328102588" sldId="272"/>
            <ac:cxnSpMk id="12" creationId="{09B8912F-8390-4B0B-B4CA-D5BC13D59773}"/>
          </ac:cxnSpMkLst>
        </pc:cxnChg>
      </pc:sldChg>
      <pc:sldChg chg="addSp delSp modSp add mod">
        <pc:chgData name="Yoo Jonghun" userId="7af2938a2fa79179" providerId="LiveId" clId="{05330E17-9DBC-40E5-AA23-6E22808B557C}" dt="2020-06-24T16:58:02.643" v="1502" actId="27636"/>
        <pc:sldMkLst>
          <pc:docMk/>
          <pc:sldMk cId="90892888" sldId="273"/>
        </pc:sldMkLst>
        <pc:spChg chg="mod">
          <ac:chgData name="Yoo Jonghun" userId="7af2938a2fa79179" providerId="LiveId" clId="{05330E17-9DBC-40E5-AA23-6E22808B557C}" dt="2020-06-24T16:46:00.928" v="1043" actId="20577"/>
          <ac:spMkLst>
            <pc:docMk/>
            <pc:sldMk cId="90892888" sldId="273"/>
            <ac:spMk id="15" creationId="{2E4A27F5-21F5-4292-83F2-1AE429C5CCB6}"/>
          </ac:spMkLst>
        </pc:spChg>
        <pc:spChg chg="mod">
          <ac:chgData name="Yoo Jonghun" userId="7af2938a2fa79179" providerId="LiveId" clId="{05330E17-9DBC-40E5-AA23-6E22808B557C}" dt="2020-06-24T16:58:02.643" v="1502" actId="27636"/>
          <ac:spMkLst>
            <pc:docMk/>
            <pc:sldMk cId="90892888" sldId="273"/>
            <ac:spMk id="17" creationId="{C6802FBC-19A4-4F98-A3BA-8679B1D428B5}"/>
          </ac:spMkLst>
        </pc:spChg>
        <pc:spChg chg="del mod">
          <ac:chgData name="Yoo Jonghun" userId="7af2938a2fa79179" providerId="LiveId" clId="{05330E17-9DBC-40E5-AA23-6E22808B557C}" dt="2020-06-24T16:46:43.517" v="1103" actId="478"/>
          <ac:spMkLst>
            <pc:docMk/>
            <pc:sldMk cId="90892888" sldId="273"/>
            <ac:spMk id="18" creationId="{B9BBF04D-00DF-45FE-9449-54AB09609B64}"/>
          </ac:spMkLst>
        </pc:spChg>
        <pc:picChg chg="mod">
          <ac:chgData name="Yoo Jonghun" userId="7af2938a2fa79179" providerId="LiveId" clId="{05330E17-9DBC-40E5-AA23-6E22808B557C}" dt="2020-06-24T16:56:18.580" v="1401" actId="1076"/>
          <ac:picMkLst>
            <pc:docMk/>
            <pc:sldMk cId="90892888" sldId="273"/>
            <ac:picMk id="2" creationId="{00C0C0E9-9668-4EC5-811F-CC7A9050EDBB}"/>
          </ac:picMkLst>
        </pc:picChg>
        <pc:picChg chg="add mod">
          <ac:chgData name="Yoo Jonghun" userId="7af2938a2fa79179" providerId="LiveId" clId="{05330E17-9DBC-40E5-AA23-6E22808B557C}" dt="2020-06-24T16:55:45.142" v="1382" actId="1076"/>
          <ac:picMkLst>
            <pc:docMk/>
            <pc:sldMk cId="90892888" sldId="273"/>
            <ac:picMk id="7" creationId="{FC3F7ECA-EA9C-4536-BACD-9591C327F19A}"/>
          </ac:picMkLst>
        </pc:picChg>
        <pc:cxnChg chg="add del mod">
          <ac:chgData name="Yoo Jonghun" userId="7af2938a2fa79179" providerId="LiveId" clId="{05330E17-9DBC-40E5-AA23-6E22808B557C}" dt="2020-06-24T16:46:53.247" v="1107" actId="478"/>
          <ac:cxnSpMkLst>
            <pc:docMk/>
            <pc:sldMk cId="90892888" sldId="273"/>
            <ac:cxnSpMk id="6" creationId="{DD369454-025D-496F-8F47-3E885D3419BE}"/>
          </ac:cxnSpMkLst>
        </pc:cxnChg>
      </pc:sldChg>
      <pc:sldChg chg="del">
        <pc:chgData name="Yoo Jonghun" userId="7af2938a2fa79179" providerId="LiveId" clId="{05330E17-9DBC-40E5-AA23-6E22808B557C}" dt="2020-06-24T15:49:20.307" v="34" actId="47"/>
        <pc:sldMkLst>
          <pc:docMk/>
          <pc:sldMk cId="3100194950" sldId="273"/>
        </pc:sldMkLst>
      </pc:sldChg>
      <pc:sldChg chg="addSp delSp modSp add mod">
        <pc:chgData name="Yoo Jonghun" userId="7af2938a2fa79179" providerId="LiveId" clId="{05330E17-9DBC-40E5-AA23-6E22808B557C}" dt="2020-06-24T17:10:50.799" v="1918" actId="1076"/>
        <pc:sldMkLst>
          <pc:docMk/>
          <pc:sldMk cId="1634013705" sldId="274"/>
        </pc:sldMkLst>
        <pc:spChg chg="add mod">
          <ac:chgData name="Yoo Jonghun" userId="7af2938a2fa79179" providerId="LiveId" clId="{05330E17-9DBC-40E5-AA23-6E22808B557C}" dt="2020-06-24T17:10:48.364" v="1917" actId="1076"/>
          <ac:spMkLst>
            <pc:docMk/>
            <pc:sldMk cId="1634013705" sldId="274"/>
            <ac:spMk id="10" creationId="{C9062E90-24C5-4E3F-B169-9F091E87D5C9}"/>
          </ac:spMkLst>
        </pc:spChg>
        <pc:spChg chg="mod">
          <ac:chgData name="Yoo Jonghun" userId="7af2938a2fa79179" providerId="LiveId" clId="{05330E17-9DBC-40E5-AA23-6E22808B557C}" dt="2020-06-24T17:09:58.323" v="1847" actId="20577"/>
          <ac:spMkLst>
            <pc:docMk/>
            <pc:sldMk cId="1634013705" sldId="274"/>
            <ac:spMk id="15" creationId="{2E4A27F5-21F5-4292-83F2-1AE429C5CCB6}"/>
          </ac:spMkLst>
        </pc:spChg>
        <pc:spChg chg="mod">
          <ac:chgData name="Yoo Jonghun" userId="7af2938a2fa79179" providerId="LiveId" clId="{05330E17-9DBC-40E5-AA23-6E22808B557C}" dt="2020-06-24T17:10:14.812" v="1907" actId="14100"/>
          <ac:spMkLst>
            <pc:docMk/>
            <pc:sldMk cId="1634013705" sldId="274"/>
            <ac:spMk id="17" creationId="{C6802FBC-19A4-4F98-A3BA-8679B1D428B5}"/>
          </ac:spMkLst>
        </pc:spChg>
        <pc:picChg chg="del">
          <ac:chgData name="Yoo Jonghun" userId="7af2938a2fa79179" providerId="LiveId" clId="{05330E17-9DBC-40E5-AA23-6E22808B557C}" dt="2020-06-24T16:59:34.911" v="1504" actId="478"/>
          <ac:picMkLst>
            <pc:docMk/>
            <pc:sldMk cId="1634013705" sldId="274"/>
            <ac:picMk id="2" creationId="{00C0C0E9-9668-4EC5-811F-CC7A9050EDBB}"/>
          </ac:picMkLst>
        </pc:picChg>
        <pc:picChg chg="add del mod">
          <ac:chgData name="Yoo Jonghun" userId="7af2938a2fa79179" providerId="LiveId" clId="{05330E17-9DBC-40E5-AA23-6E22808B557C}" dt="2020-06-24T16:59:55.249" v="1507" actId="478"/>
          <ac:picMkLst>
            <pc:docMk/>
            <pc:sldMk cId="1634013705" sldId="274"/>
            <ac:picMk id="5" creationId="{992C3E56-1B0D-4AEE-855A-3FA2D42AEE20}"/>
          </ac:picMkLst>
        </pc:picChg>
        <pc:picChg chg="add mod">
          <ac:chgData name="Yoo Jonghun" userId="7af2938a2fa79179" providerId="LiveId" clId="{05330E17-9DBC-40E5-AA23-6E22808B557C}" dt="2020-06-24T17:10:50.799" v="1918" actId="1076"/>
          <ac:picMkLst>
            <pc:docMk/>
            <pc:sldMk cId="1634013705" sldId="274"/>
            <ac:picMk id="6" creationId="{75C0F43B-25A0-44E3-A0BD-577A524F1688}"/>
          </ac:picMkLst>
        </pc:picChg>
        <pc:picChg chg="del">
          <ac:chgData name="Yoo Jonghun" userId="7af2938a2fa79179" providerId="LiveId" clId="{05330E17-9DBC-40E5-AA23-6E22808B557C}" dt="2020-06-24T16:58:06.392" v="1503" actId="478"/>
          <ac:picMkLst>
            <pc:docMk/>
            <pc:sldMk cId="1634013705" sldId="274"/>
            <ac:picMk id="7" creationId="{FC3F7ECA-EA9C-4536-BACD-9591C327F19A}"/>
          </ac:picMkLst>
        </pc:picChg>
      </pc:sldChg>
      <pc:sldChg chg="del">
        <pc:chgData name="Yoo Jonghun" userId="7af2938a2fa79179" providerId="LiveId" clId="{05330E17-9DBC-40E5-AA23-6E22808B557C}" dt="2020-06-24T15:49:20.307" v="34" actId="47"/>
        <pc:sldMkLst>
          <pc:docMk/>
          <pc:sldMk cId="1876112784" sldId="274"/>
        </pc:sldMkLst>
      </pc:sldChg>
      <pc:sldChg chg="addSp delSp modSp add mod">
        <pc:chgData name="Yoo Jonghun" userId="7af2938a2fa79179" providerId="LiveId" clId="{05330E17-9DBC-40E5-AA23-6E22808B557C}" dt="2020-06-24T17:04:41.644" v="1845" actId="14100"/>
        <pc:sldMkLst>
          <pc:docMk/>
          <pc:sldMk cId="749131221" sldId="275"/>
        </pc:sldMkLst>
        <pc:spChg chg="mod">
          <ac:chgData name="Yoo Jonghun" userId="7af2938a2fa79179" providerId="LiveId" clId="{05330E17-9DBC-40E5-AA23-6E22808B557C}" dt="2020-06-24T17:01:09.746" v="1650" actId="20577"/>
          <ac:spMkLst>
            <pc:docMk/>
            <pc:sldMk cId="749131221" sldId="275"/>
            <ac:spMk id="15" creationId="{2E4A27F5-21F5-4292-83F2-1AE429C5CCB6}"/>
          </ac:spMkLst>
        </pc:spChg>
        <pc:spChg chg="mod">
          <ac:chgData name="Yoo Jonghun" userId="7af2938a2fa79179" providerId="LiveId" clId="{05330E17-9DBC-40E5-AA23-6E22808B557C}" dt="2020-06-24T17:04:06.869" v="1841" actId="27636"/>
          <ac:spMkLst>
            <pc:docMk/>
            <pc:sldMk cId="749131221" sldId="275"/>
            <ac:spMk id="17" creationId="{C6802FBC-19A4-4F98-A3BA-8679B1D428B5}"/>
          </ac:spMkLst>
        </pc:spChg>
        <pc:picChg chg="del">
          <ac:chgData name="Yoo Jonghun" userId="7af2938a2fa79179" providerId="LiveId" clId="{05330E17-9DBC-40E5-AA23-6E22808B557C}" dt="2020-06-24T17:01:29.836" v="1728" actId="478"/>
          <ac:picMkLst>
            <pc:docMk/>
            <pc:sldMk cId="749131221" sldId="275"/>
            <ac:picMk id="2" creationId="{00C0C0E9-9668-4EC5-811F-CC7A9050EDBB}"/>
          </ac:picMkLst>
        </pc:picChg>
        <pc:picChg chg="add mod">
          <ac:chgData name="Yoo Jonghun" userId="7af2938a2fa79179" providerId="LiveId" clId="{05330E17-9DBC-40E5-AA23-6E22808B557C}" dt="2020-06-24T17:04:09.563" v="1842" actId="1076"/>
          <ac:picMkLst>
            <pc:docMk/>
            <pc:sldMk cId="749131221" sldId="275"/>
            <ac:picMk id="5" creationId="{8686DE1B-996D-4F87-ABB6-3AAFA550D65C}"/>
          </ac:picMkLst>
        </pc:picChg>
        <pc:picChg chg="add mod">
          <ac:chgData name="Yoo Jonghun" userId="7af2938a2fa79179" providerId="LiveId" clId="{05330E17-9DBC-40E5-AA23-6E22808B557C}" dt="2020-06-24T17:04:41.644" v="1845" actId="14100"/>
          <ac:picMkLst>
            <pc:docMk/>
            <pc:sldMk cId="749131221" sldId="275"/>
            <ac:picMk id="6" creationId="{72C08A43-7070-464B-ACBA-F6E80FAE7BDF}"/>
          </ac:picMkLst>
        </pc:picChg>
        <pc:picChg chg="del">
          <ac:chgData name="Yoo Jonghun" userId="7af2938a2fa79179" providerId="LiveId" clId="{05330E17-9DBC-40E5-AA23-6E22808B557C}" dt="2020-06-24T17:01:11.327" v="1651" actId="478"/>
          <ac:picMkLst>
            <pc:docMk/>
            <pc:sldMk cId="749131221" sldId="275"/>
            <ac:picMk id="7" creationId="{FC3F7ECA-EA9C-4536-BACD-9591C327F19A}"/>
          </ac:picMkLst>
        </pc:picChg>
      </pc:sldChg>
      <pc:sldChg chg="del">
        <pc:chgData name="Yoo Jonghun" userId="7af2938a2fa79179" providerId="LiveId" clId="{05330E17-9DBC-40E5-AA23-6E22808B557C}" dt="2020-06-24T15:49:20.307" v="34" actId="47"/>
        <pc:sldMkLst>
          <pc:docMk/>
          <pc:sldMk cId="3665694868" sldId="275"/>
        </pc:sldMkLst>
      </pc:sldChg>
    </pc:docChg>
  </pc:docChgLst>
  <pc:docChgLst>
    <pc:chgData name="Yoo Jonghun" userId="7af2938a2fa79179" providerId="LiveId" clId="{5BC856F5-CB07-4FCA-BE87-125C236CC1A2}"/>
    <pc:docChg chg="undo custSel addSld delSld modSld">
      <pc:chgData name="Yoo Jonghun" userId="7af2938a2fa79179" providerId="LiveId" clId="{5BC856F5-CB07-4FCA-BE87-125C236CC1A2}" dt="2020-06-24T15:46:26.489" v="1921" actId="1076"/>
      <pc:docMkLst>
        <pc:docMk/>
      </pc:docMkLst>
      <pc:sldChg chg="modSp mod">
        <pc:chgData name="Yoo Jonghun" userId="7af2938a2fa79179" providerId="LiveId" clId="{5BC856F5-CB07-4FCA-BE87-125C236CC1A2}" dt="2020-06-23T17:00:19.078" v="34" actId="20577"/>
        <pc:sldMkLst>
          <pc:docMk/>
          <pc:sldMk cId="1738146401" sldId="256"/>
        </pc:sldMkLst>
        <pc:spChg chg="mod">
          <ac:chgData name="Yoo Jonghun" userId="7af2938a2fa79179" providerId="LiveId" clId="{5BC856F5-CB07-4FCA-BE87-125C236CC1A2}" dt="2020-06-23T17:00:19.078" v="34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 mod">
        <pc:chgData name="Yoo Jonghun" userId="7af2938a2fa79179" providerId="LiveId" clId="{5BC856F5-CB07-4FCA-BE87-125C236CC1A2}" dt="2020-06-24T15:13:38.945" v="491"/>
        <pc:sldMkLst>
          <pc:docMk/>
          <pc:sldMk cId="2311395820" sldId="269"/>
        </pc:sldMkLst>
        <pc:spChg chg="mod">
          <ac:chgData name="Yoo Jonghun" userId="7af2938a2fa79179" providerId="LiveId" clId="{5BC856F5-CB07-4FCA-BE87-125C236CC1A2}" dt="2020-06-23T16:59:15.421" v="2" actId="20577"/>
          <ac:spMkLst>
            <pc:docMk/>
            <pc:sldMk cId="2311395820" sldId="269"/>
            <ac:spMk id="3" creationId="{911C7C1F-A43E-44B4-87A2-7FF34B782E4F}"/>
          </ac:spMkLst>
        </pc:spChg>
        <pc:spChg chg="mod">
          <ac:chgData name="Yoo Jonghun" userId="7af2938a2fa79179" providerId="LiveId" clId="{5BC856F5-CB07-4FCA-BE87-125C236CC1A2}" dt="2020-06-23T17:00:24.992" v="47"/>
          <ac:spMkLst>
            <pc:docMk/>
            <pc:sldMk cId="2311395820" sldId="269"/>
            <ac:spMk id="4" creationId="{068C5A6C-909A-48DF-A469-FC73377508FD}"/>
          </ac:spMkLst>
        </pc:spChg>
        <pc:spChg chg="add mod">
          <ac:chgData name="Yoo Jonghun" userId="7af2938a2fa79179" providerId="LiveId" clId="{5BC856F5-CB07-4FCA-BE87-125C236CC1A2}" dt="2020-06-24T15:13:31.411" v="448" actId="1036"/>
          <ac:spMkLst>
            <pc:docMk/>
            <pc:sldMk cId="2311395820" sldId="269"/>
            <ac:spMk id="10" creationId="{E243FFF0-F9F2-4344-A650-8C663107A6E7}"/>
          </ac:spMkLst>
        </pc:spChg>
        <pc:spChg chg="add mod">
          <ac:chgData name="Yoo Jonghun" userId="7af2938a2fa79179" providerId="LiveId" clId="{5BC856F5-CB07-4FCA-BE87-125C236CC1A2}" dt="2020-06-24T15:13:31.411" v="448" actId="1036"/>
          <ac:spMkLst>
            <pc:docMk/>
            <pc:sldMk cId="2311395820" sldId="269"/>
            <ac:spMk id="11" creationId="{CCF4D32E-49C2-47A8-B74A-0C7E4A1641CF}"/>
          </ac:spMkLst>
        </pc:spChg>
        <pc:spChg chg="mod">
          <ac:chgData name="Yoo Jonghun" userId="7af2938a2fa79179" providerId="LiveId" clId="{5BC856F5-CB07-4FCA-BE87-125C236CC1A2}" dt="2020-06-24T15:11:27.868" v="381" actId="20577"/>
          <ac:spMkLst>
            <pc:docMk/>
            <pc:sldMk cId="2311395820" sldId="269"/>
            <ac:spMk id="15" creationId="{2E4A27F5-21F5-4292-83F2-1AE429C5CCB6}"/>
          </ac:spMkLst>
        </pc:spChg>
        <pc:spChg chg="mod">
          <ac:chgData name="Yoo Jonghun" userId="7af2938a2fa79179" providerId="LiveId" clId="{5BC856F5-CB07-4FCA-BE87-125C236CC1A2}" dt="2020-06-24T15:13:38.945" v="491"/>
          <ac:spMkLst>
            <pc:docMk/>
            <pc:sldMk cId="2311395820" sldId="269"/>
            <ac:spMk id="17" creationId="{C6802FBC-19A4-4F98-A3BA-8679B1D428B5}"/>
          </ac:spMkLst>
        </pc:spChg>
        <pc:spChg chg="mod">
          <ac:chgData name="Yoo Jonghun" userId="7af2938a2fa79179" providerId="LiveId" clId="{5BC856F5-CB07-4FCA-BE87-125C236CC1A2}" dt="2020-06-24T15:13:31.411" v="448" actId="1036"/>
          <ac:spMkLst>
            <pc:docMk/>
            <pc:sldMk cId="2311395820" sldId="269"/>
            <ac:spMk id="18" creationId="{B9BBF04D-00DF-45FE-9449-54AB09609B64}"/>
          </ac:spMkLst>
        </pc:spChg>
        <pc:spChg chg="mod">
          <ac:chgData name="Yoo Jonghun" userId="7af2938a2fa79179" providerId="LiveId" clId="{5BC856F5-CB07-4FCA-BE87-125C236CC1A2}" dt="2020-06-24T15:13:31.411" v="448" actId="1036"/>
          <ac:spMkLst>
            <pc:docMk/>
            <pc:sldMk cId="2311395820" sldId="269"/>
            <ac:spMk id="19" creationId="{B402EA02-BBED-445F-86CB-D14BA4A99252}"/>
          </ac:spMkLst>
        </pc:spChg>
        <pc:spChg chg="mod">
          <ac:chgData name="Yoo Jonghun" userId="7af2938a2fa79179" providerId="LiveId" clId="{5BC856F5-CB07-4FCA-BE87-125C236CC1A2}" dt="2020-06-24T15:13:31.411" v="448" actId="1036"/>
          <ac:spMkLst>
            <pc:docMk/>
            <pc:sldMk cId="2311395820" sldId="269"/>
            <ac:spMk id="20" creationId="{EC14891D-E009-4687-85EC-394C4FEA7569}"/>
          </ac:spMkLst>
        </pc:spChg>
        <pc:spChg chg="mod">
          <ac:chgData name="Yoo Jonghun" userId="7af2938a2fa79179" providerId="LiveId" clId="{5BC856F5-CB07-4FCA-BE87-125C236CC1A2}" dt="2020-06-24T15:13:31.411" v="448" actId="1036"/>
          <ac:spMkLst>
            <pc:docMk/>
            <pc:sldMk cId="2311395820" sldId="269"/>
            <ac:spMk id="21" creationId="{2AC5CBFB-6374-4CB4-BA90-A76A94A5978C}"/>
          </ac:spMkLst>
        </pc:spChg>
      </pc:sldChg>
      <pc:sldChg chg="del">
        <pc:chgData name="Yoo Jonghun" userId="7af2938a2fa79179" providerId="LiveId" clId="{5BC856F5-CB07-4FCA-BE87-125C236CC1A2}" dt="2020-06-23T16:59:21.058" v="5" actId="47"/>
        <pc:sldMkLst>
          <pc:docMk/>
          <pc:sldMk cId="1414713090" sldId="270"/>
        </pc:sldMkLst>
      </pc:sldChg>
      <pc:sldChg chg="add del">
        <pc:chgData name="Yoo Jonghun" userId="7af2938a2fa79179" providerId="LiveId" clId="{5BC856F5-CB07-4FCA-BE87-125C236CC1A2}" dt="2020-06-24T15:08:50.465" v="302" actId="2696"/>
        <pc:sldMkLst>
          <pc:docMk/>
          <pc:sldMk cId="1704090290" sldId="270"/>
        </pc:sldMkLst>
      </pc:sldChg>
      <pc:sldChg chg="del">
        <pc:chgData name="Yoo Jonghun" userId="7af2938a2fa79179" providerId="LiveId" clId="{5BC856F5-CB07-4FCA-BE87-125C236CC1A2}" dt="2020-06-23T16:59:21.058" v="5" actId="47"/>
        <pc:sldMkLst>
          <pc:docMk/>
          <pc:sldMk cId="1859575459" sldId="271"/>
        </pc:sldMkLst>
      </pc:sldChg>
      <pc:sldChg chg="addSp delSp modSp add mod">
        <pc:chgData name="Yoo Jonghun" userId="7af2938a2fa79179" providerId="LiveId" clId="{5BC856F5-CB07-4FCA-BE87-125C236CC1A2}" dt="2020-06-24T15:13:54.797" v="549"/>
        <pc:sldMkLst>
          <pc:docMk/>
          <pc:sldMk cId="2454524822" sldId="271"/>
        </pc:sldMkLst>
        <pc:spChg chg="mod">
          <ac:chgData name="Yoo Jonghun" userId="7af2938a2fa79179" providerId="LiveId" clId="{5BC856F5-CB07-4FCA-BE87-125C236CC1A2}" dt="2020-06-24T15:08:26.431" v="282" actId="20577"/>
          <ac:spMkLst>
            <pc:docMk/>
            <pc:sldMk cId="2454524822" sldId="271"/>
            <ac:spMk id="10" creationId="{E243FFF0-F9F2-4344-A650-8C663107A6E7}"/>
          </ac:spMkLst>
        </pc:spChg>
        <pc:spChg chg="mod">
          <ac:chgData name="Yoo Jonghun" userId="7af2938a2fa79179" providerId="LiveId" clId="{5BC856F5-CB07-4FCA-BE87-125C236CC1A2}" dt="2020-06-24T15:08:34.459" v="284" actId="20577"/>
          <ac:spMkLst>
            <pc:docMk/>
            <pc:sldMk cId="2454524822" sldId="271"/>
            <ac:spMk id="11" creationId="{CCF4D32E-49C2-47A8-B74A-0C7E4A1641CF}"/>
          </ac:spMkLst>
        </pc:spChg>
        <pc:spChg chg="mod">
          <ac:chgData name="Yoo Jonghun" userId="7af2938a2fa79179" providerId="LiveId" clId="{5BC856F5-CB07-4FCA-BE87-125C236CC1A2}" dt="2020-06-24T15:11:35.365" v="385" actId="20577"/>
          <ac:spMkLst>
            <pc:docMk/>
            <pc:sldMk cId="2454524822" sldId="271"/>
            <ac:spMk id="15" creationId="{2E4A27F5-21F5-4292-83F2-1AE429C5CCB6}"/>
          </ac:spMkLst>
        </pc:spChg>
        <pc:spChg chg="mod">
          <ac:chgData name="Yoo Jonghun" userId="7af2938a2fa79179" providerId="LiveId" clId="{5BC856F5-CB07-4FCA-BE87-125C236CC1A2}" dt="2020-06-24T15:13:54.797" v="549"/>
          <ac:spMkLst>
            <pc:docMk/>
            <pc:sldMk cId="2454524822" sldId="271"/>
            <ac:spMk id="17" creationId="{C6802FBC-19A4-4F98-A3BA-8679B1D428B5}"/>
          </ac:spMkLst>
        </pc:spChg>
        <pc:spChg chg="add del mod">
          <ac:chgData name="Yoo Jonghun" userId="7af2938a2fa79179" providerId="LiveId" clId="{5BC856F5-CB07-4FCA-BE87-125C236CC1A2}" dt="2020-06-24T15:08:17.515" v="272"/>
          <ac:spMkLst>
            <pc:docMk/>
            <pc:sldMk cId="2454524822" sldId="271"/>
            <ac:spMk id="20" creationId="{EC14891D-E009-4687-85EC-394C4FEA7569}"/>
          </ac:spMkLst>
        </pc:spChg>
        <pc:spChg chg="add del mod">
          <ac:chgData name="Yoo Jonghun" userId="7af2938a2fa79179" providerId="LiveId" clId="{5BC856F5-CB07-4FCA-BE87-125C236CC1A2}" dt="2020-06-24T15:08:20.661" v="273"/>
          <ac:spMkLst>
            <pc:docMk/>
            <pc:sldMk cId="2454524822" sldId="271"/>
            <ac:spMk id="21" creationId="{2AC5CBFB-6374-4CB4-BA90-A76A94A5978C}"/>
          </ac:spMkLst>
        </pc:spChg>
      </pc:sldChg>
      <pc:sldChg chg="addSp delSp modSp add mod">
        <pc:chgData name="Yoo Jonghun" userId="7af2938a2fa79179" providerId="LiveId" clId="{5BC856F5-CB07-4FCA-BE87-125C236CC1A2}" dt="2020-06-24T15:38:55.199" v="1084" actId="20577"/>
        <pc:sldMkLst>
          <pc:docMk/>
          <pc:sldMk cId="569617848" sldId="272"/>
        </pc:sldMkLst>
        <pc:spChg chg="add mod">
          <ac:chgData name="Yoo Jonghun" userId="7af2938a2fa79179" providerId="LiveId" clId="{5BC856F5-CB07-4FCA-BE87-125C236CC1A2}" dt="2020-06-24T15:36:19.813" v="842" actId="1076"/>
          <ac:spMkLst>
            <pc:docMk/>
            <pc:sldMk cId="569617848" sldId="272"/>
            <ac:spMk id="7" creationId="{82DCF4BC-72FD-48CF-A326-146819EC7B23}"/>
          </ac:spMkLst>
        </pc:spChg>
        <pc:spChg chg="del">
          <ac:chgData name="Yoo Jonghun" userId="7af2938a2fa79179" providerId="LiveId" clId="{5BC856F5-CB07-4FCA-BE87-125C236CC1A2}" dt="2020-06-24T15:09:07.601" v="323" actId="478"/>
          <ac:spMkLst>
            <pc:docMk/>
            <pc:sldMk cId="569617848" sldId="272"/>
            <ac:spMk id="10" creationId="{E243FFF0-F9F2-4344-A650-8C663107A6E7}"/>
          </ac:spMkLst>
        </pc:spChg>
        <pc:spChg chg="del">
          <ac:chgData name="Yoo Jonghun" userId="7af2938a2fa79179" providerId="LiveId" clId="{5BC856F5-CB07-4FCA-BE87-125C236CC1A2}" dt="2020-06-24T15:09:07.601" v="323" actId="478"/>
          <ac:spMkLst>
            <pc:docMk/>
            <pc:sldMk cId="569617848" sldId="272"/>
            <ac:spMk id="11" creationId="{CCF4D32E-49C2-47A8-B74A-0C7E4A1641CF}"/>
          </ac:spMkLst>
        </pc:spChg>
        <pc:spChg chg="add mod">
          <ac:chgData name="Yoo Jonghun" userId="7af2938a2fa79179" providerId="LiveId" clId="{5BC856F5-CB07-4FCA-BE87-125C236CC1A2}" dt="2020-06-24T15:36:19.813" v="842" actId="1076"/>
          <ac:spMkLst>
            <pc:docMk/>
            <pc:sldMk cId="569617848" sldId="272"/>
            <ac:spMk id="13" creationId="{747D1BA1-A8B3-4C76-BBC0-44851E054BE6}"/>
          </ac:spMkLst>
        </pc:spChg>
        <pc:spChg chg="add mod">
          <ac:chgData name="Yoo Jonghun" userId="7af2938a2fa79179" providerId="LiveId" clId="{5BC856F5-CB07-4FCA-BE87-125C236CC1A2}" dt="2020-06-24T15:32:30.708" v="740" actId="1076"/>
          <ac:spMkLst>
            <pc:docMk/>
            <pc:sldMk cId="569617848" sldId="272"/>
            <ac:spMk id="14" creationId="{20E735DB-0C32-4FE3-A74F-508D95D5DBDB}"/>
          </ac:spMkLst>
        </pc:spChg>
        <pc:spChg chg="mod">
          <ac:chgData name="Yoo Jonghun" userId="7af2938a2fa79179" providerId="LiveId" clId="{5BC856F5-CB07-4FCA-BE87-125C236CC1A2}" dt="2020-06-24T15:11:43.641" v="392" actId="20577"/>
          <ac:spMkLst>
            <pc:docMk/>
            <pc:sldMk cId="569617848" sldId="272"/>
            <ac:spMk id="15" creationId="{2E4A27F5-21F5-4292-83F2-1AE429C5CCB6}"/>
          </ac:spMkLst>
        </pc:spChg>
        <pc:spChg chg="add mod">
          <ac:chgData name="Yoo Jonghun" userId="7af2938a2fa79179" providerId="LiveId" clId="{5BC856F5-CB07-4FCA-BE87-125C236CC1A2}" dt="2020-06-24T15:32:30.708" v="740" actId="1076"/>
          <ac:spMkLst>
            <pc:docMk/>
            <pc:sldMk cId="569617848" sldId="272"/>
            <ac:spMk id="16" creationId="{98E7EF39-2E8C-485D-A3EE-23F094D432AD}"/>
          </ac:spMkLst>
        </pc:spChg>
        <pc:spChg chg="mod">
          <ac:chgData name="Yoo Jonghun" userId="7af2938a2fa79179" providerId="LiveId" clId="{5BC856F5-CB07-4FCA-BE87-125C236CC1A2}" dt="2020-06-24T15:38:55.199" v="1084" actId="20577"/>
          <ac:spMkLst>
            <pc:docMk/>
            <pc:sldMk cId="569617848" sldId="272"/>
            <ac:spMk id="17" creationId="{C6802FBC-19A4-4F98-A3BA-8679B1D428B5}"/>
          </ac:spMkLst>
        </pc:spChg>
        <pc:spChg chg="mod">
          <ac:chgData name="Yoo Jonghun" userId="7af2938a2fa79179" providerId="LiveId" clId="{5BC856F5-CB07-4FCA-BE87-125C236CC1A2}" dt="2020-06-24T15:32:30.708" v="740" actId="1076"/>
          <ac:spMkLst>
            <pc:docMk/>
            <pc:sldMk cId="569617848" sldId="272"/>
            <ac:spMk id="18" creationId="{B9BBF04D-00DF-45FE-9449-54AB09609B64}"/>
          </ac:spMkLst>
        </pc:spChg>
        <pc:spChg chg="mod">
          <ac:chgData name="Yoo Jonghun" userId="7af2938a2fa79179" providerId="LiveId" clId="{5BC856F5-CB07-4FCA-BE87-125C236CC1A2}" dt="2020-06-24T15:32:30.708" v="740" actId="1076"/>
          <ac:spMkLst>
            <pc:docMk/>
            <pc:sldMk cId="569617848" sldId="272"/>
            <ac:spMk id="19" creationId="{B402EA02-BBED-445F-86CB-D14BA4A99252}"/>
          </ac:spMkLst>
        </pc:spChg>
        <pc:spChg chg="del">
          <ac:chgData name="Yoo Jonghun" userId="7af2938a2fa79179" providerId="LiveId" clId="{5BC856F5-CB07-4FCA-BE87-125C236CC1A2}" dt="2020-06-24T15:09:07.601" v="323" actId="478"/>
          <ac:spMkLst>
            <pc:docMk/>
            <pc:sldMk cId="569617848" sldId="272"/>
            <ac:spMk id="20" creationId="{EC14891D-E009-4687-85EC-394C4FEA7569}"/>
          </ac:spMkLst>
        </pc:spChg>
        <pc:spChg chg="del">
          <ac:chgData name="Yoo Jonghun" userId="7af2938a2fa79179" providerId="LiveId" clId="{5BC856F5-CB07-4FCA-BE87-125C236CC1A2}" dt="2020-06-24T15:09:07.601" v="323" actId="478"/>
          <ac:spMkLst>
            <pc:docMk/>
            <pc:sldMk cId="569617848" sldId="272"/>
            <ac:spMk id="21" creationId="{2AC5CBFB-6374-4CB4-BA90-A76A94A5978C}"/>
          </ac:spMkLst>
        </pc:spChg>
        <pc:spChg chg="add del mod">
          <ac:chgData name="Yoo Jonghun" userId="7af2938a2fa79179" providerId="LiveId" clId="{5BC856F5-CB07-4FCA-BE87-125C236CC1A2}" dt="2020-06-24T15:35:04.709" v="810" actId="478"/>
          <ac:spMkLst>
            <pc:docMk/>
            <pc:sldMk cId="569617848" sldId="272"/>
            <ac:spMk id="24" creationId="{C4DFB5F9-7BAD-4B7F-ADCA-B17F90832321}"/>
          </ac:spMkLst>
        </pc:spChg>
        <pc:spChg chg="add mod">
          <ac:chgData name="Yoo Jonghun" userId="7af2938a2fa79179" providerId="LiveId" clId="{5BC856F5-CB07-4FCA-BE87-125C236CC1A2}" dt="2020-06-24T15:36:19.813" v="842" actId="1076"/>
          <ac:spMkLst>
            <pc:docMk/>
            <pc:sldMk cId="569617848" sldId="272"/>
            <ac:spMk id="25" creationId="{D74D22E9-9092-42F2-9637-A32D8C7EDF94}"/>
          </ac:spMkLst>
        </pc:spChg>
        <pc:spChg chg="add mod">
          <ac:chgData name="Yoo Jonghun" userId="7af2938a2fa79179" providerId="LiveId" clId="{5BC856F5-CB07-4FCA-BE87-125C236CC1A2}" dt="2020-06-24T15:36:19.813" v="842" actId="1076"/>
          <ac:spMkLst>
            <pc:docMk/>
            <pc:sldMk cId="569617848" sldId="272"/>
            <ac:spMk id="26" creationId="{6468C0B1-E935-44CF-8AB5-AF340DD3AC75}"/>
          </ac:spMkLst>
        </pc:spChg>
        <pc:spChg chg="add mod">
          <ac:chgData name="Yoo Jonghun" userId="7af2938a2fa79179" providerId="LiveId" clId="{5BC856F5-CB07-4FCA-BE87-125C236CC1A2}" dt="2020-06-24T15:36:19.813" v="842" actId="1076"/>
          <ac:spMkLst>
            <pc:docMk/>
            <pc:sldMk cId="569617848" sldId="272"/>
            <ac:spMk id="29" creationId="{477B9A7C-9A7A-4431-90B0-2A53A4264807}"/>
          </ac:spMkLst>
        </pc:spChg>
        <pc:spChg chg="add mod">
          <ac:chgData name="Yoo Jonghun" userId="7af2938a2fa79179" providerId="LiveId" clId="{5BC856F5-CB07-4FCA-BE87-125C236CC1A2}" dt="2020-06-24T15:36:19.813" v="842" actId="1076"/>
          <ac:spMkLst>
            <pc:docMk/>
            <pc:sldMk cId="569617848" sldId="272"/>
            <ac:spMk id="30" creationId="{81779EE8-B1C7-40D6-A4B3-3BBB2D9B9945}"/>
          </ac:spMkLst>
        </pc:spChg>
        <pc:spChg chg="add mod">
          <ac:chgData name="Yoo Jonghun" userId="7af2938a2fa79179" providerId="LiveId" clId="{5BC856F5-CB07-4FCA-BE87-125C236CC1A2}" dt="2020-06-24T15:36:19.813" v="842" actId="1076"/>
          <ac:spMkLst>
            <pc:docMk/>
            <pc:sldMk cId="569617848" sldId="272"/>
            <ac:spMk id="31" creationId="{F22DB34E-B012-4A2F-97EE-DE1DD70A63A7}"/>
          </ac:spMkLst>
        </pc:spChg>
        <pc:cxnChg chg="add mod">
          <ac:chgData name="Yoo Jonghun" userId="7af2938a2fa79179" providerId="LiveId" clId="{5BC856F5-CB07-4FCA-BE87-125C236CC1A2}" dt="2020-06-24T15:36:19.813" v="842" actId="1076"/>
          <ac:cxnSpMkLst>
            <pc:docMk/>
            <pc:sldMk cId="569617848" sldId="272"/>
            <ac:cxnSpMk id="6" creationId="{104E883E-A456-459D-8417-50DA82FA516C}"/>
          </ac:cxnSpMkLst>
        </pc:cxnChg>
        <pc:cxnChg chg="add mod">
          <ac:chgData name="Yoo Jonghun" userId="7af2938a2fa79179" providerId="LiveId" clId="{5BC856F5-CB07-4FCA-BE87-125C236CC1A2}" dt="2020-06-24T15:36:19.813" v="842" actId="1076"/>
          <ac:cxnSpMkLst>
            <pc:docMk/>
            <pc:sldMk cId="569617848" sldId="272"/>
            <ac:cxnSpMk id="9" creationId="{B2207B8D-575C-46BC-A15E-8A64AE86962B}"/>
          </ac:cxnSpMkLst>
        </pc:cxnChg>
        <pc:cxnChg chg="add mod">
          <ac:chgData name="Yoo Jonghun" userId="7af2938a2fa79179" providerId="LiveId" clId="{5BC856F5-CB07-4FCA-BE87-125C236CC1A2}" dt="2020-06-24T15:36:19.813" v="842" actId="1076"/>
          <ac:cxnSpMkLst>
            <pc:docMk/>
            <pc:sldMk cId="569617848" sldId="272"/>
            <ac:cxnSpMk id="22" creationId="{C8E4BE86-784A-4995-81B1-9BDBE998C74B}"/>
          </ac:cxnSpMkLst>
        </pc:cxnChg>
        <pc:cxnChg chg="add mod">
          <ac:chgData name="Yoo Jonghun" userId="7af2938a2fa79179" providerId="LiveId" clId="{5BC856F5-CB07-4FCA-BE87-125C236CC1A2}" dt="2020-06-24T15:36:19.813" v="842" actId="1076"/>
          <ac:cxnSpMkLst>
            <pc:docMk/>
            <pc:sldMk cId="569617848" sldId="272"/>
            <ac:cxnSpMk id="23" creationId="{07661062-7C16-401B-8028-6654B461FAD5}"/>
          </ac:cxnSpMkLst>
        </pc:cxnChg>
        <pc:cxnChg chg="add mod">
          <ac:chgData name="Yoo Jonghun" userId="7af2938a2fa79179" providerId="LiveId" clId="{5BC856F5-CB07-4FCA-BE87-125C236CC1A2}" dt="2020-06-24T15:36:19.813" v="842" actId="1076"/>
          <ac:cxnSpMkLst>
            <pc:docMk/>
            <pc:sldMk cId="569617848" sldId="272"/>
            <ac:cxnSpMk id="27" creationId="{50F9589C-A438-4B6E-8E5F-14402FC2D3E3}"/>
          </ac:cxnSpMkLst>
        </pc:cxnChg>
        <pc:cxnChg chg="add mod">
          <ac:chgData name="Yoo Jonghun" userId="7af2938a2fa79179" providerId="LiveId" clId="{5BC856F5-CB07-4FCA-BE87-125C236CC1A2}" dt="2020-06-24T15:36:19.813" v="842" actId="1076"/>
          <ac:cxnSpMkLst>
            <pc:docMk/>
            <pc:sldMk cId="569617848" sldId="272"/>
            <ac:cxnSpMk id="28" creationId="{884539A2-F6DD-43F5-909C-C494E6FA0077}"/>
          </ac:cxnSpMkLst>
        </pc:cxnChg>
      </pc:sldChg>
      <pc:sldChg chg="del">
        <pc:chgData name="Yoo Jonghun" userId="7af2938a2fa79179" providerId="LiveId" clId="{5BC856F5-CB07-4FCA-BE87-125C236CC1A2}" dt="2020-06-23T16:59:21.058" v="5" actId="47"/>
        <pc:sldMkLst>
          <pc:docMk/>
          <pc:sldMk cId="4122033624" sldId="272"/>
        </pc:sldMkLst>
      </pc:sldChg>
      <pc:sldChg chg="del">
        <pc:chgData name="Yoo Jonghun" userId="7af2938a2fa79179" providerId="LiveId" clId="{5BC856F5-CB07-4FCA-BE87-125C236CC1A2}" dt="2020-06-23T16:59:21.058" v="5" actId="47"/>
        <pc:sldMkLst>
          <pc:docMk/>
          <pc:sldMk cId="618002059" sldId="273"/>
        </pc:sldMkLst>
      </pc:sldChg>
      <pc:sldChg chg="addSp delSp modSp add mod">
        <pc:chgData name="Yoo Jonghun" userId="7af2938a2fa79179" providerId="LiveId" clId="{5BC856F5-CB07-4FCA-BE87-125C236CC1A2}" dt="2020-06-24T15:39:26.643" v="1191" actId="1035"/>
        <pc:sldMkLst>
          <pc:docMk/>
          <pc:sldMk cId="3100194950" sldId="273"/>
        </pc:sldMkLst>
        <pc:spChg chg="add mod">
          <ac:chgData name="Yoo Jonghun" userId="7af2938a2fa79179" providerId="LiveId" clId="{5BC856F5-CB07-4FCA-BE87-125C236CC1A2}" dt="2020-06-24T15:36:26.571" v="844"/>
          <ac:spMkLst>
            <pc:docMk/>
            <pc:sldMk cId="3100194950" sldId="273"/>
            <ac:spMk id="11" creationId="{0D04FD9C-6FC6-4ECF-86F7-CE199795FEB5}"/>
          </ac:spMkLst>
        </pc:spChg>
        <pc:spChg chg="del">
          <ac:chgData name="Yoo Jonghun" userId="7af2938a2fa79179" providerId="LiveId" clId="{5BC856F5-CB07-4FCA-BE87-125C236CC1A2}" dt="2020-06-24T15:36:26.320" v="843" actId="478"/>
          <ac:spMkLst>
            <pc:docMk/>
            <pc:sldMk cId="3100194950" sldId="273"/>
            <ac:spMk id="13" creationId="{747D1BA1-A8B3-4C76-BBC0-44851E054BE6}"/>
          </ac:spMkLst>
        </pc:spChg>
        <pc:spChg chg="mod">
          <ac:chgData name="Yoo Jonghun" userId="7af2938a2fa79179" providerId="LiveId" clId="{5BC856F5-CB07-4FCA-BE87-125C236CC1A2}" dt="2020-06-24T15:39:26.643" v="1191" actId="1035"/>
          <ac:spMkLst>
            <pc:docMk/>
            <pc:sldMk cId="3100194950" sldId="273"/>
            <ac:spMk id="14" creationId="{20E735DB-0C32-4FE3-A74F-508D95D5DBDB}"/>
          </ac:spMkLst>
        </pc:spChg>
        <pc:spChg chg="mod">
          <ac:chgData name="Yoo Jonghun" userId="7af2938a2fa79179" providerId="LiveId" clId="{5BC856F5-CB07-4FCA-BE87-125C236CC1A2}" dt="2020-06-24T15:13:11.895" v="413" actId="20577"/>
          <ac:spMkLst>
            <pc:docMk/>
            <pc:sldMk cId="3100194950" sldId="273"/>
            <ac:spMk id="15" creationId="{2E4A27F5-21F5-4292-83F2-1AE429C5CCB6}"/>
          </ac:spMkLst>
        </pc:spChg>
        <pc:spChg chg="mod">
          <ac:chgData name="Yoo Jonghun" userId="7af2938a2fa79179" providerId="LiveId" clId="{5BC856F5-CB07-4FCA-BE87-125C236CC1A2}" dt="2020-06-24T15:39:26.643" v="1191" actId="1035"/>
          <ac:spMkLst>
            <pc:docMk/>
            <pc:sldMk cId="3100194950" sldId="273"/>
            <ac:spMk id="16" creationId="{98E7EF39-2E8C-485D-A3EE-23F094D432AD}"/>
          </ac:spMkLst>
        </pc:spChg>
        <pc:spChg chg="mod">
          <ac:chgData name="Yoo Jonghun" userId="7af2938a2fa79179" providerId="LiveId" clId="{5BC856F5-CB07-4FCA-BE87-125C236CC1A2}" dt="2020-06-24T15:39:22.071" v="1185" actId="27636"/>
          <ac:spMkLst>
            <pc:docMk/>
            <pc:sldMk cId="3100194950" sldId="273"/>
            <ac:spMk id="17" creationId="{C6802FBC-19A4-4F98-A3BA-8679B1D428B5}"/>
          </ac:spMkLst>
        </pc:spChg>
        <pc:spChg chg="mod">
          <ac:chgData name="Yoo Jonghun" userId="7af2938a2fa79179" providerId="LiveId" clId="{5BC856F5-CB07-4FCA-BE87-125C236CC1A2}" dt="2020-06-24T15:39:26.643" v="1191" actId="1035"/>
          <ac:spMkLst>
            <pc:docMk/>
            <pc:sldMk cId="3100194950" sldId="273"/>
            <ac:spMk id="18" creationId="{B9BBF04D-00DF-45FE-9449-54AB09609B64}"/>
          </ac:spMkLst>
        </pc:spChg>
        <pc:spChg chg="mod">
          <ac:chgData name="Yoo Jonghun" userId="7af2938a2fa79179" providerId="LiveId" clId="{5BC856F5-CB07-4FCA-BE87-125C236CC1A2}" dt="2020-06-24T15:39:26.643" v="1191" actId="1035"/>
          <ac:spMkLst>
            <pc:docMk/>
            <pc:sldMk cId="3100194950" sldId="273"/>
            <ac:spMk id="19" creationId="{B402EA02-BBED-445F-86CB-D14BA4A99252}"/>
          </ac:spMkLst>
        </pc:spChg>
        <pc:spChg chg="add mod">
          <ac:chgData name="Yoo Jonghun" userId="7af2938a2fa79179" providerId="LiveId" clId="{5BC856F5-CB07-4FCA-BE87-125C236CC1A2}" dt="2020-06-24T15:36:33.822" v="860" actId="1035"/>
          <ac:spMkLst>
            <pc:docMk/>
            <pc:sldMk cId="3100194950" sldId="273"/>
            <ac:spMk id="22" creationId="{A5157F45-4008-41F6-A1CB-191EDFCF6A27}"/>
          </ac:spMkLst>
        </pc:spChg>
        <pc:spChg chg="add mod">
          <ac:chgData name="Yoo Jonghun" userId="7af2938a2fa79179" providerId="LiveId" clId="{5BC856F5-CB07-4FCA-BE87-125C236CC1A2}" dt="2020-06-24T15:36:40.257" v="861" actId="1076"/>
          <ac:spMkLst>
            <pc:docMk/>
            <pc:sldMk cId="3100194950" sldId="273"/>
            <ac:spMk id="23" creationId="{9520779A-6C03-45C9-8352-6A0CC42F4DFC}"/>
          </ac:spMkLst>
        </pc:spChg>
        <pc:spChg chg="add mod">
          <ac:chgData name="Yoo Jonghun" userId="7af2938a2fa79179" providerId="LiveId" clId="{5BC856F5-CB07-4FCA-BE87-125C236CC1A2}" dt="2020-06-24T15:36:58.608" v="862" actId="1076"/>
          <ac:spMkLst>
            <pc:docMk/>
            <pc:sldMk cId="3100194950" sldId="273"/>
            <ac:spMk id="24" creationId="{32DC6368-C5F7-4469-8848-F1C4DF6E905A}"/>
          </ac:spMkLst>
        </pc:spChg>
        <pc:spChg chg="add mod">
          <ac:chgData name="Yoo Jonghun" userId="7af2938a2fa79179" providerId="LiveId" clId="{5BC856F5-CB07-4FCA-BE87-125C236CC1A2}" dt="2020-06-24T15:37:10.950" v="866" actId="1076"/>
          <ac:spMkLst>
            <pc:docMk/>
            <pc:sldMk cId="3100194950" sldId="273"/>
            <ac:spMk id="28" creationId="{8247AA09-FEE3-41A2-B3D9-0A52D191D98E}"/>
          </ac:spMkLst>
        </pc:spChg>
        <pc:spChg chg="add mod">
          <ac:chgData name="Yoo Jonghun" userId="7af2938a2fa79179" providerId="LiveId" clId="{5BC856F5-CB07-4FCA-BE87-125C236CC1A2}" dt="2020-06-24T15:37:26.166" v="874" actId="1037"/>
          <ac:spMkLst>
            <pc:docMk/>
            <pc:sldMk cId="3100194950" sldId="273"/>
            <ac:spMk id="29" creationId="{F5FDF82D-F9C3-42A1-9B62-F1DA7239647F}"/>
          </ac:spMkLst>
        </pc:spChg>
        <pc:spChg chg="add mod">
          <ac:chgData name="Yoo Jonghun" userId="7af2938a2fa79179" providerId="LiveId" clId="{5BC856F5-CB07-4FCA-BE87-125C236CC1A2}" dt="2020-06-24T15:37:17.550" v="868" actId="1076"/>
          <ac:spMkLst>
            <pc:docMk/>
            <pc:sldMk cId="3100194950" sldId="273"/>
            <ac:spMk id="30" creationId="{A7E329B1-4863-426E-9ACA-4C827E896C33}"/>
          </ac:spMkLst>
        </pc:spChg>
        <pc:spChg chg="add mod">
          <ac:chgData name="Yoo Jonghun" userId="7af2938a2fa79179" providerId="LiveId" clId="{5BC856F5-CB07-4FCA-BE87-125C236CC1A2}" dt="2020-06-24T15:37:02.487" v="864" actId="20577"/>
          <ac:spMkLst>
            <pc:docMk/>
            <pc:sldMk cId="3100194950" sldId="273"/>
            <ac:spMk id="32" creationId="{C749D6A6-2E9A-47D5-A30A-F4E3AEE2C784}"/>
          </ac:spMkLst>
        </pc:spChg>
        <pc:spChg chg="add mod">
          <ac:chgData name="Yoo Jonghun" userId="7af2938a2fa79179" providerId="LiveId" clId="{5BC856F5-CB07-4FCA-BE87-125C236CC1A2}" dt="2020-06-24T15:37:21.758" v="870" actId="20577"/>
          <ac:spMkLst>
            <pc:docMk/>
            <pc:sldMk cId="3100194950" sldId="273"/>
            <ac:spMk id="34" creationId="{73F8C3C1-C656-4BBF-A2B6-8A918FD8160E}"/>
          </ac:spMkLst>
        </pc:spChg>
        <pc:cxnChg chg="add mod">
          <ac:chgData name="Yoo Jonghun" userId="7af2938a2fa79179" providerId="LiveId" clId="{5BC856F5-CB07-4FCA-BE87-125C236CC1A2}" dt="2020-06-24T15:36:33.822" v="860" actId="1035"/>
          <ac:cxnSpMkLst>
            <pc:docMk/>
            <pc:sldMk cId="3100194950" sldId="273"/>
            <ac:cxnSpMk id="12" creationId="{945DBBFC-DB31-40A1-B78B-B9349C9242E1}"/>
          </ac:cxnSpMkLst>
        </pc:cxnChg>
        <pc:cxnChg chg="add mod">
          <ac:chgData name="Yoo Jonghun" userId="7af2938a2fa79179" providerId="LiveId" clId="{5BC856F5-CB07-4FCA-BE87-125C236CC1A2}" dt="2020-06-24T15:36:40.257" v="861" actId="1076"/>
          <ac:cxnSpMkLst>
            <pc:docMk/>
            <pc:sldMk cId="3100194950" sldId="273"/>
            <ac:cxnSpMk id="20" creationId="{08965EAA-0683-407E-B634-C492BB65ACCE}"/>
          </ac:cxnSpMkLst>
        </pc:cxnChg>
        <pc:cxnChg chg="add mod">
          <ac:chgData name="Yoo Jonghun" userId="7af2938a2fa79179" providerId="LiveId" clId="{5BC856F5-CB07-4FCA-BE87-125C236CC1A2}" dt="2020-06-24T15:36:58.608" v="862" actId="1076"/>
          <ac:cxnSpMkLst>
            <pc:docMk/>
            <pc:sldMk cId="3100194950" sldId="273"/>
            <ac:cxnSpMk id="21" creationId="{687A8BEF-D499-43C5-96D4-F780304F3A64}"/>
          </ac:cxnSpMkLst>
        </pc:cxnChg>
        <pc:cxnChg chg="add mod">
          <ac:chgData name="Yoo Jonghun" userId="7af2938a2fa79179" providerId="LiveId" clId="{5BC856F5-CB07-4FCA-BE87-125C236CC1A2}" dt="2020-06-24T15:37:10.950" v="866" actId="1076"/>
          <ac:cxnSpMkLst>
            <pc:docMk/>
            <pc:sldMk cId="3100194950" sldId="273"/>
            <ac:cxnSpMk id="25" creationId="{DFB526AE-7FA4-4744-B493-EFC576B51A37}"/>
          </ac:cxnSpMkLst>
        </pc:cxnChg>
        <pc:cxnChg chg="add mod">
          <ac:chgData name="Yoo Jonghun" userId="7af2938a2fa79179" providerId="LiveId" clId="{5BC856F5-CB07-4FCA-BE87-125C236CC1A2}" dt="2020-06-24T15:37:26.166" v="874" actId="1037"/>
          <ac:cxnSpMkLst>
            <pc:docMk/>
            <pc:sldMk cId="3100194950" sldId="273"/>
            <ac:cxnSpMk id="26" creationId="{FC823038-C630-40D3-BEDE-58DA599CCC26}"/>
          </ac:cxnSpMkLst>
        </pc:cxnChg>
        <pc:cxnChg chg="add mod">
          <ac:chgData name="Yoo Jonghun" userId="7af2938a2fa79179" providerId="LiveId" clId="{5BC856F5-CB07-4FCA-BE87-125C236CC1A2}" dt="2020-06-24T15:37:17.550" v="868" actId="1076"/>
          <ac:cxnSpMkLst>
            <pc:docMk/>
            <pc:sldMk cId="3100194950" sldId="273"/>
            <ac:cxnSpMk id="27" creationId="{FB1E59DC-EFD0-4EBF-8785-EC2044EE61A0}"/>
          </ac:cxnSpMkLst>
        </pc:cxnChg>
        <pc:cxnChg chg="add mod">
          <ac:chgData name="Yoo Jonghun" userId="7af2938a2fa79179" providerId="LiveId" clId="{5BC856F5-CB07-4FCA-BE87-125C236CC1A2}" dt="2020-06-24T15:37:00.786" v="863" actId="571"/>
          <ac:cxnSpMkLst>
            <pc:docMk/>
            <pc:sldMk cId="3100194950" sldId="273"/>
            <ac:cxnSpMk id="31" creationId="{3909C2E5-07A7-463D-BB03-FE1CAD39056D}"/>
          </ac:cxnSpMkLst>
        </pc:cxnChg>
        <pc:cxnChg chg="add mod">
          <ac:chgData name="Yoo Jonghun" userId="7af2938a2fa79179" providerId="LiveId" clId="{5BC856F5-CB07-4FCA-BE87-125C236CC1A2}" dt="2020-06-24T15:37:20.802" v="869" actId="571"/>
          <ac:cxnSpMkLst>
            <pc:docMk/>
            <pc:sldMk cId="3100194950" sldId="273"/>
            <ac:cxnSpMk id="33" creationId="{4AC64088-260E-4997-9374-6A1FC6775D6A}"/>
          </ac:cxnSpMkLst>
        </pc:cxnChg>
      </pc:sldChg>
      <pc:sldChg chg="delSp modSp add mod">
        <pc:chgData name="Yoo Jonghun" userId="7af2938a2fa79179" providerId="LiveId" clId="{5BC856F5-CB07-4FCA-BE87-125C236CC1A2}" dt="2020-06-24T15:42:50.250" v="1426" actId="20577"/>
        <pc:sldMkLst>
          <pc:docMk/>
          <pc:sldMk cId="1876112784" sldId="274"/>
        </pc:sldMkLst>
        <pc:spChg chg="mod">
          <ac:chgData name="Yoo Jonghun" userId="7af2938a2fa79179" providerId="LiveId" clId="{5BC856F5-CB07-4FCA-BE87-125C236CC1A2}" dt="2020-06-24T15:41:48.673" v="1230" actId="20577"/>
          <ac:spMkLst>
            <pc:docMk/>
            <pc:sldMk cId="1876112784" sldId="274"/>
            <ac:spMk id="10" creationId="{E243FFF0-F9F2-4344-A650-8C663107A6E7}"/>
          </ac:spMkLst>
        </pc:spChg>
        <pc:spChg chg="mod">
          <ac:chgData name="Yoo Jonghun" userId="7af2938a2fa79179" providerId="LiveId" clId="{5BC856F5-CB07-4FCA-BE87-125C236CC1A2}" dt="2020-06-24T15:41:49.967" v="1231"/>
          <ac:spMkLst>
            <pc:docMk/>
            <pc:sldMk cId="1876112784" sldId="274"/>
            <ac:spMk id="11" creationId="{CCF4D32E-49C2-47A8-B74A-0C7E4A1641CF}"/>
          </ac:spMkLst>
        </pc:spChg>
        <pc:spChg chg="mod">
          <ac:chgData name="Yoo Jonghun" userId="7af2938a2fa79179" providerId="LiveId" clId="{5BC856F5-CB07-4FCA-BE87-125C236CC1A2}" dt="2020-06-24T15:39:51.471" v="1209" actId="20577"/>
          <ac:spMkLst>
            <pc:docMk/>
            <pc:sldMk cId="1876112784" sldId="274"/>
            <ac:spMk id="15" creationId="{2E4A27F5-21F5-4292-83F2-1AE429C5CCB6}"/>
          </ac:spMkLst>
        </pc:spChg>
        <pc:spChg chg="mod">
          <ac:chgData name="Yoo Jonghun" userId="7af2938a2fa79179" providerId="LiveId" clId="{5BC856F5-CB07-4FCA-BE87-125C236CC1A2}" dt="2020-06-24T15:42:50.250" v="1426" actId="20577"/>
          <ac:spMkLst>
            <pc:docMk/>
            <pc:sldMk cId="1876112784" sldId="274"/>
            <ac:spMk id="17" creationId="{C6802FBC-19A4-4F98-A3BA-8679B1D428B5}"/>
          </ac:spMkLst>
        </pc:spChg>
        <pc:spChg chg="mod">
          <ac:chgData name="Yoo Jonghun" userId="7af2938a2fa79179" providerId="LiveId" clId="{5BC856F5-CB07-4FCA-BE87-125C236CC1A2}" dt="2020-06-24T15:40:56.982" v="1220" actId="20577"/>
          <ac:spMkLst>
            <pc:docMk/>
            <pc:sldMk cId="1876112784" sldId="274"/>
            <ac:spMk id="18" creationId="{B9BBF04D-00DF-45FE-9449-54AB09609B64}"/>
          </ac:spMkLst>
        </pc:spChg>
        <pc:spChg chg="mod">
          <ac:chgData name="Yoo Jonghun" userId="7af2938a2fa79179" providerId="LiveId" clId="{5BC856F5-CB07-4FCA-BE87-125C236CC1A2}" dt="2020-06-24T15:40:58.708" v="1221" actId="20577"/>
          <ac:spMkLst>
            <pc:docMk/>
            <pc:sldMk cId="1876112784" sldId="274"/>
            <ac:spMk id="19" creationId="{B402EA02-BBED-445F-86CB-D14BA4A99252}"/>
          </ac:spMkLst>
        </pc:spChg>
        <pc:spChg chg="del">
          <ac:chgData name="Yoo Jonghun" userId="7af2938a2fa79179" providerId="LiveId" clId="{5BC856F5-CB07-4FCA-BE87-125C236CC1A2}" dt="2020-06-24T15:41:22.180" v="1223" actId="478"/>
          <ac:spMkLst>
            <pc:docMk/>
            <pc:sldMk cId="1876112784" sldId="274"/>
            <ac:spMk id="20" creationId="{EC14891D-E009-4687-85EC-394C4FEA7569}"/>
          </ac:spMkLst>
        </pc:spChg>
        <pc:spChg chg="del">
          <ac:chgData name="Yoo Jonghun" userId="7af2938a2fa79179" providerId="LiveId" clId="{5BC856F5-CB07-4FCA-BE87-125C236CC1A2}" dt="2020-06-24T15:41:22.180" v="1223" actId="478"/>
          <ac:spMkLst>
            <pc:docMk/>
            <pc:sldMk cId="1876112784" sldId="274"/>
            <ac:spMk id="21" creationId="{2AC5CBFB-6374-4CB4-BA90-A76A94A5978C}"/>
          </ac:spMkLst>
        </pc:spChg>
      </pc:sldChg>
      <pc:sldChg chg="del">
        <pc:chgData name="Yoo Jonghun" userId="7af2938a2fa79179" providerId="LiveId" clId="{5BC856F5-CB07-4FCA-BE87-125C236CC1A2}" dt="2020-06-23T16:59:21.058" v="5" actId="47"/>
        <pc:sldMkLst>
          <pc:docMk/>
          <pc:sldMk cId="3050037599" sldId="274"/>
        </pc:sldMkLst>
      </pc:sldChg>
      <pc:sldChg chg="del">
        <pc:chgData name="Yoo Jonghun" userId="7af2938a2fa79179" providerId="LiveId" clId="{5BC856F5-CB07-4FCA-BE87-125C236CC1A2}" dt="2020-06-23T16:59:21.058" v="5" actId="47"/>
        <pc:sldMkLst>
          <pc:docMk/>
          <pc:sldMk cId="208129805" sldId="275"/>
        </pc:sldMkLst>
      </pc:sldChg>
      <pc:sldChg chg="addSp delSp modSp add mod">
        <pc:chgData name="Yoo Jonghun" userId="7af2938a2fa79179" providerId="LiveId" clId="{5BC856F5-CB07-4FCA-BE87-125C236CC1A2}" dt="2020-06-24T15:46:26.489" v="1921" actId="1076"/>
        <pc:sldMkLst>
          <pc:docMk/>
          <pc:sldMk cId="3665694868" sldId="275"/>
        </pc:sldMkLst>
        <pc:spChg chg="add mod">
          <ac:chgData name="Yoo Jonghun" userId="7af2938a2fa79179" providerId="LiveId" clId="{5BC856F5-CB07-4FCA-BE87-125C236CC1A2}" dt="2020-06-24T15:46:26.489" v="1921" actId="1076"/>
          <ac:spMkLst>
            <pc:docMk/>
            <pc:sldMk cId="3665694868" sldId="275"/>
            <ac:spMk id="2" creationId="{4EC20534-BD82-4360-80E8-88F251065A91}"/>
          </ac:spMkLst>
        </pc:spChg>
        <pc:spChg chg="mod">
          <ac:chgData name="Yoo Jonghun" userId="7af2938a2fa79179" providerId="LiveId" clId="{5BC856F5-CB07-4FCA-BE87-125C236CC1A2}" dt="2020-06-24T15:46:26.489" v="1921" actId="1076"/>
          <ac:spMkLst>
            <pc:docMk/>
            <pc:sldMk cId="3665694868" sldId="275"/>
            <ac:spMk id="10" creationId="{E243FFF0-F9F2-4344-A650-8C663107A6E7}"/>
          </ac:spMkLst>
        </pc:spChg>
        <pc:spChg chg="mod">
          <ac:chgData name="Yoo Jonghun" userId="7af2938a2fa79179" providerId="LiveId" clId="{5BC856F5-CB07-4FCA-BE87-125C236CC1A2}" dt="2020-06-24T15:46:26.489" v="1921" actId="1076"/>
          <ac:spMkLst>
            <pc:docMk/>
            <pc:sldMk cId="3665694868" sldId="275"/>
            <ac:spMk id="11" creationId="{CCF4D32E-49C2-47A8-B74A-0C7E4A1641CF}"/>
          </ac:spMkLst>
        </pc:spChg>
        <pc:spChg chg="mod">
          <ac:chgData name="Yoo Jonghun" userId="7af2938a2fa79179" providerId="LiveId" clId="{5BC856F5-CB07-4FCA-BE87-125C236CC1A2}" dt="2020-06-24T15:43:01.137" v="1428" actId="20577"/>
          <ac:spMkLst>
            <pc:docMk/>
            <pc:sldMk cId="3665694868" sldId="275"/>
            <ac:spMk id="15" creationId="{2E4A27F5-21F5-4292-83F2-1AE429C5CCB6}"/>
          </ac:spMkLst>
        </pc:spChg>
        <pc:spChg chg="mod">
          <ac:chgData name="Yoo Jonghun" userId="7af2938a2fa79179" providerId="LiveId" clId="{5BC856F5-CB07-4FCA-BE87-125C236CC1A2}" dt="2020-06-24T15:46:20.583" v="1920" actId="27636"/>
          <ac:spMkLst>
            <pc:docMk/>
            <pc:sldMk cId="3665694868" sldId="275"/>
            <ac:spMk id="17" creationId="{C6802FBC-19A4-4F98-A3BA-8679B1D428B5}"/>
          </ac:spMkLst>
        </pc:spChg>
        <pc:spChg chg="del">
          <ac:chgData name="Yoo Jonghun" userId="7af2938a2fa79179" providerId="LiveId" clId="{5BC856F5-CB07-4FCA-BE87-125C236CC1A2}" dt="2020-06-24T15:43:08.306" v="1429" actId="478"/>
          <ac:spMkLst>
            <pc:docMk/>
            <pc:sldMk cId="3665694868" sldId="275"/>
            <ac:spMk id="18" creationId="{B9BBF04D-00DF-45FE-9449-54AB09609B64}"/>
          </ac:spMkLst>
        </pc:spChg>
        <pc:spChg chg="del">
          <ac:chgData name="Yoo Jonghun" userId="7af2938a2fa79179" providerId="LiveId" clId="{5BC856F5-CB07-4FCA-BE87-125C236CC1A2}" dt="2020-06-24T15:43:08.306" v="1429" actId="478"/>
          <ac:spMkLst>
            <pc:docMk/>
            <pc:sldMk cId="3665694868" sldId="275"/>
            <ac:spMk id="19" creationId="{B402EA02-BBED-445F-86CB-D14BA4A99252}"/>
          </ac:spMkLst>
        </pc:spChg>
      </pc:sldChg>
      <pc:sldChg chg="del">
        <pc:chgData name="Yoo Jonghun" userId="7af2938a2fa79179" providerId="LiveId" clId="{5BC856F5-CB07-4FCA-BE87-125C236CC1A2}" dt="2020-06-23T16:59:21.058" v="5" actId="47"/>
        <pc:sldMkLst>
          <pc:docMk/>
          <pc:sldMk cId="3912523117" sldId="276"/>
        </pc:sldMkLst>
      </pc:sldChg>
      <pc:sldChg chg="del">
        <pc:chgData name="Yoo Jonghun" userId="7af2938a2fa79179" providerId="LiveId" clId="{5BC856F5-CB07-4FCA-BE87-125C236CC1A2}" dt="2020-06-23T16:59:21.058" v="5" actId="47"/>
        <pc:sldMkLst>
          <pc:docMk/>
          <pc:sldMk cId="2240348224" sldId="277"/>
        </pc:sldMkLst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4AE1433C-E41F-47B3-B905-7402690948C0}"/>
    <pc:docChg chg="undo custSel addSld delSld modSld">
      <pc:chgData name="Yoo Jonghun" userId="7af2938a2fa79179" providerId="LiveId" clId="{4AE1433C-E41F-47B3-B905-7402690948C0}" dt="2020-06-23T16:47:06.550" v="357" actId="14100"/>
      <pc:docMkLst>
        <pc:docMk/>
      </pc:docMkLst>
      <pc:sldChg chg="modSp mod">
        <pc:chgData name="Yoo Jonghun" userId="7af2938a2fa79179" providerId="LiveId" clId="{4AE1433C-E41F-47B3-B905-7402690948C0}" dt="2020-06-23T16:22:26.180" v="29"/>
        <pc:sldMkLst>
          <pc:docMk/>
          <pc:sldMk cId="1738146401" sldId="256"/>
        </pc:sldMkLst>
        <pc:spChg chg="mod">
          <ac:chgData name="Yoo Jonghun" userId="7af2938a2fa79179" providerId="LiveId" clId="{4AE1433C-E41F-47B3-B905-7402690948C0}" dt="2020-06-23T16:22:26.180" v="29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4AE1433C-E41F-47B3-B905-7402690948C0}" dt="2020-06-23T16:22:16.329" v="4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">
        <pc:chgData name="Yoo Jonghun" userId="7af2938a2fa79179" providerId="LiveId" clId="{4AE1433C-E41F-47B3-B905-7402690948C0}" dt="2020-06-23T16:23:27.072" v="109" actId="1076"/>
        <pc:sldMkLst>
          <pc:docMk/>
          <pc:sldMk cId="2311395820" sldId="269"/>
        </pc:sldMkLst>
        <pc:spChg chg="mod">
          <ac:chgData name="Yoo Jonghun" userId="7af2938a2fa79179" providerId="LiveId" clId="{4AE1433C-E41F-47B3-B905-7402690948C0}" dt="2020-06-23T16:22:44.354" v="31" actId="20577"/>
          <ac:spMkLst>
            <pc:docMk/>
            <pc:sldMk cId="2311395820" sldId="269"/>
            <ac:spMk id="3" creationId="{911C7C1F-A43E-44B4-87A2-7FF34B782E4F}"/>
          </ac:spMkLst>
        </pc:spChg>
        <pc:spChg chg="mod">
          <ac:chgData name="Yoo Jonghun" userId="7af2938a2fa79179" providerId="LiveId" clId="{4AE1433C-E41F-47B3-B905-7402690948C0}" dt="2020-06-23T16:22:51.399" v="58"/>
          <ac:spMkLst>
            <pc:docMk/>
            <pc:sldMk cId="2311395820" sldId="269"/>
            <ac:spMk id="4" creationId="{068C5A6C-909A-48DF-A469-FC73377508FD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0" creationId="{2429F606-95A0-4A51-B4FE-AE7BDCF41B76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1" creationId="{4E6C22F7-1D4A-4320-A977-71EF98BE39BE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2" creationId="{E12BC50B-4239-443A-BEE8-9E10EA1D3CE5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3" creationId="{8A95EDBB-307B-4050-8DCB-5D73C86FBEB6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4" creationId="{C64FC98F-8B3C-45D9-AA06-199C64D14A91}"/>
          </ac:spMkLst>
        </pc:spChg>
        <pc:spChg chg="mod">
          <ac:chgData name="Yoo Jonghun" userId="7af2938a2fa79179" providerId="LiveId" clId="{4AE1433C-E41F-47B3-B905-7402690948C0}" dt="2020-06-23T16:22:57.914" v="59"/>
          <ac:spMkLst>
            <pc:docMk/>
            <pc:sldMk cId="2311395820" sldId="269"/>
            <ac:spMk id="15" creationId="{2E4A27F5-21F5-4292-83F2-1AE429C5CCB6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6" creationId="{9FE2ACAA-2526-4ED5-BB58-859486039C36}"/>
          </ac:spMkLst>
        </pc:spChg>
        <pc:spChg chg="mod">
          <ac:chgData name="Yoo Jonghun" userId="7af2938a2fa79179" providerId="LiveId" clId="{4AE1433C-E41F-47B3-B905-7402690948C0}" dt="2020-06-23T16:23:14.805" v="105" actId="27636"/>
          <ac:spMkLst>
            <pc:docMk/>
            <pc:sldMk cId="2311395820" sldId="269"/>
            <ac:spMk id="17" creationId="{C6802FBC-19A4-4F98-A3BA-8679B1D428B5}"/>
          </ac:spMkLst>
        </pc:spChg>
        <pc:spChg chg="del mod">
          <ac:chgData name="Yoo Jonghun" userId="7af2938a2fa79179" providerId="LiveId" clId="{4AE1433C-E41F-47B3-B905-7402690948C0}" dt="2020-06-23T16:23:23.631" v="107" actId="478"/>
          <ac:spMkLst>
            <pc:docMk/>
            <pc:sldMk cId="2311395820" sldId="269"/>
            <ac:spMk id="18" creationId="{B7442332-B2D2-4D15-918A-5D68A9154A33}"/>
          </ac:spMkLst>
        </pc:spChg>
        <pc:spChg chg="del mod">
          <ac:chgData name="Yoo Jonghun" userId="7af2938a2fa79179" providerId="LiveId" clId="{4AE1433C-E41F-47B3-B905-7402690948C0}" dt="2020-06-23T16:23:23.631" v="107" actId="478"/>
          <ac:spMkLst>
            <pc:docMk/>
            <pc:sldMk cId="2311395820" sldId="269"/>
            <ac:spMk id="19" creationId="{C9B00DA3-7AC9-40B2-A94F-3D029B7F63E0}"/>
          </ac:spMkLst>
        </pc:spChg>
        <pc:spChg chg="del mod">
          <ac:chgData name="Yoo Jonghun" userId="7af2938a2fa79179" providerId="LiveId" clId="{4AE1433C-E41F-47B3-B905-7402690948C0}" dt="2020-06-23T16:23:23.631" v="107" actId="478"/>
          <ac:spMkLst>
            <pc:docMk/>
            <pc:sldMk cId="2311395820" sldId="269"/>
            <ac:spMk id="24" creationId="{1A075EAE-DCCF-46A3-ABE2-B2D45F46F8A5}"/>
          </ac:spMkLst>
        </pc:spChg>
        <pc:spChg chg="del mod">
          <ac:chgData name="Yoo Jonghun" userId="7af2938a2fa79179" providerId="LiveId" clId="{4AE1433C-E41F-47B3-B905-7402690948C0}" dt="2020-06-23T16:23:23.631" v="107" actId="478"/>
          <ac:spMkLst>
            <pc:docMk/>
            <pc:sldMk cId="2311395820" sldId="269"/>
            <ac:spMk id="25" creationId="{0079A938-2470-45E4-8609-40CA01700B62}"/>
          </ac:spMkLst>
        </pc:spChg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808796859" sldId="270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1667941697" sldId="271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887941018" sldId="272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2112440503" sldId="273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2131278863" sldId="274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3382444670" sldId="275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1560680969" sldId="276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44531724" sldId="277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2368141969" sldId="278"/>
        </pc:sldMkLst>
      </pc:sldChg>
      <pc:sldChg chg="addSp delSp modSp add mod">
        <pc:chgData name="Yoo Jonghun" userId="7af2938a2fa79179" providerId="LiveId" clId="{4AE1433C-E41F-47B3-B905-7402690948C0}" dt="2020-06-23T16:29:46.867" v="180"/>
        <pc:sldMkLst>
          <pc:docMk/>
          <pc:sldMk cId="2505032872" sldId="279"/>
        </pc:sldMkLst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0" creationId="{2429F606-95A0-4A51-B4FE-AE7BDCF41B76}"/>
          </ac:spMkLst>
        </pc:spChg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1" creationId="{4E6C22F7-1D4A-4320-A977-71EF98BE39BE}"/>
          </ac:spMkLst>
        </pc:spChg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2" creationId="{E12BC50B-4239-443A-BEE8-9E10EA1D3CE5}"/>
          </ac:spMkLst>
        </pc:spChg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3" creationId="{8A95EDBB-307B-4050-8DCB-5D73C86FBEB6}"/>
          </ac:spMkLst>
        </pc:spChg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4" creationId="{C64FC98F-8B3C-45D9-AA06-199C64D14A91}"/>
          </ac:spMkLst>
        </pc:spChg>
        <pc:spChg chg="mod">
          <ac:chgData name="Yoo Jonghun" userId="7af2938a2fa79179" providerId="LiveId" clId="{4AE1433C-E41F-47B3-B905-7402690948C0}" dt="2020-06-23T16:23:48.240" v="111" actId="20577"/>
          <ac:spMkLst>
            <pc:docMk/>
            <pc:sldMk cId="2505032872" sldId="279"/>
            <ac:spMk id="15" creationId="{2E4A27F5-21F5-4292-83F2-1AE429C5CCB6}"/>
          </ac:spMkLst>
        </pc:spChg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6" creationId="{9FE2ACAA-2526-4ED5-BB58-859486039C36}"/>
          </ac:spMkLst>
        </pc:spChg>
        <pc:spChg chg="mod">
          <ac:chgData name="Yoo Jonghun" userId="7af2938a2fa79179" providerId="LiveId" clId="{4AE1433C-E41F-47B3-B905-7402690948C0}" dt="2020-06-23T16:23:55.858" v="113"/>
          <ac:spMkLst>
            <pc:docMk/>
            <pc:sldMk cId="2505032872" sldId="279"/>
            <ac:spMk id="17" creationId="{C6802FBC-19A4-4F98-A3BA-8679B1D428B5}"/>
          </ac:spMkLst>
        </pc:spChg>
        <pc:spChg chg="add mod">
          <ac:chgData name="Yoo Jonghun" userId="7af2938a2fa79179" providerId="LiveId" clId="{4AE1433C-E41F-47B3-B905-7402690948C0}" dt="2020-06-23T16:28:59.569" v="179" actId="20577"/>
          <ac:spMkLst>
            <pc:docMk/>
            <pc:sldMk cId="2505032872" sldId="279"/>
            <ac:spMk id="18" creationId="{19F611B6-E46C-4E0E-83E9-952ED4D4EFCD}"/>
          </ac:spMkLst>
        </pc:spChg>
        <pc:spChg chg="add mod">
          <ac:chgData name="Yoo Jonghun" userId="7af2938a2fa79179" providerId="LiveId" clId="{4AE1433C-E41F-47B3-B905-7402690948C0}" dt="2020-06-23T16:29:46.867" v="180"/>
          <ac:spMkLst>
            <pc:docMk/>
            <pc:sldMk cId="2505032872" sldId="279"/>
            <ac:spMk id="19" creationId="{FE056C19-03EC-4460-8A8E-A6A128138F02}"/>
          </ac:spMkLst>
        </pc:spChg>
        <pc:spChg chg="add mod">
          <ac:chgData name="Yoo Jonghun" userId="7af2938a2fa79179" providerId="LiveId" clId="{4AE1433C-E41F-47B3-B905-7402690948C0}" dt="2020-06-23T16:24:16.489" v="117" actId="1076"/>
          <ac:spMkLst>
            <pc:docMk/>
            <pc:sldMk cId="2505032872" sldId="279"/>
            <ac:spMk id="20" creationId="{B1766DF4-FE12-431A-B703-957DCC5B9731}"/>
          </ac:spMkLst>
        </pc:spChg>
        <pc:spChg chg="add mod">
          <ac:chgData name="Yoo Jonghun" userId="7af2938a2fa79179" providerId="LiveId" clId="{4AE1433C-E41F-47B3-B905-7402690948C0}" dt="2020-06-23T16:24:16.489" v="117" actId="1076"/>
          <ac:spMkLst>
            <pc:docMk/>
            <pc:sldMk cId="2505032872" sldId="279"/>
            <ac:spMk id="21" creationId="{47929E07-8C14-454D-90FA-22F9B71AB81D}"/>
          </ac:spMkLst>
        </pc:spChg>
        <pc:spChg chg="add del mod">
          <ac:chgData name="Yoo Jonghun" userId="7af2938a2fa79179" providerId="LiveId" clId="{4AE1433C-E41F-47B3-B905-7402690948C0}" dt="2020-06-23T16:24:11.950" v="116" actId="478"/>
          <ac:spMkLst>
            <pc:docMk/>
            <pc:sldMk cId="2505032872" sldId="279"/>
            <ac:spMk id="22" creationId="{CFA579AC-565A-4E72-A07C-6E59CEEF6741}"/>
          </ac:spMkLst>
        </pc:spChg>
        <pc:spChg chg="add del mod">
          <ac:chgData name="Yoo Jonghun" userId="7af2938a2fa79179" providerId="LiveId" clId="{4AE1433C-E41F-47B3-B905-7402690948C0}" dt="2020-06-23T16:24:11.950" v="116" actId="478"/>
          <ac:spMkLst>
            <pc:docMk/>
            <pc:sldMk cId="2505032872" sldId="279"/>
            <ac:spMk id="23" creationId="{C9B953AA-1844-4E8E-BABA-B5E3F6A1F58A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4" creationId="{1E5B89CB-08F3-4EDD-A3F4-E1C69535677C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5" creationId="{8699C70A-96D2-4896-B3B1-FB3DA33B0DB0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6" creationId="{285397F6-0A38-4037-BA13-1D94152D28DF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7" creationId="{258D07D3-50C5-42DB-B3DA-3886E3939731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8" creationId="{C32267E5-CD94-4C19-A3B4-C63CC67FF9BC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9" creationId="{47B20E17-C323-4374-9768-710B5E447EA5}"/>
          </ac:spMkLst>
        </pc:spChg>
      </pc:sldChg>
      <pc:sldChg chg="addSp delSp modSp add mod">
        <pc:chgData name="Yoo Jonghun" userId="7af2938a2fa79179" providerId="LiveId" clId="{4AE1433C-E41F-47B3-B905-7402690948C0}" dt="2020-06-23T16:27:03.262" v="148" actId="1076"/>
        <pc:sldMkLst>
          <pc:docMk/>
          <pc:sldMk cId="582919105" sldId="280"/>
        </pc:sldMkLst>
        <pc:spChg chg="add mod">
          <ac:chgData name="Yoo Jonghun" userId="7af2938a2fa79179" providerId="LiveId" clId="{4AE1433C-E41F-47B3-B905-7402690948C0}" dt="2020-06-23T16:27:03.262" v="148" actId="1076"/>
          <ac:spMkLst>
            <pc:docMk/>
            <pc:sldMk cId="582919105" sldId="280"/>
            <ac:spMk id="11" creationId="{9D5C182B-9B9A-4602-8B46-828001E85651}"/>
          </ac:spMkLst>
        </pc:spChg>
        <pc:spChg chg="mod">
          <ac:chgData name="Yoo Jonghun" userId="7af2938a2fa79179" providerId="LiveId" clId="{4AE1433C-E41F-47B3-B905-7402690948C0}" dt="2020-06-23T16:26:41.493" v="139" actId="20577"/>
          <ac:spMkLst>
            <pc:docMk/>
            <pc:sldMk cId="582919105" sldId="280"/>
            <ac:spMk id="15" creationId="{2E4A27F5-21F5-4292-83F2-1AE429C5CCB6}"/>
          </ac:spMkLst>
        </pc:spChg>
        <pc:spChg chg="mod">
          <ac:chgData name="Yoo Jonghun" userId="7af2938a2fa79179" providerId="LiveId" clId="{4AE1433C-E41F-47B3-B905-7402690948C0}" dt="2020-06-23T16:26:59.318" v="147" actId="27636"/>
          <ac:spMkLst>
            <pc:docMk/>
            <pc:sldMk cId="582919105" sldId="280"/>
            <ac:spMk id="17" creationId="{C6802FBC-19A4-4F98-A3BA-8679B1D428B5}"/>
          </ac:spMkLst>
        </pc:spChg>
        <pc:spChg chg="del">
          <ac:chgData name="Yoo Jonghun" userId="7af2938a2fa79179" providerId="LiveId" clId="{4AE1433C-E41F-47B3-B905-7402690948C0}" dt="2020-06-23T16:26:46.239" v="140" actId="478"/>
          <ac:spMkLst>
            <pc:docMk/>
            <pc:sldMk cId="582919105" sldId="280"/>
            <ac:spMk id="18" creationId="{19F611B6-E46C-4E0E-83E9-952ED4D4EFCD}"/>
          </ac:spMkLst>
        </pc:spChg>
        <pc:spChg chg="del">
          <ac:chgData name="Yoo Jonghun" userId="7af2938a2fa79179" providerId="LiveId" clId="{4AE1433C-E41F-47B3-B905-7402690948C0}" dt="2020-06-23T16:26:46.239" v="140" actId="478"/>
          <ac:spMkLst>
            <pc:docMk/>
            <pc:sldMk cId="582919105" sldId="280"/>
            <ac:spMk id="19" creationId="{FE056C19-03EC-4460-8A8E-A6A128138F02}"/>
          </ac:spMkLst>
        </pc:spChg>
        <pc:spChg chg="del">
          <ac:chgData name="Yoo Jonghun" userId="7af2938a2fa79179" providerId="LiveId" clId="{4AE1433C-E41F-47B3-B905-7402690948C0}" dt="2020-06-23T16:26:46.239" v="140" actId="478"/>
          <ac:spMkLst>
            <pc:docMk/>
            <pc:sldMk cId="582919105" sldId="280"/>
            <ac:spMk id="20" creationId="{B1766DF4-FE12-431A-B703-957DCC5B9731}"/>
          </ac:spMkLst>
        </pc:spChg>
        <pc:spChg chg="del">
          <ac:chgData name="Yoo Jonghun" userId="7af2938a2fa79179" providerId="LiveId" clId="{4AE1433C-E41F-47B3-B905-7402690948C0}" dt="2020-06-23T16:26:46.239" v="140" actId="478"/>
          <ac:spMkLst>
            <pc:docMk/>
            <pc:sldMk cId="582919105" sldId="280"/>
            <ac:spMk id="21" creationId="{47929E07-8C14-454D-90FA-22F9B71AB81D}"/>
          </ac:spMkLst>
        </pc:spChg>
        <pc:graphicFrameChg chg="add mod">
          <ac:chgData name="Yoo Jonghun" userId="7af2938a2fa79179" providerId="LiveId" clId="{4AE1433C-E41F-47B3-B905-7402690948C0}" dt="2020-06-23T16:27:03.262" v="148" actId="1076"/>
          <ac:graphicFrameMkLst>
            <pc:docMk/>
            <pc:sldMk cId="582919105" sldId="280"/>
            <ac:graphicFrameMk id="10" creationId="{167F1C21-D260-4D2D-B9CB-DF9E35093ECB}"/>
          </ac:graphicFrameMkLst>
        </pc:graphicFrameChg>
      </pc:sldChg>
      <pc:sldChg chg="addSp delSp modSp add mod">
        <pc:chgData name="Yoo Jonghun" userId="7af2938a2fa79179" providerId="LiveId" clId="{4AE1433C-E41F-47B3-B905-7402690948C0}" dt="2020-06-23T16:27:42.761" v="163" actId="1076"/>
        <pc:sldMkLst>
          <pc:docMk/>
          <pc:sldMk cId="3856391672" sldId="281"/>
        </pc:sldMkLst>
        <pc:spChg chg="add mod">
          <ac:chgData name="Yoo Jonghun" userId="7af2938a2fa79179" providerId="LiveId" clId="{4AE1433C-E41F-47B3-B905-7402690948C0}" dt="2020-06-23T16:27:42.761" v="163" actId="1076"/>
          <ac:spMkLst>
            <pc:docMk/>
            <pc:sldMk cId="3856391672" sldId="281"/>
            <ac:spMk id="9" creationId="{7E415AC9-4A46-4914-B0D5-2A33680B42B8}"/>
          </ac:spMkLst>
        </pc:spChg>
        <pc:spChg chg="del">
          <ac:chgData name="Yoo Jonghun" userId="7af2938a2fa79179" providerId="LiveId" clId="{4AE1433C-E41F-47B3-B905-7402690948C0}" dt="2020-06-23T16:27:28.510" v="152" actId="478"/>
          <ac:spMkLst>
            <pc:docMk/>
            <pc:sldMk cId="3856391672" sldId="281"/>
            <ac:spMk id="11" creationId="{9D5C182B-9B9A-4602-8B46-828001E85651}"/>
          </ac:spMkLst>
        </pc:spChg>
        <pc:spChg chg="add mod">
          <ac:chgData name="Yoo Jonghun" userId="7af2938a2fa79179" providerId="LiveId" clId="{4AE1433C-E41F-47B3-B905-7402690948C0}" dt="2020-06-23T16:27:42.761" v="163" actId="1076"/>
          <ac:spMkLst>
            <pc:docMk/>
            <pc:sldMk cId="3856391672" sldId="281"/>
            <ac:spMk id="12" creationId="{D332D58F-151E-4329-8090-63178BF0D8C0}"/>
          </ac:spMkLst>
        </pc:spChg>
        <pc:spChg chg="mod">
          <ac:chgData name="Yoo Jonghun" userId="7af2938a2fa79179" providerId="LiveId" clId="{4AE1433C-E41F-47B3-B905-7402690948C0}" dt="2020-06-23T16:27:14.046" v="150" actId="20577"/>
          <ac:spMkLst>
            <pc:docMk/>
            <pc:sldMk cId="3856391672" sldId="281"/>
            <ac:spMk id="15" creationId="{2E4A27F5-21F5-4292-83F2-1AE429C5CCB6}"/>
          </ac:spMkLst>
        </pc:spChg>
        <pc:spChg chg="mod">
          <ac:chgData name="Yoo Jonghun" userId="7af2938a2fa79179" providerId="LiveId" clId="{4AE1433C-E41F-47B3-B905-7402690948C0}" dt="2020-06-23T16:27:36.864" v="162" actId="20577"/>
          <ac:spMkLst>
            <pc:docMk/>
            <pc:sldMk cId="3856391672" sldId="281"/>
            <ac:spMk id="17" creationId="{C6802FBC-19A4-4F98-A3BA-8679B1D428B5}"/>
          </ac:spMkLst>
        </pc:spChg>
        <pc:graphicFrameChg chg="add mod">
          <ac:chgData name="Yoo Jonghun" userId="7af2938a2fa79179" providerId="LiveId" clId="{4AE1433C-E41F-47B3-B905-7402690948C0}" dt="2020-06-23T16:27:42.761" v="163" actId="1076"/>
          <ac:graphicFrameMkLst>
            <pc:docMk/>
            <pc:sldMk cId="3856391672" sldId="281"/>
            <ac:graphicFrameMk id="8" creationId="{BA04147F-FDAE-4102-B414-BDB13A0A2443}"/>
          </ac:graphicFrameMkLst>
        </pc:graphicFrameChg>
        <pc:graphicFrameChg chg="del">
          <ac:chgData name="Yoo Jonghun" userId="7af2938a2fa79179" providerId="LiveId" clId="{4AE1433C-E41F-47B3-B905-7402690948C0}" dt="2020-06-23T16:27:28.510" v="152" actId="478"/>
          <ac:graphicFrameMkLst>
            <pc:docMk/>
            <pc:sldMk cId="3856391672" sldId="281"/>
            <ac:graphicFrameMk id="10" creationId="{167F1C21-D260-4D2D-B9CB-DF9E35093ECB}"/>
          </ac:graphicFrameMkLst>
        </pc:graphicFrameChg>
      </pc:sldChg>
      <pc:sldChg chg="addSp delSp modSp add mod">
        <pc:chgData name="Yoo Jonghun" userId="7af2938a2fa79179" providerId="LiveId" clId="{4AE1433C-E41F-47B3-B905-7402690948C0}" dt="2020-06-23T16:28:18.714" v="172" actId="1038"/>
        <pc:sldMkLst>
          <pc:docMk/>
          <pc:sldMk cId="1824783135" sldId="282"/>
        </pc:sldMkLst>
        <pc:spChg chg="del">
          <ac:chgData name="Yoo Jonghun" userId="7af2938a2fa79179" providerId="LiveId" clId="{4AE1433C-E41F-47B3-B905-7402690948C0}" dt="2020-06-23T16:28:10.200" v="168" actId="478"/>
          <ac:spMkLst>
            <pc:docMk/>
            <pc:sldMk cId="1824783135" sldId="282"/>
            <ac:spMk id="9" creationId="{7E415AC9-4A46-4914-B0D5-2A33680B42B8}"/>
          </ac:spMkLst>
        </pc:spChg>
        <pc:spChg chg="add mod">
          <ac:chgData name="Yoo Jonghun" userId="7af2938a2fa79179" providerId="LiveId" clId="{4AE1433C-E41F-47B3-B905-7402690948C0}" dt="2020-06-23T16:28:14.336" v="169" actId="571"/>
          <ac:spMkLst>
            <pc:docMk/>
            <pc:sldMk cId="1824783135" sldId="282"/>
            <ac:spMk id="10" creationId="{D2DC5FCE-AB0A-48D9-A47C-C06AFCFFE8E0}"/>
          </ac:spMkLst>
        </pc:spChg>
        <pc:spChg chg="add mod">
          <ac:chgData name="Yoo Jonghun" userId="7af2938a2fa79179" providerId="LiveId" clId="{4AE1433C-E41F-47B3-B905-7402690948C0}" dt="2020-06-23T16:28:18.714" v="172" actId="1038"/>
          <ac:spMkLst>
            <pc:docMk/>
            <pc:sldMk cId="1824783135" sldId="282"/>
            <ac:spMk id="11" creationId="{6C2B6D53-4251-4622-9358-6EDDCD88ACCD}"/>
          </ac:spMkLst>
        </pc:spChg>
        <pc:spChg chg="mod">
          <ac:chgData name="Yoo Jonghun" userId="7af2938a2fa79179" providerId="LiveId" clId="{4AE1433C-E41F-47B3-B905-7402690948C0}" dt="2020-06-23T16:28:07.014" v="167" actId="14100"/>
          <ac:spMkLst>
            <pc:docMk/>
            <pc:sldMk cId="1824783135" sldId="282"/>
            <ac:spMk id="12" creationId="{D332D58F-151E-4329-8090-63178BF0D8C0}"/>
          </ac:spMkLst>
        </pc:spChg>
        <pc:spChg chg="mod">
          <ac:chgData name="Yoo Jonghun" userId="7af2938a2fa79179" providerId="LiveId" clId="{4AE1433C-E41F-47B3-B905-7402690948C0}" dt="2020-06-23T16:27:52.724" v="165" actId="20577"/>
          <ac:spMkLst>
            <pc:docMk/>
            <pc:sldMk cId="1824783135" sldId="282"/>
            <ac:spMk id="15" creationId="{2E4A27F5-21F5-4292-83F2-1AE429C5CCB6}"/>
          </ac:spMkLst>
        </pc:spChg>
        <pc:spChg chg="mod">
          <ac:chgData name="Yoo Jonghun" userId="7af2938a2fa79179" providerId="LiveId" clId="{4AE1433C-E41F-47B3-B905-7402690948C0}" dt="2020-06-23T16:27:57.089" v="166"/>
          <ac:spMkLst>
            <pc:docMk/>
            <pc:sldMk cId="1824783135" sldId="282"/>
            <ac:spMk id="17" creationId="{C6802FBC-19A4-4F98-A3BA-8679B1D428B5}"/>
          </ac:spMkLst>
        </pc:spChg>
      </pc:sldChg>
      <pc:sldChg chg="addSp delSp modSp add mod">
        <pc:chgData name="Yoo Jonghun" userId="7af2938a2fa79179" providerId="LiveId" clId="{4AE1433C-E41F-47B3-B905-7402690948C0}" dt="2020-06-23T16:47:06.550" v="357" actId="14100"/>
        <pc:sldMkLst>
          <pc:docMk/>
          <pc:sldMk cId="1585460410" sldId="283"/>
        </pc:sldMkLst>
        <pc:spChg chg="add del">
          <ac:chgData name="Yoo Jonghun" userId="7af2938a2fa79179" providerId="LiveId" clId="{4AE1433C-E41F-47B3-B905-7402690948C0}" dt="2020-06-23T16:40:43.443" v="295"/>
          <ac:spMkLst>
            <pc:docMk/>
            <pc:sldMk cId="1585460410" sldId="283"/>
            <ac:spMk id="2" creationId="{C1DEFFC2-1FA8-4FF5-AF33-1002E48A694F}"/>
          </ac:spMkLst>
        </pc:spChg>
        <pc:spChg chg="mod">
          <ac:chgData name="Yoo Jonghun" userId="7af2938a2fa79179" providerId="LiveId" clId="{4AE1433C-E41F-47B3-B905-7402690948C0}" dt="2020-06-23T16:30:47.750" v="202"/>
          <ac:spMkLst>
            <pc:docMk/>
            <pc:sldMk cId="1585460410" sldId="283"/>
            <ac:spMk id="15" creationId="{2E4A27F5-21F5-4292-83F2-1AE429C5CCB6}"/>
          </ac:spMkLst>
        </pc:spChg>
        <pc:spChg chg="mod">
          <ac:chgData name="Yoo Jonghun" userId="7af2938a2fa79179" providerId="LiveId" clId="{4AE1433C-E41F-47B3-B905-7402690948C0}" dt="2020-06-23T16:47:06.550" v="357" actId="14100"/>
          <ac:spMkLst>
            <pc:docMk/>
            <pc:sldMk cId="1585460410" sldId="283"/>
            <ac:spMk id="17" creationId="{C6802FBC-19A4-4F98-A3BA-8679B1D428B5}"/>
          </ac:spMkLst>
        </pc:spChg>
        <pc:spChg chg="del">
          <ac:chgData name="Yoo Jonghun" userId="7af2938a2fa79179" providerId="LiveId" clId="{4AE1433C-E41F-47B3-B905-7402690948C0}" dt="2020-06-23T16:40:18.836" v="284" actId="478"/>
          <ac:spMkLst>
            <pc:docMk/>
            <pc:sldMk cId="1585460410" sldId="283"/>
            <ac:spMk id="18" creationId="{19F611B6-E46C-4E0E-83E9-952ED4D4EFCD}"/>
          </ac:spMkLst>
        </pc:spChg>
        <pc:spChg chg="del">
          <ac:chgData name="Yoo Jonghun" userId="7af2938a2fa79179" providerId="LiveId" clId="{4AE1433C-E41F-47B3-B905-7402690948C0}" dt="2020-06-23T16:40:18.836" v="284" actId="478"/>
          <ac:spMkLst>
            <pc:docMk/>
            <pc:sldMk cId="1585460410" sldId="283"/>
            <ac:spMk id="19" creationId="{FE056C19-03EC-4460-8A8E-A6A128138F02}"/>
          </ac:spMkLst>
        </pc:spChg>
        <pc:spChg chg="del">
          <ac:chgData name="Yoo Jonghun" userId="7af2938a2fa79179" providerId="LiveId" clId="{4AE1433C-E41F-47B3-B905-7402690948C0}" dt="2020-06-23T16:40:18.836" v="284" actId="478"/>
          <ac:spMkLst>
            <pc:docMk/>
            <pc:sldMk cId="1585460410" sldId="283"/>
            <ac:spMk id="20" creationId="{B1766DF4-FE12-431A-B703-957DCC5B9731}"/>
          </ac:spMkLst>
        </pc:spChg>
        <pc:spChg chg="del">
          <ac:chgData name="Yoo Jonghun" userId="7af2938a2fa79179" providerId="LiveId" clId="{4AE1433C-E41F-47B3-B905-7402690948C0}" dt="2020-06-23T16:40:18.836" v="284" actId="478"/>
          <ac:spMkLst>
            <pc:docMk/>
            <pc:sldMk cId="1585460410" sldId="283"/>
            <ac:spMk id="21" creationId="{47929E07-8C14-454D-90FA-22F9B71AB81D}"/>
          </ac:spMkLst>
        </pc:spChg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097047B8-7B57-427E-95F1-54F7F3B4D1E2}"/>
    <pc:docChg chg="undo custSel modSld">
      <pc:chgData name="Yoo Jonghun" userId="7af2938a2fa79179" providerId="LiveId" clId="{097047B8-7B57-427E-95F1-54F7F3B4D1E2}" dt="2020-06-23T16:16:57.449" v="27" actId="20577"/>
      <pc:docMkLst>
        <pc:docMk/>
      </pc:docMkLst>
      <pc:sldChg chg="modSp mod">
        <pc:chgData name="Yoo Jonghun" userId="7af2938a2fa79179" providerId="LiveId" clId="{097047B8-7B57-427E-95F1-54F7F3B4D1E2}" dt="2020-06-23T16:16:57.449" v="27" actId="20577"/>
        <pc:sldMkLst>
          <pc:docMk/>
          <pc:sldMk cId="808796859" sldId="270"/>
        </pc:sldMkLst>
        <pc:spChg chg="mod">
          <ac:chgData name="Yoo Jonghun" userId="7af2938a2fa79179" providerId="LiveId" clId="{097047B8-7B57-427E-95F1-54F7F3B4D1E2}" dt="2020-06-23T16:16:57.449" v="27" actId="20577"/>
          <ac:spMkLst>
            <pc:docMk/>
            <pc:sldMk cId="808796859" sldId="270"/>
            <ac:spMk id="17" creationId="{C6802FBC-19A4-4F98-A3BA-8679B1D428B5}"/>
          </ac:spMkLst>
        </pc:spChg>
      </pc:sldChg>
    </pc:docChg>
  </pc:docChgLst>
  <pc:docChgLst>
    <pc:chgData name="Yoo Jonghun" userId="7af2938a2fa79179" providerId="LiveId" clId="{1ABCD4A6-5E7A-46C2-9D52-38049F65695E}"/>
    <pc:docChg chg="undo custSel addSld delSld modSld">
      <pc:chgData name="Yoo Jonghun" userId="7af2938a2fa79179" providerId="LiveId" clId="{1ABCD4A6-5E7A-46C2-9D52-38049F65695E}" dt="2020-05-30T08:37:15.512" v="607"/>
      <pc:docMkLst>
        <pc:docMk/>
      </pc:docMkLst>
      <pc:sldChg chg="modSp mod">
        <pc:chgData name="Yoo Jonghun" userId="7af2938a2fa79179" providerId="LiveId" clId="{1ABCD4A6-5E7A-46C2-9D52-38049F65695E}" dt="2020-05-30T08:09:35.966" v="226"/>
        <pc:sldMkLst>
          <pc:docMk/>
          <pc:sldMk cId="1738146401" sldId="256"/>
        </pc:sldMkLst>
        <pc:spChg chg="mod">
          <ac:chgData name="Yoo Jonghun" userId="7af2938a2fa79179" providerId="LiveId" clId="{1ABCD4A6-5E7A-46C2-9D52-38049F65695E}" dt="2020-05-30T08:09:35.966" v="226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3331657119" sldId="268"/>
        </pc:sldMkLst>
      </pc:sldChg>
      <pc:sldChg chg="addSp delSp modSp mod">
        <pc:chgData name="Yoo Jonghun" userId="7af2938a2fa79179" providerId="LiveId" clId="{1ABCD4A6-5E7A-46C2-9D52-38049F65695E}" dt="2020-05-30T08:09:40.885" v="244"/>
        <pc:sldMkLst>
          <pc:docMk/>
          <pc:sldMk cId="2311395820" sldId="269"/>
        </pc:sldMkLst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2" creationId="{C1C69F64-F510-492A-BAD9-081F5111B6AE}"/>
          </ac:spMkLst>
        </pc:spChg>
        <pc:spChg chg="mod">
          <ac:chgData name="Yoo Jonghun" userId="7af2938a2fa79179" providerId="LiveId" clId="{1ABCD4A6-5E7A-46C2-9D52-38049F65695E}" dt="2020-05-30T08:03:51.535" v="14" actId="20577"/>
          <ac:spMkLst>
            <pc:docMk/>
            <pc:sldMk cId="2311395820" sldId="269"/>
            <ac:spMk id="3" creationId="{911C7C1F-A43E-44B4-87A2-7FF34B782E4F}"/>
          </ac:spMkLst>
        </pc:spChg>
        <pc:spChg chg="mod">
          <ac:chgData name="Yoo Jonghun" userId="7af2938a2fa79179" providerId="LiveId" clId="{1ABCD4A6-5E7A-46C2-9D52-38049F65695E}" dt="2020-05-30T08:09:40.885" v="244"/>
          <ac:spMkLst>
            <pc:docMk/>
            <pc:sldMk cId="2311395820" sldId="269"/>
            <ac:spMk id="4" creationId="{068C5A6C-909A-48DF-A469-FC73377508FD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5" creationId="{7FBC023E-5D69-44AC-9A88-C9CCE4BFD6A0}"/>
          </ac:spMkLst>
        </pc:spChg>
        <pc:spChg chg="add del mod">
          <ac:chgData name="Yoo Jonghun" userId="7af2938a2fa79179" providerId="LiveId" clId="{1ABCD4A6-5E7A-46C2-9D52-38049F65695E}" dt="2020-05-30T08:04:00.696" v="27" actId="478"/>
          <ac:spMkLst>
            <pc:docMk/>
            <pc:sldMk cId="2311395820" sldId="269"/>
            <ac:spMk id="7" creationId="{2A343686-6743-4AF0-AF25-7B87C441116D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9" creationId="{52ACB516-8C5A-4449-8599-274B793160E8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10" creationId="{D075B3D6-F4A7-4570-A370-2989E96936B1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11" creationId="{D1EE8BFE-3EB7-455E-92D1-F438843AA464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12" creationId="{83C44B21-F575-46E2-B84B-E87516F6893B}"/>
          </ac:spMkLst>
        </pc:spChg>
        <pc:spChg chg="add del mod">
          <ac:chgData name="Yoo Jonghun" userId="7af2938a2fa79179" providerId="LiveId" clId="{1ABCD4A6-5E7A-46C2-9D52-38049F65695E}" dt="2020-05-30T08:04:00.696" v="27" actId="478"/>
          <ac:spMkLst>
            <pc:docMk/>
            <pc:sldMk cId="2311395820" sldId="269"/>
            <ac:spMk id="13" creationId="{AA0764A6-8385-466E-AF8D-B8448D7D2C30}"/>
          </ac:spMkLst>
        </pc:spChg>
        <pc:spChg chg="add mod">
          <ac:chgData name="Yoo Jonghun" userId="7af2938a2fa79179" providerId="LiveId" clId="{1ABCD4A6-5E7A-46C2-9D52-38049F65695E}" dt="2020-05-30T08:07:55.040" v="176" actId="20577"/>
          <ac:spMkLst>
            <pc:docMk/>
            <pc:sldMk cId="2311395820" sldId="269"/>
            <ac:spMk id="15" creationId="{2E4A27F5-21F5-4292-83F2-1AE429C5CCB6}"/>
          </ac:spMkLst>
        </pc:spChg>
        <pc:spChg chg="add mod">
          <ac:chgData name="Yoo Jonghun" userId="7af2938a2fa79179" providerId="LiveId" clId="{1ABCD4A6-5E7A-46C2-9D52-38049F65695E}" dt="2020-05-30T08:05:51.926" v="112" actId="14100"/>
          <ac:spMkLst>
            <pc:docMk/>
            <pc:sldMk cId="2311395820" sldId="269"/>
            <ac:spMk id="17" creationId="{C6802FBC-19A4-4F98-A3BA-8679B1D428B5}"/>
          </ac:spMkLst>
        </pc:spChg>
        <pc:spChg chg="add mod">
          <ac:chgData name="Yoo Jonghun" userId="7af2938a2fa79179" providerId="LiveId" clId="{1ABCD4A6-5E7A-46C2-9D52-38049F65695E}" dt="2020-05-30T08:07:23.946" v="130" actId="1076"/>
          <ac:spMkLst>
            <pc:docMk/>
            <pc:sldMk cId="2311395820" sldId="269"/>
            <ac:spMk id="18" creationId="{B7442332-B2D2-4D15-918A-5D68A9154A33}"/>
          </ac:spMkLst>
        </pc:spChg>
        <pc:spChg chg="add mod">
          <ac:chgData name="Yoo Jonghun" userId="7af2938a2fa79179" providerId="LiveId" clId="{1ABCD4A6-5E7A-46C2-9D52-38049F65695E}" dt="2020-05-30T08:07:23.946" v="130" actId="1076"/>
          <ac:spMkLst>
            <pc:docMk/>
            <pc:sldMk cId="2311395820" sldId="269"/>
            <ac:spMk id="19" creationId="{C9B00DA3-7AC9-40B2-A94F-3D029B7F63E0}"/>
          </ac:spMkLst>
        </pc:spChg>
        <pc:spChg chg="add del mod">
          <ac:chgData name="Yoo Jonghun" userId="7af2938a2fa79179" providerId="LiveId" clId="{1ABCD4A6-5E7A-46C2-9D52-38049F65695E}" dt="2020-05-30T08:06:45.559" v="119"/>
          <ac:spMkLst>
            <pc:docMk/>
            <pc:sldMk cId="2311395820" sldId="269"/>
            <ac:spMk id="20" creationId="{66D5B086-8C34-42F7-A4BD-D857D1503934}"/>
          </ac:spMkLst>
        </pc:spChg>
        <pc:spChg chg="add del mod">
          <ac:chgData name="Yoo Jonghun" userId="7af2938a2fa79179" providerId="LiveId" clId="{1ABCD4A6-5E7A-46C2-9D52-38049F65695E}" dt="2020-05-30T08:06:45.559" v="119"/>
          <ac:spMkLst>
            <pc:docMk/>
            <pc:sldMk cId="2311395820" sldId="269"/>
            <ac:spMk id="21" creationId="{F1056D18-80E9-412E-84F1-C992EFF20767}"/>
          </ac:spMkLst>
        </pc:spChg>
        <pc:spChg chg="add del mod">
          <ac:chgData name="Yoo Jonghun" userId="7af2938a2fa79179" providerId="LiveId" clId="{1ABCD4A6-5E7A-46C2-9D52-38049F65695E}" dt="2020-05-30T08:06:45.559" v="119"/>
          <ac:spMkLst>
            <pc:docMk/>
            <pc:sldMk cId="2311395820" sldId="269"/>
            <ac:spMk id="22" creationId="{B3F0F2F0-AB04-405C-8E2C-FA7A89F03A5E}"/>
          </ac:spMkLst>
        </pc:spChg>
        <pc:spChg chg="add del mod">
          <ac:chgData name="Yoo Jonghun" userId="7af2938a2fa79179" providerId="LiveId" clId="{1ABCD4A6-5E7A-46C2-9D52-38049F65695E}" dt="2020-05-30T08:06:45.559" v="119"/>
          <ac:spMkLst>
            <pc:docMk/>
            <pc:sldMk cId="2311395820" sldId="269"/>
            <ac:spMk id="23" creationId="{BD98E903-14B1-4FFF-92FF-63E80F1E86F3}"/>
          </ac:spMkLst>
        </pc:spChg>
        <pc:spChg chg="add mod">
          <ac:chgData name="Yoo Jonghun" userId="7af2938a2fa79179" providerId="LiveId" clId="{1ABCD4A6-5E7A-46C2-9D52-38049F65695E}" dt="2020-05-30T08:07:31.932" v="134" actId="20577"/>
          <ac:spMkLst>
            <pc:docMk/>
            <pc:sldMk cId="2311395820" sldId="269"/>
            <ac:spMk id="24" creationId="{1A075EAE-DCCF-46A3-ABE2-B2D45F46F8A5}"/>
          </ac:spMkLst>
        </pc:spChg>
        <pc:spChg chg="add mod">
          <ac:chgData name="Yoo Jonghun" userId="7af2938a2fa79179" providerId="LiveId" clId="{1ABCD4A6-5E7A-46C2-9D52-38049F65695E}" dt="2020-05-30T08:07:29.955" v="133" actId="20577"/>
          <ac:spMkLst>
            <pc:docMk/>
            <pc:sldMk cId="2311395820" sldId="269"/>
            <ac:spMk id="25" creationId="{0079A938-2470-45E4-8609-40CA01700B62}"/>
          </ac:spMkLst>
        </pc:spChg>
      </pc:sldChg>
      <pc:sldChg chg="addSp delSp modSp add mod">
        <pc:chgData name="Yoo Jonghun" userId="7af2938a2fa79179" providerId="LiveId" clId="{1ABCD4A6-5E7A-46C2-9D52-38049F65695E}" dt="2020-05-30T08:09:44.863" v="245"/>
        <pc:sldMkLst>
          <pc:docMk/>
          <pc:sldMk cId="808796859" sldId="270"/>
        </pc:sldMkLst>
        <pc:spChg chg="add del mod">
          <ac:chgData name="Yoo Jonghun" userId="7af2938a2fa79179" providerId="LiveId" clId="{1ABCD4A6-5E7A-46C2-9D52-38049F65695E}" dt="2020-05-30T08:07:14.272" v="129"/>
          <ac:spMkLst>
            <pc:docMk/>
            <pc:sldMk cId="808796859" sldId="270"/>
            <ac:spMk id="2" creationId="{937893EE-C5C0-4EA0-8A18-D1E2FD711E56}"/>
          </ac:spMkLst>
        </pc:spChg>
        <pc:spChg chg="mod">
          <ac:chgData name="Yoo Jonghun" userId="7af2938a2fa79179" providerId="LiveId" clId="{1ABCD4A6-5E7A-46C2-9D52-38049F65695E}" dt="2020-05-30T08:09:44.863" v="245"/>
          <ac:spMkLst>
            <pc:docMk/>
            <pc:sldMk cId="808796859" sldId="270"/>
            <ac:spMk id="4" creationId="{068C5A6C-909A-48DF-A469-FC73377508FD}"/>
          </ac:spMkLst>
        </pc:spChg>
        <pc:spChg chg="add mod">
          <ac:chgData name="Yoo Jonghun" userId="7af2938a2fa79179" providerId="LiveId" clId="{1ABCD4A6-5E7A-46C2-9D52-38049F65695E}" dt="2020-05-30T08:06:54.630" v="123" actId="1076"/>
          <ac:spMkLst>
            <pc:docMk/>
            <pc:sldMk cId="808796859" sldId="270"/>
            <ac:spMk id="8" creationId="{9F37CDB0-A011-41FE-8E08-0C7CC1386442}"/>
          </ac:spMkLst>
        </pc:spChg>
        <pc:spChg chg="add mod">
          <ac:chgData name="Yoo Jonghun" userId="7af2938a2fa79179" providerId="LiveId" clId="{1ABCD4A6-5E7A-46C2-9D52-38049F65695E}" dt="2020-05-30T08:06:54.630" v="123" actId="1076"/>
          <ac:spMkLst>
            <pc:docMk/>
            <pc:sldMk cId="808796859" sldId="270"/>
            <ac:spMk id="9" creationId="{28A8F551-D575-4BDE-AF42-E7E68A29994A}"/>
          </ac:spMkLst>
        </pc:spChg>
        <pc:spChg chg="add mod">
          <ac:chgData name="Yoo Jonghun" userId="7af2938a2fa79179" providerId="LiveId" clId="{1ABCD4A6-5E7A-46C2-9D52-38049F65695E}" dt="2020-05-30T08:06:54.630" v="123" actId="1076"/>
          <ac:spMkLst>
            <pc:docMk/>
            <pc:sldMk cId="808796859" sldId="270"/>
            <ac:spMk id="10" creationId="{4681605E-3739-454B-A648-7C9E4557D6D5}"/>
          </ac:spMkLst>
        </pc:spChg>
        <pc:spChg chg="add mod">
          <ac:chgData name="Yoo Jonghun" userId="7af2938a2fa79179" providerId="LiveId" clId="{1ABCD4A6-5E7A-46C2-9D52-38049F65695E}" dt="2020-05-30T08:06:54.630" v="123" actId="1076"/>
          <ac:spMkLst>
            <pc:docMk/>
            <pc:sldMk cId="808796859" sldId="270"/>
            <ac:spMk id="11" creationId="{67D59443-94BA-4EF6-8140-A6242D2A4183}"/>
          </ac:spMkLst>
        </pc:spChg>
        <pc:spChg chg="mod">
          <ac:chgData name="Yoo Jonghun" userId="7af2938a2fa79179" providerId="LiveId" clId="{1ABCD4A6-5E7A-46C2-9D52-38049F65695E}" dt="2020-05-30T08:08:01.403" v="178" actId="20577"/>
          <ac:spMkLst>
            <pc:docMk/>
            <pc:sldMk cId="808796859" sldId="270"/>
            <ac:spMk id="15" creationId="{2E4A27F5-21F5-4292-83F2-1AE429C5CCB6}"/>
          </ac:spMkLst>
        </pc:spChg>
        <pc:spChg chg="add mod">
          <ac:chgData name="Yoo Jonghun" userId="7af2938a2fa79179" providerId="LiveId" clId="{1ABCD4A6-5E7A-46C2-9D52-38049F65695E}" dt="2020-05-30T08:07:00.755" v="125" actId="1076"/>
          <ac:spMkLst>
            <pc:docMk/>
            <pc:sldMk cId="808796859" sldId="270"/>
            <ac:spMk id="16" creationId="{02F43F9A-35AC-48EF-B4F1-8D66CEFF0265}"/>
          </ac:spMkLst>
        </pc:spChg>
        <pc:spChg chg="mod">
          <ac:chgData name="Yoo Jonghun" userId="7af2938a2fa79179" providerId="LiveId" clId="{1ABCD4A6-5E7A-46C2-9D52-38049F65695E}" dt="2020-05-30T08:07:06.997" v="127" actId="6549"/>
          <ac:spMkLst>
            <pc:docMk/>
            <pc:sldMk cId="808796859" sldId="270"/>
            <ac:spMk id="17" creationId="{C6802FBC-19A4-4F98-A3BA-8679B1D428B5}"/>
          </ac:spMkLst>
        </pc:spChg>
        <pc:spChg chg="del">
          <ac:chgData name="Yoo Jonghun" userId="7af2938a2fa79179" providerId="LiveId" clId="{1ABCD4A6-5E7A-46C2-9D52-38049F65695E}" dt="2020-05-30T08:06:52.658" v="121" actId="478"/>
          <ac:spMkLst>
            <pc:docMk/>
            <pc:sldMk cId="808796859" sldId="270"/>
            <ac:spMk id="18" creationId="{B7442332-B2D2-4D15-918A-5D68A9154A33}"/>
          </ac:spMkLst>
        </pc:spChg>
        <pc:spChg chg="del">
          <ac:chgData name="Yoo Jonghun" userId="7af2938a2fa79179" providerId="LiveId" clId="{1ABCD4A6-5E7A-46C2-9D52-38049F65695E}" dt="2020-05-30T08:06:52.658" v="121" actId="478"/>
          <ac:spMkLst>
            <pc:docMk/>
            <pc:sldMk cId="808796859" sldId="270"/>
            <ac:spMk id="19" creationId="{C9B00DA3-7AC9-40B2-A94F-3D029B7F63E0}"/>
          </ac:spMkLst>
        </pc:spChg>
        <pc:spChg chg="add mod">
          <ac:chgData name="Yoo Jonghun" userId="7af2938a2fa79179" providerId="LiveId" clId="{1ABCD4A6-5E7A-46C2-9D52-38049F65695E}" dt="2020-05-30T08:07:00.755" v="125" actId="1076"/>
          <ac:spMkLst>
            <pc:docMk/>
            <pc:sldMk cId="808796859" sldId="270"/>
            <ac:spMk id="20" creationId="{2AC227A6-2458-4E28-B737-3CA0D4475BA4}"/>
          </ac:spMkLst>
        </pc:spChg>
        <pc:spChg chg="add mod">
          <ac:chgData name="Yoo Jonghun" userId="7af2938a2fa79179" providerId="LiveId" clId="{1ABCD4A6-5E7A-46C2-9D52-38049F65695E}" dt="2020-05-30T08:07:00.755" v="125" actId="1076"/>
          <ac:spMkLst>
            <pc:docMk/>
            <pc:sldMk cId="808796859" sldId="270"/>
            <ac:spMk id="22" creationId="{D9B14F92-29B9-48EE-A1D2-C7F95AD74097}"/>
          </ac:spMkLst>
        </pc:spChg>
        <pc:spChg chg="add mod">
          <ac:chgData name="Yoo Jonghun" userId="7af2938a2fa79179" providerId="LiveId" clId="{1ABCD4A6-5E7A-46C2-9D52-38049F65695E}" dt="2020-05-30T08:07:00.755" v="125" actId="1076"/>
          <ac:spMkLst>
            <pc:docMk/>
            <pc:sldMk cId="808796859" sldId="270"/>
            <ac:spMk id="23" creationId="{18742B62-9C1C-4F5B-8227-94F4EA4D6F44}"/>
          </ac:spMkLst>
        </pc:spChg>
        <pc:graphicFrameChg chg="add mod">
          <ac:chgData name="Yoo Jonghun" userId="7af2938a2fa79179" providerId="LiveId" clId="{1ABCD4A6-5E7A-46C2-9D52-38049F65695E}" dt="2020-05-30T08:07:00.755" v="125" actId="1076"/>
          <ac:graphicFrameMkLst>
            <pc:docMk/>
            <pc:sldMk cId="808796859" sldId="270"/>
            <ac:graphicFrameMk id="12" creationId="{BB4BEE84-9CE2-4263-BAF9-07DCB2297D60}"/>
          </ac:graphicFrameMkLst>
        </pc:graphicFrameChg>
        <pc:cxnChg chg="add mod">
          <ac:chgData name="Yoo Jonghun" userId="7af2938a2fa79179" providerId="LiveId" clId="{1ABCD4A6-5E7A-46C2-9D52-38049F65695E}" dt="2020-05-30T08:07:00.755" v="125" actId="1076"/>
          <ac:cxnSpMkLst>
            <pc:docMk/>
            <pc:sldMk cId="808796859" sldId="270"/>
            <ac:cxnSpMk id="13" creationId="{57919E77-2422-4274-8ED0-D99F98DCA153}"/>
          </ac:cxnSpMkLst>
        </pc:cxnChg>
        <pc:cxnChg chg="add mod">
          <ac:chgData name="Yoo Jonghun" userId="7af2938a2fa79179" providerId="LiveId" clId="{1ABCD4A6-5E7A-46C2-9D52-38049F65695E}" dt="2020-05-30T08:07:00.755" v="125" actId="1076"/>
          <ac:cxnSpMkLst>
            <pc:docMk/>
            <pc:sldMk cId="808796859" sldId="270"/>
            <ac:cxnSpMk id="14" creationId="{198A2F6C-16FF-4E67-A328-34117714E1EB}"/>
          </ac:cxnSpMkLst>
        </pc:cxnChg>
        <pc:cxnChg chg="add mod">
          <ac:chgData name="Yoo Jonghun" userId="7af2938a2fa79179" providerId="LiveId" clId="{1ABCD4A6-5E7A-46C2-9D52-38049F65695E}" dt="2020-05-30T08:07:00.755" v="125" actId="1076"/>
          <ac:cxnSpMkLst>
            <pc:docMk/>
            <pc:sldMk cId="808796859" sldId="270"/>
            <ac:cxnSpMk id="21" creationId="{CCAABCD6-38A9-4002-8220-459A52C2720C}"/>
          </ac:cxnSpMkLst>
        </pc:cxn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2290588330" sldId="270"/>
        </pc:sldMkLst>
      </pc:sldChg>
      <pc:sldChg chg="addSp delSp modSp add mod">
        <pc:chgData name="Yoo Jonghun" userId="7af2938a2fa79179" providerId="LiveId" clId="{1ABCD4A6-5E7A-46C2-9D52-38049F65695E}" dt="2020-05-30T08:09:48.057" v="246"/>
        <pc:sldMkLst>
          <pc:docMk/>
          <pc:sldMk cId="1667941697" sldId="271"/>
        </pc:sldMkLst>
        <pc:spChg chg="mod">
          <ac:chgData name="Yoo Jonghun" userId="7af2938a2fa79179" providerId="LiveId" clId="{1ABCD4A6-5E7A-46C2-9D52-38049F65695E}" dt="2020-05-30T08:09:48.057" v="246"/>
          <ac:spMkLst>
            <pc:docMk/>
            <pc:sldMk cId="1667941697" sldId="271"/>
            <ac:spMk id="4" creationId="{068C5A6C-909A-48DF-A469-FC73377508FD}"/>
          </ac:spMkLst>
        </pc:spChg>
        <pc:spChg chg="add del mod">
          <ac:chgData name="Yoo Jonghun" userId="7af2938a2fa79179" providerId="LiveId" clId="{1ABCD4A6-5E7A-46C2-9D52-38049F65695E}" dt="2020-05-30T08:09:15.019" v="207" actId="478"/>
          <ac:spMkLst>
            <pc:docMk/>
            <pc:sldMk cId="1667941697" sldId="271"/>
            <ac:spMk id="6" creationId="{C53CB66A-4CEC-47C2-9C99-0B9A57E86AA1}"/>
          </ac:spMkLst>
        </pc:spChg>
        <pc:spChg chg="del">
          <ac:chgData name="Yoo Jonghun" userId="7af2938a2fa79179" providerId="LiveId" clId="{1ABCD4A6-5E7A-46C2-9D52-38049F65695E}" dt="2020-05-30T08:08:10.063" v="181" actId="478"/>
          <ac:spMkLst>
            <pc:docMk/>
            <pc:sldMk cId="1667941697" sldId="271"/>
            <ac:spMk id="8" creationId="{9F37CDB0-A011-41FE-8E08-0C7CC1386442}"/>
          </ac:spMkLst>
        </pc:spChg>
        <pc:spChg chg="del">
          <ac:chgData name="Yoo Jonghun" userId="7af2938a2fa79179" providerId="LiveId" clId="{1ABCD4A6-5E7A-46C2-9D52-38049F65695E}" dt="2020-05-30T08:08:10.063" v="181" actId="478"/>
          <ac:spMkLst>
            <pc:docMk/>
            <pc:sldMk cId="1667941697" sldId="271"/>
            <ac:spMk id="9" creationId="{28A8F551-D575-4BDE-AF42-E7E68A29994A}"/>
          </ac:spMkLst>
        </pc:spChg>
        <pc:spChg chg="del">
          <ac:chgData name="Yoo Jonghun" userId="7af2938a2fa79179" providerId="LiveId" clId="{1ABCD4A6-5E7A-46C2-9D52-38049F65695E}" dt="2020-05-30T08:08:10.063" v="181" actId="478"/>
          <ac:spMkLst>
            <pc:docMk/>
            <pc:sldMk cId="1667941697" sldId="271"/>
            <ac:spMk id="10" creationId="{4681605E-3739-454B-A648-7C9E4557D6D5}"/>
          </ac:spMkLst>
        </pc:spChg>
        <pc:spChg chg="del">
          <ac:chgData name="Yoo Jonghun" userId="7af2938a2fa79179" providerId="LiveId" clId="{1ABCD4A6-5E7A-46C2-9D52-38049F65695E}" dt="2020-05-30T08:08:10.063" v="181" actId="478"/>
          <ac:spMkLst>
            <pc:docMk/>
            <pc:sldMk cId="1667941697" sldId="271"/>
            <ac:spMk id="11" creationId="{67D59443-94BA-4EF6-8140-A6242D2A4183}"/>
          </ac:spMkLst>
        </pc:spChg>
        <pc:spChg chg="mod">
          <ac:chgData name="Yoo Jonghun" userId="7af2938a2fa79179" providerId="LiveId" clId="{1ABCD4A6-5E7A-46C2-9D52-38049F65695E}" dt="2020-05-30T08:08:04.572" v="180" actId="20577"/>
          <ac:spMkLst>
            <pc:docMk/>
            <pc:sldMk cId="1667941697" sldId="271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08:36.632" v="199" actId="20577"/>
          <ac:spMkLst>
            <pc:docMk/>
            <pc:sldMk cId="1667941697" sldId="271"/>
            <ac:spMk id="17" creationId="{C6802FBC-19A4-4F98-A3BA-8679B1D428B5}"/>
          </ac:spMkLst>
        </pc:spChg>
        <pc:spChg chg="add mod">
          <ac:chgData name="Yoo Jonghun" userId="7af2938a2fa79179" providerId="LiveId" clId="{1ABCD4A6-5E7A-46C2-9D52-38049F65695E}" dt="2020-05-30T08:08:29.611" v="196" actId="1037"/>
          <ac:spMkLst>
            <pc:docMk/>
            <pc:sldMk cId="1667941697" sldId="271"/>
            <ac:spMk id="18" creationId="{F3B8D3A6-93AF-40E0-A0C8-A55192BBD161}"/>
          </ac:spMkLst>
        </pc:spChg>
        <pc:spChg chg="add mod">
          <ac:chgData name="Yoo Jonghun" userId="7af2938a2fa79179" providerId="LiveId" clId="{1ABCD4A6-5E7A-46C2-9D52-38049F65695E}" dt="2020-05-30T08:08:29.611" v="196" actId="1037"/>
          <ac:spMkLst>
            <pc:docMk/>
            <pc:sldMk cId="1667941697" sldId="271"/>
            <ac:spMk id="19" creationId="{16E68AD5-7E32-4E08-BD8F-BEC8303BE87D}"/>
          </ac:spMkLst>
        </pc:spChg>
        <pc:spChg chg="mod">
          <ac:chgData name="Yoo Jonghun" userId="7af2938a2fa79179" providerId="LiveId" clId="{1ABCD4A6-5E7A-46C2-9D52-38049F65695E}" dt="2020-05-30T08:08:21.372" v="184" actId="14100"/>
          <ac:spMkLst>
            <pc:docMk/>
            <pc:sldMk cId="1667941697" sldId="271"/>
            <ac:spMk id="23" creationId="{18742B62-9C1C-4F5B-8227-94F4EA4D6F44}"/>
          </ac:spMkLst>
        </pc:spChg>
        <pc:spChg chg="add mod">
          <ac:chgData name="Yoo Jonghun" userId="7af2938a2fa79179" providerId="LiveId" clId="{1ABCD4A6-5E7A-46C2-9D52-38049F65695E}" dt="2020-05-30T08:08:29.611" v="196" actId="1037"/>
          <ac:spMkLst>
            <pc:docMk/>
            <pc:sldMk cId="1667941697" sldId="271"/>
            <ac:spMk id="24" creationId="{4C865148-F68C-4C82-A8D1-D7E3B2637E72}"/>
          </ac:spMkLst>
        </pc:spChg>
        <pc:spChg chg="add mod">
          <ac:chgData name="Yoo Jonghun" userId="7af2938a2fa79179" providerId="LiveId" clId="{1ABCD4A6-5E7A-46C2-9D52-38049F65695E}" dt="2020-05-30T08:08:29.611" v="196" actId="1037"/>
          <ac:spMkLst>
            <pc:docMk/>
            <pc:sldMk cId="1667941697" sldId="271"/>
            <ac:spMk id="25" creationId="{4D382825-FA34-4BE6-9088-C13BD1103FBF}"/>
          </ac:spMkLst>
        </pc:spChg>
        <pc:cxnChg chg="add del mod">
          <ac:chgData name="Yoo Jonghun" userId="7af2938a2fa79179" providerId="LiveId" clId="{1ABCD4A6-5E7A-46C2-9D52-38049F65695E}" dt="2020-05-30T08:09:17.074" v="208" actId="478"/>
          <ac:cxnSpMkLst>
            <pc:docMk/>
            <pc:sldMk cId="1667941697" sldId="271"/>
            <ac:cxnSpMk id="5" creationId="{4D082CD2-D20F-4474-99DA-54BC3173EDEA}"/>
          </ac:cxnSpMkLst>
        </pc:cxn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3307957240" sldId="271"/>
        </pc:sldMkLst>
      </pc:sldChg>
      <pc:sldChg chg="addSp delSp modSp add mod">
        <pc:chgData name="Yoo Jonghun" userId="7af2938a2fa79179" providerId="LiveId" clId="{1ABCD4A6-5E7A-46C2-9D52-38049F65695E}" dt="2020-05-30T08:17:35.244" v="440" actId="20577"/>
        <pc:sldMkLst>
          <pc:docMk/>
          <pc:sldMk cId="887941018" sldId="272"/>
        </pc:sldMkLst>
        <pc:spChg chg="add mod">
          <ac:chgData name="Yoo Jonghun" userId="7af2938a2fa79179" providerId="LiveId" clId="{1ABCD4A6-5E7A-46C2-9D52-38049F65695E}" dt="2020-05-30T08:14:53.758" v="335" actId="1076"/>
          <ac:spMkLst>
            <pc:docMk/>
            <pc:sldMk cId="887941018" sldId="272"/>
            <ac:spMk id="6" creationId="{BCBB1057-DA2B-4BE0-BA52-1F06050628D3}"/>
          </ac:spMkLst>
        </pc:spChg>
        <pc:spChg chg="mod">
          <ac:chgData name="Yoo Jonghun" userId="7af2938a2fa79179" providerId="LiveId" clId="{1ABCD4A6-5E7A-46C2-9D52-38049F65695E}" dt="2020-05-30T08:17:35.244" v="440" actId="20577"/>
          <ac:spMkLst>
            <pc:docMk/>
            <pc:sldMk cId="887941018" sldId="272"/>
            <ac:spMk id="15" creationId="{2E4A27F5-21F5-4292-83F2-1AE429C5CCB6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16" creationId="{02F43F9A-35AC-48EF-B4F1-8D66CEFF0265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18" creationId="{F3B8D3A6-93AF-40E0-A0C8-A55192BBD161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19" creationId="{16E68AD5-7E32-4E08-BD8F-BEC8303BE87D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0" creationId="{2AC227A6-2458-4E28-B737-3CA0D4475BA4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2" creationId="{D9B14F92-29B9-48EE-A1D2-C7F95AD74097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3" creationId="{18742B62-9C1C-4F5B-8227-94F4EA4D6F44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4" creationId="{4C865148-F68C-4C82-A8D1-D7E3B2637E72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5" creationId="{4D382825-FA34-4BE6-9088-C13BD1103FBF}"/>
          </ac:spMkLst>
        </pc:spChg>
        <pc:spChg chg="add mod">
          <ac:chgData name="Yoo Jonghun" userId="7af2938a2fa79179" providerId="LiveId" clId="{1ABCD4A6-5E7A-46C2-9D52-38049F65695E}" dt="2020-05-30T08:10:46.779" v="266" actId="13926"/>
          <ac:spMkLst>
            <pc:docMk/>
            <pc:sldMk cId="887941018" sldId="272"/>
            <ac:spMk id="26" creationId="{B73DF068-95EF-4510-8D80-34465259DD49}"/>
          </ac:spMkLst>
        </pc:spChg>
        <pc:spChg chg="add mod">
          <ac:chgData name="Yoo Jonghun" userId="7af2938a2fa79179" providerId="LiveId" clId="{1ABCD4A6-5E7A-46C2-9D52-38049F65695E}" dt="2020-05-30T08:10:42.713" v="265" actId="1076"/>
          <ac:spMkLst>
            <pc:docMk/>
            <pc:sldMk cId="887941018" sldId="272"/>
            <ac:spMk id="27" creationId="{F4170FC0-33F6-47CC-8BC1-C2416D9CF357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1" creationId="{AB490108-3041-425C-BA5A-3BB50BA2555E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2" creationId="{8F1775D4-62AA-46C3-9875-CBD9074E62D3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4" creationId="{732EEC97-C923-460F-A644-D2BB8A028749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5" creationId="{9F22A36F-645E-4667-AEB1-EFE3DB69EFF2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7" creationId="{37241C5A-1D3E-4A89-8271-A243B8870BBD}"/>
          </ac:spMkLst>
        </pc:spChg>
        <pc:graphicFrameChg chg="del">
          <ac:chgData name="Yoo Jonghun" userId="7af2938a2fa79179" providerId="LiveId" clId="{1ABCD4A6-5E7A-46C2-9D52-38049F65695E}" dt="2020-05-30T08:10:37.553" v="263" actId="478"/>
          <ac:graphicFrameMkLst>
            <pc:docMk/>
            <pc:sldMk cId="887941018" sldId="272"/>
            <ac:graphicFrameMk id="12" creationId="{BB4BEE84-9CE2-4263-BAF9-07DCB2297D60}"/>
          </ac:graphicFrameMkLst>
        </pc:graphicFrameChg>
        <pc:graphicFrameChg chg="add mod">
          <ac:chgData name="Yoo Jonghun" userId="7af2938a2fa79179" providerId="LiveId" clId="{1ABCD4A6-5E7A-46C2-9D52-38049F65695E}" dt="2020-05-30T08:10:53.384" v="268" actId="1076"/>
          <ac:graphicFrameMkLst>
            <pc:docMk/>
            <pc:sldMk cId="887941018" sldId="272"/>
            <ac:graphicFrameMk id="28" creationId="{DC4A7FD1-3BED-414B-A81B-D48CF26A9BF1}"/>
          </ac:graphicFrameMkLst>
        </pc:graphicFrameChg>
        <pc:cxnChg chg="add">
          <ac:chgData name="Yoo Jonghun" userId="7af2938a2fa79179" providerId="LiveId" clId="{1ABCD4A6-5E7A-46C2-9D52-38049F65695E}" dt="2020-05-30T08:14:37.050" v="276" actId="11529"/>
          <ac:cxnSpMkLst>
            <pc:docMk/>
            <pc:sldMk cId="887941018" sldId="272"/>
            <ac:cxnSpMk id="5" creationId="{69A30F8B-42BF-4829-A705-4D0A22825B02}"/>
          </ac:cxnSpMkLst>
        </pc:cxnChg>
        <pc:cxnChg chg="del">
          <ac:chgData name="Yoo Jonghun" userId="7af2938a2fa79179" providerId="LiveId" clId="{1ABCD4A6-5E7A-46C2-9D52-38049F65695E}" dt="2020-05-30T08:10:37.553" v="263" actId="478"/>
          <ac:cxnSpMkLst>
            <pc:docMk/>
            <pc:sldMk cId="887941018" sldId="272"/>
            <ac:cxnSpMk id="13" creationId="{57919E77-2422-4274-8ED0-D99F98DCA153}"/>
          </ac:cxnSpMkLst>
        </pc:cxnChg>
        <pc:cxnChg chg="del">
          <ac:chgData name="Yoo Jonghun" userId="7af2938a2fa79179" providerId="LiveId" clId="{1ABCD4A6-5E7A-46C2-9D52-38049F65695E}" dt="2020-05-30T08:10:37.553" v="263" actId="478"/>
          <ac:cxnSpMkLst>
            <pc:docMk/>
            <pc:sldMk cId="887941018" sldId="272"/>
            <ac:cxnSpMk id="14" creationId="{198A2F6C-16FF-4E67-A328-34117714E1EB}"/>
          </ac:cxnSpMkLst>
        </pc:cxnChg>
        <pc:cxnChg chg="del">
          <ac:chgData name="Yoo Jonghun" userId="7af2938a2fa79179" providerId="LiveId" clId="{1ABCD4A6-5E7A-46C2-9D52-38049F65695E}" dt="2020-05-30T08:10:37.553" v="263" actId="478"/>
          <ac:cxnSpMkLst>
            <pc:docMk/>
            <pc:sldMk cId="887941018" sldId="272"/>
            <ac:cxnSpMk id="21" creationId="{CCAABCD6-38A9-4002-8220-459A52C2720C}"/>
          </ac:cxnSpMkLst>
        </pc:cxnChg>
        <pc:cxnChg chg="add mod">
          <ac:chgData name="Yoo Jonghun" userId="7af2938a2fa79179" providerId="LiveId" clId="{1ABCD4A6-5E7A-46C2-9D52-38049F65695E}" dt="2020-05-30T08:10:53.384" v="268" actId="1076"/>
          <ac:cxnSpMkLst>
            <pc:docMk/>
            <pc:sldMk cId="887941018" sldId="272"/>
            <ac:cxnSpMk id="29" creationId="{098D2661-07AF-4D8D-804E-557EE1C519A7}"/>
          </ac:cxnSpMkLst>
        </pc:cxnChg>
        <pc:cxnChg chg="add mod">
          <ac:chgData name="Yoo Jonghun" userId="7af2938a2fa79179" providerId="LiveId" clId="{1ABCD4A6-5E7A-46C2-9D52-38049F65695E}" dt="2020-05-30T08:10:53.384" v="268" actId="1076"/>
          <ac:cxnSpMkLst>
            <pc:docMk/>
            <pc:sldMk cId="887941018" sldId="272"/>
            <ac:cxnSpMk id="30" creationId="{DA755692-1A52-42C5-824F-500B2D631C7F}"/>
          </ac:cxnSpMkLst>
        </pc:cxnChg>
        <pc:cxnChg chg="add mod">
          <ac:chgData name="Yoo Jonghun" userId="7af2938a2fa79179" providerId="LiveId" clId="{1ABCD4A6-5E7A-46C2-9D52-38049F65695E}" dt="2020-05-30T08:10:53.384" v="268" actId="1076"/>
          <ac:cxnSpMkLst>
            <pc:docMk/>
            <pc:sldMk cId="887941018" sldId="272"/>
            <ac:cxnSpMk id="33" creationId="{F26857E1-BBC6-4B5E-9609-DF9A61961D3F}"/>
          </ac:cxnSpMkLst>
        </pc:cxnChg>
        <pc:cxnChg chg="add mod">
          <ac:chgData name="Yoo Jonghun" userId="7af2938a2fa79179" providerId="LiveId" clId="{1ABCD4A6-5E7A-46C2-9D52-38049F65695E}" dt="2020-05-30T08:10:53.384" v="268" actId="1076"/>
          <ac:cxnSpMkLst>
            <pc:docMk/>
            <pc:sldMk cId="887941018" sldId="272"/>
            <ac:cxnSpMk id="36" creationId="{3D51A661-7CD5-474D-8AE5-A5E135CE856E}"/>
          </ac:cxnSpMkLst>
        </pc:cxn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1251691678" sldId="272"/>
        </pc:sldMkLst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257075582" sldId="273"/>
        </pc:sldMkLst>
      </pc:sldChg>
      <pc:sldChg chg="addSp delSp modSp add mod">
        <pc:chgData name="Yoo Jonghun" userId="7af2938a2fa79179" providerId="LiveId" clId="{1ABCD4A6-5E7A-46C2-9D52-38049F65695E}" dt="2020-05-30T08:17:37.216" v="441" actId="20577"/>
        <pc:sldMkLst>
          <pc:docMk/>
          <pc:sldMk cId="2112440503" sldId="273"/>
        </pc:sldMkLst>
        <pc:spChg chg="mod">
          <ac:chgData name="Yoo Jonghun" userId="7af2938a2fa79179" providerId="LiveId" clId="{1ABCD4A6-5E7A-46C2-9D52-38049F65695E}" dt="2020-05-30T08:17:37.216" v="441" actId="20577"/>
          <ac:spMkLst>
            <pc:docMk/>
            <pc:sldMk cId="2112440503" sldId="273"/>
            <ac:spMk id="15" creationId="{2E4A27F5-21F5-4292-83F2-1AE429C5CCB6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21" creationId="{4054FBCB-153A-4FEB-9862-818DF2F8E7F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22" creationId="{B3281E14-E68F-4D13-B96A-7E37D802691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24" creationId="{DA2B3A0F-55E8-48A2-8F8B-1FB83818BA5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25" creationId="{44E2BAFB-7A45-4010-8690-277D20BF63CA}"/>
          </ac:spMkLst>
        </pc:spChg>
        <pc:spChg chg="mod">
          <ac:chgData name="Yoo Jonghun" userId="7af2938a2fa79179" providerId="LiveId" clId="{1ABCD4A6-5E7A-46C2-9D52-38049F65695E}" dt="2020-05-30T08:15:06.061" v="336"/>
          <ac:spMkLst>
            <pc:docMk/>
            <pc:sldMk cId="2112440503" sldId="273"/>
            <ac:spMk id="26" creationId="{B73DF068-95EF-4510-8D80-34465259DD49}"/>
          </ac:spMkLst>
        </pc:spChg>
        <pc:spChg chg="mod">
          <ac:chgData name="Yoo Jonghun" userId="7af2938a2fa79179" providerId="LiveId" clId="{1ABCD4A6-5E7A-46C2-9D52-38049F65695E}" dt="2020-05-30T08:15:26.378" v="341"/>
          <ac:spMkLst>
            <pc:docMk/>
            <pc:sldMk cId="2112440503" sldId="273"/>
            <ac:spMk id="27" creationId="{F4170FC0-33F6-47CC-8BC1-C2416D9CF357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1" creationId="{AB490108-3041-425C-BA5A-3BB50BA2555E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2" creationId="{8F1775D4-62AA-46C3-9875-CBD9074E62D3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4" creationId="{732EEC97-C923-460F-A644-D2BB8A028749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5" creationId="{9F22A36F-645E-4667-AEB1-EFE3DB69EFF2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7" creationId="{37241C5A-1D3E-4A89-8271-A243B8870BB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39" creationId="{0B6B9197-8086-49B0-A857-D53EA9F66376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40" creationId="{748D046D-B65B-4043-A9CA-28AC7B772D7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42" creationId="{C1CAC14D-8867-4489-8139-423F7F43D6D2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44" creationId="{09DCBFE9-4790-4611-843E-D48398B31836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46" creationId="{9FCFD8D9-AD70-46BA-AD95-7E0F3C82CF6B}"/>
          </ac:spMkLst>
        </pc:spChg>
        <pc:graphicFrameChg chg="add mod">
          <ac:chgData name="Yoo Jonghun" userId="7af2938a2fa79179" providerId="LiveId" clId="{1ABCD4A6-5E7A-46C2-9D52-38049F65695E}" dt="2020-05-30T08:15:18.610" v="340" actId="1076"/>
          <ac:graphicFrameMkLst>
            <pc:docMk/>
            <pc:sldMk cId="2112440503" sldId="273"/>
            <ac:graphicFrameMk id="18" creationId="{C8915D39-29F8-4E62-A327-634ACD77C96F}"/>
          </ac:graphicFrameMkLst>
        </pc:graphicFrameChg>
        <pc:graphicFrameChg chg="del">
          <ac:chgData name="Yoo Jonghun" userId="7af2938a2fa79179" providerId="LiveId" clId="{1ABCD4A6-5E7A-46C2-9D52-38049F65695E}" dt="2020-05-30T08:15:14.497" v="338" actId="478"/>
          <ac:graphicFrameMkLst>
            <pc:docMk/>
            <pc:sldMk cId="2112440503" sldId="273"/>
            <ac:graphicFrameMk id="28" creationId="{DC4A7FD1-3BED-414B-A81B-D48CF26A9BF1}"/>
          </ac:graphicFrameMkLst>
        </pc:graphicFrame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19" creationId="{89ACC693-1D16-4A22-B06A-62B8E3F7EC7E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20" creationId="{4D8D1D88-98A4-418B-ACE7-2B61EC708D57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23" creationId="{DF13DEB9-0566-4F5B-9A89-B97BC34DF75A}"/>
          </ac:cxnSpMkLst>
        </pc:cxnChg>
        <pc:cxnChg chg="del">
          <ac:chgData name="Yoo Jonghun" userId="7af2938a2fa79179" providerId="LiveId" clId="{1ABCD4A6-5E7A-46C2-9D52-38049F65695E}" dt="2020-05-30T08:15:14.497" v="338" actId="478"/>
          <ac:cxnSpMkLst>
            <pc:docMk/>
            <pc:sldMk cId="2112440503" sldId="273"/>
            <ac:cxnSpMk id="29" creationId="{098D2661-07AF-4D8D-804E-557EE1C519A7}"/>
          </ac:cxnSpMkLst>
        </pc:cxnChg>
        <pc:cxnChg chg="del">
          <ac:chgData name="Yoo Jonghun" userId="7af2938a2fa79179" providerId="LiveId" clId="{1ABCD4A6-5E7A-46C2-9D52-38049F65695E}" dt="2020-05-30T08:15:14.497" v="338" actId="478"/>
          <ac:cxnSpMkLst>
            <pc:docMk/>
            <pc:sldMk cId="2112440503" sldId="273"/>
            <ac:cxnSpMk id="30" creationId="{DA755692-1A52-42C5-824F-500B2D631C7F}"/>
          </ac:cxnSpMkLst>
        </pc:cxnChg>
        <pc:cxnChg chg="del">
          <ac:chgData name="Yoo Jonghun" userId="7af2938a2fa79179" providerId="LiveId" clId="{1ABCD4A6-5E7A-46C2-9D52-38049F65695E}" dt="2020-05-30T08:15:14.497" v="338" actId="478"/>
          <ac:cxnSpMkLst>
            <pc:docMk/>
            <pc:sldMk cId="2112440503" sldId="273"/>
            <ac:cxnSpMk id="33" creationId="{F26857E1-BBC6-4B5E-9609-DF9A61961D3F}"/>
          </ac:cxnSpMkLst>
        </pc:cxnChg>
        <pc:cxnChg chg="del">
          <ac:chgData name="Yoo Jonghun" userId="7af2938a2fa79179" providerId="LiveId" clId="{1ABCD4A6-5E7A-46C2-9D52-38049F65695E}" dt="2020-05-30T08:15:14.497" v="338" actId="478"/>
          <ac:cxnSpMkLst>
            <pc:docMk/>
            <pc:sldMk cId="2112440503" sldId="273"/>
            <ac:cxnSpMk id="36" creationId="{3D51A661-7CD5-474D-8AE5-A5E135CE856E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38" creationId="{14D8A101-FD16-4C16-9D64-549686BF120F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41" creationId="{38B2E8D7-E990-43C8-983F-4DD99B80BAA9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43" creationId="{52966774-FD9F-4A65-B5E3-E38BE8AB3A45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45" creationId="{FDCA5F0D-AE2E-447B-B716-8D9CAC2F6ED1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47" creationId="{C076568F-AB2D-4DDB-8891-802E3BD34DF0}"/>
          </ac:cxnSpMkLst>
        </pc:cxnChg>
      </pc:sldChg>
      <pc:sldChg chg="addSp delSp modSp add mod">
        <pc:chgData name="Yoo Jonghun" userId="7af2938a2fa79179" providerId="LiveId" clId="{1ABCD4A6-5E7A-46C2-9D52-38049F65695E}" dt="2020-05-30T08:18:39.395" v="510" actId="1076"/>
        <pc:sldMkLst>
          <pc:docMk/>
          <pc:sldMk cId="2131278863" sldId="274"/>
        </pc:sldMkLst>
        <pc:spChg chg="mod">
          <ac:chgData name="Yoo Jonghun" userId="7af2938a2fa79179" providerId="LiveId" clId="{1ABCD4A6-5E7A-46C2-9D52-38049F65695E}" dt="2020-05-30T08:17:39.516" v="442" actId="20577"/>
          <ac:spMkLst>
            <pc:docMk/>
            <pc:sldMk cId="2131278863" sldId="274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18:30.517" v="509" actId="27636"/>
          <ac:spMkLst>
            <pc:docMk/>
            <pc:sldMk cId="2131278863" sldId="274"/>
            <ac:spMk id="17" creationId="{C6802FBC-19A4-4F98-A3BA-8679B1D428B5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1" creationId="{4054FBCB-153A-4FEB-9862-818DF2F8E7FD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2" creationId="{B3281E14-E68F-4D13-B96A-7E37D802691D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4" creationId="{DA2B3A0F-55E8-48A2-8F8B-1FB83818BA5D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5" creationId="{44E2BAFB-7A45-4010-8690-277D20BF63CA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6" creationId="{B73DF068-95EF-4510-8D80-34465259DD49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7" creationId="{F4170FC0-33F6-47CC-8BC1-C2416D9CF357}"/>
          </ac:spMkLst>
        </pc:spChg>
        <pc:spChg chg="add 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8" creationId="{288123FC-85EA-446A-BE13-94E0D5C577CF}"/>
          </ac:spMkLst>
        </pc:spChg>
        <pc:spChg chg="add 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9" creationId="{8F98606A-3BF8-4448-8E00-37C2C848C8C8}"/>
          </ac:spMkLst>
        </pc:spChg>
        <pc:spChg chg="del mod">
          <ac:chgData name="Yoo Jonghun" userId="7af2938a2fa79179" providerId="LiveId" clId="{1ABCD4A6-5E7A-46C2-9D52-38049F65695E}" dt="2020-05-30T08:16:37.986" v="415" actId="478"/>
          <ac:spMkLst>
            <pc:docMk/>
            <pc:sldMk cId="2131278863" sldId="274"/>
            <ac:spMk id="39" creationId="{0B6B9197-8086-49B0-A857-D53EA9F66376}"/>
          </ac:spMkLst>
        </pc:spChg>
        <pc:spChg chg="del">
          <ac:chgData name="Yoo Jonghun" userId="7af2938a2fa79179" providerId="LiveId" clId="{1ABCD4A6-5E7A-46C2-9D52-38049F65695E}" dt="2020-05-30T08:16:35.690" v="414" actId="478"/>
          <ac:spMkLst>
            <pc:docMk/>
            <pc:sldMk cId="2131278863" sldId="274"/>
            <ac:spMk id="40" creationId="{748D046D-B65B-4043-A9CA-28AC7B772D7D}"/>
          </ac:spMkLst>
        </pc:spChg>
        <pc:spChg chg="del">
          <ac:chgData name="Yoo Jonghun" userId="7af2938a2fa79179" providerId="LiveId" clId="{1ABCD4A6-5E7A-46C2-9D52-38049F65695E}" dt="2020-05-30T08:16:35.690" v="414" actId="478"/>
          <ac:spMkLst>
            <pc:docMk/>
            <pc:sldMk cId="2131278863" sldId="274"/>
            <ac:spMk id="42" creationId="{C1CAC14D-8867-4489-8139-423F7F43D6D2}"/>
          </ac:spMkLst>
        </pc:spChg>
        <pc:spChg chg="del">
          <ac:chgData name="Yoo Jonghun" userId="7af2938a2fa79179" providerId="LiveId" clId="{1ABCD4A6-5E7A-46C2-9D52-38049F65695E}" dt="2020-05-30T08:16:35.690" v="414" actId="478"/>
          <ac:spMkLst>
            <pc:docMk/>
            <pc:sldMk cId="2131278863" sldId="274"/>
            <ac:spMk id="44" creationId="{09DCBFE9-4790-4611-843E-D48398B31836}"/>
          </ac:spMkLst>
        </pc:spChg>
        <pc:spChg chg="del">
          <ac:chgData name="Yoo Jonghun" userId="7af2938a2fa79179" providerId="LiveId" clId="{1ABCD4A6-5E7A-46C2-9D52-38049F65695E}" dt="2020-05-30T08:16:35.690" v="414" actId="478"/>
          <ac:spMkLst>
            <pc:docMk/>
            <pc:sldMk cId="2131278863" sldId="274"/>
            <ac:spMk id="46" creationId="{9FCFD8D9-AD70-46BA-AD95-7E0F3C82CF6B}"/>
          </ac:spMkLst>
        </pc:spChg>
        <pc:graphicFrameChg chg="mod">
          <ac:chgData name="Yoo Jonghun" userId="7af2938a2fa79179" providerId="LiveId" clId="{1ABCD4A6-5E7A-46C2-9D52-38049F65695E}" dt="2020-05-30T08:18:39.395" v="510" actId="1076"/>
          <ac:graphicFrameMkLst>
            <pc:docMk/>
            <pc:sldMk cId="2131278863" sldId="274"/>
            <ac:graphicFrameMk id="18" creationId="{C8915D39-29F8-4E62-A327-634ACD77C96F}"/>
          </ac:graphicFrameMkLst>
        </pc:graphicFrameChg>
        <pc:cxnChg chg="mod">
          <ac:chgData name="Yoo Jonghun" userId="7af2938a2fa79179" providerId="LiveId" clId="{1ABCD4A6-5E7A-46C2-9D52-38049F65695E}" dt="2020-05-30T08:18:39.395" v="510" actId="1076"/>
          <ac:cxnSpMkLst>
            <pc:docMk/>
            <pc:sldMk cId="2131278863" sldId="274"/>
            <ac:cxnSpMk id="19" creationId="{89ACC693-1D16-4A22-B06A-62B8E3F7EC7E}"/>
          </ac:cxnSpMkLst>
        </pc:cxnChg>
        <pc:cxnChg chg="mod">
          <ac:chgData name="Yoo Jonghun" userId="7af2938a2fa79179" providerId="LiveId" clId="{1ABCD4A6-5E7A-46C2-9D52-38049F65695E}" dt="2020-05-30T08:18:39.395" v="510" actId="1076"/>
          <ac:cxnSpMkLst>
            <pc:docMk/>
            <pc:sldMk cId="2131278863" sldId="274"/>
            <ac:cxnSpMk id="20" creationId="{4D8D1D88-98A4-418B-ACE7-2B61EC708D57}"/>
          </ac:cxnSpMkLst>
        </pc:cxnChg>
        <pc:cxnChg chg="mod">
          <ac:chgData name="Yoo Jonghun" userId="7af2938a2fa79179" providerId="LiveId" clId="{1ABCD4A6-5E7A-46C2-9D52-38049F65695E}" dt="2020-05-30T08:18:39.395" v="510" actId="1076"/>
          <ac:cxnSpMkLst>
            <pc:docMk/>
            <pc:sldMk cId="2131278863" sldId="274"/>
            <ac:cxnSpMk id="23" creationId="{DF13DEB9-0566-4F5B-9A89-B97BC34DF75A}"/>
          </ac:cxnSpMkLst>
        </pc:cxnChg>
        <pc:cxnChg chg="del mod">
          <ac:chgData name="Yoo Jonghun" userId="7af2938a2fa79179" providerId="LiveId" clId="{1ABCD4A6-5E7A-46C2-9D52-38049F65695E}" dt="2020-05-30T08:16:37.986" v="415" actId="478"/>
          <ac:cxnSpMkLst>
            <pc:docMk/>
            <pc:sldMk cId="2131278863" sldId="274"/>
            <ac:cxnSpMk id="38" creationId="{14D8A101-FD16-4C16-9D64-549686BF120F}"/>
          </ac:cxnSpMkLst>
        </pc:cxnChg>
        <pc:cxnChg chg="del">
          <ac:chgData name="Yoo Jonghun" userId="7af2938a2fa79179" providerId="LiveId" clId="{1ABCD4A6-5E7A-46C2-9D52-38049F65695E}" dt="2020-05-30T08:16:35.690" v="414" actId="478"/>
          <ac:cxnSpMkLst>
            <pc:docMk/>
            <pc:sldMk cId="2131278863" sldId="274"/>
            <ac:cxnSpMk id="41" creationId="{38B2E8D7-E990-43C8-983F-4DD99B80BAA9}"/>
          </ac:cxnSpMkLst>
        </pc:cxnChg>
        <pc:cxnChg chg="del">
          <ac:chgData name="Yoo Jonghun" userId="7af2938a2fa79179" providerId="LiveId" clId="{1ABCD4A6-5E7A-46C2-9D52-38049F65695E}" dt="2020-05-30T08:16:35.690" v="414" actId="478"/>
          <ac:cxnSpMkLst>
            <pc:docMk/>
            <pc:sldMk cId="2131278863" sldId="274"/>
            <ac:cxnSpMk id="43" creationId="{52966774-FD9F-4A65-B5E3-E38BE8AB3A45}"/>
          </ac:cxnSpMkLst>
        </pc:cxnChg>
        <pc:cxnChg chg="del">
          <ac:chgData name="Yoo Jonghun" userId="7af2938a2fa79179" providerId="LiveId" clId="{1ABCD4A6-5E7A-46C2-9D52-38049F65695E}" dt="2020-05-30T08:16:35.690" v="414" actId="478"/>
          <ac:cxnSpMkLst>
            <pc:docMk/>
            <pc:sldMk cId="2131278863" sldId="274"/>
            <ac:cxnSpMk id="45" creationId="{FDCA5F0D-AE2E-447B-B716-8D9CAC2F6ED1}"/>
          </ac:cxnSpMkLst>
        </pc:cxnChg>
        <pc:cxnChg chg="del mod">
          <ac:chgData name="Yoo Jonghun" userId="7af2938a2fa79179" providerId="LiveId" clId="{1ABCD4A6-5E7A-46C2-9D52-38049F65695E}" dt="2020-05-30T08:16:31.810" v="413" actId="478"/>
          <ac:cxnSpMkLst>
            <pc:docMk/>
            <pc:sldMk cId="2131278863" sldId="274"/>
            <ac:cxnSpMk id="47" creationId="{C076568F-AB2D-4DDB-8891-802E3BD34DF0}"/>
          </ac:cxnSpMkLst>
        </pc:cxn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2585891919" sldId="274"/>
        </pc:sldMkLst>
      </pc:sldChg>
      <pc:sldChg chg="addSp delSp modSp add mod">
        <pc:chgData name="Yoo Jonghun" userId="7af2938a2fa79179" providerId="LiveId" clId="{1ABCD4A6-5E7A-46C2-9D52-38049F65695E}" dt="2020-05-30T08:35:06.094" v="565" actId="1076"/>
        <pc:sldMkLst>
          <pc:docMk/>
          <pc:sldMk cId="3382444670" sldId="275"/>
        </pc:sldMkLst>
        <pc:spChg chg="add del mod">
          <ac:chgData name="Yoo Jonghun" userId="7af2938a2fa79179" providerId="LiveId" clId="{1ABCD4A6-5E7A-46C2-9D52-38049F65695E}" dt="2020-05-30T08:34:58.890" v="562" actId="478"/>
          <ac:spMkLst>
            <pc:docMk/>
            <pc:sldMk cId="3382444670" sldId="275"/>
            <ac:spMk id="6" creationId="{F4AFE2AD-E7FE-4184-A222-497A3D395EBF}"/>
          </ac:spMkLst>
        </pc:spChg>
        <pc:spChg chg="mod">
          <ac:chgData name="Yoo Jonghun" userId="7af2938a2fa79179" providerId="LiveId" clId="{1ABCD4A6-5E7A-46C2-9D52-38049F65695E}" dt="2020-05-30T08:17:43.728" v="444" actId="20577"/>
          <ac:spMkLst>
            <pc:docMk/>
            <pc:sldMk cId="3382444670" sldId="275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18:55.818" v="520" actId="14100"/>
          <ac:spMkLst>
            <pc:docMk/>
            <pc:sldMk cId="3382444670" sldId="275"/>
            <ac:spMk id="17" creationId="{C6802FBC-19A4-4F98-A3BA-8679B1D428B5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1" creationId="{4054FBCB-153A-4FEB-9862-818DF2F8E7FD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2" creationId="{B3281E14-E68F-4D13-B96A-7E37D802691D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4" creationId="{DA2B3A0F-55E8-48A2-8F8B-1FB83818BA5D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5" creationId="{44E2BAFB-7A45-4010-8690-277D20BF63CA}"/>
          </ac:spMkLst>
        </pc:spChg>
        <pc:spChg chg="mod">
          <ac:chgData name="Yoo Jonghun" userId="7af2938a2fa79179" providerId="LiveId" clId="{1ABCD4A6-5E7A-46C2-9D52-38049F65695E}" dt="2020-05-30T08:19:26.801" v="548" actId="13926"/>
          <ac:spMkLst>
            <pc:docMk/>
            <pc:sldMk cId="3382444670" sldId="275"/>
            <ac:spMk id="26" creationId="{B73DF068-95EF-4510-8D80-34465259DD49}"/>
          </ac:spMkLst>
        </pc:spChg>
        <pc:spChg chg="del mod">
          <ac:chgData name="Yoo Jonghun" userId="7af2938a2fa79179" providerId="LiveId" clId="{1ABCD4A6-5E7A-46C2-9D52-38049F65695E}" dt="2020-05-30T08:19:02.377" v="521" actId="478"/>
          <ac:spMkLst>
            <pc:docMk/>
            <pc:sldMk cId="3382444670" sldId="275"/>
            <ac:spMk id="27" creationId="{F4170FC0-33F6-47CC-8BC1-C2416D9CF357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8" creationId="{288123FC-85EA-446A-BE13-94E0D5C577CF}"/>
          </ac:spMkLst>
        </pc:spChg>
        <pc:spChg chg="mod">
          <ac:chgData name="Yoo Jonghun" userId="7af2938a2fa79179" providerId="LiveId" clId="{1ABCD4A6-5E7A-46C2-9D52-38049F65695E}" dt="2020-05-30T08:19:30.156" v="549" actId="1076"/>
          <ac:spMkLst>
            <pc:docMk/>
            <pc:sldMk cId="3382444670" sldId="275"/>
            <ac:spMk id="29" creationId="{8F98606A-3BF8-4448-8E00-37C2C848C8C8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0" creationId="{08E32425-D12D-40DE-96A8-7E1964E0A056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1" creationId="{26F35A35-8F33-4B8B-BEC2-55D9B76617BC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2" creationId="{8A197096-551E-4BA6-9E91-8C5CD6D4682A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4" creationId="{870B31E7-29EA-443D-972B-DBEFF522684C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6" creationId="{43A1C9A0-F08F-461A-AA63-F0DF6537BDAA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1" creationId="{EB65C84C-E6E7-4D40-B1E9-C3F1F7CA321A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2" creationId="{EEE1056C-7B8C-414A-87F2-A85802D8CF92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4" creationId="{07912809-A26F-494B-B0D9-3EFB43A682A7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5" creationId="{55E50481-D886-410B-875D-31A8D1002355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6" creationId="{C6E8FC93-A220-43BC-AD9E-696F2F87FE06}"/>
          </ac:spMkLst>
        </pc:spChg>
        <pc:graphicFrameChg chg="add del mod">
          <ac:chgData name="Yoo Jonghun" userId="7af2938a2fa79179" providerId="LiveId" clId="{1ABCD4A6-5E7A-46C2-9D52-38049F65695E}" dt="2020-05-30T08:34:33.501" v="555" actId="1076"/>
          <ac:graphicFrameMkLst>
            <pc:docMk/>
            <pc:sldMk cId="3382444670" sldId="275"/>
            <ac:graphicFrameMk id="18" creationId="{C8915D39-29F8-4E62-A327-634ACD77C96F}"/>
          </ac:graphicFrameMkLst>
        </pc:graphicFrameChg>
        <pc:graphicFrameChg chg="add del mod">
          <ac:chgData name="Yoo Jonghun" userId="7af2938a2fa79179" providerId="LiveId" clId="{1ABCD4A6-5E7A-46C2-9D52-38049F65695E}" dt="2020-05-30T08:34:28.408" v="554" actId="478"/>
          <ac:graphicFrameMkLst>
            <pc:docMk/>
            <pc:sldMk cId="3382444670" sldId="275"/>
            <ac:graphicFrameMk id="38" creationId="{095E2F48-CB23-4CA9-B560-87BD809C3540}"/>
          </ac:graphicFrameMkLst>
        </pc:graphicFrameChg>
        <pc:picChg chg="add mod">
          <ac:chgData name="Yoo Jonghun" userId="7af2938a2fa79179" providerId="LiveId" clId="{1ABCD4A6-5E7A-46C2-9D52-38049F65695E}" dt="2020-05-30T08:35:06.094" v="565" actId="1076"/>
          <ac:picMkLst>
            <pc:docMk/>
            <pc:sldMk cId="3382444670" sldId="275"/>
            <ac:picMk id="5" creationId="{CA224F11-81FB-4491-8405-75F94B1527D3}"/>
          </ac:picMkLst>
        </pc:pic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19" creationId="{89ACC693-1D16-4A22-B06A-62B8E3F7EC7E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20" creationId="{4D8D1D88-98A4-418B-ACE7-2B61EC708D57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23" creationId="{DF13DEB9-0566-4F5B-9A89-B97BC34DF75A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33" creationId="{441FCBBE-0776-4C5A-AA90-F132A92D3AF9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35" creationId="{CAF16DE2-BD06-4C58-BE99-707A4E76FD32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37" creationId="{A80ECBF1-FD6E-4AD6-9B3E-6292482E3CDF}"/>
          </ac:cxnSpMkLst>
        </pc:cxnChg>
        <pc:cxnChg chg="add del mod">
          <ac:chgData name="Yoo Jonghun" userId="7af2938a2fa79179" providerId="LiveId" clId="{1ABCD4A6-5E7A-46C2-9D52-38049F65695E}" dt="2020-05-30T08:34:28.408" v="554" actId="478"/>
          <ac:cxnSpMkLst>
            <pc:docMk/>
            <pc:sldMk cId="3382444670" sldId="275"/>
            <ac:cxnSpMk id="39" creationId="{389B8EF3-8616-48D2-96C1-A0FEA91B0B76}"/>
          </ac:cxnSpMkLst>
        </pc:cxnChg>
        <pc:cxnChg chg="add del mod">
          <ac:chgData name="Yoo Jonghun" userId="7af2938a2fa79179" providerId="LiveId" clId="{1ABCD4A6-5E7A-46C2-9D52-38049F65695E}" dt="2020-05-30T08:34:28.408" v="554" actId="478"/>
          <ac:cxnSpMkLst>
            <pc:docMk/>
            <pc:sldMk cId="3382444670" sldId="275"/>
            <ac:cxnSpMk id="40" creationId="{FFE2592C-6461-4E65-89ED-5E81753A2971}"/>
          </ac:cxnSpMkLst>
        </pc:cxnChg>
        <pc:cxnChg chg="add del mod">
          <ac:chgData name="Yoo Jonghun" userId="7af2938a2fa79179" providerId="LiveId" clId="{1ABCD4A6-5E7A-46C2-9D52-38049F65695E}" dt="2020-05-30T08:34:28.408" v="554" actId="478"/>
          <ac:cxnSpMkLst>
            <pc:docMk/>
            <pc:sldMk cId="3382444670" sldId="275"/>
            <ac:cxnSpMk id="43" creationId="{89C2F4DE-986A-4420-8B32-E81DE4168D55}"/>
          </ac:cxnSpMkLst>
        </pc:cxnChg>
      </pc:sldChg>
      <pc:sldChg chg="addSp delSp modSp add mod">
        <pc:chgData name="Yoo Jonghun" userId="7af2938a2fa79179" providerId="LiveId" clId="{1ABCD4A6-5E7A-46C2-9D52-38049F65695E}" dt="2020-05-30T08:36:25.454" v="596" actId="20577"/>
        <pc:sldMkLst>
          <pc:docMk/>
          <pc:sldMk cId="1560680969" sldId="276"/>
        </pc:sldMkLst>
        <pc:spChg chg="mod">
          <ac:chgData name="Yoo Jonghun" userId="7af2938a2fa79179" providerId="LiveId" clId="{1ABCD4A6-5E7A-46C2-9D52-38049F65695E}" dt="2020-05-30T08:36:25.454" v="596" actId="20577"/>
          <ac:spMkLst>
            <pc:docMk/>
            <pc:sldMk cId="1560680969" sldId="276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35:59.621" v="587"/>
          <ac:spMkLst>
            <pc:docMk/>
            <pc:sldMk cId="1560680969" sldId="276"/>
            <ac:spMk id="17" creationId="{C6802FBC-19A4-4F98-A3BA-8679B1D428B5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1" creationId="{4054FBCB-153A-4FEB-9862-818DF2F8E7FD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2" creationId="{B3281E14-E68F-4D13-B96A-7E37D802691D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4" creationId="{DA2B3A0F-55E8-48A2-8F8B-1FB83818BA5D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5" creationId="{44E2BAFB-7A45-4010-8690-277D20BF63CA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6" creationId="{B73DF068-95EF-4510-8D80-34465259DD49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8" creationId="{288123FC-85EA-446A-BE13-94E0D5C577CF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9" creationId="{8F98606A-3BF8-4448-8E00-37C2C848C8C8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30" creationId="{08E32425-D12D-40DE-96A8-7E1964E0A056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31" creationId="{26F35A35-8F33-4B8B-BEC2-55D9B76617BC}"/>
          </ac:spMkLst>
        </pc:spChg>
        <pc:spChg chg="del">
          <ac:chgData name="Yoo Jonghun" userId="7af2938a2fa79179" providerId="LiveId" clId="{1ABCD4A6-5E7A-46C2-9D52-38049F65695E}" dt="2020-05-30T08:36:05.140" v="589" actId="478"/>
          <ac:spMkLst>
            <pc:docMk/>
            <pc:sldMk cId="1560680969" sldId="276"/>
            <ac:spMk id="32" creationId="{8A197096-551E-4BA6-9E91-8C5CD6D4682A}"/>
          </ac:spMkLst>
        </pc:spChg>
        <pc:spChg chg="del">
          <ac:chgData name="Yoo Jonghun" userId="7af2938a2fa79179" providerId="LiveId" clId="{1ABCD4A6-5E7A-46C2-9D52-38049F65695E}" dt="2020-05-30T08:36:05.140" v="589" actId="478"/>
          <ac:spMkLst>
            <pc:docMk/>
            <pc:sldMk cId="1560680969" sldId="276"/>
            <ac:spMk id="34" creationId="{870B31E7-29EA-443D-972B-DBEFF522684C}"/>
          </ac:spMkLst>
        </pc:spChg>
        <pc:spChg chg="del">
          <ac:chgData name="Yoo Jonghun" userId="7af2938a2fa79179" providerId="LiveId" clId="{1ABCD4A6-5E7A-46C2-9D52-38049F65695E}" dt="2020-05-30T08:36:05.140" v="589" actId="478"/>
          <ac:spMkLst>
            <pc:docMk/>
            <pc:sldMk cId="1560680969" sldId="276"/>
            <ac:spMk id="36" creationId="{43A1C9A0-F08F-461A-AA63-F0DF6537BDAA}"/>
          </ac:spMkLst>
        </pc:spChg>
        <pc:spChg chg="add mod">
          <ac:chgData name="Yoo Jonghun" userId="7af2938a2fa79179" providerId="LiveId" clId="{1ABCD4A6-5E7A-46C2-9D52-38049F65695E}" dt="2020-05-30T08:36:13.086" v="592" actId="1076"/>
          <ac:spMkLst>
            <pc:docMk/>
            <pc:sldMk cId="1560680969" sldId="276"/>
            <ac:spMk id="38" creationId="{A8EE6572-370B-4FA7-AE05-A1006AD44720}"/>
          </ac:spMkLst>
        </pc:spChg>
        <pc:graphicFrameChg chg="del">
          <ac:chgData name="Yoo Jonghun" userId="7af2938a2fa79179" providerId="LiveId" clId="{1ABCD4A6-5E7A-46C2-9D52-38049F65695E}" dt="2020-05-30T08:36:03.002" v="588" actId="478"/>
          <ac:graphicFrameMkLst>
            <pc:docMk/>
            <pc:sldMk cId="1560680969" sldId="276"/>
            <ac:graphicFrameMk id="18" creationId="{C8915D39-29F8-4E62-A327-634ACD77C96F}"/>
          </ac:graphicFrameMkLst>
        </pc:graphicFrameChg>
        <pc:graphicFrameChg chg="add mod">
          <ac:chgData name="Yoo Jonghun" userId="7af2938a2fa79179" providerId="LiveId" clId="{1ABCD4A6-5E7A-46C2-9D52-38049F65695E}" dt="2020-05-30T08:36:13.086" v="592" actId="1076"/>
          <ac:graphicFrameMkLst>
            <pc:docMk/>
            <pc:sldMk cId="1560680969" sldId="276"/>
            <ac:graphicFrameMk id="27" creationId="{A6E5A38A-1D52-4411-A9BD-E34D7CF3598B}"/>
          </ac:graphicFrameMkLst>
        </pc:graphicFrameChg>
        <pc:picChg chg="del">
          <ac:chgData name="Yoo Jonghun" userId="7af2938a2fa79179" providerId="LiveId" clId="{1ABCD4A6-5E7A-46C2-9D52-38049F65695E}" dt="2020-05-30T08:36:03.002" v="588" actId="478"/>
          <ac:picMkLst>
            <pc:docMk/>
            <pc:sldMk cId="1560680969" sldId="276"/>
            <ac:picMk id="5" creationId="{CA224F11-81FB-4491-8405-75F94B1527D3}"/>
          </ac:picMkLst>
        </pc:picChg>
        <pc:cxnChg chg="del">
          <ac:chgData name="Yoo Jonghun" userId="7af2938a2fa79179" providerId="LiveId" clId="{1ABCD4A6-5E7A-46C2-9D52-38049F65695E}" dt="2020-05-30T08:36:03.002" v="588" actId="478"/>
          <ac:cxnSpMkLst>
            <pc:docMk/>
            <pc:sldMk cId="1560680969" sldId="276"/>
            <ac:cxnSpMk id="19" creationId="{89ACC693-1D16-4A22-B06A-62B8E3F7EC7E}"/>
          </ac:cxnSpMkLst>
        </pc:cxnChg>
        <pc:cxnChg chg="del">
          <ac:chgData name="Yoo Jonghun" userId="7af2938a2fa79179" providerId="LiveId" clId="{1ABCD4A6-5E7A-46C2-9D52-38049F65695E}" dt="2020-05-30T08:36:03.002" v="588" actId="478"/>
          <ac:cxnSpMkLst>
            <pc:docMk/>
            <pc:sldMk cId="1560680969" sldId="276"/>
            <ac:cxnSpMk id="20" creationId="{4D8D1D88-98A4-418B-ACE7-2B61EC708D57}"/>
          </ac:cxnSpMkLst>
        </pc:cxnChg>
        <pc:cxnChg chg="del">
          <ac:chgData name="Yoo Jonghun" userId="7af2938a2fa79179" providerId="LiveId" clId="{1ABCD4A6-5E7A-46C2-9D52-38049F65695E}" dt="2020-05-30T08:36:03.002" v="588" actId="478"/>
          <ac:cxnSpMkLst>
            <pc:docMk/>
            <pc:sldMk cId="1560680969" sldId="276"/>
            <ac:cxnSpMk id="23" creationId="{DF13DEB9-0566-4F5B-9A89-B97BC34DF75A}"/>
          </ac:cxnSpMkLst>
        </pc:cxnChg>
        <pc:cxnChg chg="del">
          <ac:chgData name="Yoo Jonghun" userId="7af2938a2fa79179" providerId="LiveId" clId="{1ABCD4A6-5E7A-46C2-9D52-38049F65695E}" dt="2020-05-30T08:36:05.140" v="589" actId="478"/>
          <ac:cxnSpMkLst>
            <pc:docMk/>
            <pc:sldMk cId="1560680969" sldId="276"/>
            <ac:cxnSpMk id="33" creationId="{441FCBBE-0776-4C5A-AA90-F132A92D3AF9}"/>
          </ac:cxnSpMkLst>
        </pc:cxnChg>
        <pc:cxnChg chg="del">
          <ac:chgData name="Yoo Jonghun" userId="7af2938a2fa79179" providerId="LiveId" clId="{1ABCD4A6-5E7A-46C2-9D52-38049F65695E}" dt="2020-05-30T08:36:05.140" v="589" actId="478"/>
          <ac:cxnSpMkLst>
            <pc:docMk/>
            <pc:sldMk cId="1560680969" sldId="276"/>
            <ac:cxnSpMk id="35" creationId="{CAF16DE2-BD06-4C58-BE99-707A4E76FD32}"/>
          </ac:cxnSpMkLst>
        </pc:cxnChg>
        <pc:cxnChg chg="del">
          <ac:chgData name="Yoo Jonghun" userId="7af2938a2fa79179" providerId="LiveId" clId="{1ABCD4A6-5E7A-46C2-9D52-38049F65695E}" dt="2020-05-30T08:36:05.140" v="589" actId="478"/>
          <ac:cxnSpMkLst>
            <pc:docMk/>
            <pc:sldMk cId="1560680969" sldId="276"/>
            <ac:cxnSpMk id="37" creationId="{A80ECBF1-FD6E-4AD6-9B3E-6292482E3CDF}"/>
          </ac:cxnSpMkLst>
        </pc:cxnChg>
      </pc:sldChg>
      <pc:sldChg chg="addSp delSp modSp add mod">
        <pc:chgData name="Yoo Jonghun" userId="7af2938a2fa79179" providerId="LiveId" clId="{1ABCD4A6-5E7A-46C2-9D52-38049F65695E}" dt="2020-05-30T08:36:51.771" v="602"/>
        <pc:sldMkLst>
          <pc:docMk/>
          <pc:sldMk cId="44531724" sldId="277"/>
        </pc:sldMkLst>
        <pc:spChg chg="add del mod">
          <ac:chgData name="Yoo Jonghun" userId="7af2938a2fa79179" providerId="LiveId" clId="{1ABCD4A6-5E7A-46C2-9D52-38049F65695E}" dt="2020-05-30T08:36:51.771" v="602"/>
          <ac:spMkLst>
            <pc:docMk/>
            <pc:sldMk cId="44531724" sldId="277"/>
            <ac:spMk id="2" creationId="{DD0798DA-28CF-4B3F-AF61-0A5B2002AFDB}"/>
          </ac:spMkLst>
        </pc:spChg>
        <pc:spChg chg="mod">
          <ac:chgData name="Yoo Jonghun" userId="7af2938a2fa79179" providerId="LiveId" clId="{1ABCD4A6-5E7A-46C2-9D52-38049F65695E}" dt="2020-05-30T08:36:36.557" v="599" actId="20577"/>
          <ac:spMkLst>
            <pc:docMk/>
            <pc:sldMk cId="44531724" sldId="277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36:32.561" v="598"/>
          <ac:spMkLst>
            <pc:docMk/>
            <pc:sldMk cId="44531724" sldId="277"/>
            <ac:spMk id="17" creationId="{C6802FBC-19A4-4F98-A3BA-8679B1D428B5}"/>
          </ac:spMkLst>
        </pc:spChg>
        <pc:spChg chg="mod">
          <ac:chgData name="Yoo Jonghun" userId="7af2938a2fa79179" providerId="LiveId" clId="{1ABCD4A6-5E7A-46C2-9D52-38049F65695E}" dt="2020-05-30T08:36:42.510" v="600" actId="14100"/>
          <ac:spMkLst>
            <pc:docMk/>
            <pc:sldMk cId="44531724" sldId="277"/>
            <ac:spMk id="38" creationId="{A8EE6572-370B-4FA7-AE05-A1006AD44720}"/>
          </ac:spMkLst>
        </pc:spChg>
      </pc:sldChg>
      <pc:sldChg chg="modSp add mod">
        <pc:chgData name="Yoo Jonghun" userId="7af2938a2fa79179" providerId="LiveId" clId="{1ABCD4A6-5E7A-46C2-9D52-38049F65695E}" dt="2020-05-30T08:37:15.512" v="607"/>
        <pc:sldMkLst>
          <pc:docMk/>
          <pc:sldMk cId="2368141969" sldId="278"/>
        </pc:sldMkLst>
        <pc:spChg chg="mod">
          <ac:chgData name="Yoo Jonghun" userId="7af2938a2fa79179" providerId="LiveId" clId="{1ABCD4A6-5E7A-46C2-9D52-38049F65695E}" dt="2020-05-30T08:36:58.498" v="604" actId="20577"/>
          <ac:spMkLst>
            <pc:docMk/>
            <pc:sldMk cId="2368141969" sldId="278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37:15.512" v="607"/>
          <ac:spMkLst>
            <pc:docMk/>
            <pc:sldMk cId="2368141969" sldId="278"/>
            <ac:spMk id="17" creationId="{C6802FBC-19A4-4F98-A3BA-8679B1D428B5}"/>
          </ac:spMkLst>
        </pc:spChg>
        <pc:spChg chg="mod">
          <ac:chgData name="Yoo Jonghun" userId="7af2938a2fa79179" providerId="LiveId" clId="{1ABCD4A6-5E7A-46C2-9D52-38049F65695E}" dt="2020-05-30T08:37:11.008" v="606" actId="14100"/>
          <ac:spMkLst>
            <pc:docMk/>
            <pc:sldMk cId="2368141969" sldId="278"/>
            <ac:spMk id="38" creationId="{A8EE6572-370B-4FA7-AE05-A1006AD44720}"/>
          </ac:spMkLst>
        </pc:spChg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ko-KR" altLang="en-US" dirty="0"/>
              <a:t>이미지로 연습하는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분석을 위한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08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이미지로 연습하는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읽고 출력하기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976312"/>
          </a:xfrm>
        </p:spPr>
        <p:txBody>
          <a:bodyPr>
            <a:normAutofit/>
          </a:bodyPr>
          <a:lstStyle/>
          <a:p>
            <a:r>
              <a:rPr lang="en-US" altLang="ko-KR" dirty="0"/>
              <a:t>matplotlib</a:t>
            </a:r>
            <a:r>
              <a:rPr lang="ko-KR" altLang="en-US" dirty="0"/>
              <a:t>를 사용한 이미지 입출력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BBF04D-00DF-45FE-9449-54AB09609B64}"/>
              </a:ext>
            </a:extLst>
          </p:cNvPr>
          <p:cNvSpPr/>
          <p:nvPr/>
        </p:nvSpPr>
        <p:spPr>
          <a:xfrm>
            <a:off x="732059" y="2500057"/>
            <a:ext cx="4789173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from matplotlib import image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image.imread</a:t>
            </a:r>
            <a:r>
              <a:rPr lang="en-US" altLang="ko-KR" dirty="0"/>
              <a:t>('</a:t>
            </a:r>
            <a:r>
              <a:rPr lang="en-US" altLang="ko-KR" dirty="0" err="1"/>
              <a:t>gray.jpg</a:t>
            </a:r>
            <a:r>
              <a:rPr lang="en-US" altLang="ko-KR" dirty="0"/>
              <a:t>')</a:t>
            </a:r>
          </a:p>
          <a:p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img</a:t>
            </a:r>
            <a:r>
              <a:rPr lang="en-US" altLang="ko-KR" dirty="0"/>
              <a:t>[:, :, 0].copy()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print(</a:t>
            </a:r>
            <a:r>
              <a:rPr lang="en-US" altLang="ko-KR" dirty="0" err="1">
                <a:highlight>
                  <a:srgbClr val="FFFF00"/>
                </a:highlight>
              </a:rPr>
              <a:t>img.dtype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print(</a:t>
            </a:r>
            <a:r>
              <a:rPr lang="en-US" altLang="ko-KR" dirty="0" err="1">
                <a:highlight>
                  <a:srgbClr val="FFFF00"/>
                </a:highlight>
              </a:rPr>
              <a:t>img.shape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plt.imshow</a:t>
            </a:r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en-US" altLang="ko-KR" dirty="0" err="1"/>
              <a:t>cmap</a:t>
            </a:r>
            <a:r>
              <a:rPr lang="en-US" altLang="ko-KR" dirty="0"/>
              <a:t>='gray')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17E8BC-E1FF-4D74-B788-ECD6F6F380AF}"/>
              </a:ext>
            </a:extLst>
          </p:cNvPr>
          <p:cNvSpPr/>
          <p:nvPr/>
        </p:nvSpPr>
        <p:spPr>
          <a:xfrm>
            <a:off x="732059" y="5757281"/>
            <a:ext cx="4789172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uint8</a:t>
            </a:r>
            <a:endParaRPr lang="en-US" altLang="ko-KR" dirty="0"/>
          </a:p>
          <a:p>
            <a:r>
              <a:rPr lang="en-US" altLang="ko-KR" dirty="0"/>
              <a:t>(500, 301)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BEBDC8-9039-4898-A99D-FE22681D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87" y="2243410"/>
            <a:ext cx="2809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8EB47C0-5974-4FA8-8A6D-A0DCEAE49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82" y="2250650"/>
            <a:ext cx="2762250" cy="4029075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08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이미지로 연습하는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수정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7"/>
            <a:ext cx="10515600" cy="1494103"/>
          </a:xfrm>
        </p:spPr>
        <p:txBody>
          <a:bodyPr>
            <a:normAutofit/>
          </a:bodyPr>
          <a:lstStyle/>
          <a:p>
            <a:r>
              <a:rPr lang="ko-KR" altLang="en-US" dirty="0"/>
              <a:t>이미지 기본 속성 이해하기 </a:t>
            </a:r>
            <a:endParaRPr lang="en-US" altLang="ko-KR" dirty="0"/>
          </a:p>
          <a:p>
            <a:pPr lvl="1"/>
            <a:r>
              <a:rPr lang="en-US" altLang="ko-KR" dirty="0" err="1"/>
              <a:t>uint8</a:t>
            </a:r>
            <a:r>
              <a:rPr lang="en-US" altLang="ko-KR" dirty="0"/>
              <a:t> </a:t>
            </a:r>
            <a:r>
              <a:rPr lang="ko-KR" altLang="en-US" dirty="0"/>
              <a:t>영상은 최대 </a:t>
            </a:r>
            <a:r>
              <a:rPr lang="en-US" altLang="ko-KR" dirty="0"/>
              <a:t>255</a:t>
            </a:r>
            <a:r>
              <a:rPr lang="ko-KR" altLang="en-US" dirty="0"/>
              <a:t>의 값을 갖음</a:t>
            </a:r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은 검정 </a:t>
            </a:r>
            <a:r>
              <a:rPr lang="en-US" altLang="ko-KR" dirty="0"/>
              <a:t>255</a:t>
            </a:r>
            <a:r>
              <a:rPr lang="ko-KR" altLang="en-US" dirty="0"/>
              <a:t>는 흰색을 의미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BBF04D-00DF-45FE-9449-54AB09609B64}"/>
              </a:ext>
            </a:extLst>
          </p:cNvPr>
          <p:cNvSpPr/>
          <p:nvPr/>
        </p:nvSpPr>
        <p:spPr>
          <a:xfrm>
            <a:off x="714642" y="3226351"/>
            <a:ext cx="478917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from matplotlib import image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image.imread</a:t>
            </a:r>
            <a:r>
              <a:rPr lang="en-US" altLang="ko-KR" dirty="0"/>
              <a:t>('</a:t>
            </a:r>
            <a:r>
              <a:rPr lang="en-US" altLang="ko-KR" dirty="0" err="1"/>
              <a:t>gray.jpg</a:t>
            </a:r>
            <a:r>
              <a:rPr lang="en-US" altLang="ko-KR" dirty="0"/>
              <a:t>')</a:t>
            </a:r>
          </a:p>
          <a:p>
            <a:r>
              <a:rPr lang="en-US" altLang="ko-KR" dirty="0" err="1"/>
              <a:t>img</a:t>
            </a:r>
            <a:r>
              <a:rPr lang="en-US" altLang="ko-KR" dirty="0"/>
              <a:t> = </a:t>
            </a:r>
            <a:r>
              <a:rPr lang="en-US" altLang="ko-KR" dirty="0" err="1"/>
              <a:t>img</a:t>
            </a:r>
            <a:r>
              <a:rPr lang="en-US" altLang="ko-KR" dirty="0"/>
              <a:t>[:, :, 0].copy()</a:t>
            </a:r>
          </a:p>
          <a:p>
            <a:endParaRPr lang="en-US" altLang="ko-KR" dirty="0"/>
          </a:p>
          <a:p>
            <a:r>
              <a:rPr lang="en-US" altLang="ko-KR" dirty="0" err="1">
                <a:highlight>
                  <a:srgbClr val="FFFF00"/>
                </a:highlight>
              </a:rPr>
              <a:t>img</a:t>
            </a:r>
            <a:r>
              <a:rPr lang="en-US" altLang="ko-KR" dirty="0">
                <a:highlight>
                  <a:srgbClr val="FFFF00"/>
                </a:highlight>
              </a:rPr>
              <a:t>[ 150 : 350 ] = 255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plt.imshow</a:t>
            </a:r>
            <a:r>
              <a:rPr lang="en-US" altLang="ko-KR" dirty="0"/>
              <a:t>(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en-US" altLang="ko-KR" dirty="0" err="1"/>
              <a:t>cmap</a:t>
            </a:r>
            <a:r>
              <a:rPr lang="en-US" altLang="ko-KR" dirty="0"/>
              <a:t>='gray')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1F9674D-90CB-475A-96E1-C503B68C41E1}"/>
              </a:ext>
            </a:extLst>
          </p:cNvPr>
          <p:cNvCxnSpPr/>
          <p:nvPr/>
        </p:nvCxnSpPr>
        <p:spPr>
          <a:xfrm>
            <a:off x="6331130" y="3492135"/>
            <a:ext cx="74893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B8912F-8390-4B0B-B4CA-D5BC13D59773}"/>
              </a:ext>
            </a:extLst>
          </p:cNvPr>
          <p:cNvCxnSpPr/>
          <p:nvPr/>
        </p:nvCxnSpPr>
        <p:spPr>
          <a:xfrm>
            <a:off x="6331130" y="4876798"/>
            <a:ext cx="74893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74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08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이미지로 연습하는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6348186" cy="976312"/>
          </a:xfrm>
        </p:spPr>
        <p:txBody>
          <a:bodyPr>
            <a:normAutofit/>
          </a:bodyPr>
          <a:lstStyle/>
          <a:p>
            <a:r>
              <a:rPr lang="ko-KR" altLang="en-US" dirty="0"/>
              <a:t>예외 처리를 포함하여 영상을 </a:t>
            </a:r>
            <a:r>
              <a:rPr lang="en-US" altLang="ko-KR" dirty="0"/>
              <a:t>50 </a:t>
            </a:r>
            <a:r>
              <a:rPr lang="ko-KR" altLang="en-US" dirty="0"/>
              <a:t>만큼 밝게 표현하라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참고로 </a:t>
            </a:r>
            <a:r>
              <a:rPr lang="en-US" altLang="ko-KR" dirty="0"/>
              <a:t>205</a:t>
            </a:r>
            <a:r>
              <a:rPr lang="ko-KR" altLang="en-US" dirty="0"/>
              <a:t>보다 큰 경우 </a:t>
            </a:r>
            <a:r>
              <a:rPr lang="en-US" altLang="ko-KR" dirty="0"/>
              <a:t>255</a:t>
            </a:r>
            <a:r>
              <a:rPr lang="ko-KR" altLang="en-US" dirty="0"/>
              <a:t>로 지정해야 올바르게 출력 됨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32433A-BE93-4F8B-921E-A9DB0797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460" y="2843839"/>
            <a:ext cx="2558354" cy="35868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0EFCD1-2635-45B3-A8B5-FC4B44128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81" y="2856192"/>
            <a:ext cx="2456226" cy="350160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BCCB5E-B9C2-49B2-A0D4-E97B4229176B}"/>
              </a:ext>
            </a:extLst>
          </p:cNvPr>
          <p:cNvCxnSpPr/>
          <p:nvPr/>
        </p:nvCxnSpPr>
        <p:spPr>
          <a:xfrm>
            <a:off x="3944983" y="4606996"/>
            <a:ext cx="357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0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08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이미지로 연습하는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텍스트 개체 틀 16">
                <a:extLst>
                  <a:ext uri="{FF2B5EF4-FFF2-40B4-BE49-F238E27FC236}">
                    <a16:creationId xmlns:a16="http://schemas.microsoft.com/office/drawing/2014/main" id="{C6802FBC-19A4-4F98-A3BA-8679B1D428B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139700" y="2058987"/>
                <a:ext cx="6348186" cy="115447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반전영상을 생성하라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다음 그래프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=255−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에 대응되도록 색상을 변경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예를 들어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255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, 255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변환 </a:t>
                </a:r>
                <a:r>
                  <a:rPr lang="en-US" altLang="ko-KR" dirty="0"/>
                  <a:t> </a:t>
                </a:r>
              </a:p>
            </p:txBody>
          </p:sp>
        </mc:Choice>
        <mc:Fallback>
          <p:sp>
            <p:nvSpPr>
              <p:cNvPr id="17" name="텍스트 개체 틀 16">
                <a:extLst>
                  <a:ext uri="{FF2B5EF4-FFF2-40B4-BE49-F238E27FC236}">
                    <a16:creationId xmlns:a16="http://schemas.microsoft.com/office/drawing/2014/main" id="{C6802FBC-19A4-4F98-A3BA-8679B1D428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139700" y="2058987"/>
                <a:ext cx="6348186" cy="11544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00C0C0E9-9668-4EC5-811F-CC7A9050E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71" y="2058988"/>
            <a:ext cx="2838450" cy="3990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3F7ECA-EA9C-4536-BACD-9591C327F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25" y="3035300"/>
            <a:ext cx="4258646" cy="312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08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이미지로 연습하는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7"/>
            <a:ext cx="5242197" cy="1285104"/>
          </a:xfrm>
        </p:spPr>
        <p:txBody>
          <a:bodyPr>
            <a:norm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영상을 세로축 절반 크기로 축소하라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영상을 가로</a:t>
            </a:r>
            <a:r>
              <a:rPr lang="en-US" altLang="ko-KR" dirty="0"/>
              <a:t>/</a:t>
            </a:r>
            <a:r>
              <a:rPr lang="ko-KR" altLang="en-US" dirty="0"/>
              <a:t>세로 절반 크기로 축소하라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힌트 </a:t>
            </a:r>
            <a:r>
              <a:rPr lang="en-US" altLang="ko-KR" dirty="0"/>
              <a:t>: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ko-KR" altLang="en-US" dirty="0" err="1"/>
              <a:t>증감폭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86DE1B-996D-4F87-ABB6-3AAFA550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12" y="3334809"/>
            <a:ext cx="3278369" cy="27062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C08A43-7070-464B-ACBA-F6E80FAE7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465" y="3334808"/>
            <a:ext cx="1858127" cy="270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3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08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이미지로 연습하는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7"/>
            <a:ext cx="6348186" cy="1370013"/>
          </a:xfrm>
        </p:spPr>
        <p:txBody>
          <a:bodyPr>
            <a:normAutofit/>
          </a:bodyPr>
          <a:lstStyle/>
          <a:p>
            <a:r>
              <a:rPr lang="ko-KR" altLang="en-US" dirty="0"/>
              <a:t>좌측 상단에 로고 파일을 합성하라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로고 파일은 </a:t>
            </a:r>
            <a:r>
              <a:rPr lang="en-US" altLang="ko-KR" dirty="0"/>
              <a:t>"</a:t>
            </a:r>
            <a:r>
              <a:rPr lang="en-US" altLang="ko-KR" dirty="0" err="1"/>
              <a:t>logo.jpg</a:t>
            </a:r>
            <a:r>
              <a:rPr lang="en-US" altLang="ko-KR" dirty="0"/>
              <a:t>"</a:t>
            </a:r>
          </a:p>
          <a:p>
            <a:pPr lvl="1"/>
            <a:r>
              <a:rPr lang="ko-KR" altLang="en-US" dirty="0"/>
              <a:t>로고 파일의 크기를 축소해야 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C0F43B-25A0-44E3-A0BD-577A524F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082" y="1935848"/>
            <a:ext cx="3105116" cy="44298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9062E90-24C5-4E3F-B169-9F091E87D5C9}"/>
              </a:ext>
            </a:extLst>
          </p:cNvPr>
          <p:cNvSpPr/>
          <p:nvPr/>
        </p:nvSpPr>
        <p:spPr>
          <a:xfrm>
            <a:off x="919206" y="3226351"/>
            <a:ext cx="4789173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bg</a:t>
            </a:r>
            <a:r>
              <a:rPr lang="en-US" altLang="ko-KR" dirty="0"/>
              <a:t> = </a:t>
            </a:r>
            <a:r>
              <a:rPr lang="en-US" altLang="ko-KR" dirty="0" err="1"/>
              <a:t>image.imread</a:t>
            </a:r>
            <a:r>
              <a:rPr lang="en-US" altLang="ko-KR" dirty="0"/>
              <a:t>('</a:t>
            </a:r>
            <a:r>
              <a:rPr lang="en-US" altLang="ko-KR" dirty="0" err="1"/>
              <a:t>gray.jpg</a:t>
            </a:r>
            <a:r>
              <a:rPr lang="en-US" altLang="ko-KR" dirty="0"/>
              <a:t>')</a:t>
            </a:r>
          </a:p>
          <a:p>
            <a:r>
              <a:rPr lang="en-US" altLang="ko-KR" dirty="0" err="1"/>
              <a:t>bg</a:t>
            </a:r>
            <a:r>
              <a:rPr lang="en-US" altLang="ko-KR" dirty="0"/>
              <a:t> = </a:t>
            </a:r>
            <a:r>
              <a:rPr lang="en-US" altLang="ko-KR" dirty="0" err="1"/>
              <a:t>bg</a:t>
            </a:r>
            <a:r>
              <a:rPr lang="en-US" altLang="ko-KR" dirty="0"/>
              <a:t>[:, :, 0].copy()</a:t>
            </a:r>
          </a:p>
          <a:p>
            <a:endParaRPr lang="en-US" altLang="ko-KR" dirty="0"/>
          </a:p>
          <a:p>
            <a:r>
              <a:rPr lang="en-US" altLang="ko-KR" dirty="0"/>
              <a:t>logo = </a:t>
            </a:r>
            <a:r>
              <a:rPr lang="en-US" altLang="ko-KR" dirty="0" err="1"/>
              <a:t>image.imread</a:t>
            </a:r>
            <a:r>
              <a:rPr lang="en-US" altLang="ko-KR" dirty="0"/>
              <a:t>('</a:t>
            </a:r>
            <a:r>
              <a:rPr lang="en-US" altLang="ko-KR" dirty="0" err="1"/>
              <a:t>logo.jpg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logo = logo[:, :, 0].copy()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plt.imshow</a:t>
            </a:r>
            <a:r>
              <a:rPr lang="en-US" altLang="ko-KR" dirty="0"/>
              <a:t>(</a:t>
            </a:r>
            <a:r>
              <a:rPr lang="en-US" altLang="ko-KR" dirty="0" err="1"/>
              <a:t>bg</a:t>
            </a:r>
            <a:r>
              <a:rPr lang="en-US" altLang="ko-KR" dirty="0"/>
              <a:t>, </a:t>
            </a:r>
            <a:r>
              <a:rPr lang="en-US" altLang="ko-KR" dirty="0" err="1"/>
              <a:t>cmap</a:t>
            </a:r>
            <a:r>
              <a:rPr lang="en-US" altLang="ko-KR" dirty="0"/>
              <a:t>='gray')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3401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1716</TotalTime>
  <Words>334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맑은 고딕</vt:lpstr>
      <vt:lpstr>Gothic A1 thin</vt:lpstr>
      <vt:lpstr>나눔바른고딕 Light</vt:lpstr>
      <vt:lpstr>나눔바른고딕</vt:lpstr>
      <vt:lpstr>Arial</vt:lpstr>
      <vt:lpstr>Cambria Math</vt:lpstr>
      <vt:lpstr>Gothic A1 SemiBold</vt:lpstr>
      <vt:lpstr>Gothic A1 ExtraLight</vt:lpstr>
      <vt:lpstr>Office 테마</vt:lpstr>
      <vt:lpstr>이미지로 연습하는 Numpy</vt:lpstr>
      <vt:lpstr>이미지 읽고 출력하기</vt:lpstr>
      <vt:lpstr>이미지 수정</vt:lpstr>
      <vt:lpstr>연습 문제 - 1</vt:lpstr>
      <vt:lpstr>연습 문제 - 2</vt:lpstr>
      <vt:lpstr>연습 문제 - 3</vt:lpstr>
      <vt:lpstr>연습 문제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2020-06-24T17:10:52Z</dcterms:modified>
</cp:coreProperties>
</file>