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37"/>
  </p:normalViewPr>
  <p:slideViewPr>
    <p:cSldViewPr snapToGrid="0">
      <p:cViewPr>
        <p:scale>
          <a:sx n="130" d="100"/>
          <a:sy n="130" d="100"/>
        </p:scale>
        <p:origin x="1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AF7C-8A7E-8DBD-629D-FC79728C3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1EF33-D42F-4FF9-0DBB-A3B724CC0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B39F7-A8A3-757C-AEC4-90AFA61A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CB6F-82BF-4349-89B8-B7EF13349730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5F576-CF2D-39A5-0A86-27A24A7B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6BE6-EC5A-50D3-8D6D-412A2B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552B-6704-5949-B208-EA301EAC5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40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2BC7-DA46-511B-9E18-0386767E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EDCA0-75F8-11EC-7C0E-5E29F1ABB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D204-9D38-80C5-82BE-344F8C19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CB6F-82BF-4349-89B8-B7EF13349730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09C5F-13E7-B704-ED01-051591B6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54A00-B87E-0808-C2D2-50F52364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552B-6704-5949-B208-EA301EAC5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64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FB73D-6FD5-BB3E-B45D-6A218C0AC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4B9D0-6EF3-5C08-F7AF-7F327C059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142C-AC60-FEB9-3DAB-478E2731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CB6F-82BF-4349-89B8-B7EF13349730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515F4-B993-5E93-8E1E-E3BACA72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77092-D211-1F24-38CA-40DF841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552B-6704-5949-B208-EA301EAC5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01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F8F2-24B3-DD0D-B65D-AD7174CD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E709-21CB-4735-258A-013A7256E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425D2-5314-DB68-D16D-C6E5FA8A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CB6F-82BF-4349-89B8-B7EF13349730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11760-25D3-435F-C1E8-531E787A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6F6DF-9FC4-E39F-80F7-AD390025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552B-6704-5949-B208-EA301EAC5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6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2394-B726-67B6-DDA1-F2629556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7562A-515A-0146-4DDD-736782EA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8A0C5-AACF-76E6-2B45-83E4C227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CB6F-82BF-4349-89B8-B7EF13349730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C071A-76EF-5355-9EAF-61DC7FC1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14041-46AD-0472-49D4-5E84824D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552B-6704-5949-B208-EA301EAC5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85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479-20E1-724B-CA2B-ADD5960F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6E149-3160-B998-402A-5A10941C3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4C809-BABD-4DC8-555D-1539B14A1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C75D2-4229-C7DF-5D87-2E2623E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CB6F-82BF-4349-89B8-B7EF13349730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833CD-0008-A6CA-8A03-AE8003E5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5577E-05A6-A4DF-DF08-63CF3AC2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552B-6704-5949-B208-EA301EAC5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0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2434-DE62-52C9-F70D-66C9FD41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68593-B614-3D97-397C-D3E5002F7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BEE3A-ACF6-65FC-287B-74700CC14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35219-2570-E6A4-37EB-DA8B56E53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541A4-96A4-2754-86D9-0339385FD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8B424-7701-26B4-0BC5-BCBFE41A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CB6F-82BF-4349-89B8-B7EF13349730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5C4D4-A0AC-2035-C072-E29E0049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610ED-4D83-0C44-D84E-02B4258C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552B-6704-5949-B208-EA301EAC5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58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B0ED-AAF1-A868-3B42-C559D958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1E518-65E9-21E0-B5D5-8B1BCB6D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CB6F-82BF-4349-89B8-B7EF13349730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32F1F-BA5C-F1AE-A5A9-C70F5E74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958F8-9218-C1FD-2157-31FEEA35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552B-6704-5949-B208-EA301EAC5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62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20F3B-2079-D23D-80FF-F13B131E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CB6F-82BF-4349-89B8-B7EF13349730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D989F-5399-3210-F97D-047114C2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697FF-7B7C-5FDE-ED32-C094A166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552B-6704-5949-B208-EA301EAC5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84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162F-D9D4-520E-AED9-4BC2671F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8D80-093B-5BE4-4690-FA43389E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597FC-3C21-623A-00AD-9E97703C7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A15E5-B02E-DB9A-9F4F-CD025D36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CB6F-82BF-4349-89B8-B7EF13349730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10AA6-040E-608A-AB2D-87F37321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52214-B6E5-5977-C3C3-0D65D121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552B-6704-5949-B208-EA301EAC5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6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76C7-9EA7-4E0E-42D0-A03D1996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FFC9D-9DC5-1523-AF2D-66CC76157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9C8D9-78FD-FA3D-C98A-BF5B64A0A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9201A-DF37-1D01-FB96-B2AA0CFD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CB6F-82BF-4349-89B8-B7EF13349730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96DBF-84DC-4761-9733-CB4C1359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4FC35-16F1-2614-EE0A-6700BB82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552B-6704-5949-B208-EA301EAC5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12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CD295-371A-1BB2-7992-87D4E732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A4D60-19D4-AE7B-97A3-2D589B4A4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E79B-E413-4415-0AF8-62AB5FEA3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CB6F-82BF-4349-89B8-B7EF13349730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AB90B-5DA9-AA56-D34F-79DBAA744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CB183-4F75-0622-C521-1DA635AE7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552B-6704-5949-B208-EA301EAC5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6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AC28AB-F825-294E-CE3E-6AFB2B361B36}"/>
              </a:ext>
            </a:extLst>
          </p:cNvPr>
          <p:cNvSpPr/>
          <p:nvPr/>
        </p:nvSpPr>
        <p:spPr>
          <a:xfrm>
            <a:off x="2751827" y="465827"/>
            <a:ext cx="2078966" cy="1673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252298-2770-DA15-DD77-9F9A794F4042}"/>
              </a:ext>
            </a:extLst>
          </p:cNvPr>
          <p:cNvSpPr/>
          <p:nvPr/>
        </p:nvSpPr>
        <p:spPr>
          <a:xfrm>
            <a:off x="152399" y="465827"/>
            <a:ext cx="2078966" cy="1673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Electronic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F4B94C-9AF2-704E-6BAF-73A1DAB7C699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231365" y="1302589"/>
            <a:ext cx="520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FD75FD-45CE-6EAB-F71E-7D4B9457BA06}"/>
              </a:ext>
            </a:extLst>
          </p:cNvPr>
          <p:cNvSpPr txBox="1"/>
          <p:nvPr/>
        </p:nvSpPr>
        <p:spPr>
          <a:xfrm>
            <a:off x="3085123" y="2139351"/>
            <a:ext cx="141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Binary (</a:t>
            </a:r>
            <a:r>
              <a:rPr lang="en-GB" dirty="0" err="1"/>
              <a:t>mfm</a:t>
            </a:r>
            <a:r>
              <a:rPr lang="en-GB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6D8F2-97E1-D35B-BC23-1DDE4F09C8AB}"/>
              </a:ext>
            </a:extLst>
          </p:cNvPr>
          <p:cNvSpPr/>
          <p:nvPr/>
        </p:nvSpPr>
        <p:spPr>
          <a:xfrm>
            <a:off x="5920599" y="465827"/>
            <a:ext cx="2078966" cy="1673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RootRAW</a:t>
            </a:r>
            <a:r>
              <a:rPr lang="en-GB" dirty="0"/>
              <a:t>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2A563D-F046-80C0-87CD-EACB681556C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830793" y="1302589"/>
            <a:ext cx="10898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6FD646-7B19-99BC-8A7F-3E6A8BB10238}"/>
              </a:ext>
            </a:extLst>
          </p:cNvPr>
          <p:cNvSpPr txBox="1"/>
          <p:nvPr/>
        </p:nvSpPr>
        <p:spPr>
          <a:xfrm>
            <a:off x="4918155" y="821114"/>
            <a:ext cx="866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npmfm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9417B9-6968-AE27-FA98-057CA04A366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916174" y="1256582"/>
            <a:ext cx="15239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68F94D-3924-64BD-D6E3-4047A5D51F92}"/>
              </a:ext>
            </a:extLst>
          </p:cNvPr>
          <p:cNvSpPr txBox="1"/>
          <p:nvPr/>
        </p:nvSpPr>
        <p:spPr>
          <a:xfrm>
            <a:off x="8098783" y="821114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npanalysis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D906CE-AFAA-C6AA-C377-5BDC3F6692B5}"/>
              </a:ext>
            </a:extLst>
          </p:cNvPr>
          <p:cNvSpPr/>
          <p:nvPr/>
        </p:nvSpPr>
        <p:spPr>
          <a:xfrm>
            <a:off x="9440173" y="419820"/>
            <a:ext cx="2078966" cy="1673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Analysed data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024161-D70E-01D4-1061-248E58E6C5D1}"/>
              </a:ext>
            </a:extLst>
          </p:cNvPr>
          <p:cNvCxnSpPr/>
          <p:nvPr/>
        </p:nvCxnSpPr>
        <p:spPr>
          <a:xfrm>
            <a:off x="4975074" y="4248200"/>
            <a:ext cx="0" cy="18586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A11AE7-BC20-7034-22BD-6C51F6A75EC3}"/>
              </a:ext>
            </a:extLst>
          </p:cNvPr>
          <p:cNvCxnSpPr>
            <a:cxnSpLocks/>
          </p:cNvCxnSpPr>
          <p:nvPr/>
        </p:nvCxnSpPr>
        <p:spPr>
          <a:xfrm flipH="1">
            <a:off x="2941545" y="4718651"/>
            <a:ext cx="47078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F02E29-6E99-0964-531B-78F1EC4E48F5}"/>
              </a:ext>
            </a:extLst>
          </p:cNvPr>
          <p:cNvCxnSpPr>
            <a:cxnSpLocks/>
          </p:cNvCxnSpPr>
          <p:nvPr/>
        </p:nvCxnSpPr>
        <p:spPr>
          <a:xfrm flipH="1">
            <a:off x="2941545" y="5606546"/>
            <a:ext cx="47078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795D1A-7FA0-B181-7993-512A650927C1}"/>
              </a:ext>
            </a:extLst>
          </p:cNvPr>
          <p:cNvCxnSpPr/>
          <p:nvPr/>
        </p:nvCxnSpPr>
        <p:spPr>
          <a:xfrm>
            <a:off x="5201050" y="4248199"/>
            <a:ext cx="0" cy="18586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FC5025-8BF3-216D-8C95-E314071FBD4F}"/>
              </a:ext>
            </a:extLst>
          </p:cNvPr>
          <p:cNvCxnSpPr/>
          <p:nvPr/>
        </p:nvCxnSpPr>
        <p:spPr>
          <a:xfrm>
            <a:off x="5365793" y="4248200"/>
            <a:ext cx="0" cy="18586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5B96B2-4C2D-B878-1CD1-AA983B009C6D}"/>
              </a:ext>
            </a:extLst>
          </p:cNvPr>
          <p:cNvCxnSpPr/>
          <p:nvPr/>
        </p:nvCxnSpPr>
        <p:spPr>
          <a:xfrm>
            <a:off x="5591769" y="4248199"/>
            <a:ext cx="0" cy="18586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C4EA192-E275-EF88-9FDD-D6D4B764B983}"/>
              </a:ext>
            </a:extLst>
          </p:cNvPr>
          <p:cNvSpPr/>
          <p:nvPr/>
        </p:nvSpPr>
        <p:spPr>
          <a:xfrm>
            <a:off x="2577217" y="4580702"/>
            <a:ext cx="290177" cy="27589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B8E21D9-BD11-1B2D-17BB-A1475B314FF8}"/>
              </a:ext>
            </a:extLst>
          </p:cNvPr>
          <p:cNvSpPr/>
          <p:nvPr/>
        </p:nvSpPr>
        <p:spPr>
          <a:xfrm>
            <a:off x="4829985" y="3881890"/>
            <a:ext cx="290177" cy="27589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39590CB-8ABF-960D-4B54-267968B78B72}"/>
              </a:ext>
            </a:extLst>
          </p:cNvPr>
          <p:cNvSpPr/>
          <p:nvPr/>
        </p:nvSpPr>
        <p:spPr>
          <a:xfrm>
            <a:off x="4830793" y="4580701"/>
            <a:ext cx="290177" cy="27589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D079C9-1EAA-D764-425A-85B88C57DAFE}"/>
              </a:ext>
            </a:extLst>
          </p:cNvPr>
          <p:cNvSpPr txBox="1"/>
          <p:nvPr/>
        </p:nvSpPr>
        <p:spPr>
          <a:xfrm>
            <a:off x="1415775" y="4507542"/>
            <a:ext cx="104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1000 keV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81CC21-5C2F-94DE-F1FE-02B6F1ECB202}"/>
              </a:ext>
            </a:extLst>
          </p:cNvPr>
          <p:cNvSpPr txBox="1"/>
          <p:nvPr/>
        </p:nvSpPr>
        <p:spPr>
          <a:xfrm>
            <a:off x="4661351" y="3569801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200 keV</a:t>
            </a:r>
          </a:p>
        </p:txBody>
      </p:sp>
    </p:spTree>
    <p:extLst>
      <p:ext uri="{BB962C8B-B14F-4D97-AF65-F5344CB8AC3E}">
        <p14:creationId xmlns:p14="http://schemas.microsoft.com/office/powerpoint/2010/main" val="170191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AC28AB-F825-294E-CE3E-6AFB2B361B36}"/>
              </a:ext>
            </a:extLst>
          </p:cNvPr>
          <p:cNvSpPr/>
          <p:nvPr/>
        </p:nvSpPr>
        <p:spPr>
          <a:xfrm>
            <a:off x="2751827" y="465827"/>
            <a:ext cx="2078966" cy="1673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252298-2770-DA15-DD77-9F9A794F4042}"/>
              </a:ext>
            </a:extLst>
          </p:cNvPr>
          <p:cNvSpPr/>
          <p:nvPr/>
        </p:nvSpPr>
        <p:spPr>
          <a:xfrm>
            <a:off x="152399" y="465827"/>
            <a:ext cx="2078966" cy="1673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Electronic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F4B94C-9AF2-704E-6BAF-73A1DAB7C699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231365" y="1302589"/>
            <a:ext cx="520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FD75FD-45CE-6EAB-F71E-7D4B9457BA06}"/>
              </a:ext>
            </a:extLst>
          </p:cNvPr>
          <p:cNvSpPr txBox="1"/>
          <p:nvPr/>
        </p:nvSpPr>
        <p:spPr>
          <a:xfrm>
            <a:off x="3085123" y="2139351"/>
            <a:ext cx="141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Binary (</a:t>
            </a:r>
            <a:r>
              <a:rPr lang="en-GB" dirty="0" err="1"/>
              <a:t>mfm</a:t>
            </a:r>
            <a:r>
              <a:rPr lang="en-GB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6D8F2-97E1-D35B-BC23-1DDE4F09C8AB}"/>
              </a:ext>
            </a:extLst>
          </p:cNvPr>
          <p:cNvSpPr/>
          <p:nvPr/>
        </p:nvSpPr>
        <p:spPr>
          <a:xfrm>
            <a:off x="5920599" y="465827"/>
            <a:ext cx="2078966" cy="1673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RootRAW</a:t>
            </a:r>
            <a:r>
              <a:rPr lang="en-GB" dirty="0"/>
              <a:t>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2A563D-F046-80C0-87CD-EACB681556C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830793" y="1302589"/>
            <a:ext cx="10898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6FD646-7B19-99BC-8A7F-3E6A8BB10238}"/>
              </a:ext>
            </a:extLst>
          </p:cNvPr>
          <p:cNvSpPr txBox="1"/>
          <p:nvPr/>
        </p:nvSpPr>
        <p:spPr>
          <a:xfrm>
            <a:off x="4918155" y="821114"/>
            <a:ext cx="866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npmfm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9417B9-6968-AE27-FA98-057CA04A366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916174" y="1256582"/>
            <a:ext cx="15239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68F94D-3924-64BD-D6E3-4047A5D51F92}"/>
              </a:ext>
            </a:extLst>
          </p:cNvPr>
          <p:cNvSpPr txBox="1"/>
          <p:nvPr/>
        </p:nvSpPr>
        <p:spPr>
          <a:xfrm>
            <a:off x="8098783" y="821114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npanalysis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D906CE-AFAA-C6AA-C377-5BDC3F6692B5}"/>
              </a:ext>
            </a:extLst>
          </p:cNvPr>
          <p:cNvSpPr/>
          <p:nvPr/>
        </p:nvSpPr>
        <p:spPr>
          <a:xfrm>
            <a:off x="9440173" y="419820"/>
            <a:ext cx="2078966" cy="167352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Analysed 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710C2F-99FC-E191-103B-D9CC28D7ABFF}"/>
              </a:ext>
            </a:extLst>
          </p:cNvPr>
          <p:cNvSpPr/>
          <p:nvPr/>
        </p:nvSpPr>
        <p:spPr>
          <a:xfrm>
            <a:off x="5920599" y="3429000"/>
            <a:ext cx="2078966" cy="167352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Simulated data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C8016D-906C-CA99-362A-430A0A19095C}"/>
              </a:ext>
            </a:extLst>
          </p:cNvPr>
          <p:cNvCxnSpPr>
            <a:cxnSpLocks/>
            <a:stCxn id="35" idx="3"/>
            <a:endCxn id="20" idx="1"/>
          </p:cNvCxnSpPr>
          <p:nvPr/>
        </p:nvCxnSpPr>
        <p:spPr>
          <a:xfrm flipV="1">
            <a:off x="7999565" y="1256582"/>
            <a:ext cx="1440608" cy="30091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A0B014-D243-38E9-CC1A-760905732D07}"/>
              </a:ext>
            </a:extLst>
          </p:cNvPr>
          <p:cNvSpPr txBox="1"/>
          <p:nvPr/>
        </p:nvSpPr>
        <p:spPr>
          <a:xfrm rot="18000000">
            <a:off x="7869796" y="2576506"/>
            <a:ext cx="1158779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npanalysis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F3F801-3404-9E92-8D1F-67510BE7E8E4}"/>
              </a:ext>
            </a:extLst>
          </p:cNvPr>
          <p:cNvSpPr txBox="1"/>
          <p:nvPr/>
        </p:nvSpPr>
        <p:spPr>
          <a:xfrm>
            <a:off x="2074761" y="2139351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Merger</a:t>
            </a:r>
          </a:p>
        </p:txBody>
      </p:sp>
    </p:spTree>
    <p:extLst>
      <p:ext uri="{BB962C8B-B14F-4D97-AF65-F5344CB8AC3E}">
        <p14:creationId xmlns:p14="http://schemas.microsoft.com/office/powerpoint/2010/main" val="403870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4C0E3C-F06D-B6E0-457D-134F8585E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30" y="1713585"/>
            <a:ext cx="9857045" cy="514441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F9F0A9-E155-5711-233B-35B9E3A5E35A}"/>
              </a:ext>
            </a:extLst>
          </p:cNvPr>
          <p:cNvCxnSpPr>
            <a:cxnSpLocks/>
          </p:cNvCxnSpPr>
          <p:nvPr/>
        </p:nvCxnSpPr>
        <p:spPr>
          <a:xfrm flipV="1">
            <a:off x="3556469" y="4107402"/>
            <a:ext cx="1278178" cy="356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D3C839-D56A-5DB0-ECC8-E17AEBAB7BF7}"/>
              </a:ext>
            </a:extLst>
          </p:cNvPr>
          <p:cNvCxnSpPr/>
          <p:nvPr/>
        </p:nvCxnSpPr>
        <p:spPr>
          <a:xfrm>
            <a:off x="3258767" y="488735"/>
            <a:ext cx="1575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DE035C-154C-27FD-46F8-0A2C9194EA33}"/>
              </a:ext>
            </a:extLst>
          </p:cNvPr>
          <p:cNvCxnSpPr>
            <a:cxnSpLocks/>
          </p:cNvCxnSpPr>
          <p:nvPr/>
        </p:nvCxnSpPr>
        <p:spPr>
          <a:xfrm>
            <a:off x="4834647" y="488735"/>
            <a:ext cx="0" cy="70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DDA8E-C75D-EDA9-2F01-D8E29E354AD8}"/>
              </a:ext>
            </a:extLst>
          </p:cNvPr>
          <p:cNvCxnSpPr>
            <a:cxnSpLocks/>
          </p:cNvCxnSpPr>
          <p:nvPr/>
        </p:nvCxnSpPr>
        <p:spPr>
          <a:xfrm flipH="1">
            <a:off x="4834647" y="1195612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EB908B-6672-FB7D-282C-4845BB5C184C}"/>
              </a:ext>
            </a:extLst>
          </p:cNvPr>
          <p:cNvCxnSpPr>
            <a:cxnSpLocks/>
          </p:cNvCxnSpPr>
          <p:nvPr/>
        </p:nvCxnSpPr>
        <p:spPr>
          <a:xfrm>
            <a:off x="6511047" y="488734"/>
            <a:ext cx="0" cy="70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46333A-BA89-C1A6-E189-878494B2A04F}"/>
              </a:ext>
            </a:extLst>
          </p:cNvPr>
          <p:cNvCxnSpPr/>
          <p:nvPr/>
        </p:nvCxnSpPr>
        <p:spPr>
          <a:xfrm>
            <a:off x="6511047" y="488734"/>
            <a:ext cx="1575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1FD3AA-8D99-6A23-9463-ABA6377D031A}"/>
              </a:ext>
            </a:extLst>
          </p:cNvPr>
          <p:cNvSpPr txBox="1"/>
          <p:nvPr/>
        </p:nvSpPr>
        <p:spPr>
          <a:xfrm>
            <a:off x="5063248" y="0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MUST2</a:t>
            </a:r>
          </a:p>
          <a:p>
            <a:r>
              <a:rPr lang="en-GB" dirty="0"/>
              <a:t>CATS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AB320A-7F70-E6FA-DFE7-591A919F8F1A}"/>
              </a:ext>
            </a:extLst>
          </p:cNvPr>
          <p:cNvSpPr txBox="1"/>
          <p:nvPr/>
        </p:nvSpPr>
        <p:spPr>
          <a:xfrm>
            <a:off x="340468" y="1060315"/>
            <a:ext cx="1420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Exogam</a:t>
            </a:r>
            <a:r>
              <a:rPr lang="en-GB" dirty="0"/>
              <a:t> -&gt; TS</a:t>
            </a:r>
          </a:p>
          <a:p>
            <a:r>
              <a:rPr lang="en-GB" dirty="0"/>
              <a:t>ZDD -&gt; TS</a:t>
            </a:r>
            <a:br>
              <a:rPr lang="en-GB" dirty="0"/>
            </a:br>
            <a:r>
              <a:rPr lang="en-GB" dirty="0"/>
              <a:t>TAC -&gt; 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F2562-9FE7-990D-B386-756232534177}"/>
              </a:ext>
            </a:extLst>
          </p:cNvPr>
          <p:cNvSpPr txBox="1"/>
          <p:nvPr/>
        </p:nvSpPr>
        <p:spPr>
          <a:xfrm>
            <a:off x="5252371" y="1479549"/>
            <a:ext cx="134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AGAVA -&gt; TS</a:t>
            </a:r>
          </a:p>
        </p:txBody>
      </p:sp>
    </p:spTree>
    <p:extLst>
      <p:ext uri="{BB962C8B-B14F-4D97-AF65-F5344CB8AC3E}">
        <p14:creationId xmlns:p14="http://schemas.microsoft.com/office/powerpoint/2010/main" val="246871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0ED96C-8A6A-5DA2-C3D6-CC7C8ACBF44A}"/>
              </a:ext>
            </a:extLst>
          </p:cNvPr>
          <p:cNvSpPr txBox="1"/>
          <p:nvPr/>
        </p:nvSpPr>
        <p:spPr>
          <a:xfrm>
            <a:off x="214009" y="145915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05/12/23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6FE73D-0BF8-EC00-BA3C-CA9B41B3E68F}"/>
              </a:ext>
            </a:extLst>
          </p:cNvPr>
          <p:cNvSpPr/>
          <p:nvPr/>
        </p:nvSpPr>
        <p:spPr>
          <a:xfrm>
            <a:off x="4807974" y="3136491"/>
            <a:ext cx="609600" cy="18877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FCF5D-6B86-697B-B2BE-9E7721A7EE3C}"/>
              </a:ext>
            </a:extLst>
          </p:cNvPr>
          <p:cNvSpPr/>
          <p:nvPr/>
        </p:nvSpPr>
        <p:spPr>
          <a:xfrm rot="19683013">
            <a:off x="7750158" y="1176285"/>
            <a:ext cx="124404" cy="18877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EEC73-254F-E79F-DF80-38B435D2EA7D}"/>
              </a:ext>
            </a:extLst>
          </p:cNvPr>
          <p:cNvSpPr/>
          <p:nvPr/>
        </p:nvSpPr>
        <p:spPr>
          <a:xfrm rot="19683013">
            <a:off x="8004722" y="718881"/>
            <a:ext cx="1017036" cy="18877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A1BFDF-3AC0-CFC6-9BAF-67DED71FBD77}"/>
              </a:ext>
            </a:extLst>
          </p:cNvPr>
          <p:cNvCxnSpPr>
            <a:cxnSpLocks/>
          </p:cNvCxnSpPr>
          <p:nvPr/>
        </p:nvCxnSpPr>
        <p:spPr>
          <a:xfrm>
            <a:off x="373626" y="4011561"/>
            <a:ext cx="469981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D2F098-463C-F61E-1E03-5E4214DCE68C}"/>
              </a:ext>
            </a:extLst>
          </p:cNvPr>
          <p:cNvCxnSpPr>
            <a:cxnSpLocks/>
          </p:cNvCxnSpPr>
          <p:nvPr/>
        </p:nvCxnSpPr>
        <p:spPr>
          <a:xfrm flipV="1">
            <a:off x="5152103" y="1592826"/>
            <a:ext cx="3361138" cy="2418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A8B6C3-A0B0-5168-AE34-6D46FF978125}"/>
              </a:ext>
            </a:extLst>
          </p:cNvPr>
          <p:cNvCxnSpPr>
            <a:cxnSpLocks/>
          </p:cNvCxnSpPr>
          <p:nvPr/>
        </p:nvCxnSpPr>
        <p:spPr>
          <a:xfrm>
            <a:off x="5122605" y="2507225"/>
            <a:ext cx="0" cy="3008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C2D6DA-0A5F-F746-4B6C-62B0B24A1D00}"/>
              </a:ext>
            </a:extLst>
          </p:cNvPr>
          <p:cNvSpPr txBox="1"/>
          <p:nvPr/>
        </p:nvSpPr>
        <p:spPr>
          <a:xfrm>
            <a:off x="530941" y="35494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10Be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31C960-6356-C88A-2149-FB6D194DB0D4}"/>
              </a:ext>
            </a:extLst>
          </p:cNvPr>
          <p:cNvSpPr txBox="1"/>
          <p:nvPr/>
        </p:nvSpPr>
        <p:spPr>
          <a:xfrm>
            <a:off x="4867409" y="558624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953B76-B3E4-367C-59A4-832BFF2DB392}"/>
              </a:ext>
            </a:extLst>
          </p:cNvPr>
          <p:cNvSpPr txBox="1"/>
          <p:nvPr/>
        </p:nvSpPr>
        <p:spPr>
          <a:xfrm>
            <a:off x="747252" y="1140542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 + 2 -&gt; 3 + 4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01446E-1CD7-B092-A17C-3C935B505D7A}"/>
              </a:ext>
            </a:extLst>
          </p:cNvPr>
          <p:cNvSpPr txBox="1"/>
          <p:nvPr/>
        </p:nvSpPr>
        <p:spPr>
          <a:xfrm>
            <a:off x="6832672" y="295182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alpha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FF7838-7233-3193-7BFF-4E61DBD89C0C}"/>
              </a:ext>
            </a:extLst>
          </p:cNvPr>
          <p:cNvSpPr txBox="1"/>
          <p:nvPr/>
        </p:nvSpPr>
        <p:spPr>
          <a:xfrm>
            <a:off x="8740877" y="3362632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 = </a:t>
            </a:r>
            <a:r>
              <a:rPr lang="en-GB" dirty="0" err="1"/>
              <a:t>CsI_E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36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6751</TotalTime>
  <Words>65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Valérian Alcindor</dc:creator>
  <cp:lastModifiedBy>Valérian Alcindor</cp:lastModifiedBy>
  <cp:revision>2</cp:revision>
  <dcterms:created xsi:type="dcterms:W3CDTF">2023-12-01T15:39:31Z</dcterms:created>
  <dcterms:modified xsi:type="dcterms:W3CDTF">2023-12-06T08:10:45Z</dcterms:modified>
</cp:coreProperties>
</file>