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8EFD-D20C-994E-8A5E-7C03A3AF5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06976-FE4C-2740-8105-7EFDBFC61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E407F-9A7F-E540-8E4F-93AE455E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D1114-062D-5147-8698-696CE83898B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D0A90-7175-014D-BB37-A0FA1CFE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B7675-8D38-B544-85B5-ABE0ADB5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5568-3814-CA42-A54B-D8D066BE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5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3FAC-2E3A-604A-97EF-8CC7154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0FECC-339C-B749-8406-A4F636F61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BB46E-DE0B-2E47-AF96-81E849AA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D1114-062D-5147-8698-696CE83898B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33B0A-156F-F948-A6E8-8F8DE515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4DD15-C10A-AD43-99A7-E374EA85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5568-3814-CA42-A54B-D8D066BE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5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C48C7-EF34-A841-8EF2-B896646CE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AD74C-406B-0445-AFE9-61C6FEAD3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3605-6F38-6344-9CC4-BDD9D968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D1114-062D-5147-8698-696CE83898B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86E55-2EB2-CE4E-9A0B-6BA89631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B9C05-4999-334D-A219-F711A0EF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5568-3814-CA42-A54B-D8D066BE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9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7CC9-4073-2740-B4D8-FD31E6B8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6ED2-B57F-4046-A493-454074B2F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997F5-0097-AD45-8BCB-9ECD2902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D1114-062D-5147-8698-696CE83898B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6C370-FB0C-4243-AE2E-ECE7178C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7010-3159-7C41-8DB4-275CBB13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5568-3814-CA42-A54B-D8D066BE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7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BCA8-1E65-264E-9047-680C8D41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463D7-0E0A-8448-A4A0-555CF02F5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03620-C0C2-B34E-800B-9399BFF2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D1114-062D-5147-8698-696CE83898B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0498-54F9-394A-8B65-804EC3C9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BBDE-AA3D-D747-AB35-3CB5993F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5568-3814-CA42-A54B-D8D066BE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8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E672-2D82-1A49-9E9E-5EFDC553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61B74-A4AB-B449-9A61-6AEBE8C29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16C65-DDF9-4D43-8638-4D981F6E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22DB3-8793-9A4D-A3E0-243F5689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D1114-062D-5147-8698-696CE83898B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9DF0D-4128-754E-B94F-5A87E8EE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2CA82-456B-704D-A8F8-D1035F4F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5568-3814-CA42-A54B-D8D066BE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6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BC1B-8F6A-5D44-B918-E15FE2FF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35636-4406-5B44-8A92-4839415C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6716E-47B5-AD4A-9198-D7D76186A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52D9E-F6ED-0143-BADA-35FA1EB1F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78346-F2A8-1D46-AB8F-BC323A22F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17C2C-62BA-0747-ADF1-9E954842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D1114-062D-5147-8698-696CE83898B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1F6D8-52A0-7E4F-8816-8D22A57C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76E4E-BE3A-A04E-8829-1815074E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5568-3814-CA42-A54B-D8D066BE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27D2-0951-344C-9312-12D71B27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634B0-A842-2D4D-864F-611AA28F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D1114-062D-5147-8698-696CE83898B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E46C1-9A12-884B-AA33-B3A50F10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557C4-89EF-EC49-BDBF-1CAE0C5E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5568-3814-CA42-A54B-D8D066BE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4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2D8CE-64C3-8344-8C31-4870C039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D1114-062D-5147-8698-696CE83898B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29CCD-3FDB-A944-8DA1-0BE51989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965DC-6D5C-6B45-BD7E-7B6D6263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5568-3814-CA42-A54B-D8D066BE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FF0A-923A-5048-B540-EAC9472D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D245-89CE-2E4F-B7D9-101066E6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0A057-C82C-0248-A95C-66521BC47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E867F-8E18-2140-8028-FD753D86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D1114-062D-5147-8698-696CE83898B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20CB4-6D8A-4F4F-8A4A-4EBD51FF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26F57-5454-694B-B5F0-62D4EED6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5568-3814-CA42-A54B-D8D066BE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7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F509-FA43-C04F-8282-FB9DC158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20F7B-E2FF-3C42-9CC8-F86D2412F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10125-FFC0-B34F-B912-4019A3226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C1A24-F026-EA41-BEA2-4AFE6D71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D1114-062D-5147-8698-696CE83898B2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DE99-91F8-0240-B939-E2A84D9A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3C581-DE8D-7C4E-A18D-998BEBF2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5568-3814-CA42-A54B-D8D066BE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4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183D48-F550-8441-BFF2-BE88365AAF3D}"/>
              </a:ext>
            </a:extLst>
          </p:cNvPr>
          <p:cNvSpPr/>
          <p:nvPr userDrawn="1"/>
        </p:nvSpPr>
        <p:spPr>
          <a:xfrm>
            <a:off x="-1" y="5983112"/>
            <a:ext cx="12192001" cy="897466"/>
          </a:xfrm>
          <a:prstGeom prst="rect">
            <a:avLst/>
          </a:prstGeom>
          <a:solidFill>
            <a:srgbClr val="C8102E"/>
          </a:solidFill>
          <a:ln>
            <a:solidFill>
              <a:srgbClr val="C81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4BA65-CA40-2C44-A451-31C1F6A2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8BCD-A53F-234C-BC29-4955316DE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0685E-16D7-BB40-AD6E-FED776106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F188-D7F4-4D4A-B34B-0F91093EE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5465568-3814-CA42-A54B-D8D066BEC6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6085365-1D92-CB4E-BFCF-81E3CEBFCF3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36507" y="6138421"/>
            <a:ext cx="1976093" cy="64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0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6E08-288E-3B4C-89A2-B322E16E9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C66C6-BEFA-8444-889A-EE680FBF7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Gardner, Hollie</dc:creator>
  <cp:lastModifiedBy>Gardner, Hollie</cp:lastModifiedBy>
  <cp:revision>1</cp:revision>
  <dcterms:created xsi:type="dcterms:W3CDTF">2020-02-23T20:52:34Z</dcterms:created>
  <dcterms:modified xsi:type="dcterms:W3CDTF">2020-02-23T21:00:12Z</dcterms:modified>
</cp:coreProperties>
</file>