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谷川 智大" initials="長谷川" lastIdx="2" clrIdx="0">
    <p:extLst>
      <p:ext uri="{19B8F6BF-5375-455C-9EA6-DF929625EA0E}">
        <p15:presenceInfo xmlns:p15="http://schemas.microsoft.com/office/powerpoint/2012/main" userId="859c7d16b9024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15"/>
    <a:srgbClr val="461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9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6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68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38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9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B722BB-73D8-43EF-8978-DFECFC3E37F9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1874F-0FEC-4020-B968-6A002115B8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E86CB-BEB3-46BE-A6E7-861F23C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Trash And Archives</a:t>
            </a:r>
            <a:br>
              <a:rPr kumimoji="1" lang="en-US" altLang="ja-JP" dirty="0"/>
            </a:br>
            <a:r>
              <a:rPr kumimoji="1" lang="en-US" altLang="ja-JP" sz="3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ja-JP" altLang="en-US" sz="3600" dirty="0">
                <a:solidFill>
                  <a:schemeClr val="bg2">
                    <a:lumMod val="50000"/>
                  </a:schemeClr>
                </a:solidFill>
              </a:rPr>
              <a:t>ゴミ箱</a:t>
            </a:r>
            <a:r>
              <a:rPr kumimoji="1" lang="en-US" altLang="ja-JP" sz="3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9CA039-B0C1-41D5-B198-88D1228CF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kumimoji="1" lang="en-US" altLang="ja-JP" dirty="0"/>
              <a:t>1183033122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(x3033122)</a:t>
            </a:r>
          </a:p>
          <a:p>
            <a:pPr algn="r"/>
            <a:r>
              <a:rPr lang="ja-JP" altLang="en-US" dirty="0"/>
              <a:t>長谷川智大</a:t>
            </a:r>
            <a:endParaRPr lang="en-US" altLang="ja-JP" dirty="0"/>
          </a:p>
          <a:p>
            <a:pPr algn="r"/>
            <a:r>
              <a:rPr kumimoji="1" lang="ja-JP" altLang="en-US" dirty="0"/>
              <a:t>プログラミング実践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78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50BF5-A19C-4999-A90C-13FC789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7200" dirty="0">
                <a:solidFill>
                  <a:srgbClr val="00B050"/>
                </a:solidFill>
              </a:rPr>
              <a:t>削除処理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42E89-D017-46DD-B1D5-F42CA43A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7160"/>
          </a:xfrm>
        </p:spPr>
        <p:txBody>
          <a:bodyPr>
            <a:normAutofit fontScale="92500"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</a:rPr>
              <a:t>画像</a:t>
            </a:r>
            <a:r>
              <a:rPr kumimoji="1" lang="ja-JP" altLang="en-US" sz="4800" dirty="0"/>
              <a:t>　：　ピクセルの色を直接変更</a:t>
            </a:r>
            <a:endParaRPr kumimoji="1" lang="en-US" altLang="ja-JP" sz="4800" dirty="0"/>
          </a:p>
          <a:p>
            <a:endParaRPr lang="en-US" altLang="ja-JP" sz="4800" dirty="0"/>
          </a:p>
          <a:p>
            <a:r>
              <a:rPr kumimoji="1" lang="ja-JP" altLang="en-US" sz="4800" dirty="0">
                <a:solidFill>
                  <a:schemeClr val="bg2">
                    <a:lumMod val="50000"/>
                  </a:schemeClr>
                </a:solidFill>
              </a:rPr>
              <a:t>文字</a:t>
            </a:r>
            <a:r>
              <a:rPr kumimoji="1" lang="ja-JP" altLang="en-US" sz="4800" dirty="0"/>
              <a:t>　：　配列で保存し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kumimoji="1" lang="ja-JP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kumimoji="1" lang="en-US" altLang="ja-JP" sz="4800" dirty="0" err="1">
                <a:solidFill>
                  <a:schemeClr val="bg1"/>
                </a:solidFill>
                <a:highlight>
                  <a:srgbClr val="000000"/>
                </a:highlight>
              </a:rPr>
              <a:t>setForeground</a:t>
            </a:r>
            <a:r>
              <a:rPr kumimoji="1" lang="en-US" altLang="ja-JP" sz="4800" dirty="0">
                <a:solidFill>
                  <a:schemeClr val="bg1"/>
                </a:solidFill>
                <a:highlight>
                  <a:srgbClr val="000000"/>
                </a:highlight>
              </a:rPr>
              <a:t>(Color);</a:t>
            </a:r>
            <a:r>
              <a:rPr kumimoji="1" lang="ja-JP" altLang="en-US" sz="4800" dirty="0">
                <a:solidFill>
                  <a:schemeClr val="bg1"/>
                </a:solidFill>
              </a:rPr>
              <a:t>　</a:t>
            </a:r>
            <a:r>
              <a:rPr kumimoji="1" lang="ja-JP" altLang="en-US" sz="4800" dirty="0"/>
              <a:t>で文字色を変更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/>
              <a:t>2.</a:t>
            </a:r>
            <a:r>
              <a:rPr kumimoji="1" lang="ja-JP" altLang="en-US" sz="4800" dirty="0"/>
              <a:t>　先頭から　</a:t>
            </a:r>
            <a:r>
              <a:rPr kumimoji="1" lang="en-US" altLang="ja-JP" sz="4800" dirty="0">
                <a:solidFill>
                  <a:schemeClr val="bg1"/>
                </a:solidFill>
                <a:highlight>
                  <a:srgbClr val="000000"/>
                </a:highlight>
              </a:rPr>
              <a:t>remove();</a:t>
            </a:r>
            <a:r>
              <a:rPr kumimoji="1" lang="ja-JP" altLang="en-US" sz="4800" dirty="0">
                <a:solidFill>
                  <a:schemeClr val="bg1"/>
                </a:solidFill>
              </a:rPr>
              <a:t>　</a:t>
            </a:r>
            <a:r>
              <a:rPr kumimoji="1" lang="ja-JP" altLang="en-US" sz="4800" dirty="0"/>
              <a:t>で文字削除</a:t>
            </a:r>
          </a:p>
        </p:txBody>
      </p:sp>
    </p:spTree>
    <p:extLst>
      <p:ext uri="{BB962C8B-B14F-4D97-AF65-F5344CB8AC3E}">
        <p14:creationId xmlns:p14="http://schemas.microsoft.com/office/powerpoint/2010/main" val="22172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093A2-7F02-4E99-988B-32F852D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8000" dirty="0">
                <a:solidFill>
                  <a:srgbClr val="FF0000"/>
                </a:solidFill>
              </a:rPr>
              <a:t>データを消す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8B332-9F50-4560-8668-FCE2AC35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「ゴミ箱を空にする」で</a:t>
            </a:r>
            <a:r>
              <a:rPr lang="ja-JP" altLang="en-US" sz="4000" dirty="0">
                <a:solidFill>
                  <a:srgbClr val="FF0000"/>
                </a:solidFill>
              </a:rPr>
              <a:t>消去</a:t>
            </a:r>
            <a:r>
              <a:rPr lang="ja-JP" altLang="en-US" sz="4000" dirty="0"/>
              <a:t>　　</a:t>
            </a:r>
            <a:endParaRPr lang="en-US" altLang="ja-JP" sz="4000" dirty="0"/>
          </a:p>
          <a:p>
            <a:pPr algn="r"/>
            <a:r>
              <a:rPr lang="ja-JP" altLang="en-US" sz="4000" dirty="0"/>
              <a:t>（</a:t>
            </a:r>
            <a:r>
              <a:rPr lang="en-US" altLang="ja-JP" sz="4000" dirty="0"/>
              <a:t>remove</a:t>
            </a:r>
            <a:r>
              <a:rPr lang="ja-JP" altLang="en-US" sz="4000" dirty="0"/>
              <a:t>コマンド等。。。）</a:t>
            </a:r>
            <a:endParaRPr lang="en-US" altLang="ja-JP" sz="4000" dirty="0"/>
          </a:p>
          <a:p>
            <a:endParaRPr kumimoji="1" lang="en-US" altLang="ja-JP" sz="3200" dirty="0"/>
          </a:p>
          <a:p>
            <a:pPr algn="ctr"/>
            <a:r>
              <a:rPr lang="ja-JP" altLang="en-US" sz="4800" dirty="0">
                <a:solidFill>
                  <a:srgbClr val="7030A0"/>
                </a:solidFill>
              </a:rPr>
              <a:t>あっけなさすぎる</a:t>
            </a:r>
            <a:r>
              <a:rPr lang="ja-JP" altLang="en-US" sz="4800" dirty="0">
                <a:solidFill>
                  <a:srgbClr val="4616A6"/>
                </a:solidFill>
              </a:rPr>
              <a:t>・・・</a:t>
            </a:r>
            <a:endParaRPr lang="en-US" altLang="ja-JP" sz="4800" dirty="0">
              <a:solidFill>
                <a:srgbClr val="4616A6"/>
              </a:solidFill>
            </a:endParaRPr>
          </a:p>
          <a:p>
            <a:pPr algn="ctr"/>
            <a:r>
              <a:rPr lang="ja-JP" altLang="en-US" sz="4800" dirty="0">
                <a:solidFill>
                  <a:srgbClr val="7030A0"/>
                </a:solidFill>
              </a:rPr>
              <a:t>誤って消去してしまうかも・・・</a:t>
            </a:r>
            <a:endParaRPr lang="en-US" altLang="ja-JP" sz="4800" dirty="0">
              <a:solidFill>
                <a:srgbClr val="7030A0"/>
              </a:solidFill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A863C67-C5FE-4E6F-8765-11DA2330BC37}"/>
              </a:ext>
            </a:extLst>
          </p:cNvPr>
          <p:cNvSpPr/>
          <p:nvPr/>
        </p:nvSpPr>
        <p:spPr>
          <a:xfrm>
            <a:off x="5154706" y="3292639"/>
            <a:ext cx="1488141" cy="41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8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841F3-D5BE-4245-8425-041EB07B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>
                <a:solidFill>
                  <a:srgbClr val="7030A0"/>
                </a:solidFill>
              </a:rPr>
              <a:t>あっけないデータ削除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7A84D-FC38-4BE4-95CF-28081194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すぐに消せる→</a:t>
            </a:r>
            <a:r>
              <a:rPr kumimoji="1" lang="ja-JP" altLang="en-US" sz="3600" dirty="0">
                <a:solidFill>
                  <a:srgbClr val="002060"/>
                </a:solidFill>
              </a:rPr>
              <a:t>実用性</a:t>
            </a:r>
            <a:r>
              <a:rPr kumimoji="1"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ja-JP" altLang="en-US" sz="3600" dirty="0">
                <a:solidFill>
                  <a:srgbClr val="002060"/>
                </a:solidFill>
              </a:rPr>
              <a:t>効率性</a:t>
            </a:r>
            <a:r>
              <a:rPr kumimoji="1" lang="ja-JP" altLang="en-US" sz="3600" dirty="0"/>
              <a:t>は</a:t>
            </a:r>
            <a:r>
              <a:rPr kumimoji="1" lang="ja-JP" altLang="en-US" sz="3600" dirty="0">
                <a:solidFill>
                  <a:srgbClr val="FF0000"/>
                </a:solidFill>
              </a:rPr>
              <a:t>高い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endParaRPr lang="en-US" altLang="ja-JP" sz="3600" dirty="0"/>
          </a:p>
          <a:p>
            <a:r>
              <a:rPr kumimoji="1" lang="ja-JP" altLang="en-US" sz="3600" dirty="0"/>
              <a:t>本当に、それでいいのか？</a:t>
            </a:r>
            <a:endParaRPr kumimoji="1" lang="en-US" altLang="ja-JP" sz="3600" dirty="0"/>
          </a:p>
          <a:p>
            <a:r>
              <a:rPr lang="ja-JP" altLang="en-US" sz="3600" dirty="0"/>
              <a:t>・間違った</a:t>
            </a:r>
            <a:endParaRPr lang="en-US" altLang="ja-JP" sz="3600" dirty="0"/>
          </a:p>
          <a:p>
            <a:r>
              <a:rPr kumimoji="1" lang="ja-JP" altLang="en-US" sz="3600" dirty="0"/>
              <a:t>・削除すると、復元は難しい・できない</a:t>
            </a:r>
            <a:endParaRPr kumimoji="1" lang="en-US" altLang="ja-JP" sz="3600" dirty="0"/>
          </a:p>
          <a:p>
            <a:pPr algn="r"/>
            <a:r>
              <a:rPr lang="ja-JP" altLang="en-US" sz="3600" dirty="0"/>
              <a:t>とかとか・・・</a:t>
            </a:r>
            <a:endParaRPr kumimoji="1" lang="ja-JP" altLang="en-US" sz="36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31244BD-10D9-42BA-93B1-EFF733AC19D1}"/>
              </a:ext>
            </a:extLst>
          </p:cNvPr>
          <p:cNvSpPr/>
          <p:nvPr/>
        </p:nvSpPr>
        <p:spPr>
          <a:xfrm>
            <a:off x="3056965" y="2501152"/>
            <a:ext cx="1255059" cy="582706"/>
          </a:xfrm>
          <a:prstGeom prst="downArrow">
            <a:avLst>
              <a:gd name="adj1" fmla="val 75714"/>
              <a:gd name="adj2" fmla="val 48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F2388-1C31-4E17-936B-42110E7E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>
                <a:solidFill>
                  <a:srgbClr val="7030A0"/>
                </a:solidFill>
              </a:rPr>
              <a:t>誤って削除してしまう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DB1E5-9C80-4DEC-A6E4-E1B1E5DD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kumimoji="1" lang="en-US" altLang="ja-JP" sz="3600" dirty="0"/>
          </a:p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</a:rPr>
              <a:t>大切なデータ</a:t>
            </a:r>
            <a:endParaRPr kumimoji="1" lang="en-US" altLang="ja-JP" sz="5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5400" dirty="0">
                <a:solidFill>
                  <a:schemeClr val="accent2">
                    <a:lumMod val="75000"/>
                  </a:schemeClr>
                </a:solidFill>
              </a:rPr>
              <a:t>バックアップ前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5400" dirty="0">
                <a:solidFill>
                  <a:schemeClr val="accent1">
                    <a:lumMod val="50000"/>
                  </a:schemeClr>
                </a:solidFill>
              </a:rPr>
              <a:t>再度必要な時</a:t>
            </a:r>
            <a:endParaRPr lang="en-US" altLang="ja-JP" sz="5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5400" dirty="0">
                <a:solidFill>
                  <a:srgbClr val="FF0000"/>
                </a:solidFill>
              </a:rPr>
              <a:t>共有フォルダ・ファイル</a:t>
            </a:r>
          </a:p>
        </p:txBody>
      </p:sp>
    </p:spTree>
    <p:extLst>
      <p:ext uri="{BB962C8B-B14F-4D97-AF65-F5344CB8AC3E}">
        <p14:creationId xmlns:p14="http://schemas.microsoft.com/office/powerpoint/2010/main" val="3144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DC6D4-E2FF-4926-B98B-3CDC8694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8000" dirty="0"/>
              <a:t>演出を作る！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80622-F17A-4236-ABF1-5FE6038A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kumimoji="1" lang="ja-JP" altLang="en-US" sz="5200" dirty="0">
                <a:solidFill>
                  <a:schemeClr val="accent1">
                    <a:lumMod val="75000"/>
                  </a:schemeClr>
                </a:solidFill>
              </a:rPr>
              <a:t>ファイル名</a:t>
            </a:r>
            <a:endParaRPr kumimoji="1" lang="en-US" altLang="ja-JP" sz="5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ja-JP" altLang="en-US" sz="5200" dirty="0">
                <a:solidFill>
                  <a:srgbClr val="FF0000"/>
                </a:solidFill>
              </a:rPr>
              <a:t>画像</a:t>
            </a:r>
            <a:endParaRPr lang="en-US" altLang="ja-JP" sz="52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5200" dirty="0">
                <a:solidFill>
                  <a:srgbClr val="0070C0"/>
                </a:solidFill>
              </a:rPr>
              <a:t>テキスト</a:t>
            </a:r>
            <a:endParaRPr kumimoji="1" lang="en-US" altLang="ja-JP" sz="5200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4000" dirty="0"/>
              <a:t>　　　　　　　　　等々を表示</a:t>
            </a:r>
            <a:endParaRPr kumimoji="1" lang="en-US" altLang="ja-JP" sz="4000" dirty="0"/>
          </a:p>
          <a:p>
            <a:pPr algn="ctr"/>
            <a:endParaRPr kumimoji="1" lang="en-US" altLang="ja-JP" sz="3600" dirty="0"/>
          </a:p>
          <a:p>
            <a:pPr algn="ctr"/>
            <a:r>
              <a:rPr kumimoji="1" lang="ja-JP" altLang="en-US" sz="4400" dirty="0"/>
              <a:t>これらを目の前で消していく！！</a:t>
            </a:r>
            <a:endParaRPr kumimoji="1" lang="en-US" altLang="ja-JP" sz="4400" dirty="0"/>
          </a:p>
          <a:p>
            <a:endParaRPr kumimoji="1" lang="ja-JP" altLang="en-US" sz="36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92A7826-F4FF-4236-8028-B082D60F75EC}"/>
              </a:ext>
            </a:extLst>
          </p:cNvPr>
          <p:cNvSpPr/>
          <p:nvPr/>
        </p:nvSpPr>
        <p:spPr>
          <a:xfrm>
            <a:off x="4888807" y="4417444"/>
            <a:ext cx="2475346" cy="41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7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85F75C-EBA5-42A6-833B-36855FF1F754}"/>
              </a:ext>
            </a:extLst>
          </p:cNvPr>
          <p:cNvSpPr txBox="1"/>
          <p:nvPr/>
        </p:nvSpPr>
        <p:spPr>
          <a:xfrm>
            <a:off x="600635" y="1416422"/>
            <a:ext cx="11438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</a:rPr>
              <a:t>画像</a:t>
            </a:r>
            <a:r>
              <a:rPr kumimoji="1" lang="ja-JP" altLang="en-US" sz="4800" dirty="0"/>
              <a:t>：　徐々に薄くしていく・・・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kumimoji="1" lang="ja-JP" altLang="en-US" sz="4800" dirty="0">
                <a:solidFill>
                  <a:srgbClr val="0070C0"/>
                </a:solidFill>
              </a:rPr>
              <a:t>テキスト</a:t>
            </a:r>
            <a:r>
              <a:rPr kumimoji="1" lang="ja-JP" altLang="en-US" sz="4800" dirty="0"/>
              <a:t>：　文字がなくなっていく・・・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kumimoji="1" lang="ja-JP" altLang="en-US" sz="4800" dirty="0">
                <a:solidFill>
                  <a:schemeClr val="accent5">
                    <a:lumMod val="50000"/>
                  </a:schemeClr>
                </a:solidFill>
              </a:rPr>
              <a:t>ファイル名</a:t>
            </a:r>
            <a:r>
              <a:rPr kumimoji="1" lang="ja-JP" altLang="en-US" sz="4800" dirty="0"/>
              <a:t>：　フォルダと一緒に消す・・・</a:t>
            </a:r>
          </a:p>
        </p:txBody>
      </p:sp>
    </p:spTree>
    <p:extLst>
      <p:ext uri="{BB962C8B-B14F-4D97-AF65-F5344CB8AC3E}">
        <p14:creationId xmlns:p14="http://schemas.microsoft.com/office/powerpoint/2010/main" val="9011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0178E-58CE-4438-8C89-46D0E0A3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7200" dirty="0">
                <a:solidFill>
                  <a:srgbClr val="FF0000"/>
                </a:solidFill>
              </a:rPr>
              <a:t>苦労</a:t>
            </a:r>
            <a:r>
              <a:rPr kumimoji="1" lang="ja-JP" altLang="en-US" sz="7200" dirty="0"/>
              <a:t>・</a:t>
            </a:r>
            <a:r>
              <a:rPr kumimoji="1" lang="ja-JP" altLang="en-US" sz="7200" dirty="0">
                <a:solidFill>
                  <a:srgbClr val="0070C0"/>
                </a:solidFill>
              </a:rPr>
              <a:t>工夫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BF57CF-8D9C-414B-937B-6EDC6548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6784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dirty="0"/>
              <a:t>　テキスト・画像　読み込み　</a:t>
            </a:r>
            <a:endParaRPr kumimoji="1" lang="en-US" altLang="ja-JP" sz="4800" dirty="0"/>
          </a:p>
          <a:p>
            <a:r>
              <a:rPr kumimoji="1" lang="ja-JP" altLang="en-US" sz="4800" dirty="0"/>
              <a:t>　　　　　　→　テキストだと</a:t>
            </a:r>
            <a:r>
              <a:rPr kumimoji="1" lang="ja-JP" altLang="en-US" sz="4800" dirty="0">
                <a:solidFill>
                  <a:srgbClr val="FF0000"/>
                </a:solidFill>
              </a:rPr>
              <a:t>エラー</a:t>
            </a:r>
            <a:endParaRPr kumimoji="1" lang="en-US" altLang="ja-JP" sz="4800" dirty="0">
              <a:solidFill>
                <a:srgbClr val="FF0000"/>
              </a:solidFill>
            </a:endParaRPr>
          </a:p>
          <a:p>
            <a:r>
              <a:rPr lang="ja-JP" altLang="en-US" sz="4800" dirty="0"/>
              <a:t>　</a:t>
            </a:r>
            <a:r>
              <a:rPr lang="en-US" altLang="ja-JP" sz="4800" dirty="0"/>
              <a:t>Zip</a:t>
            </a:r>
            <a:r>
              <a:rPr lang="ja-JP" altLang="en-US" sz="4800" dirty="0"/>
              <a:t>ファイル　→　</a:t>
            </a:r>
            <a:r>
              <a:rPr lang="ja-JP" altLang="en-US" sz="4800" dirty="0">
                <a:solidFill>
                  <a:srgbClr val="FF0000"/>
                </a:solidFill>
              </a:rPr>
              <a:t>表示エラー</a:t>
            </a:r>
            <a:endParaRPr lang="en-US" altLang="ja-JP" sz="4800" dirty="0">
              <a:solidFill>
                <a:srgbClr val="FF0000"/>
              </a:solidFill>
            </a:endParaRPr>
          </a:p>
          <a:p>
            <a:endParaRPr lang="en-US" altLang="ja-JP" sz="4800" dirty="0">
              <a:solidFill>
                <a:srgbClr val="FF0000"/>
              </a:solidFill>
            </a:endParaRPr>
          </a:p>
          <a:p>
            <a:r>
              <a:rPr lang="ja-JP" altLang="en-US" sz="4800" dirty="0"/>
              <a:t>　ダイアログ選択　→　</a:t>
            </a:r>
            <a:r>
              <a:rPr lang="ja-JP" altLang="en-US" sz="4800" dirty="0">
                <a:solidFill>
                  <a:srgbClr val="0070C0"/>
                </a:solidFill>
              </a:rPr>
              <a:t>ドロップ操作に</a:t>
            </a:r>
            <a:endParaRPr lang="en-US" altLang="ja-JP" sz="4800" dirty="0">
              <a:solidFill>
                <a:srgbClr val="0070C0"/>
              </a:solidFill>
            </a:endParaRPr>
          </a:p>
          <a:p>
            <a:r>
              <a:rPr kumimoji="1" lang="ja-JP" altLang="en-US" sz="4800" dirty="0"/>
              <a:t>　</a:t>
            </a:r>
            <a:r>
              <a:rPr kumimoji="1" lang="en-US" altLang="ja-JP" sz="4800" dirty="0"/>
              <a:t>UI</a:t>
            </a:r>
            <a:r>
              <a:rPr kumimoji="1" lang="ja-JP" altLang="en-US" sz="4800" dirty="0"/>
              <a:t>の更新　→　</a:t>
            </a:r>
            <a:r>
              <a:rPr kumimoji="1" lang="ja-JP" altLang="en-US" sz="4800" dirty="0">
                <a:solidFill>
                  <a:schemeClr val="bg2">
                    <a:lumMod val="50000"/>
                  </a:schemeClr>
                </a:solidFill>
              </a:rPr>
              <a:t>徐々に</a:t>
            </a:r>
            <a:r>
              <a:rPr kumimoji="1" lang="ja-JP" altLang="en-US" sz="4800" dirty="0"/>
              <a:t>消す　等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9237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C8648-17C7-4556-BF87-497F370F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ドロップ操作に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BAA0B-8CC8-4FB5-A16E-F1E63D2E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3616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6000" dirty="0">
                <a:solidFill>
                  <a:srgbClr val="0070C0"/>
                </a:solidFill>
              </a:rPr>
              <a:t>ダイアログ</a:t>
            </a:r>
            <a:r>
              <a:rPr lang="ja-JP" altLang="en-US" sz="6000" dirty="0"/>
              <a:t>でファイル選択</a:t>
            </a:r>
            <a:endParaRPr lang="en-US" altLang="ja-JP" sz="6000" dirty="0"/>
          </a:p>
          <a:p>
            <a:endParaRPr lang="en-US" altLang="ja-JP" sz="6000" dirty="0"/>
          </a:p>
          <a:p>
            <a:r>
              <a:rPr lang="ja-JP" alt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ファイルを</a:t>
            </a:r>
            <a:r>
              <a:rPr lang="ja-JP" altLang="en-US" sz="6000" dirty="0">
                <a:solidFill>
                  <a:srgbClr val="FF0000"/>
                </a:solidFill>
              </a:rPr>
              <a:t>ドロップ</a:t>
            </a:r>
            <a:r>
              <a:rPr lang="ja-JP" altLang="en-US" sz="6000" dirty="0"/>
              <a:t>　</a:t>
            </a:r>
            <a:endParaRPr lang="en-US" altLang="ja-JP" sz="6000" dirty="0"/>
          </a:p>
          <a:p>
            <a:r>
              <a:rPr lang="ja-JP" altLang="en-US" sz="6000" dirty="0"/>
              <a:t>　　　→　絶対アドレス取得</a:t>
            </a:r>
            <a:endParaRPr lang="en-US" altLang="ja-JP" sz="6000" dirty="0"/>
          </a:p>
          <a:p>
            <a:r>
              <a:rPr lang="ja-JP" altLang="en-US" sz="6000" dirty="0"/>
              <a:t>　　　　　→　ファイル検索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49993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EF945-4821-4B0B-8184-60DA41C3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700" dirty="0"/>
              <a:t>UI</a:t>
            </a:r>
            <a:r>
              <a:rPr kumimoji="1" lang="ja-JP" altLang="en-US" sz="6700" dirty="0"/>
              <a:t>の更新　　</a:t>
            </a:r>
            <a:r>
              <a:rPr kumimoji="1" lang="en-US" altLang="ja-JP" sz="6700" dirty="0" err="1">
                <a:solidFill>
                  <a:srgbClr val="C00000"/>
                </a:solidFill>
              </a:rPr>
              <a:t>updateUI</a:t>
            </a:r>
            <a:r>
              <a:rPr kumimoji="1" lang="ja-JP" altLang="en-US" sz="6700" dirty="0">
                <a:solidFill>
                  <a:srgbClr val="C00000"/>
                </a:solidFill>
              </a:rPr>
              <a:t>（）；</a:t>
            </a:r>
            <a:endParaRPr kumimoji="1" lang="ja-JP" altLang="en-US" sz="60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7E17B-A223-43DB-941F-4FDD9C80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804"/>
            <a:ext cx="10058400" cy="4653677"/>
          </a:xfrm>
        </p:spPr>
        <p:txBody>
          <a:bodyPr>
            <a:normAutofit lnSpcReduction="10000"/>
          </a:bodyPr>
          <a:lstStyle/>
          <a:p>
            <a:r>
              <a:rPr lang="ja-JP" altLang="en-US" sz="4800" dirty="0"/>
              <a:t>画面遷移</a:t>
            </a:r>
            <a:endParaRPr lang="en-US" altLang="ja-JP" sz="4800" dirty="0"/>
          </a:p>
          <a:p>
            <a:r>
              <a:rPr lang="en-US" altLang="ja-JP" sz="4800" dirty="0" err="1"/>
              <a:t>Thread.stop</a:t>
            </a:r>
            <a:r>
              <a:rPr lang="en-US" altLang="ja-JP" sz="4800" dirty="0"/>
              <a:t>();</a:t>
            </a:r>
            <a:r>
              <a:rPr lang="ja-JP" altLang="en-US" sz="4800" dirty="0"/>
              <a:t>　</a:t>
            </a:r>
            <a:r>
              <a:rPr lang="en-US" altLang="ja-JP" sz="4800" dirty="0"/>
              <a:t>.start();</a:t>
            </a:r>
          </a:p>
          <a:p>
            <a:pPr marL="0" indent="0">
              <a:buNone/>
            </a:pPr>
            <a:r>
              <a:rPr lang="ja-JP" altLang="en-US" sz="4800" dirty="0"/>
              <a:t>　　　　　　　　　</a:t>
            </a:r>
            <a:r>
              <a:rPr kumimoji="1" lang="ja-JP" altLang="en-US" sz="4800" dirty="0"/>
              <a:t>すべて</a:t>
            </a:r>
            <a:r>
              <a:rPr kumimoji="1" lang="ja-JP" altLang="en-US" sz="4800" dirty="0">
                <a:solidFill>
                  <a:srgbClr val="FF0000"/>
                </a:solidFill>
              </a:rPr>
              <a:t>同時に</a:t>
            </a:r>
            <a:r>
              <a:rPr kumimoji="1" lang="ja-JP" altLang="en-US" sz="4800" dirty="0"/>
              <a:t>消える</a:t>
            </a:r>
            <a:endParaRPr kumimoji="1" lang="en-US" altLang="ja-JP" sz="4800" dirty="0"/>
          </a:p>
          <a:p>
            <a:pPr algn="ctr"/>
            <a:endParaRPr kumimoji="1" lang="en-US" altLang="ja-JP" sz="4800" dirty="0"/>
          </a:p>
          <a:p>
            <a:r>
              <a:rPr lang="en-US" altLang="ja-JP" sz="4800" dirty="0"/>
              <a:t>Timer</a:t>
            </a:r>
            <a:r>
              <a:rPr lang="ja-JP" altLang="en-US" sz="4800" dirty="0"/>
              <a:t>　で　</a:t>
            </a:r>
            <a:r>
              <a:rPr lang="en-US" altLang="ja-JP" sz="4800" dirty="0" err="1"/>
              <a:t>ActionPerformed</a:t>
            </a:r>
            <a:r>
              <a:rPr lang="en-US" altLang="ja-JP" sz="4800" dirty="0"/>
              <a:t>()</a:t>
            </a:r>
          </a:p>
          <a:p>
            <a:r>
              <a:rPr lang="ja-JP" altLang="en-US" sz="4800" dirty="0"/>
              <a:t>　　　時間で呼び出し　→　</a:t>
            </a:r>
            <a:r>
              <a:rPr lang="ja-JP" altLang="en-US" sz="4800" dirty="0">
                <a:solidFill>
                  <a:srgbClr val="0070C0"/>
                </a:solidFill>
              </a:rPr>
              <a:t>徐々に</a:t>
            </a:r>
            <a:r>
              <a:rPr lang="ja-JP" altLang="en-US" sz="4800" dirty="0"/>
              <a:t>処理</a:t>
            </a:r>
            <a:endParaRPr kumimoji="1" lang="ja-JP" altLang="en-US" sz="48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EE20977A-5537-4FF6-B3EF-C737A3AC7059}"/>
              </a:ext>
            </a:extLst>
          </p:cNvPr>
          <p:cNvSpPr/>
          <p:nvPr/>
        </p:nvSpPr>
        <p:spPr>
          <a:xfrm>
            <a:off x="4437529" y="4061010"/>
            <a:ext cx="2725271" cy="717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7310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48</TotalTime>
  <Words>310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レトロスペクト</vt:lpstr>
      <vt:lpstr>Trash And Archives (ゴミ箱)</vt:lpstr>
      <vt:lpstr>データを消す</vt:lpstr>
      <vt:lpstr>あっけないデータ削除</vt:lpstr>
      <vt:lpstr>誤って削除してしまう</vt:lpstr>
      <vt:lpstr>演出を作る！</vt:lpstr>
      <vt:lpstr>PowerPoint プレゼンテーション</vt:lpstr>
      <vt:lpstr>苦労・工夫</vt:lpstr>
      <vt:lpstr>ドロップ操作に</vt:lpstr>
      <vt:lpstr>UIの更新　　updateUI（）；</vt:lpstr>
      <vt:lpstr>削除処理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 And Archives (ゴミ箱)</dc:title>
  <dc:creator>長谷川 智大</dc:creator>
  <cp:lastModifiedBy>長谷川 智大</cp:lastModifiedBy>
  <cp:revision>31</cp:revision>
  <dcterms:created xsi:type="dcterms:W3CDTF">2020-01-18T02:06:56Z</dcterms:created>
  <dcterms:modified xsi:type="dcterms:W3CDTF">2020-01-22T08:04:45Z</dcterms:modified>
</cp:coreProperties>
</file>