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Jszf/GthKxVhp1pH8ykoFu45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0d01c935_1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0d01c935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1b0d01c935_1_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0d01c935_1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0d01c93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1b0d01c935_1_8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b0d01c935_1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b0d01c935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b0d01c935_1_1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0d01c935_1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0d01c935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b0d01c935_1_24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0d01c935_1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0d01c935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b0d01c935_1_3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0d01c935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b0d01c935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b0d01c935_1_38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457200" y="274637"/>
            <a:ext cx="8229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ulimche"/>
              <a:buNone/>
            </a:pPr>
            <a:r>
              <a:rPr b="1" i="0" lang="en-US" sz="2800" u="non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AWS클라우드 기반 자바(JAVA)웹개발(JSP,Spring)_A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457200" y="1844675"/>
            <a:ext cx="8229600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확인 능력단위 평가 (평가자 체크리스트)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평가일 : 2022년 04월 12일 화요일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학생명 : </a:t>
            </a:r>
            <a:r>
              <a:rPr lang="en-US"/>
              <a:t>한승하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 답안 (</a:t>
            </a:r>
            <a:r>
              <a:rPr lang="en-US"/>
              <a:t>한승하</a:t>
            </a:r>
            <a:r>
              <a:rPr b="0" i="0" lang="en-US" sz="4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4750"/>
            <a:ext cx="9144003" cy="581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0d01c935_1_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1번 답안 (한승하)</a:t>
            </a:r>
            <a:endParaRPr/>
          </a:p>
        </p:txBody>
      </p:sp>
      <p:sp>
        <p:nvSpPr>
          <p:cNvPr id="104" name="Google Shape;104;g11b0d01c935_1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g11b0d01c935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75" y="1196000"/>
            <a:ext cx="5293225" cy="56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0d01c935_1_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1번 답안 (한승하)</a:t>
            </a:r>
            <a:endParaRPr/>
          </a:p>
        </p:txBody>
      </p:sp>
      <p:sp>
        <p:nvSpPr>
          <p:cNvPr id="112" name="Google Shape;112;g11b0d01c935_1_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g11b0d01c935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88" y="1275050"/>
            <a:ext cx="5372426" cy="558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0d01c935_1_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1번 답안 (한승하)</a:t>
            </a:r>
            <a:endParaRPr/>
          </a:p>
        </p:txBody>
      </p:sp>
      <p:sp>
        <p:nvSpPr>
          <p:cNvPr id="120" name="Google Shape;120;g11b0d01c935_1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g11b0d01c935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00" y="1331047"/>
            <a:ext cx="5336202" cy="539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0d01c935_1_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1번 답안 (한승하)</a:t>
            </a:r>
            <a:endParaRPr/>
          </a:p>
        </p:txBody>
      </p:sp>
      <p:sp>
        <p:nvSpPr>
          <p:cNvPr id="128" name="Google Shape;128;g11b0d01c935_1_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g11b0d01c935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563" y="1309100"/>
            <a:ext cx="5244875" cy="54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0d01c935_1_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1번 답안 (한승하)</a:t>
            </a:r>
            <a:endParaRPr/>
          </a:p>
        </p:txBody>
      </p:sp>
      <p:sp>
        <p:nvSpPr>
          <p:cNvPr id="136" name="Google Shape;136;g11b0d01c935_1_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11b0d01c935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125" y="1287425"/>
            <a:ext cx="5243752" cy="543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0d01c935_1_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1번 답안 (한승하)</a:t>
            </a:r>
            <a:endParaRPr/>
          </a:p>
        </p:txBody>
      </p:sp>
      <p:sp>
        <p:nvSpPr>
          <p:cNvPr id="144" name="Google Shape;144;g11b0d01c935_1_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g11b0d01c935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13" y="1417625"/>
            <a:ext cx="6434578" cy="5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2020-10-19T03:04:28Z</dcterms:created>
  <dc:creator>User</dc:creator>
</cp:coreProperties>
</file>