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ds1WuNFd5VJ62wNJBSKBlph/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ulimche"/>
              <a:buNone/>
            </a:pPr>
            <a:r>
              <a:rPr b="1" i="0" lang="en-US" sz="2800" u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AWS클라우드 기반 자바(JAVA)웹개발(JSP,Spring)_A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457200" y="1844675"/>
            <a:ext cx="8229600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작업 능력단위 평가 (문제해결시나리오)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평가일 : 2022년 05월 02일 월요일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학생명 :</a:t>
            </a:r>
            <a:r>
              <a:rPr lang="en-US"/>
              <a:t>한승하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61" y="1990901"/>
            <a:ext cx="6732925" cy="3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00" y="2357146"/>
            <a:ext cx="7724900" cy="21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659" y="2436525"/>
            <a:ext cx="5919000" cy="3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75" y="1859412"/>
            <a:ext cx="7369250" cy="40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438" y="1829991"/>
            <a:ext cx="6945125" cy="38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475" y="1696650"/>
            <a:ext cx="5630925" cy="41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75" y="2089948"/>
            <a:ext cx="6225674" cy="39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201362"/>
            <a:ext cx="80581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75" y="1676436"/>
            <a:ext cx="6321850" cy="4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11" y="2337000"/>
            <a:ext cx="8171175" cy="19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2020-10-19T03:04:28Z</dcterms:created>
  <dc:creator>User</dc:creator>
</cp:coreProperties>
</file>