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icvEx2DuJskZHdy0rYIYtepZFy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8" name="Google Shape;68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457200" y="274637"/>
            <a:ext cx="8229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ulimche"/>
              <a:buNone/>
            </a:pPr>
            <a:r>
              <a:rPr b="1" i="0" lang="en-US" sz="2800" u="non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AWS클라우드 기반 자바(JAVA)웹개발(JSP,Spring)_A</a:t>
            </a:r>
            <a:endParaRPr/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457200" y="1844675"/>
            <a:ext cx="8229600" cy="427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 활용 능력단위 평가 (문제해결시나리오)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평가일 : 2022년 05월 06일 금요일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학생명 : </a:t>
            </a:r>
            <a:r>
              <a:rPr lang="en-US"/>
              <a:t>한승하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9번 답안 (</a:t>
            </a:r>
            <a:r>
              <a:rPr lang="en-US"/>
              <a:t>한승하</a:t>
            </a: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pic>
        <p:nvPicPr>
          <p:cNvPr id="161" name="Google Shape;1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6212"/>
            <a:ext cx="8839202" cy="1112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25954"/>
            <a:ext cx="8839201" cy="2485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10번 답안 (</a:t>
            </a:r>
            <a:r>
              <a:rPr lang="en-US"/>
              <a:t>한승하</a:t>
            </a: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68" name="Google Shape;168;p1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pic>
        <p:nvPicPr>
          <p:cNvPr id="169" name="Google Shape;1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9462"/>
            <a:ext cx="8839202" cy="631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37384"/>
            <a:ext cx="8839201" cy="1554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1번 답안 (</a:t>
            </a:r>
            <a:r>
              <a:rPr lang="en-US"/>
              <a:t>한승하</a:t>
            </a: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pic>
        <p:nvPicPr>
          <p:cNvPr id="97" name="Google Shape;9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198" y="1417625"/>
            <a:ext cx="5502625" cy="23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5313" y="3950900"/>
            <a:ext cx="6248401" cy="263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2번 답안 (</a:t>
            </a:r>
            <a:r>
              <a:rPr lang="en-US"/>
              <a:t>한승하</a:t>
            </a: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1387"/>
            <a:ext cx="8839198" cy="142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27988"/>
            <a:ext cx="8839199" cy="158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3번 답안 (</a:t>
            </a:r>
            <a:r>
              <a:rPr lang="en-US"/>
              <a:t>한승하</a:t>
            </a: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7"/>
            <a:ext cx="8839202" cy="142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542844"/>
            <a:ext cx="7845562" cy="3057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4번 답안 (</a:t>
            </a:r>
            <a:r>
              <a:rPr lang="en-US"/>
              <a:t>한승하</a:t>
            </a: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4812"/>
            <a:ext cx="8839201" cy="1237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788" y="3009766"/>
            <a:ext cx="6078437" cy="3720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5번 답안 (</a:t>
            </a:r>
            <a:r>
              <a:rPr lang="en-US"/>
              <a:t>한승하</a:t>
            </a: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pic>
        <p:nvPicPr>
          <p:cNvPr id="129" name="Google Shape;12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2412"/>
            <a:ext cx="8839201" cy="99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71635"/>
            <a:ext cx="8839201" cy="3198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6번 답안 (</a:t>
            </a:r>
            <a:r>
              <a:rPr lang="en-US"/>
              <a:t>한승하</a:t>
            </a: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36" name="Google Shape;13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pic>
        <p:nvPicPr>
          <p:cNvPr id="137" name="Google Shape;1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0937"/>
            <a:ext cx="8839201" cy="9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29437"/>
            <a:ext cx="8839200" cy="2351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7번 답안 (</a:t>
            </a:r>
            <a:r>
              <a:rPr lang="en-US"/>
              <a:t>한승하</a:t>
            </a: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44" name="Google Shape;144;p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pic>
        <p:nvPicPr>
          <p:cNvPr id="145" name="Google Shape;1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8537"/>
            <a:ext cx="8839202" cy="160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00" y="3733791"/>
            <a:ext cx="7129287" cy="262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8번 답안 (</a:t>
            </a:r>
            <a:r>
              <a:rPr lang="en-US"/>
              <a:t>한승하</a:t>
            </a: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52" name="Google Shape;152;p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pic>
        <p:nvPicPr>
          <p:cNvPr id="153" name="Google Shape;1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2912"/>
            <a:ext cx="8839202" cy="142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42819"/>
            <a:ext cx="8839201" cy="2626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2020-10-19T03:04:28Z</dcterms:created>
  <dc:creator>User</dc:creator>
</cp:coreProperties>
</file>