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307" r:id="rId3"/>
    <p:sldId id="308" r:id="rId4"/>
    <p:sldId id="309" r:id="rId5"/>
    <p:sldId id="316" r:id="rId6"/>
    <p:sldId id="311" r:id="rId7"/>
    <p:sldId id="312" r:id="rId8"/>
    <p:sldId id="313" r:id="rId9"/>
    <p:sldId id="31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10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246267-0023-436F-97DD-554F0902E052}" type="doc">
      <dgm:prSet loTypeId="urn:microsoft.com/office/officeart/2008/layout/VerticalCurvedList#1" loCatId="list" qsTypeId="urn:microsoft.com/office/officeart/2005/8/quickstyle/simple2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26120DE2-6646-4208-AD9F-AD45983F2DFA}">
      <dgm:prSet phldrT="[文本]" custT="1"/>
      <dgm:spPr/>
      <dgm:t>
        <a:bodyPr/>
        <a:lstStyle/>
        <a:p>
          <a:r>
            <a:rPr lang="zh-CN" altLang="en-US" sz="2400" b="1" dirty="0">
              <a:latin typeface="+mj-ea"/>
              <a:ea typeface="+mj-ea"/>
            </a:rPr>
            <a:t>自我介绍</a:t>
          </a:r>
        </a:p>
      </dgm:t>
    </dgm:pt>
    <dgm:pt modelId="{3302B428-803A-4147-8DB3-3D6DC4B33ADE}" type="parTrans" cxnId="{48ED213A-1BC2-46CF-9512-3441CA0E8A44}">
      <dgm:prSet/>
      <dgm:spPr/>
      <dgm:t>
        <a:bodyPr/>
        <a:lstStyle/>
        <a:p>
          <a:endParaRPr lang="zh-CN" altLang="en-US" sz="2400"/>
        </a:p>
      </dgm:t>
    </dgm:pt>
    <dgm:pt modelId="{4F9BBA89-0E18-4095-92E9-3F1A57019896}" type="sibTrans" cxnId="{48ED213A-1BC2-46CF-9512-3441CA0E8A44}">
      <dgm:prSet/>
      <dgm:spPr/>
      <dgm:t>
        <a:bodyPr/>
        <a:lstStyle/>
        <a:p>
          <a:endParaRPr lang="zh-CN" altLang="en-US" sz="2400"/>
        </a:p>
      </dgm:t>
    </dgm:pt>
    <dgm:pt modelId="{648291A3-4EED-491F-BCFA-234706EC4EC2}">
      <dgm:prSet phldrT="[文本]" custT="1"/>
      <dgm:spPr/>
      <dgm:t>
        <a:bodyPr/>
        <a:lstStyle/>
        <a:p>
          <a:r>
            <a: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试用期间的工作总结</a:t>
          </a:r>
        </a:p>
      </dgm:t>
    </dgm:pt>
    <dgm:pt modelId="{F4D11FF7-3635-4C69-8F6E-5E2A92FC71DB}" type="parTrans" cxnId="{DCF99AAB-E8C3-4C81-A91D-D8A7364B7B91}">
      <dgm:prSet/>
      <dgm:spPr/>
      <dgm:t>
        <a:bodyPr/>
        <a:lstStyle/>
        <a:p>
          <a:endParaRPr lang="zh-CN" altLang="en-US" sz="2400"/>
        </a:p>
      </dgm:t>
    </dgm:pt>
    <dgm:pt modelId="{B577BAEA-78CF-4D48-A231-9B97BADB447F}" type="sibTrans" cxnId="{DCF99AAB-E8C3-4C81-A91D-D8A7364B7B91}">
      <dgm:prSet/>
      <dgm:spPr/>
      <dgm:t>
        <a:bodyPr/>
        <a:lstStyle/>
        <a:p>
          <a:endParaRPr lang="zh-CN" altLang="en-US" sz="2400"/>
        </a:p>
      </dgm:t>
    </dgm:pt>
    <dgm:pt modelId="{7FD154FB-D590-48F1-84EF-7F0DA4488A72}">
      <dgm:prSet custT="1"/>
      <dgm:spPr/>
      <dgm:t>
        <a:bodyPr/>
        <a:lstStyle/>
        <a:p>
          <a:r>
            <a: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个人具体工作描述</a:t>
          </a:r>
        </a:p>
      </dgm:t>
    </dgm:pt>
    <dgm:pt modelId="{5FCF79C9-D7C0-4BD7-BA72-DE3FBAFABD6B}" type="parTrans" cxnId="{EA528420-C52E-4A8A-B894-F4DE761B7CE7}">
      <dgm:prSet/>
      <dgm:spPr/>
      <dgm:t>
        <a:bodyPr/>
        <a:lstStyle/>
        <a:p>
          <a:endParaRPr lang="en-US"/>
        </a:p>
      </dgm:t>
    </dgm:pt>
    <dgm:pt modelId="{1FD233E3-C334-4936-8737-67341618BE77}" type="sibTrans" cxnId="{EA528420-C52E-4A8A-B894-F4DE761B7CE7}">
      <dgm:prSet/>
      <dgm:spPr/>
      <dgm:t>
        <a:bodyPr/>
        <a:lstStyle/>
        <a:p>
          <a:endParaRPr lang="en-US"/>
        </a:p>
      </dgm:t>
    </dgm:pt>
    <dgm:pt modelId="{CD96C869-E4B1-4BAF-82AC-B9E97AB64614}">
      <dgm:prSet custT="1"/>
      <dgm:spPr/>
      <dgm:t>
        <a:bodyPr/>
        <a:lstStyle/>
        <a:p>
          <a:r>
            <a: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试用期内对组织、行业、自己的认识</a:t>
          </a:r>
        </a:p>
      </dgm:t>
    </dgm:pt>
    <dgm:pt modelId="{CD9BC247-B1C5-4C7F-83C3-35A32EB95C52}" type="parTrans" cxnId="{C5A693C5-967C-4131-BC6F-11234C24A32E}">
      <dgm:prSet/>
      <dgm:spPr/>
      <dgm:t>
        <a:bodyPr/>
        <a:lstStyle/>
        <a:p>
          <a:endParaRPr lang="en-US"/>
        </a:p>
      </dgm:t>
    </dgm:pt>
    <dgm:pt modelId="{0F266CAC-33AB-4B68-91A3-283FE4DB13C2}" type="sibTrans" cxnId="{C5A693C5-967C-4131-BC6F-11234C24A32E}">
      <dgm:prSet/>
      <dgm:spPr/>
      <dgm:t>
        <a:bodyPr/>
        <a:lstStyle/>
        <a:p>
          <a:endParaRPr lang="en-US"/>
        </a:p>
      </dgm:t>
    </dgm:pt>
    <dgm:pt modelId="{92602353-6B2E-4065-B04F-C3FC29D11922}">
      <dgm:prSet custT="1"/>
      <dgm:spPr/>
      <dgm:t>
        <a:bodyPr/>
        <a:lstStyle/>
        <a:p>
          <a:r>
            <a: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转正工作计划</a:t>
          </a:r>
        </a:p>
      </dgm:t>
    </dgm:pt>
    <dgm:pt modelId="{3E7BADC5-0178-4B30-BBBE-C0836B6D079B}" type="parTrans" cxnId="{1CF09F88-7E53-4E84-A65F-355971E42BF8}">
      <dgm:prSet/>
      <dgm:spPr/>
      <dgm:t>
        <a:bodyPr/>
        <a:lstStyle/>
        <a:p>
          <a:endParaRPr lang="en-US"/>
        </a:p>
      </dgm:t>
    </dgm:pt>
    <dgm:pt modelId="{54A0FEE3-FABE-4E6E-817E-7B4EC7F61A9C}" type="sibTrans" cxnId="{1CF09F88-7E53-4E84-A65F-355971E42BF8}">
      <dgm:prSet/>
      <dgm:spPr/>
      <dgm:t>
        <a:bodyPr/>
        <a:lstStyle/>
        <a:p>
          <a:endParaRPr lang="en-US"/>
        </a:p>
      </dgm:t>
    </dgm:pt>
    <dgm:pt modelId="{CB479A87-2B0D-4BAF-A330-317303081FAD}" type="pres">
      <dgm:prSet presAssocID="{87246267-0023-436F-97DD-554F0902E052}" presName="Name0" presStyleCnt="0">
        <dgm:presLayoutVars>
          <dgm:chMax val="7"/>
          <dgm:chPref val="7"/>
          <dgm:dir/>
        </dgm:presLayoutVars>
      </dgm:prSet>
      <dgm:spPr/>
    </dgm:pt>
    <dgm:pt modelId="{DB29A263-123D-473C-AF25-4AC511C00B67}" type="pres">
      <dgm:prSet presAssocID="{87246267-0023-436F-97DD-554F0902E052}" presName="Name1" presStyleCnt="0"/>
      <dgm:spPr/>
    </dgm:pt>
    <dgm:pt modelId="{CD3A51C1-E315-4474-82C5-826B3F55F2FE}" type="pres">
      <dgm:prSet presAssocID="{87246267-0023-436F-97DD-554F0902E052}" presName="cycle" presStyleCnt="0"/>
      <dgm:spPr/>
    </dgm:pt>
    <dgm:pt modelId="{DBFE8783-B52D-4D96-85F5-5CB2BEA92ABB}" type="pres">
      <dgm:prSet presAssocID="{87246267-0023-436F-97DD-554F0902E052}" presName="srcNode" presStyleLbl="node1" presStyleIdx="0" presStyleCnt="5"/>
      <dgm:spPr/>
    </dgm:pt>
    <dgm:pt modelId="{88DA1FDD-7E5C-4C74-8459-C06AF22D734F}" type="pres">
      <dgm:prSet presAssocID="{87246267-0023-436F-97DD-554F0902E052}" presName="conn" presStyleLbl="parChTrans1D2" presStyleIdx="0" presStyleCnt="1"/>
      <dgm:spPr/>
    </dgm:pt>
    <dgm:pt modelId="{D3DEBE1B-96F9-4CB5-9A32-2BBB47F9D076}" type="pres">
      <dgm:prSet presAssocID="{87246267-0023-436F-97DD-554F0902E052}" presName="extraNode" presStyleLbl="node1" presStyleIdx="0" presStyleCnt="5"/>
      <dgm:spPr/>
    </dgm:pt>
    <dgm:pt modelId="{53E4A581-B902-4F72-A1BE-BB6D1F034543}" type="pres">
      <dgm:prSet presAssocID="{87246267-0023-436F-97DD-554F0902E052}" presName="dstNode" presStyleLbl="node1" presStyleIdx="0" presStyleCnt="5"/>
      <dgm:spPr/>
    </dgm:pt>
    <dgm:pt modelId="{32276B24-61BC-477D-8C4C-5DA51D729F34}" type="pres">
      <dgm:prSet presAssocID="{26120DE2-6646-4208-AD9F-AD45983F2DFA}" presName="text_1" presStyleLbl="node1" presStyleIdx="0" presStyleCnt="5">
        <dgm:presLayoutVars>
          <dgm:bulletEnabled val="1"/>
        </dgm:presLayoutVars>
      </dgm:prSet>
      <dgm:spPr/>
    </dgm:pt>
    <dgm:pt modelId="{E1DCC5E9-3448-4A49-B2B0-F72324FBD2C7}" type="pres">
      <dgm:prSet presAssocID="{26120DE2-6646-4208-AD9F-AD45983F2DFA}" presName="accent_1" presStyleCnt="0"/>
      <dgm:spPr/>
    </dgm:pt>
    <dgm:pt modelId="{10C255C8-4A67-40EE-8F1A-7B3CC0A37853}" type="pres">
      <dgm:prSet presAssocID="{26120DE2-6646-4208-AD9F-AD45983F2DFA}" presName="accentRepeatNode" presStyleLbl="solidFgAcc1" presStyleIdx="0" presStyleCnt="5"/>
      <dgm:spPr/>
    </dgm:pt>
    <dgm:pt modelId="{152C2ABA-72C1-46B8-8796-758F1594F2C6}" type="pres">
      <dgm:prSet presAssocID="{648291A3-4EED-491F-BCFA-234706EC4EC2}" presName="text_2" presStyleLbl="node1" presStyleIdx="1" presStyleCnt="5">
        <dgm:presLayoutVars>
          <dgm:bulletEnabled val="1"/>
        </dgm:presLayoutVars>
      </dgm:prSet>
      <dgm:spPr/>
    </dgm:pt>
    <dgm:pt modelId="{58C6121C-01E0-4160-87AD-98E36492DAA5}" type="pres">
      <dgm:prSet presAssocID="{648291A3-4EED-491F-BCFA-234706EC4EC2}" presName="accent_2" presStyleCnt="0"/>
      <dgm:spPr/>
    </dgm:pt>
    <dgm:pt modelId="{D3F242F4-0B36-4352-8C6D-6CD86B74A5DD}" type="pres">
      <dgm:prSet presAssocID="{648291A3-4EED-491F-BCFA-234706EC4EC2}" presName="accentRepeatNode" presStyleLbl="solidFgAcc1" presStyleIdx="1" presStyleCnt="5"/>
      <dgm:spPr/>
    </dgm:pt>
    <dgm:pt modelId="{04A14B0A-56E7-40F0-B7C2-1D603191320B}" type="pres">
      <dgm:prSet presAssocID="{7FD154FB-D590-48F1-84EF-7F0DA4488A72}" presName="text_3" presStyleLbl="node1" presStyleIdx="2" presStyleCnt="5">
        <dgm:presLayoutVars>
          <dgm:bulletEnabled val="1"/>
        </dgm:presLayoutVars>
      </dgm:prSet>
      <dgm:spPr/>
    </dgm:pt>
    <dgm:pt modelId="{58435FB3-2C9D-4646-A68F-54928307DECC}" type="pres">
      <dgm:prSet presAssocID="{7FD154FB-D590-48F1-84EF-7F0DA4488A72}" presName="accent_3" presStyleCnt="0"/>
      <dgm:spPr/>
    </dgm:pt>
    <dgm:pt modelId="{15AECE55-EFB7-434F-89F5-72F5EDD7E821}" type="pres">
      <dgm:prSet presAssocID="{7FD154FB-D590-48F1-84EF-7F0DA4488A72}" presName="accentRepeatNode" presStyleLbl="solidFgAcc1" presStyleIdx="2" presStyleCnt="5"/>
      <dgm:spPr/>
    </dgm:pt>
    <dgm:pt modelId="{DE8E8644-74D8-464B-BD65-3E1854C6F9E1}" type="pres">
      <dgm:prSet presAssocID="{CD96C869-E4B1-4BAF-82AC-B9E97AB64614}" presName="text_4" presStyleLbl="node1" presStyleIdx="3" presStyleCnt="5">
        <dgm:presLayoutVars>
          <dgm:bulletEnabled val="1"/>
        </dgm:presLayoutVars>
      </dgm:prSet>
      <dgm:spPr/>
    </dgm:pt>
    <dgm:pt modelId="{7F5C31E9-8246-4E55-BE75-295DEC155E11}" type="pres">
      <dgm:prSet presAssocID="{CD96C869-E4B1-4BAF-82AC-B9E97AB64614}" presName="accent_4" presStyleCnt="0"/>
      <dgm:spPr/>
    </dgm:pt>
    <dgm:pt modelId="{73DAB963-A4DF-4EB3-BF32-BC505527EDAE}" type="pres">
      <dgm:prSet presAssocID="{CD96C869-E4B1-4BAF-82AC-B9E97AB64614}" presName="accentRepeatNode" presStyleLbl="solidFgAcc1" presStyleIdx="3" presStyleCnt="5"/>
      <dgm:spPr/>
    </dgm:pt>
    <dgm:pt modelId="{96144E9F-047D-49E0-AE1E-1693702D4683}" type="pres">
      <dgm:prSet presAssocID="{92602353-6B2E-4065-B04F-C3FC29D11922}" presName="text_5" presStyleLbl="node1" presStyleIdx="4" presStyleCnt="5">
        <dgm:presLayoutVars>
          <dgm:bulletEnabled val="1"/>
        </dgm:presLayoutVars>
      </dgm:prSet>
      <dgm:spPr/>
    </dgm:pt>
    <dgm:pt modelId="{2BB3A465-362F-46DB-80F6-2899EE437651}" type="pres">
      <dgm:prSet presAssocID="{92602353-6B2E-4065-B04F-C3FC29D11922}" presName="accent_5" presStyleCnt="0"/>
      <dgm:spPr/>
    </dgm:pt>
    <dgm:pt modelId="{4AF6320D-58E1-4CB8-8647-686051C0EC00}" type="pres">
      <dgm:prSet presAssocID="{92602353-6B2E-4065-B04F-C3FC29D11922}" presName="accentRepeatNode" presStyleLbl="solidFgAcc1" presStyleIdx="4" presStyleCnt="5"/>
      <dgm:spPr/>
    </dgm:pt>
  </dgm:ptLst>
  <dgm:cxnLst>
    <dgm:cxn modelId="{EA528420-C52E-4A8A-B894-F4DE761B7CE7}" srcId="{87246267-0023-436F-97DD-554F0902E052}" destId="{7FD154FB-D590-48F1-84EF-7F0DA4488A72}" srcOrd="2" destOrd="0" parTransId="{5FCF79C9-D7C0-4BD7-BA72-DE3FBAFABD6B}" sibTransId="{1FD233E3-C334-4936-8737-67341618BE77}"/>
    <dgm:cxn modelId="{48ED213A-1BC2-46CF-9512-3441CA0E8A44}" srcId="{87246267-0023-436F-97DD-554F0902E052}" destId="{26120DE2-6646-4208-AD9F-AD45983F2DFA}" srcOrd="0" destOrd="0" parTransId="{3302B428-803A-4147-8DB3-3D6DC4B33ADE}" sibTransId="{4F9BBA89-0E18-4095-92E9-3F1A57019896}"/>
    <dgm:cxn modelId="{1A79A85D-669A-41DB-AA47-163F2EB0B36B}" type="presOf" srcId="{26120DE2-6646-4208-AD9F-AD45983F2DFA}" destId="{32276B24-61BC-477D-8C4C-5DA51D729F34}" srcOrd="0" destOrd="0" presId="urn:microsoft.com/office/officeart/2008/layout/VerticalCurvedList#1"/>
    <dgm:cxn modelId="{59FDFB63-7968-497D-86E0-E5EB728AEE72}" type="presOf" srcId="{92602353-6B2E-4065-B04F-C3FC29D11922}" destId="{96144E9F-047D-49E0-AE1E-1693702D4683}" srcOrd="0" destOrd="0" presId="urn:microsoft.com/office/officeart/2008/layout/VerticalCurvedList#1"/>
    <dgm:cxn modelId="{1CF09F88-7E53-4E84-A65F-355971E42BF8}" srcId="{87246267-0023-436F-97DD-554F0902E052}" destId="{92602353-6B2E-4065-B04F-C3FC29D11922}" srcOrd="4" destOrd="0" parTransId="{3E7BADC5-0178-4B30-BBBE-C0836B6D079B}" sibTransId="{54A0FEE3-FABE-4E6E-817E-7B4EC7F61A9C}"/>
    <dgm:cxn modelId="{EB281698-291D-42E8-B32F-BF9389BD2693}" type="presOf" srcId="{648291A3-4EED-491F-BCFA-234706EC4EC2}" destId="{152C2ABA-72C1-46B8-8796-758F1594F2C6}" srcOrd="0" destOrd="0" presId="urn:microsoft.com/office/officeart/2008/layout/VerticalCurvedList#1"/>
    <dgm:cxn modelId="{5F446E9A-6BE1-4A3E-83EB-02E7EA227F5B}" type="presOf" srcId="{7FD154FB-D590-48F1-84EF-7F0DA4488A72}" destId="{04A14B0A-56E7-40F0-B7C2-1D603191320B}" srcOrd="0" destOrd="0" presId="urn:microsoft.com/office/officeart/2008/layout/VerticalCurvedList#1"/>
    <dgm:cxn modelId="{1118F7A9-4B3E-4A5E-9300-3F027076EA9A}" type="presOf" srcId="{87246267-0023-436F-97DD-554F0902E052}" destId="{CB479A87-2B0D-4BAF-A330-317303081FAD}" srcOrd="0" destOrd="0" presId="urn:microsoft.com/office/officeart/2008/layout/VerticalCurvedList#1"/>
    <dgm:cxn modelId="{DCF99AAB-E8C3-4C81-A91D-D8A7364B7B91}" srcId="{87246267-0023-436F-97DD-554F0902E052}" destId="{648291A3-4EED-491F-BCFA-234706EC4EC2}" srcOrd="1" destOrd="0" parTransId="{F4D11FF7-3635-4C69-8F6E-5E2A92FC71DB}" sibTransId="{B577BAEA-78CF-4D48-A231-9B97BADB447F}"/>
    <dgm:cxn modelId="{8D5D32AD-67CB-4AA7-A6A5-7E296C5368C6}" type="presOf" srcId="{4F9BBA89-0E18-4095-92E9-3F1A57019896}" destId="{88DA1FDD-7E5C-4C74-8459-C06AF22D734F}" srcOrd="0" destOrd="0" presId="urn:microsoft.com/office/officeart/2008/layout/VerticalCurvedList#1"/>
    <dgm:cxn modelId="{C5A693C5-967C-4131-BC6F-11234C24A32E}" srcId="{87246267-0023-436F-97DD-554F0902E052}" destId="{CD96C869-E4B1-4BAF-82AC-B9E97AB64614}" srcOrd="3" destOrd="0" parTransId="{CD9BC247-B1C5-4C7F-83C3-35A32EB95C52}" sibTransId="{0F266CAC-33AB-4B68-91A3-283FE4DB13C2}"/>
    <dgm:cxn modelId="{A7E190ED-1283-4935-9653-745D527459AC}" type="presOf" srcId="{CD96C869-E4B1-4BAF-82AC-B9E97AB64614}" destId="{DE8E8644-74D8-464B-BD65-3E1854C6F9E1}" srcOrd="0" destOrd="0" presId="urn:microsoft.com/office/officeart/2008/layout/VerticalCurvedList#1"/>
    <dgm:cxn modelId="{9456FABC-DF65-48E5-B209-C241BAF8B76F}" type="presParOf" srcId="{CB479A87-2B0D-4BAF-A330-317303081FAD}" destId="{DB29A263-123D-473C-AF25-4AC511C00B67}" srcOrd="0" destOrd="0" presId="urn:microsoft.com/office/officeart/2008/layout/VerticalCurvedList#1"/>
    <dgm:cxn modelId="{083403C1-A4A5-4F2A-886A-280382AE0140}" type="presParOf" srcId="{DB29A263-123D-473C-AF25-4AC511C00B67}" destId="{CD3A51C1-E315-4474-82C5-826B3F55F2FE}" srcOrd="0" destOrd="0" presId="urn:microsoft.com/office/officeart/2008/layout/VerticalCurvedList#1"/>
    <dgm:cxn modelId="{8F15F6AB-BB20-405E-B110-AE4586C58944}" type="presParOf" srcId="{CD3A51C1-E315-4474-82C5-826B3F55F2FE}" destId="{DBFE8783-B52D-4D96-85F5-5CB2BEA92ABB}" srcOrd="0" destOrd="0" presId="urn:microsoft.com/office/officeart/2008/layout/VerticalCurvedList#1"/>
    <dgm:cxn modelId="{9398E8F0-CCC6-45FF-B7B0-E1D4A28BB8C9}" type="presParOf" srcId="{CD3A51C1-E315-4474-82C5-826B3F55F2FE}" destId="{88DA1FDD-7E5C-4C74-8459-C06AF22D734F}" srcOrd="1" destOrd="0" presId="urn:microsoft.com/office/officeart/2008/layout/VerticalCurvedList#1"/>
    <dgm:cxn modelId="{0BC00920-A3DF-4098-9648-0C6C5D2EC6B4}" type="presParOf" srcId="{CD3A51C1-E315-4474-82C5-826B3F55F2FE}" destId="{D3DEBE1B-96F9-4CB5-9A32-2BBB47F9D076}" srcOrd="2" destOrd="0" presId="urn:microsoft.com/office/officeart/2008/layout/VerticalCurvedList#1"/>
    <dgm:cxn modelId="{F87B36E0-4CC9-4486-B560-4D9F82626FEB}" type="presParOf" srcId="{CD3A51C1-E315-4474-82C5-826B3F55F2FE}" destId="{53E4A581-B902-4F72-A1BE-BB6D1F034543}" srcOrd="3" destOrd="0" presId="urn:microsoft.com/office/officeart/2008/layout/VerticalCurvedList#1"/>
    <dgm:cxn modelId="{A8923A4B-552D-448D-A391-D2746063A48D}" type="presParOf" srcId="{DB29A263-123D-473C-AF25-4AC511C00B67}" destId="{32276B24-61BC-477D-8C4C-5DA51D729F34}" srcOrd="1" destOrd="0" presId="urn:microsoft.com/office/officeart/2008/layout/VerticalCurvedList#1"/>
    <dgm:cxn modelId="{227779E1-B76B-407C-8B5C-135BB6D34615}" type="presParOf" srcId="{DB29A263-123D-473C-AF25-4AC511C00B67}" destId="{E1DCC5E9-3448-4A49-B2B0-F72324FBD2C7}" srcOrd="2" destOrd="0" presId="urn:microsoft.com/office/officeart/2008/layout/VerticalCurvedList#1"/>
    <dgm:cxn modelId="{29CAD745-2786-473B-B60E-BFFE83FB9323}" type="presParOf" srcId="{E1DCC5E9-3448-4A49-B2B0-F72324FBD2C7}" destId="{10C255C8-4A67-40EE-8F1A-7B3CC0A37853}" srcOrd="0" destOrd="0" presId="urn:microsoft.com/office/officeart/2008/layout/VerticalCurvedList#1"/>
    <dgm:cxn modelId="{4E2D26CC-4280-4D55-A03A-F51779F8E6BD}" type="presParOf" srcId="{DB29A263-123D-473C-AF25-4AC511C00B67}" destId="{152C2ABA-72C1-46B8-8796-758F1594F2C6}" srcOrd="3" destOrd="0" presId="urn:microsoft.com/office/officeart/2008/layout/VerticalCurvedList#1"/>
    <dgm:cxn modelId="{CEFEB9A8-D14B-4D16-AEB1-5D34967E6481}" type="presParOf" srcId="{DB29A263-123D-473C-AF25-4AC511C00B67}" destId="{58C6121C-01E0-4160-87AD-98E36492DAA5}" srcOrd="4" destOrd="0" presId="urn:microsoft.com/office/officeart/2008/layout/VerticalCurvedList#1"/>
    <dgm:cxn modelId="{AA24F51B-EBB7-4228-9D14-B7A5A9ED4AE3}" type="presParOf" srcId="{58C6121C-01E0-4160-87AD-98E36492DAA5}" destId="{D3F242F4-0B36-4352-8C6D-6CD86B74A5DD}" srcOrd="0" destOrd="0" presId="urn:microsoft.com/office/officeart/2008/layout/VerticalCurvedList#1"/>
    <dgm:cxn modelId="{AF1DD146-E77B-4A5D-B78D-D14316418D93}" type="presParOf" srcId="{DB29A263-123D-473C-AF25-4AC511C00B67}" destId="{04A14B0A-56E7-40F0-B7C2-1D603191320B}" srcOrd="5" destOrd="0" presId="urn:microsoft.com/office/officeart/2008/layout/VerticalCurvedList#1"/>
    <dgm:cxn modelId="{FE50E503-BBB4-46FB-A5A6-0BD06C270EEC}" type="presParOf" srcId="{DB29A263-123D-473C-AF25-4AC511C00B67}" destId="{58435FB3-2C9D-4646-A68F-54928307DECC}" srcOrd="6" destOrd="0" presId="urn:microsoft.com/office/officeart/2008/layout/VerticalCurvedList#1"/>
    <dgm:cxn modelId="{9078DAA2-2EED-4668-A501-92062BDCAF8C}" type="presParOf" srcId="{58435FB3-2C9D-4646-A68F-54928307DECC}" destId="{15AECE55-EFB7-434F-89F5-72F5EDD7E821}" srcOrd="0" destOrd="0" presId="urn:microsoft.com/office/officeart/2008/layout/VerticalCurvedList#1"/>
    <dgm:cxn modelId="{3CE16D92-E02E-4EC2-9CD3-5D7E8F3AA4F5}" type="presParOf" srcId="{DB29A263-123D-473C-AF25-4AC511C00B67}" destId="{DE8E8644-74D8-464B-BD65-3E1854C6F9E1}" srcOrd="7" destOrd="0" presId="urn:microsoft.com/office/officeart/2008/layout/VerticalCurvedList#1"/>
    <dgm:cxn modelId="{1F15FC25-ED0D-4222-B22E-5B937BBA3F6A}" type="presParOf" srcId="{DB29A263-123D-473C-AF25-4AC511C00B67}" destId="{7F5C31E9-8246-4E55-BE75-295DEC155E11}" srcOrd="8" destOrd="0" presId="urn:microsoft.com/office/officeart/2008/layout/VerticalCurvedList#1"/>
    <dgm:cxn modelId="{C55F76B5-B822-4138-99F3-42B33FD2D4CD}" type="presParOf" srcId="{7F5C31E9-8246-4E55-BE75-295DEC155E11}" destId="{73DAB963-A4DF-4EB3-BF32-BC505527EDAE}" srcOrd="0" destOrd="0" presId="urn:microsoft.com/office/officeart/2008/layout/VerticalCurvedList#1"/>
    <dgm:cxn modelId="{1ECDF4B5-6C54-4865-9063-79BE384D522D}" type="presParOf" srcId="{DB29A263-123D-473C-AF25-4AC511C00B67}" destId="{96144E9F-047D-49E0-AE1E-1693702D4683}" srcOrd="9" destOrd="0" presId="urn:microsoft.com/office/officeart/2008/layout/VerticalCurvedList#1"/>
    <dgm:cxn modelId="{11569D8F-65D5-42BC-8A9E-F810529E9EA1}" type="presParOf" srcId="{DB29A263-123D-473C-AF25-4AC511C00B67}" destId="{2BB3A465-362F-46DB-80F6-2899EE437651}" srcOrd="10" destOrd="0" presId="urn:microsoft.com/office/officeart/2008/layout/VerticalCurvedList#1"/>
    <dgm:cxn modelId="{2F66977A-10F3-48F7-8D57-BC209C02A748}" type="presParOf" srcId="{2BB3A465-362F-46DB-80F6-2899EE437651}" destId="{4AF6320D-58E1-4CB8-8647-686051C0EC00}" srcOrd="0" destOrd="0" presId="urn:microsoft.com/office/officeart/2008/layout/VerticalCurved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A1FDD-7E5C-4C74-8459-C06AF22D734F}">
      <dsp:nvSpPr>
        <dsp:cNvPr id="0" name=""/>
        <dsp:cNvSpPr/>
      </dsp:nvSpPr>
      <dsp:spPr>
        <a:xfrm>
          <a:off x="-5116992" y="-783865"/>
          <a:ext cx="6093694" cy="6093694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76B24-61BC-477D-8C4C-5DA51D729F34}">
      <dsp:nvSpPr>
        <dsp:cNvPr id="0" name=""/>
        <dsp:cNvSpPr/>
      </dsp:nvSpPr>
      <dsp:spPr>
        <a:xfrm>
          <a:off x="427226" y="282782"/>
          <a:ext cx="10483090" cy="565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920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+mj-ea"/>
              <a:ea typeface="+mj-ea"/>
            </a:rPr>
            <a:t>自我介绍</a:t>
          </a:r>
        </a:p>
      </dsp:txBody>
      <dsp:txXfrm>
        <a:off x="427226" y="282782"/>
        <a:ext cx="10483090" cy="565926"/>
      </dsp:txXfrm>
    </dsp:sp>
    <dsp:sp modelId="{10C255C8-4A67-40EE-8F1A-7B3CC0A37853}">
      <dsp:nvSpPr>
        <dsp:cNvPr id="0" name=""/>
        <dsp:cNvSpPr/>
      </dsp:nvSpPr>
      <dsp:spPr>
        <a:xfrm>
          <a:off x="73522" y="212041"/>
          <a:ext cx="707408" cy="707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C2ABA-72C1-46B8-8796-758F1594F2C6}">
      <dsp:nvSpPr>
        <dsp:cNvPr id="0" name=""/>
        <dsp:cNvSpPr/>
      </dsp:nvSpPr>
      <dsp:spPr>
        <a:xfrm>
          <a:off x="832752" y="1131400"/>
          <a:ext cx="10077564" cy="565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920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试用期间的工作总结</a:t>
          </a:r>
        </a:p>
      </dsp:txBody>
      <dsp:txXfrm>
        <a:off x="832752" y="1131400"/>
        <a:ext cx="10077564" cy="565926"/>
      </dsp:txXfrm>
    </dsp:sp>
    <dsp:sp modelId="{D3F242F4-0B36-4352-8C6D-6CD86B74A5DD}">
      <dsp:nvSpPr>
        <dsp:cNvPr id="0" name=""/>
        <dsp:cNvSpPr/>
      </dsp:nvSpPr>
      <dsp:spPr>
        <a:xfrm>
          <a:off x="479048" y="1060659"/>
          <a:ext cx="707408" cy="707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14B0A-56E7-40F0-B7C2-1D603191320B}">
      <dsp:nvSpPr>
        <dsp:cNvPr id="0" name=""/>
        <dsp:cNvSpPr/>
      </dsp:nvSpPr>
      <dsp:spPr>
        <a:xfrm>
          <a:off x="957216" y="1980018"/>
          <a:ext cx="9953100" cy="565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920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个人具体工作描述</a:t>
          </a:r>
        </a:p>
      </dsp:txBody>
      <dsp:txXfrm>
        <a:off x="957216" y="1980018"/>
        <a:ext cx="9953100" cy="565926"/>
      </dsp:txXfrm>
    </dsp:sp>
    <dsp:sp modelId="{15AECE55-EFB7-434F-89F5-72F5EDD7E821}">
      <dsp:nvSpPr>
        <dsp:cNvPr id="0" name=""/>
        <dsp:cNvSpPr/>
      </dsp:nvSpPr>
      <dsp:spPr>
        <a:xfrm>
          <a:off x="603512" y="1909277"/>
          <a:ext cx="707408" cy="707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8E8644-74D8-464B-BD65-3E1854C6F9E1}">
      <dsp:nvSpPr>
        <dsp:cNvPr id="0" name=""/>
        <dsp:cNvSpPr/>
      </dsp:nvSpPr>
      <dsp:spPr>
        <a:xfrm>
          <a:off x="832752" y="2828636"/>
          <a:ext cx="10077564" cy="565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920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试用期内对组织、行业、自己的认识</a:t>
          </a:r>
        </a:p>
      </dsp:txBody>
      <dsp:txXfrm>
        <a:off x="832752" y="2828636"/>
        <a:ext cx="10077564" cy="565926"/>
      </dsp:txXfrm>
    </dsp:sp>
    <dsp:sp modelId="{73DAB963-A4DF-4EB3-BF32-BC505527EDAE}">
      <dsp:nvSpPr>
        <dsp:cNvPr id="0" name=""/>
        <dsp:cNvSpPr/>
      </dsp:nvSpPr>
      <dsp:spPr>
        <a:xfrm>
          <a:off x="479048" y="2757895"/>
          <a:ext cx="707408" cy="707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44E9F-047D-49E0-AE1E-1693702D4683}">
      <dsp:nvSpPr>
        <dsp:cNvPr id="0" name=""/>
        <dsp:cNvSpPr/>
      </dsp:nvSpPr>
      <dsp:spPr>
        <a:xfrm>
          <a:off x="427226" y="3677254"/>
          <a:ext cx="10483090" cy="565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920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转正工作计划</a:t>
          </a:r>
        </a:p>
      </dsp:txBody>
      <dsp:txXfrm>
        <a:off x="427226" y="3677254"/>
        <a:ext cx="10483090" cy="565926"/>
      </dsp:txXfrm>
    </dsp:sp>
    <dsp:sp modelId="{4AF6320D-58E1-4CB8-8647-686051C0EC00}">
      <dsp:nvSpPr>
        <dsp:cNvPr id="0" name=""/>
        <dsp:cNvSpPr/>
      </dsp:nvSpPr>
      <dsp:spPr>
        <a:xfrm>
          <a:off x="73522" y="3606513"/>
          <a:ext cx="707408" cy="707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#1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2FDD3-B251-470E-A29F-15697B989C04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DF3B8-2B6E-4E06-99C5-CFD1709E34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DF3B8-2B6E-4E06-99C5-CFD1709E348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DF3B8-2B6E-4E06-99C5-CFD1709E348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117" y="-4233"/>
            <a:ext cx="5712883" cy="689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未标题-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27404"/>
            <a:ext cx="13627510" cy="12405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719667" y="2277534"/>
            <a:ext cx="503767" cy="5757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" name="矩形 5"/>
          <p:cNvSpPr/>
          <p:nvPr/>
        </p:nvSpPr>
        <p:spPr>
          <a:xfrm>
            <a:off x="1329267" y="2565400"/>
            <a:ext cx="685800" cy="431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1477" y="2781696"/>
            <a:ext cx="8448939" cy="864096"/>
          </a:xfrm>
          <a:noFill/>
          <a:ln>
            <a:noFill/>
          </a:ln>
        </p:spPr>
        <p:txBody>
          <a:bodyPr anchor="b"/>
          <a:lstStyle>
            <a:lvl1pPr algn="ctr">
              <a:defRPr lang="zh-CN" altLang="en-US" sz="3200" b="1" dirty="0" smtClean="0">
                <a:solidFill>
                  <a:sysClr val="windowText" lastClr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62536" y="4173083"/>
            <a:ext cx="5088565" cy="288031"/>
          </a:xfrm>
          <a:prstGeom prst="roundRect">
            <a:avLst>
              <a:gd name="adj" fmla="val 50000"/>
            </a:avLst>
          </a:prstGeom>
          <a:noFill/>
          <a:ln w="28575">
            <a:noFill/>
          </a:ln>
          <a:effectLst/>
        </p:spPr>
        <p:txBody>
          <a:bodyPr anchor="ctr"/>
          <a:lstStyle>
            <a:lvl1pPr marL="0" marR="0" indent="0" algn="ctr" defTabSz="1218565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en-US" sz="1600" smtClean="0">
                <a:solidFill>
                  <a:schemeClr val="tx1">
                    <a:lumMod val="90000"/>
                    <a:lumOff val="10000"/>
                  </a:schemeClr>
                </a:solidFill>
                <a:effectLst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4367" y="1264709"/>
            <a:ext cx="10562167" cy="57610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129B14-70CA-40F5-A5F3-AF326D868A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EB6F-C3A1-4F51-A447-3E73CF2A255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129B14-70CA-40F5-A5F3-AF326D868A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EB6F-C3A1-4F51-A447-3E73CF2A255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未标题-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04585"/>
            <a:ext cx="13593250" cy="1237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未标题-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45317"/>
            <a:ext cx="13593250" cy="1237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88496"/>
            <a:ext cx="7968885" cy="504056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360" y="692696"/>
            <a:ext cx="10945216" cy="59046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F129B14-70CA-40F5-A5F3-AF326D868A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086EB6F-C3A1-4F51-A447-3E73CF2A255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" b="673"/>
          <a:stretch>
            <a:fillRect/>
          </a:stretch>
        </p:blipFill>
        <p:spPr bwMode="auto">
          <a:xfrm>
            <a:off x="146051" y="10584"/>
            <a:ext cx="12045949" cy="684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837267" y="2061633"/>
            <a:ext cx="505884" cy="5778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" name="矩形 5"/>
          <p:cNvSpPr/>
          <p:nvPr/>
        </p:nvSpPr>
        <p:spPr>
          <a:xfrm>
            <a:off x="2446867" y="2349500"/>
            <a:ext cx="685800" cy="4339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" name="矩形 6"/>
          <p:cNvSpPr/>
          <p:nvPr/>
        </p:nvSpPr>
        <p:spPr>
          <a:xfrm>
            <a:off x="7522634" y="3860801"/>
            <a:ext cx="342900" cy="215900"/>
          </a:xfrm>
          <a:prstGeom prst="rect">
            <a:avLst/>
          </a:prstGeom>
          <a:solidFill>
            <a:srgbClr val="0070C0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" name="矩形 7"/>
          <p:cNvSpPr/>
          <p:nvPr/>
        </p:nvSpPr>
        <p:spPr>
          <a:xfrm>
            <a:off x="7865534" y="3647018"/>
            <a:ext cx="342900" cy="215900"/>
          </a:xfrm>
          <a:prstGeom prst="rect">
            <a:avLst/>
          </a:prstGeom>
          <a:solidFill>
            <a:srgbClr val="00B0F0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5577" y="2782271"/>
            <a:ext cx="7200799" cy="678284"/>
          </a:xfrm>
          <a:noFill/>
          <a:ln>
            <a:noFill/>
          </a:ln>
        </p:spPr>
        <p:txBody>
          <a:bodyPr/>
          <a:lstStyle>
            <a:lvl1pPr algn="ctr">
              <a:defRPr lang="zh-CN" altLang="en-US" sz="5865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07703" y="3430343"/>
            <a:ext cx="4608512" cy="335532"/>
          </a:xfrm>
          <a:prstGeom prst="roundRect">
            <a:avLst>
              <a:gd name="adj" fmla="val 50000"/>
            </a:avLst>
          </a:prstGeom>
          <a:noFill/>
          <a:effectLst/>
        </p:spPr>
        <p:txBody>
          <a:bodyPr anchor="ctr"/>
          <a:lstStyle>
            <a:lvl1pPr marL="0" indent="0" algn="ctr">
              <a:buNone/>
              <a:defRPr sz="1865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129B14-70CA-40F5-A5F3-AF326D868A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EB6F-C3A1-4F51-A447-3E73CF2A255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08721"/>
            <a:ext cx="5384800" cy="521744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35"/>
            </a:lvl2pPr>
            <a:lvl3pPr>
              <a:defRPr sz="1865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08721"/>
            <a:ext cx="5384800" cy="521744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35"/>
            </a:lvl2pPr>
            <a:lvl3pPr>
              <a:defRPr sz="1865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129B14-70CA-40F5-A5F3-AF326D868A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EB6F-C3A1-4F51-A447-3E73CF2A255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129B14-70CA-40F5-A5F3-AF326D868A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EB6F-C3A1-4F51-A447-3E73CF2A255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129B14-70CA-40F5-A5F3-AF326D868A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EB6F-C3A1-4F51-A447-3E73CF2A255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129B14-70CA-40F5-A5F3-AF326D868A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EB6F-C3A1-4F51-A447-3E73CF2A255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129B14-70CA-40F5-A5F3-AF326D868A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EB6F-C3A1-4F51-A447-3E73CF2A255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129B14-70CA-40F5-A5F3-AF326D868A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EB6F-C3A1-4F51-A447-3E73CF2A255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" b="673"/>
          <a:stretch>
            <a:fillRect/>
          </a:stretch>
        </p:blipFill>
        <p:spPr bwMode="auto">
          <a:xfrm>
            <a:off x="6959600" y="10584"/>
            <a:ext cx="5232400" cy="684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F129B14-70CA-40F5-A5F3-AF326D868A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600">
                <a:solidFill>
                  <a:srgbClr val="8D8D8D"/>
                </a:solidFill>
                <a:ea typeface="微软雅黑" panose="020B0503020204020204" pitchFamily="34" charset="-122"/>
              </a:defRPr>
            </a:lvl1pPr>
          </a:lstStyle>
          <a:p>
            <a:fld id="{3086EB6F-C3A1-4F51-A447-3E73CF2A255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30" name="组合 6"/>
          <p:cNvGrpSpPr/>
          <p:nvPr/>
        </p:nvGrpSpPr>
        <p:grpSpPr bwMode="auto">
          <a:xfrm>
            <a:off x="8467" y="457200"/>
            <a:ext cx="829733" cy="476251"/>
            <a:chOff x="0" y="3861048"/>
            <a:chExt cx="940900" cy="720080"/>
          </a:xfrm>
        </p:grpSpPr>
        <p:sp>
          <p:nvSpPr>
            <p:cNvPr id="9" name="矩形 8"/>
            <p:cNvSpPr/>
            <p:nvPr userDrawn="1"/>
          </p:nvSpPr>
          <p:spPr>
            <a:xfrm>
              <a:off x="0" y="3861048"/>
              <a:ext cx="379240" cy="5760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427245" y="4149080"/>
              <a:ext cx="513655" cy="43204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988485" y="414867"/>
            <a:ext cx="8487833" cy="5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here to edit Master text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3200" b="1" kern="1200" dirty="0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6096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609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135" kern="1200">
          <a:solidFill>
            <a:srgbClr val="000000"/>
          </a:solidFill>
          <a:latin typeface="+mn-lt"/>
          <a:ea typeface="+mn-ea"/>
          <a:cs typeface="+mn-cs"/>
        </a:defRPr>
      </a:lvl2pPr>
      <a:lvl3pPr marL="12192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1865" kern="1200">
          <a:solidFill>
            <a:srgbClr val="000000"/>
          </a:solidFill>
          <a:latin typeface="+mn-lt"/>
          <a:ea typeface="+mn-ea"/>
          <a:cs typeface="+mn-cs"/>
        </a:defRPr>
      </a:lvl3pPr>
      <a:lvl4pPr marL="18288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4384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>
            <a:spLocks noChangeArrowheads="1"/>
          </p:cNvSpPr>
          <p:nvPr/>
        </p:nvSpPr>
        <p:spPr bwMode="auto">
          <a:xfrm>
            <a:off x="722199" y="3207903"/>
            <a:ext cx="8113983" cy="77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002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457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146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3718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4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试用期转正答辩</a:t>
            </a:r>
          </a:p>
        </p:txBody>
      </p:sp>
      <p:sp>
        <p:nvSpPr>
          <p:cNvPr id="7" name="TextBox 3"/>
          <p:cNvSpPr>
            <a:spLocks noChangeArrowheads="1"/>
          </p:cNvSpPr>
          <p:nvPr/>
        </p:nvSpPr>
        <p:spPr bwMode="auto">
          <a:xfrm>
            <a:off x="4103539" y="4109394"/>
            <a:ext cx="381444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前端开发  胡世豪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Picture 6" descr="矢量智能对象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920" y="2522908"/>
            <a:ext cx="2082755" cy="49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229926" y="489357"/>
            <a:ext cx="3416094" cy="69929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graphicFrame>
        <p:nvGraphicFramePr>
          <p:cNvPr id="3" name="内容占位符 1"/>
          <p:cNvGraphicFramePr/>
          <p:nvPr>
            <p:extLst>
              <p:ext uri="{D42A27DB-BD31-4B8C-83A1-F6EECF244321}">
                <p14:modId xmlns:p14="http://schemas.microsoft.com/office/powerpoint/2010/main" val="3566465467"/>
              </p:ext>
            </p:extLst>
          </p:nvPr>
        </p:nvGraphicFramePr>
        <p:xfrm>
          <a:off x="609600" y="146304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9357" y="1233384"/>
            <a:ext cx="115008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</a:t>
            </a:r>
          </a:p>
          <a:p>
            <a:r>
              <a:rPr lang="en-US" altLang="zh-CN" sz="3200" dirty="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</a:t>
            </a:r>
          </a:p>
          <a:p>
            <a:r>
              <a:rPr lang="en-US" altLang="zh-CN" sz="3200" dirty="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</a:t>
            </a:r>
            <a:r>
              <a:rPr lang="zh-CN" altLang="en-US" sz="3200" dirty="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我是胡世豪，来到敏行医学已经两个多月了，在这两个月</a:t>
            </a:r>
            <a:endParaRPr lang="en-US" altLang="zh-CN" sz="3200" dirty="0">
              <a:solidFill>
                <a:srgbClr val="262626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3200" dirty="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的时间里，逐渐熟悉了公司的业务，也参与了公司不少项目的</a:t>
            </a:r>
            <a:endParaRPr lang="en-US" altLang="zh-CN" sz="3200" dirty="0">
              <a:solidFill>
                <a:srgbClr val="262626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3200" dirty="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开发中，并且，公司的领导和同事相处融洽，希望在以后的工</a:t>
            </a:r>
            <a:endParaRPr lang="en-US" altLang="zh-CN" sz="3200" dirty="0">
              <a:solidFill>
                <a:srgbClr val="262626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3200" dirty="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作中，大家能够共同进步，共同奋斗，为公司创造更多的利益。</a:t>
            </a:r>
          </a:p>
        </p:txBody>
      </p:sp>
      <p:sp>
        <p:nvSpPr>
          <p:cNvPr id="6" name="Pentagon 5"/>
          <p:cNvSpPr/>
          <p:nvPr/>
        </p:nvSpPr>
        <p:spPr>
          <a:xfrm>
            <a:off x="6688" y="390418"/>
            <a:ext cx="3969472" cy="621838"/>
          </a:xfrm>
          <a:prstGeom prst="homePlate">
            <a:avLst/>
          </a:prstGeom>
          <a:solidFill>
            <a:srgbClr val="008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42470" y="450274"/>
            <a:ext cx="2495107" cy="534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自我介绍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entagon 19"/>
          <p:cNvSpPr/>
          <p:nvPr/>
        </p:nvSpPr>
        <p:spPr>
          <a:xfrm>
            <a:off x="6688" y="334998"/>
            <a:ext cx="3969472" cy="621838"/>
          </a:xfrm>
          <a:prstGeom prst="homePlate">
            <a:avLst/>
          </a:prstGeom>
          <a:solidFill>
            <a:srgbClr val="008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标题 1"/>
          <p:cNvSpPr txBox="1"/>
          <p:nvPr/>
        </p:nvSpPr>
        <p:spPr>
          <a:xfrm>
            <a:off x="6688" y="380999"/>
            <a:ext cx="3623203" cy="557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试用期间的工作总结</a:t>
            </a:r>
          </a:p>
        </p:txBody>
      </p:sp>
      <p:sp>
        <p:nvSpPr>
          <p:cNvPr id="38" name="TextBox 26"/>
          <p:cNvSpPr txBox="1"/>
          <p:nvPr/>
        </p:nvSpPr>
        <p:spPr>
          <a:xfrm>
            <a:off x="1054358" y="1230001"/>
            <a:ext cx="91253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>
                <a:latin typeface="+mj-ea"/>
              </a:rPr>
              <a:t>主要工作内容：</a:t>
            </a:r>
            <a:endParaRPr lang="en-US" altLang="zh-CN" sz="2800" dirty="0">
              <a:latin typeface="+mj-ea"/>
            </a:endParaRPr>
          </a:p>
          <a:p>
            <a:pPr algn="just"/>
            <a:endParaRPr lang="en-US" altLang="zh-CN" sz="2800" dirty="0">
              <a:latin typeface="+mj-ea"/>
            </a:endParaRPr>
          </a:p>
          <a:p>
            <a:pPr algn="just"/>
            <a:endParaRPr lang="zh-CN" altLang="en-US" sz="2800" dirty="0">
              <a:latin typeface="+mj-ea"/>
            </a:endParaRPr>
          </a:p>
          <a:p>
            <a:pPr algn="just"/>
            <a:r>
              <a:rPr lang="en-US" altLang="zh-CN" sz="2800" dirty="0">
                <a:latin typeface="+mj-ea"/>
              </a:rPr>
              <a:t>1.OSCE</a:t>
            </a:r>
            <a:r>
              <a:rPr lang="zh-CN" altLang="en-US" sz="2800" dirty="0">
                <a:latin typeface="+mj-ea"/>
              </a:rPr>
              <a:t>考试的待考区大屏和监控中心页面的修改。</a:t>
            </a:r>
            <a:endParaRPr lang="en-US" altLang="zh-CN" sz="2800" dirty="0">
              <a:latin typeface="+mj-ea"/>
            </a:endParaRPr>
          </a:p>
          <a:p>
            <a:pPr algn="just"/>
            <a:endParaRPr lang="zh-CN" altLang="en-US" sz="2800" dirty="0">
              <a:latin typeface="+mj-ea"/>
            </a:endParaRPr>
          </a:p>
          <a:p>
            <a:pPr algn="just"/>
            <a:r>
              <a:rPr lang="en-US" altLang="zh-CN" sz="2800" dirty="0">
                <a:latin typeface="+mj-ea"/>
              </a:rPr>
              <a:t>2.</a:t>
            </a:r>
            <a:r>
              <a:rPr lang="zh-CN" altLang="en-US" sz="2800" dirty="0">
                <a:latin typeface="+mj-ea"/>
              </a:rPr>
              <a:t>明日良医</a:t>
            </a:r>
            <a:r>
              <a:rPr lang="en-US" altLang="zh-CN" sz="2800" dirty="0">
                <a:latin typeface="+mj-ea"/>
              </a:rPr>
              <a:t>app</a:t>
            </a:r>
            <a:r>
              <a:rPr lang="zh-CN" altLang="en-US" sz="2800" dirty="0">
                <a:latin typeface="+mj-ea"/>
              </a:rPr>
              <a:t>中上课打分页面。</a:t>
            </a:r>
            <a:endParaRPr lang="en-US" altLang="zh-CN" sz="2800" dirty="0">
              <a:latin typeface="+mj-ea"/>
            </a:endParaRPr>
          </a:p>
          <a:p>
            <a:pPr algn="just"/>
            <a:endParaRPr lang="zh-CN" altLang="en-US" sz="2800" dirty="0">
              <a:latin typeface="+mj-ea"/>
            </a:endParaRPr>
          </a:p>
          <a:p>
            <a:pPr algn="just"/>
            <a:r>
              <a:rPr lang="en-US" altLang="zh-CN" sz="2800" dirty="0">
                <a:latin typeface="+mj-ea"/>
              </a:rPr>
              <a:t>3.</a:t>
            </a:r>
            <a:r>
              <a:rPr lang="zh-CN" altLang="en-US" sz="2800" dirty="0">
                <a:latin typeface="+mj-ea"/>
              </a:rPr>
              <a:t>住院轮转</a:t>
            </a:r>
            <a:r>
              <a:rPr lang="en-US" altLang="zh-CN" sz="2800" dirty="0">
                <a:latin typeface="+mj-ea"/>
              </a:rPr>
              <a:t>app</a:t>
            </a:r>
            <a:r>
              <a:rPr lang="zh-CN" altLang="en-US" sz="2800" dirty="0">
                <a:latin typeface="+mj-ea"/>
              </a:rPr>
              <a:t>的开发。</a:t>
            </a:r>
            <a:endParaRPr lang="en-US" altLang="zh-CN" sz="2800" dirty="0">
              <a:latin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entagon 19"/>
          <p:cNvSpPr/>
          <p:nvPr/>
        </p:nvSpPr>
        <p:spPr>
          <a:xfrm>
            <a:off x="6688" y="334998"/>
            <a:ext cx="3969472" cy="621838"/>
          </a:xfrm>
          <a:prstGeom prst="homePlate">
            <a:avLst/>
          </a:prstGeom>
          <a:solidFill>
            <a:srgbClr val="008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标题 1"/>
          <p:cNvSpPr txBox="1"/>
          <p:nvPr/>
        </p:nvSpPr>
        <p:spPr>
          <a:xfrm>
            <a:off x="6688" y="380999"/>
            <a:ext cx="3623203" cy="557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个人具体工作描述</a:t>
            </a:r>
          </a:p>
        </p:txBody>
      </p:sp>
      <p:sp>
        <p:nvSpPr>
          <p:cNvPr id="38" name="TextBox 26"/>
          <p:cNvSpPr txBox="1"/>
          <p:nvPr/>
        </p:nvSpPr>
        <p:spPr>
          <a:xfrm>
            <a:off x="989044" y="1230001"/>
            <a:ext cx="912533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>
                <a:latin typeface="+mj-ea"/>
              </a:rPr>
              <a:t>住培轮转</a:t>
            </a:r>
            <a:r>
              <a:rPr lang="en-US" altLang="zh-CN" sz="2800" dirty="0">
                <a:latin typeface="+mj-ea"/>
              </a:rPr>
              <a:t>APP</a:t>
            </a:r>
            <a:r>
              <a:rPr lang="zh-CN" altLang="en-US" sz="2800" dirty="0">
                <a:latin typeface="+mj-ea"/>
              </a:rPr>
              <a:t>的开发：</a:t>
            </a:r>
            <a:endParaRPr lang="en-US" altLang="zh-CN" sz="2800" dirty="0">
              <a:latin typeface="+mj-ea"/>
            </a:endParaRPr>
          </a:p>
          <a:p>
            <a:pPr algn="just"/>
            <a:endParaRPr lang="en-US" altLang="zh-CN" sz="2800" dirty="0">
              <a:latin typeface="+mj-ea"/>
            </a:endParaRPr>
          </a:p>
          <a:p>
            <a:pPr algn="just"/>
            <a:r>
              <a:rPr lang="en-US" altLang="zh-CN" sz="2800" dirty="0">
                <a:latin typeface="+mj-ea"/>
              </a:rPr>
              <a:t>	</a:t>
            </a:r>
          </a:p>
          <a:p>
            <a:pPr algn="just"/>
            <a:r>
              <a:rPr lang="en-US" altLang="zh-CN" sz="2800" dirty="0">
                <a:latin typeface="+mj-ea"/>
              </a:rPr>
              <a:t>	</a:t>
            </a:r>
            <a:r>
              <a:rPr lang="zh-CN" altLang="en-US" sz="2800" dirty="0">
                <a:latin typeface="+mj-ea"/>
              </a:rPr>
              <a:t>住院轮培项目是在五月中旬开始的，先由产品为相</a:t>
            </a:r>
            <a:endParaRPr lang="en-US" altLang="zh-CN" sz="2800" dirty="0">
              <a:latin typeface="+mj-ea"/>
            </a:endParaRPr>
          </a:p>
          <a:p>
            <a:pPr algn="just"/>
            <a:r>
              <a:rPr lang="zh-CN" altLang="en-US" sz="2800" dirty="0">
                <a:latin typeface="+mj-ea"/>
              </a:rPr>
              <a:t>关开发人员讲解客户的具体需求，大家共同讨论具体的开</a:t>
            </a:r>
            <a:endParaRPr lang="en-US" altLang="zh-CN" sz="2800" dirty="0">
              <a:latin typeface="+mj-ea"/>
            </a:endParaRPr>
          </a:p>
          <a:p>
            <a:pPr algn="just"/>
            <a:r>
              <a:rPr lang="zh-CN" altLang="en-US" sz="2800" dirty="0">
                <a:latin typeface="+mj-ea"/>
              </a:rPr>
              <a:t>发细节，之后在拿到原型图和高保真的情况下，开始开发</a:t>
            </a:r>
            <a:r>
              <a:rPr lang="en-US" altLang="zh-CN" sz="2800" dirty="0">
                <a:latin typeface="+mj-ea"/>
              </a:rPr>
              <a:t>APP</a:t>
            </a:r>
            <a:r>
              <a:rPr lang="zh-CN" altLang="en-US" sz="2800" dirty="0">
                <a:latin typeface="+mj-ea"/>
              </a:rPr>
              <a:t>，和后台进行联调，尽管开发过程中遇到很多问题，但最终通过查资料和向其他同事请教，问题基本上都已经解决，现在项目基本已经完成。</a:t>
            </a:r>
            <a:endParaRPr lang="en-US" altLang="zh-CN" sz="2800" dirty="0">
              <a:latin typeface="+mj-ea"/>
            </a:endParaRPr>
          </a:p>
          <a:p>
            <a:pPr algn="just"/>
            <a:endParaRPr lang="en-US" altLang="zh-CN" sz="2800" dirty="0">
              <a:latin typeface="+mj-ea"/>
            </a:endParaRPr>
          </a:p>
          <a:p>
            <a:pPr algn="just"/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245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5216" y="1237457"/>
            <a:ext cx="103577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	</a:t>
            </a:r>
          </a:p>
          <a:p>
            <a:pPr lvl="0"/>
            <a:r>
              <a:rPr lang="en-US" altLang="zh-CN" sz="2400" dirty="0"/>
              <a:t>	</a:t>
            </a:r>
            <a:r>
              <a:rPr lang="zh-CN" altLang="en-US" sz="2400" dirty="0"/>
              <a:t>不足：感觉自己编写的代码还不是很规范，还有待优化，有待提高。</a:t>
            </a:r>
            <a:endParaRPr lang="en-US" altLang="zh-CN" sz="2400" dirty="0"/>
          </a:p>
          <a:p>
            <a:pPr lvl="0"/>
            <a:endParaRPr lang="en-US" altLang="zh-CN" sz="2400" dirty="0"/>
          </a:p>
          <a:p>
            <a:pPr lvl="0"/>
            <a:r>
              <a:rPr lang="zh-CN" altLang="en-US" sz="2400" dirty="0"/>
              <a:t>另外，感觉自己对原理方面的知识了解的比较少，有待加强。</a:t>
            </a:r>
            <a:endParaRPr lang="en-US" altLang="zh-CN" sz="2400" dirty="0"/>
          </a:p>
          <a:p>
            <a:pPr lvl="0"/>
            <a:endParaRPr lang="en-US" altLang="zh-CN" sz="2400" dirty="0"/>
          </a:p>
          <a:p>
            <a:pPr lvl="0"/>
            <a:endParaRPr lang="zh-CN" altLang="en-US" sz="2400" dirty="0"/>
          </a:p>
          <a:p>
            <a:pPr lvl="0"/>
            <a:endParaRPr lang="zh-CN" altLang="en-US" sz="2400" dirty="0"/>
          </a:p>
          <a:p>
            <a:pPr lvl="0"/>
            <a:r>
              <a:rPr lang="en-US" altLang="zh-CN" sz="2400" dirty="0"/>
              <a:t>	</a:t>
            </a:r>
            <a:r>
              <a:rPr lang="zh-CN" altLang="en-US" sz="2400" dirty="0"/>
              <a:t>改进：平时多利用空余时间学习</a:t>
            </a:r>
            <a:r>
              <a:rPr lang="en-US" altLang="zh-CN" sz="2400" dirty="0"/>
              <a:t>vue</a:t>
            </a:r>
            <a:r>
              <a:rPr lang="zh-CN" altLang="en-US" sz="2400" dirty="0"/>
              <a:t>的开发，及性能优化方面的知识，</a:t>
            </a:r>
            <a:endParaRPr lang="en-US" altLang="zh-CN" sz="2400" dirty="0"/>
          </a:p>
          <a:p>
            <a:pPr lvl="0"/>
            <a:endParaRPr lang="en-US" altLang="zh-CN" sz="2400" dirty="0"/>
          </a:p>
          <a:p>
            <a:pPr lvl="0"/>
            <a:r>
              <a:rPr lang="zh-CN" altLang="en-US" sz="2400" dirty="0"/>
              <a:t>多归纳总结，不断提高自己的技术水平，按时高效的完成领导交给的任务，</a:t>
            </a:r>
            <a:endParaRPr lang="en-US" altLang="zh-CN" sz="2400" dirty="0"/>
          </a:p>
          <a:p>
            <a:pPr lvl="0"/>
            <a:endParaRPr lang="en-US" altLang="zh-CN" sz="2400" dirty="0"/>
          </a:p>
          <a:p>
            <a:pPr lvl="0"/>
            <a:r>
              <a:rPr lang="zh-CN" altLang="en-US" sz="2400" dirty="0"/>
              <a:t>另外，平时也要多和同事交流学习，提高自己的沟通能力。</a:t>
            </a:r>
          </a:p>
        </p:txBody>
      </p:sp>
      <p:sp>
        <p:nvSpPr>
          <p:cNvPr id="5" name="Pentagon 4"/>
          <p:cNvSpPr/>
          <p:nvPr/>
        </p:nvSpPr>
        <p:spPr>
          <a:xfrm>
            <a:off x="6688" y="334998"/>
            <a:ext cx="3969472" cy="621838"/>
          </a:xfrm>
          <a:prstGeom prst="homePlate">
            <a:avLst/>
          </a:prstGeom>
          <a:solidFill>
            <a:srgbClr val="008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6688" y="367144"/>
            <a:ext cx="3458143" cy="557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自身不足及后期改进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7194" y="1212151"/>
            <a:ext cx="103577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sz="2400" dirty="0"/>
          </a:p>
          <a:p>
            <a:pPr algn="just"/>
            <a:endParaRPr lang="en-US" altLang="zh-CN" sz="2400" dirty="0"/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/>
              <a:t>1.  </a:t>
            </a:r>
            <a:r>
              <a:rPr lang="zh-CN" altLang="en-US" sz="2400" dirty="0"/>
              <a:t>按时高效完成领导交给的各种任务，积极配合同事，开发出满足客户需求的产品，为公司获得更大的利益。</a:t>
            </a:r>
          </a:p>
          <a:p>
            <a:pPr algn="just"/>
            <a:endParaRPr lang="zh-CN" altLang="en-US" sz="2400" dirty="0"/>
          </a:p>
          <a:p>
            <a:pPr algn="just"/>
            <a:r>
              <a:rPr lang="en-US" altLang="zh-CN" sz="2400" dirty="0"/>
              <a:t>2.  </a:t>
            </a:r>
            <a:r>
              <a:rPr lang="zh-CN" altLang="en-US" sz="2400" dirty="0"/>
              <a:t>在完成工作的前提下，利用空余时间，学习新知识，培养自己处理问题的能力。</a:t>
            </a:r>
          </a:p>
          <a:p>
            <a:pPr algn="just"/>
            <a:endParaRPr lang="zh-CN" altLang="en-US" sz="2400" dirty="0"/>
          </a:p>
          <a:p>
            <a:pPr algn="just"/>
            <a:r>
              <a:rPr lang="en-US" altLang="zh-CN" sz="2400" dirty="0"/>
              <a:t>3.  </a:t>
            </a:r>
            <a:r>
              <a:rPr lang="zh-CN" altLang="en-US" sz="2400" dirty="0"/>
              <a:t>尽量多与领导同事沟通，学习，提高自己的沟通能力。</a:t>
            </a:r>
          </a:p>
        </p:txBody>
      </p:sp>
      <p:sp>
        <p:nvSpPr>
          <p:cNvPr id="5" name="Pentagon 4"/>
          <p:cNvSpPr/>
          <p:nvPr/>
        </p:nvSpPr>
        <p:spPr>
          <a:xfrm>
            <a:off x="6688" y="334998"/>
            <a:ext cx="3969472" cy="621838"/>
          </a:xfrm>
          <a:prstGeom prst="homePlate">
            <a:avLst/>
          </a:prstGeom>
          <a:solidFill>
            <a:srgbClr val="008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6688" y="399290"/>
            <a:ext cx="2903961" cy="557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后期工作规划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6688" y="334998"/>
            <a:ext cx="3969472" cy="621838"/>
          </a:xfrm>
          <a:prstGeom prst="homePlate">
            <a:avLst/>
          </a:prstGeom>
          <a:solidFill>
            <a:srgbClr val="008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6688" y="393815"/>
            <a:ext cx="3070215" cy="557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对公司建议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711175" y="1174829"/>
            <a:ext cx="103577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sz="2400" dirty="0"/>
          </a:p>
          <a:p>
            <a:pPr algn="just"/>
            <a:endParaRPr lang="en-US" altLang="zh-CN" sz="2400" dirty="0"/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/>
              <a:t>1.</a:t>
            </a:r>
            <a:r>
              <a:rPr lang="zh-CN" altLang="en-US" sz="2400" dirty="0"/>
              <a:t>希望公司能多举办一些集体活动，提高大家的合作协作能力。</a:t>
            </a:r>
            <a:endParaRPr lang="en-US" altLang="zh-CN" sz="2400" dirty="0"/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/>
              <a:t>2.</a:t>
            </a:r>
            <a:r>
              <a:rPr lang="zh-CN" altLang="en-US" sz="2400" dirty="0"/>
              <a:t>希望公司多组织一些技术交流活动，多大家能力的提高有很大帮助。</a:t>
            </a:r>
            <a:endParaRPr lang="en-US" altLang="zh-CN" sz="2400" dirty="0"/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/>
              <a:t>3.</a:t>
            </a:r>
            <a:r>
              <a:rPr lang="zh-CN" altLang="en-US" sz="2400" dirty="0"/>
              <a:t>希望公司发展越来越好。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224"/>
          <a:stretch>
            <a:fillRect/>
          </a:stretch>
        </p:blipFill>
        <p:spPr>
          <a:xfrm>
            <a:off x="-1" y="0"/>
            <a:ext cx="12240000" cy="6884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模板从 www.mysoeasy.com 下载">
  <a:themeElements>
    <a:clrScheme name="office资源宝库-www.mySoEasy.com">
      <a:dk1>
        <a:srgbClr val="262626"/>
      </a:dk1>
      <a:lt1>
        <a:srgbClr val="FFFFFF"/>
      </a:lt1>
      <a:dk2>
        <a:srgbClr val="8B8B8B"/>
      </a:dk2>
      <a:lt2>
        <a:srgbClr val="FFFFFF"/>
      </a:lt2>
      <a:accent1>
        <a:srgbClr val="00ADEE"/>
      </a:accent1>
      <a:accent2>
        <a:srgbClr val="00ADEE"/>
      </a:accent2>
      <a:accent3>
        <a:srgbClr val="FFC000"/>
      </a:accent3>
      <a:accent4>
        <a:srgbClr val="EB008B"/>
      </a:accent4>
      <a:accent5>
        <a:srgbClr val="00ADEF"/>
      </a:accent5>
      <a:accent6>
        <a:srgbClr val="9BBB59"/>
      </a:accent6>
      <a:hlink>
        <a:srgbClr val="76923C"/>
      </a:hlink>
      <a:folHlink>
        <a:srgbClr val="A7A711"/>
      </a:folHlink>
    </a:clrScheme>
    <a:fontScheme name="OFFICE资源宝库-www.mysoeasy.com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2B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0070C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just">
          <a:defRPr sz="1600" dirty="0">
            <a:solidFill>
              <a:schemeClr val="tx1">
                <a:lumMod val="90000"/>
                <a:lumOff val="10000"/>
              </a:schemeClr>
            </a:solidFill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>
    <a:extraClrScheme>
      <a:clrScheme name="模板从 www.mysoeasy.com 下载 1">
        <a:dk1>
          <a:srgbClr val="8064A2"/>
        </a:dk1>
        <a:lt1>
          <a:srgbClr val="9BBB59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CBDAB5"/>
        </a:accent3>
        <a:accent4>
          <a:srgbClr val="6C548A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217</Words>
  <Application>Microsoft Office PowerPoint</Application>
  <PresentationFormat>宽屏</PresentationFormat>
  <Paragraphs>64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黑体</vt:lpstr>
      <vt:lpstr>宋体</vt:lpstr>
      <vt:lpstr>微软雅黑</vt:lpstr>
      <vt:lpstr>Arial</vt:lpstr>
      <vt:lpstr>Calibri</vt:lpstr>
      <vt:lpstr>模板从 www.mysoeasy.com 下载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liuyan</dc:creator>
  <cp:lastModifiedBy>胡世豪</cp:lastModifiedBy>
  <cp:revision>377</cp:revision>
  <dcterms:created xsi:type="dcterms:W3CDTF">2015-08-18T08:21:00Z</dcterms:created>
  <dcterms:modified xsi:type="dcterms:W3CDTF">2017-06-08T03:18:35Z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