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2" r:id="rId1"/>
    <p:sldMasterId id="2147484987" r:id="rId2"/>
  </p:sldMasterIdLst>
  <p:sldIdLst>
    <p:sldId id="279" r:id="rId3"/>
    <p:sldId id="281" r:id="rId4"/>
    <p:sldId id="338" r:id="rId5"/>
    <p:sldId id="282" r:id="rId6"/>
    <p:sldId id="337" r:id="rId7"/>
    <p:sldId id="318" r:id="rId8"/>
    <p:sldId id="320" r:id="rId9"/>
    <p:sldId id="314" r:id="rId10"/>
    <p:sldId id="323" r:id="rId11"/>
    <p:sldId id="324" r:id="rId12"/>
    <p:sldId id="326" r:id="rId13"/>
    <p:sldId id="329" r:id="rId14"/>
    <p:sldId id="321" r:id="rId15"/>
  </p:sldIdLst>
  <p:sldSz cx="9144000" cy="6858000" type="screen4x3"/>
  <p:notesSz cx="6858000" cy="9144000"/>
  <p:defaultTextStyle>
    <a:defPPr>
      <a:defRPr lang="ko-KR"/>
    </a:defPPr>
    <a:lvl1pPr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1pPr>
    <a:lvl2pPr marL="4572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2pPr>
    <a:lvl3pPr marL="9144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3pPr>
    <a:lvl4pPr marL="13716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4pPr>
    <a:lvl5pPr marL="18288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5pPr>
    <a:lvl6pPr marL="22860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6pPr>
    <a:lvl7pPr marL="27432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7pPr>
    <a:lvl8pPr marL="32004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8pPr>
    <a:lvl9pPr marL="36576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9pPr>
  </p:defaultTextStyle>
  <p:extLst>
    <p:ext uri="{EFAFB233-063F-42B5-8137-9DF3F51BA10A}">
      <p15:sldGuideLst xmlns:p15="http://schemas.microsoft.com/office/powerpoint/2012/main">
        <p15:guide id="1" orient="horz" pos="2840">
          <p15:clr>
            <a:srgbClr val="A4A3A4"/>
          </p15:clr>
        </p15:guide>
        <p15:guide id="2" pos="2880">
          <p15:clr>
            <a:srgbClr val="A4A3A4"/>
          </p15:clr>
        </p15:guide>
        <p15:guide id="3" pos="204">
          <p15:clr>
            <a:srgbClr val="A4A3A4"/>
          </p15:clr>
        </p15:guide>
        <p15:guide id="4" pos="5556">
          <p15:clr>
            <a:srgbClr val="A4A3A4"/>
          </p15:clr>
        </p15:guide>
        <p15:guide id="5" orient="horz" pos="1117">
          <p15:clr>
            <a:srgbClr val="A4A3A4"/>
          </p15:clr>
        </p15:guide>
        <p15:guide id="6" orient="horz" pos="4002">
          <p15:clr>
            <a:srgbClr val="A4A3A4"/>
          </p15:clr>
        </p15:guide>
        <p15:guide id="7" pos="4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008C"/>
    <a:srgbClr val="4591F2"/>
    <a:srgbClr val="7DD5C9"/>
    <a:srgbClr val="EA1556"/>
    <a:srgbClr val="F0AE96"/>
    <a:srgbClr val="2C253D"/>
    <a:srgbClr val="F8C255"/>
    <a:srgbClr val="4F81BD"/>
    <a:srgbClr val="E9EAE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21" autoAdjust="0"/>
    <p:restoredTop sz="94660"/>
  </p:normalViewPr>
  <p:slideViewPr>
    <p:cSldViewPr>
      <p:cViewPr varScale="1">
        <p:scale>
          <a:sx n="114" d="100"/>
          <a:sy n="114" d="100"/>
        </p:scale>
        <p:origin x="864" y="108"/>
      </p:cViewPr>
      <p:guideLst>
        <p:guide orient="horz" pos="2840"/>
        <p:guide pos="2880"/>
        <p:guide pos="204"/>
        <p:guide pos="5556"/>
        <p:guide orient="horz" pos="1117"/>
        <p:guide orient="horz" pos="4002"/>
        <p:guide pos="431"/>
      </p:guideLst>
    </p:cSldViewPr>
  </p:slideViewPr>
  <p:notesTextViewPr>
    <p:cViewPr>
      <p:scale>
        <a:sx n="100" d="100"/>
        <a:sy n="100" d="100"/>
      </p:scale>
      <p:origin x="0" y="0"/>
    </p:cViewPr>
  </p:notesTextViewPr>
  <p:sorterViewPr>
    <p:cViewPr>
      <p:scale>
        <a:sx n="144" d="100"/>
        <a:sy n="14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Contents 1</c:v>
                </c:pt>
              </c:strCache>
            </c:strRef>
          </c:tx>
          <c:spPr>
            <a:solidFill>
              <a:srgbClr val="4591F2"/>
            </a:solidFill>
            <a:ln w="25225">
              <a:noFill/>
            </a:ln>
          </c:spPr>
          <c:invertIfNegative val="0"/>
          <c:cat>
            <c:strRef>
              <c:f>Sheet1!$A$2:$A$5</c:f>
              <c:strCache>
                <c:ptCount val="4"/>
                <c:pt idx="0">
                  <c:v>Contents 1</c:v>
                </c:pt>
                <c:pt idx="1">
                  <c:v>Contents 2</c:v>
                </c:pt>
                <c:pt idx="2">
                  <c:v>Contents 3</c:v>
                </c:pt>
                <c:pt idx="3">
                  <c:v>Contents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Contents 2</c:v>
                </c:pt>
              </c:strCache>
            </c:strRef>
          </c:tx>
          <c:spPr>
            <a:solidFill>
              <a:srgbClr val="7DD5C9"/>
            </a:solidFill>
            <a:ln w="25225">
              <a:noFill/>
            </a:ln>
          </c:spPr>
          <c:invertIfNegative val="0"/>
          <c:cat>
            <c:strRef>
              <c:f>Sheet1!$A$2:$A$5</c:f>
              <c:strCache>
                <c:ptCount val="4"/>
                <c:pt idx="0">
                  <c:v>Contents 1</c:v>
                </c:pt>
                <c:pt idx="1">
                  <c:v>Contents 2</c:v>
                </c:pt>
                <c:pt idx="2">
                  <c:v>Contents 3</c:v>
                </c:pt>
                <c:pt idx="3">
                  <c:v>Contents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Contents 3</c:v>
                </c:pt>
              </c:strCache>
            </c:strRef>
          </c:tx>
          <c:spPr>
            <a:solidFill>
              <a:srgbClr val="92D050"/>
            </a:solidFill>
            <a:ln w="25283">
              <a:noFill/>
            </a:ln>
          </c:spPr>
          <c:invertIfNegative val="0"/>
          <c:cat>
            <c:strRef>
              <c:f>Sheet1!$A$2:$A$5</c:f>
              <c:strCache>
                <c:ptCount val="4"/>
                <c:pt idx="0">
                  <c:v>Contents 1</c:v>
                </c:pt>
                <c:pt idx="1">
                  <c:v>Contents 2</c:v>
                </c:pt>
                <c:pt idx="2">
                  <c:v>Contents 3</c:v>
                </c:pt>
                <c:pt idx="3">
                  <c:v>Contents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78"/>
        <c:overlap val="-27"/>
        <c:axId val="325523008"/>
        <c:axId val="325523400"/>
      </c:barChart>
      <c:catAx>
        <c:axId val="325523008"/>
        <c:scaling>
          <c:orientation val="minMax"/>
        </c:scaling>
        <c:delete val="0"/>
        <c:axPos val="b"/>
        <c:numFmt formatCode="General" sourceLinked="1"/>
        <c:majorTickMark val="none"/>
        <c:minorTickMark val="none"/>
        <c:tickLblPos val="nextTo"/>
        <c:spPr>
          <a:noFill/>
          <a:ln w="9437" cap="flat" cmpd="sng" algn="ctr">
            <a:solidFill>
              <a:schemeClr val="tx1">
                <a:lumMod val="15000"/>
                <a:lumOff val="85000"/>
              </a:schemeClr>
            </a:solidFill>
            <a:round/>
          </a:ln>
          <a:effectLst/>
        </c:spPr>
        <c:txPr>
          <a:bodyPr rot="-60000000" spcFirstLastPara="1" vertOverflow="ellipsis" vert="horz" wrap="square" anchor="ctr" anchorCtr="1"/>
          <a:lstStyle/>
          <a:p>
            <a:pPr>
              <a:defRPr sz="1185" b="1" i="0" u="none" strike="noStrike" kern="1200" baseline="0">
                <a:solidFill>
                  <a:schemeClr val="bg1"/>
                </a:solidFill>
                <a:latin typeface="Arial" panose="020B0604020202020204" pitchFamily="34" charset="0"/>
                <a:ea typeface="+mn-ea"/>
                <a:cs typeface="Arial" panose="020B0604020202020204" pitchFamily="34" charset="0"/>
              </a:defRPr>
            </a:pPr>
            <a:endParaRPr lang="ko-KR"/>
          </a:p>
        </c:txPr>
        <c:crossAx val="325523400"/>
        <c:crosses val="autoZero"/>
        <c:auto val="1"/>
        <c:lblAlgn val="ctr"/>
        <c:lblOffset val="100"/>
        <c:noMultiLvlLbl val="0"/>
      </c:catAx>
      <c:valAx>
        <c:axId val="325523400"/>
        <c:scaling>
          <c:orientation val="minMax"/>
        </c:scaling>
        <c:delete val="0"/>
        <c:axPos val="l"/>
        <c:majorGridlines>
          <c:spPr>
            <a:ln w="9437" cap="flat" cmpd="sng" algn="ctr">
              <a:solidFill>
                <a:schemeClr val="tx1">
                  <a:lumMod val="15000"/>
                  <a:lumOff val="85000"/>
                </a:schemeClr>
              </a:solidFill>
              <a:round/>
            </a:ln>
            <a:effectLst/>
          </c:spPr>
        </c:majorGridlines>
        <c:numFmt formatCode="General" sourceLinked="1"/>
        <c:majorTickMark val="none"/>
        <c:minorTickMark val="none"/>
        <c:tickLblPos val="nextTo"/>
        <c:spPr>
          <a:ln w="6305">
            <a:noFill/>
          </a:ln>
        </c:spPr>
        <c:txPr>
          <a:bodyPr rot="-60000000" spcFirstLastPara="1" vertOverflow="ellipsis" vert="horz" wrap="square" anchor="ctr" anchorCtr="1"/>
          <a:lstStyle/>
          <a:p>
            <a:pPr>
              <a:defRPr sz="1185" b="0" i="0" u="none" strike="noStrike" kern="1200" baseline="0">
                <a:solidFill>
                  <a:schemeClr val="bg1"/>
                </a:solidFill>
                <a:latin typeface="Arial" panose="020B0604020202020204" pitchFamily="34" charset="0"/>
                <a:ea typeface="+mn-ea"/>
                <a:cs typeface="Arial" panose="020B0604020202020204" pitchFamily="34" charset="0"/>
              </a:defRPr>
            </a:pPr>
            <a:endParaRPr lang="ko-KR"/>
          </a:p>
        </c:txPr>
        <c:crossAx val="325523008"/>
        <c:crosses val="autoZero"/>
        <c:crossBetween val="between"/>
      </c:valAx>
      <c:spPr>
        <a:noFill/>
        <a:ln w="25341">
          <a:noFill/>
        </a:ln>
      </c:spPr>
    </c:plotArea>
    <c:legend>
      <c:legendPos val="b"/>
      <c:layout>
        <c:manualLayout>
          <c:xMode val="edge"/>
          <c:yMode val="edge"/>
          <c:x val="0.2596098663632711"/>
          <c:y val="0.92351328386109999"/>
          <c:w val="0.48078011707764001"/>
          <c:h val="7.6486716138899902E-2"/>
        </c:manualLayout>
      </c:layout>
      <c:overlay val="0"/>
      <c:spPr>
        <a:noFill/>
        <a:ln w="25225">
          <a:noFill/>
        </a:ln>
      </c:spPr>
      <c:txPr>
        <a:bodyPr rot="0" spcFirstLastPara="1" vertOverflow="ellipsis" vert="horz" wrap="square" anchor="ctr" anchorCtr="1"/>
        <a:lstStyle/>
        <a:p>
          <a:pPr>
            <a:defRPr sz="1185" b="0" i="0" u="none" strike="noStrike" kern="1200" baseline="0">
              <a:solidFill>
                <a:schemeClr val="bg1"/>
              </a:solidFill>
              <a:latin typeface="Arial" panose="020B0604020202020204" pitchFamily="34" charset="0"/>
              <a:ea typeface="+mn-ea"/>
              <a:cs typeface="Arial" panose="020B0604020202020204" pitchFamily="34" charset="0"/>
            </a:defRPr>
          </a:pPr>
          <a:endParaRPr lang="ko-KR"/>
        </a:p>
      </c:txPr>
    </c:legend>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Contents 1</c:v>
                </c:pt>
              </c:strCache>
            </c:strRef>
          </c:tx>
          <c:dPt>
            <c:idx val="0"/>
            <c:bubble3D val="0"/>
            <c:spPr>
              <a:solidFill>
                <a:srgbClr val="4591F2"/>
              </a:solidFill>
              <a:ln w="25300">
                <a:noFill/>
              </a:ln>
            </c:spPr>
          </c:dPt>
          <c:dPt>
            <c:idx val="1"/>
            <c:bubble3D val="0"/>
            <c:spPr>
              <a:solidFill>
                <a:srgbClr val="7DD5C9"/>
              </a:solidFill>
              <a:ln w="25350">
                <a:noFill/>
              </a:ln>
            </c:spPr>
          </c:dPt>
          <c:dPt>
            <c:idx val="2"/>
            <c:bubble3D val="0"/>
            <c:spPr>
              <a:solidFill>
                <a:srgbClr val="92D050"/>
              </a:solidFill>
              <a:ln w="25350">
                <a:noFill/>
              </a:ln>
            </c:spPr>
          </c:dPt>
          <c:dPt>
            <c:idx val="3"/>
            <c:bubble3D val="0"/>
            <c:spPr>
              <a:solidFill>
                <a:schemeClr val="accent4"/>
              </a:solidFill>
              <a:ln w="25350">
                <a:noFill/>
              </a:ln>
            </c:spPr>
          </c:dPt>
          <c:cat>
            <c:strRef>
              <c:f>Sheet1!$A$2:$A$5</c:f>
              <c:strCache>
                <c:ptCount val="4"/>
                <c:pt idx="0">
                  <c:v>Contents 1</c:v>
                </c:pt>
                <c:pt idx="1">
                  <c:v>Contents 2</c:v>
                </c:pt>
                <c:pt idx="2">
                  <c:v>Contents 3</c:v>
                </c:pt>
                <c:pt idx="3">
                  <c:v>Contents 4</c:v>
                </c:pt>
              </c:strCache>
            </c:strRef>
          </c:cat>
          <c:val>
            <c:numRef>
              <c:f>Sheet1!$B$2:$B$5</c:f>
              <c:numCache>
                <c:formatCode>General</c:formatCode>
                <c:ptCount val="4"/>
                <c:pt idx="0">
                  <c:v>4.3</c:v>
                </c:pt>
                <c:pt idx="1">
                  <c:v>2.5</c:v>
                </c:pt>
                <c:pt idx="2">
                  <c:v>3.5</c:v>
                </c:pt>
                <c:pt idx="3">
                  <c:v>4.5</c:v>
                </c:pt>
              </c:numCache>
            </c:numRef>
          </c:val>
        </c:ser>
        <c:dLbls>
          <c:showLegendKey val="0"/>
          <c:showVal val="0"/>
          <c:showCatName val="0"/>
          <c:showSerName val="0"/>
          <c:showPercent val="0"/>
          <c:showBubbleSize val="0"/>
          <c:showLeaderLines val="1"/>
        </c:dLbls>
        <c:firstSliceAng val="0"/>
        <c:holeSize val="74"/>
      </c:doughnutChart>
      <c:spPr>
        <a:noFill/>
        <a:ln w="25350">
          <a:noFill/>
        </a:ln>
      </c:spPr>
    </c:plotArea>
    <c:legend>
      <c:legendPos val="b"/>
      <c:layout/>
      <c:overlay val="0"/>
      <c:spPr>
        <a:noFill/>
        <a:ln w="25300">
          <a:noFill/>
        </a:ln>
      </c:spPr>
      <c:txPr>
        <a:bodyPr rot="0" spcFirstLastPara="1" vertOverflow="ellipsis" vert="horz" wrap="square" anchor="ctr" anchorCtr="1"/>
        <a:lstStyle/>
        <a:p>
          <a:pPr rtl="0">
            <a:defRPr sz="1191" b="0" i="0" u="none" strike="noStrike" kern="1200" baseline="0">
              <a:solidFill>
                <a:schemeClr val="bg1"/>
              </a:solidFill>
              <a:latin typeface="Arial" panose="020B0604020202020204" pitchFamily="34" charset="0"/>
              <a:ea typeface="+mn-ea"/>
              <a:cs typeface="Arial" panose="020B0604020202020204" pitchFamily="34" charset="0"/>
            </a:defRPr>
          </a:pPr>
          <a:endParaRPr lang="ko-KR"/>
        </a:p>
      </c:txPr>
    </c:legend>
    <c:plotVisOnly val="1"/>
    <c:dispBlanksAs val="gap"/>
    <c:showDLblsOverMax val="0"/>
  </c:chart>
  <c:spPr>
    <a:noFill/>
    <a:ln>
      <a:noFill/>
    </a:ln>
    <a:effectLst/>
  </c:spPr>
  <c:txPr>
    <a:bodyPr/>
    <a:lstStyle/>
    <a:p>
      <a:pPr>
        <a:defRPr/>
      </a:pPr>
      <a:endParaRPr lang="ko-KR"/>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제목 슬라이드">
    <p:bg>
      <p:bgPr>
        <a:solidFill>
          <a:srgbClr val="3E4648"/>
        </a:solidFill>
        <a:effectLst/>
      </p:bgPr>
    </p:bg>
    <p:spTree>
      <p:nvGrpSpPr>
        <p:cNvPr id="1" name=""/>
        <p:cNvGrpSpPr/>
        <p:nvPr/>
      </p:nvGrpSpPr>
      <p:grpSpPr>
        <a:xfrm>
          <a:off x="0" y="0"/>
          <a:ext cx="0" cy="0"/>
          <a:chOff x="0" y="0"/>
          <a:chExt cx="0" cy="0"/>
        </a:xfrm>
      </p:grpSpPr>
      <p:sp>
        <p:nvSpPr>
          <p:cNvPr id="2" name="Freeform 25"/>
          <p:cNvSpPr>
            <a:spLocks/>
          </p:cNvSpPr>
          <p:nvPr userDrawn="1"/>
        </p:nvSpPr>
        <p:spPr bwMode="auto">
          <a:xfrm>
            <a:off x="2732088" y="1589088"/>
            <a:ext cx="3679825" cy="3679825"/>
          </a:xfrm>
          <a:custGeom>
            <a:avLst/>
            <a:gdLst>
              <a:gd name="T0" fmla="*/ 2147483646 w 2789"/>
              <a:gd name="T1" fmla="*/ 2147483646 h 2790"/>
              <a:gd name="T2" fmla="*/ 2147483646 w 2789"/>
              <a:gd name="T3" fmla="*/ 2147483646 h 2790"/>
              <a:gd name="T4" fmla="*/ 2147483646 w 2789"/>
              <a:gd name="T5" fmla="*/ 2147483646 h 2790"/>
              <a:gd name="T6" fmla="*/ 2147483646 w 2789"/>
              <a:gd name="T7" fmla="*/ 2147483646 h 2790"/>
              <a:gd name="T8" fmla="*/ 0 w 2789"/>
              <a:gd name="T9" fmla="*/ 2147483646 h 2790"/>
              <a:gd name="T10" fmla="*/ 2147483646 w 2789"/>
              <a:gd name="T11" fmla="*/ 2147483646 h 2790"/>
              <a:gd name="T12" fmla="*/ 2147483646 w 2789"/>
              <a:gd name="T13" fmla="*/ 2147483646 h 2790"/>
              <a:gd name="T14" fmla="*/ 2147483646 w 2789"/>
              <a:gd name="T15" fmla="*/ 0 h 2790"/>
              <a:gd name="T16" fmla="*/ 2147483646 w 2789"/>
              <a:gd name="T17" fmla="*/ 2147483646 h 2790"/>
              <a:gd name="T18" fmla="*/ 2147483646 w 2789"/>
              <a:gd name="T19" fmla="*/ 2147483646 h 2790"/>
              <a:gd name="T20" fmla="*/ 2147483646 w 2789"/>
              <a:gd name="T21" fmla="*/ 2147483646 h 2790"/>
              <a:gd name="T22" fmla="*/ 2147483646 w 2789"/>
              <a:gd name="T23" fmla="*/ 2147483646 h 2790"/>
              <a:gd name="T24" fmla="*/ 2147483646 w 2789"/>
              <a:gd name="T25" fmla="*/ 2147483646 h 27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89" h="2790">
                <a:moveTo>
                  <a:pt x="2091" y="2603"/>
                </a:moveTo>
                <a:lnTo>
                  <a:pt x="1394" y="2790"/>
                </a:lnTo>
                <a:lnTo>
                  <a:pt x="697" y="2603"/>
                </a:lnTo>
                <a:lnTo>
                  <a:pt x="186" y="2093"/>
                </a:lnTo>
                <a:lnTo>
                  <a:pt x="0" y="1395"/>
                </a:lnTo>
                <a:lnTo>
                  <a:pt x="186" y="698"/>
                </a:lnTo>
                <a:lnTo>
                  <a:pt x="697" y="187"/>
                </a:lnTo>
                <a:lnTo>
                  <a:pt x="1394" y="0"/>
                </a:lnTo>
                <a:lnTo>
                  <a:pt x="2091" y="187"/>
                </a:lnTo>
                <a:lnTo>
                  <a:pt x="2602" y="698"/>
                </a:lnTo>
                <a:lnTo>
                  <a:pt x="2789" y="1395"/>
                </a:lnTo>
                <a:lnTo>
                  <a:pt x="2602" y="2093"/>
                </a:lnTo>
                <a:lnTo>
                  <a:pt x="2091" y="2603"/>
                </a:lnTo>
                <a:close/>
              </a:path>
            </a:pathLst>
          </a:custGeom>
          <a:noFill/>
          <a:ln w="3175">
            <a:solidFill>
              <a:srgbClr val="FF69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3" name="Freeform 25"/>
          <p:cNvSpPr>
            <a:spLocks/>
          </p:cNvSpPr>
          <p:nvPr userDrawn="1"/>
        </p:nvSpPr>
        <p:spPr bwMode="auto">
          <a:xfrm>
            <a:off x="2732088" y="1589088"/>
            <a:ext cx="3679825" cy="3679825"/>
          </a:xfrm>
          <a:custGeom>
            <a:avLst/>
            <a:gdLst>
              <a:gd name="T0" fmla="*/ 2147483646 w 2789"/>
              <a:gd name="T1" fmla="*/ 2147483646 h 2790"/>
              <a:gd name="T2" fmla="*/ 2147483646 w 2789"/>
              <a:gd name="T3" fmla="*/ 2147483646 h 2790"/>
              <a:gd name="T4" fmla="*/ 2147483646 w 2789"/>
              <a:gd name="T5" fmla="*/ 2147483646 h 2790"/>
              <a:gd name="T6" fmla="*/ 2147483646 w 2789"/>
              <a:gd name="T7" fmla="*/ 2147483646 h 2790"/>
              <a:gd name="T8" fmla="*/ 0 w 2789"/>
              <a:gd name="T9" fmla="*/ 2147483646 h 2790"/>
              <a:gd name="T10" fmla="*/ 2147483646 w 2789"/>
              <a:gd name="T11" fmla="*/ 2147483646 h 2790"/>
              <a:gd name="T12" fmla="*/ 2147483646 w 2789"/>
              <a:gd name="T13" fmla="*/ 2147483646 h 2790"/>
              <a:gd name="T14" fmla="*/ 2147483646 w 2789"/>
              <a:gd name="T15" fmla="*/ 0 h 2790"/>
              <a:gd name="T16" fmla="*/ 2147483646 w 2789"/>
              <a:gd name="T17" fmla="*/ 2147483646 h 2790"/>
              <a:gd name="T18" fmla="*/ 2147483646 w 2789"/>
              <a:gd name="T19" fmla="*/ 2147483646 h 2790"/>
              <a:gd name="T20" fmla="*/ 2147483646 w 2789"/>
              <a:gd name="T21" fmla="*/ 2147483646 h 2790"/>
              <a:gd name="T22" fmla="*/ 2147483646 w 2789"/>
              <a:gd name="T23" fmla="*/ 2147483646 h 2790"/>
              <a:gd name="T24" fmla="*/ 2147483646 w 2789"/>
              <a:gd name="T25" fmla="*/ 2147483646 h 27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89" h="2790">
                <a:moveTo>
                  <a:pt x="2091" y="2603"/>
                </a:moveTo>
                <a:lnTo>
                  <a:pt x="1394" y="2790"/>
                </a:lnTo>
                <a:lnTo>
                  <a:pt x="697" y="2603"/>
                </a:lnTo>
                <a:lnTo>
                  <a:pt x="186" y="2093"/>
                </a:lnTo>
                <a:lnTo>
                  <a:pt x="0" y="1395"/>
                </a:lnTo>
                <a:lnTo>
                  <a:pt x="186" y="698"/>
                </a:lnTo>
                <a:lnTo>
                  <a:pt x="697" y="187"/>
                </a:lnTo>
                <a:lnTo>
                  <a:pt x="1394" y="0"/>
                </a:lnTo>
                <a:lnTo>
                  <a:pt x="2091" y="187"/>
                </a:lnTo>
                <a:lnTo>
                  <a:pt x="2602" y="698"/>
                </a:lnTo>
                <a:lnTo>
                  <a:pt x="2789" y="1395"/>
                </a:lnTo>
                <a:lnTo>
                  <a:pt x="2602" y="2093"/>
                </a:lnTo>
                <a:lnTo>
                  <a:pt x="2091" y="2603"/>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4" name="Freeform 5"/>
          <p:cNvSpPr>
            <a:spLocks/>
          </p:cNvSpPr>
          <p:nvPr userDrawn="1"/>
        </p:nvSpPr>
        <p:spPr bwMode="auto">
          <a:xfrm>
            <a:off x="3227388" y="2085975"/>
            <a:ext cx="2689225" cy="2686050"/>
          </a:xfrm>
          <a:custGeom>
            <a:avLst/>
            <a:gdLst>
              <a:gd name="T0" fmla="*/ 2147483646 w 2038"/>
              <a:gd name="T1" fmla="*/ 2147483646 h 2036"/>
              <a:gd name="T2" fmla="*/ 2147483646 w 2038"/>
              <a:gd name="T3" fmla="*/ 2147483646 h 2036"/>
              <a:gd name="T4" fmla="*/ 0 w 2038"/>
              <a:gd name="T5" fmla="*/ 2147483646 h 2036"/>
              <a:gd name="T6" fmla="*/ 2147483646 w 2038"/>
              <a:gd name="T7" fmla="*/ 0 h 2036"/>
              <a:gd name="T8" fmla="*/ 2147483646 w 2038"/>
              <a:gd name="T9" fmla="*/ 2147483646 h 20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8" h="2036">
                <a:moveTo>
                  <a:pt x="2038" y="1018"/>
                </a:moveTo>
                <a:lnTo>
                  <a:pt x="1019" y="2036"/>
                </a:lnTo>
                <a:lnTo>
                  <a:pt x="0" y="1018"/>
                </a:lnTo>
                <a:lnTo>
                  <a:pt x="1019" y="0"/>
                </a:lnTo>
                <a:lnTo>
                  <a:pt x="2038" y="1018"/>
                </a:lnTo>
                <a:close/>
              </a:path>
            </a:pathLst>
          </a:custGeom>
          <a:noFill/>
          <a:ln w="3175">
            <a:solidFill>
              <a:srgbClr val="FF69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5" name="Freeform 6"/>
          <p:cNvSpPr>
            <a:spLocks/>
          </p:cNvSpPr>
          <p:nvPr userDrawn="1"/>
        </p:nvSpPr>
        <p:spPr bwMode="auto">
          <a:xfrm>
            <a:off x="3408363" y="2265363"/>
            <a:ext cx="2327275" cy="2327275"/>
          </a:xfrm>
          <a:custGeom>
            <a:avLst/>
            <a:gdLst>
              <a:gd name="T0" fmla="*/ 2147483646 w 1764"/>
              <a:gd name="T1" fmla="*/ 2147483646 h 1764"/>
              <a:gd name="T2" fmla="*/ 2147483646 w 1764"/>
              <a:gd name="T3" fmla="*/ 2147483646 h 1764"/>
              <a:gd name="T4" fmla="*/ 0 w 1764"/>
              <a:gd name="T5" fmla="*/ 2147483646 h 1764"/>
              <a:gd name="T6" fmla="*/ 2147483646 w 1764"/>
              <a:gd name="T7" fmla="*/ 0 h 1764"/>
              <a:gd name="T8" fmla="*/ 2147483646 w 1764"/>
              <a:gd name="T9" fmla="*/ 2147483646 h 17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4" h="1764">
                <a:moveTo>
                  <a:pt x="1764" y="1391"/>
                </a:moveTo>
                <a:lnTo>
                  <a:pt x="373" y="1764"/>
                </a:lnTo>
                <a:lnTo>
                  <a:pt x="0" y="372"/>
                </a:lnTo>
                <a:lnTo>
                  <a:pt x="1392" y="0"/>
                </a:lnTo>
                <a:lnTo>
                  <a:pt x="1764" y="1391"/>
                </a:lnTo>
                <a:close/>
              </a:path>
            </a:pathLst>
          </a:custGeom>
          <a:noFill/>
          <a:ln w="3175">
            <a:solidFill>
              <a:srgbClr val="FF69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6" name="Freeform 7"/>
          <p:cNvSpPr>
            <a:spLocks/>
          </p:cNvSpPr>
          <p:nvPr userDrawn="1"/>
        </p:nvSpPr>
        <p:spPr bwMode="auto">
          <a:xfrm>
            <a:off x="3408363" y="2265363"/>
            <a:ext cx="2327275" cy="2327275"/>
          </a:xfrm>
          <a:custGeom>
            <a:avLst/>
            <a:gdLst>
              <a:gd name="T0" fmla="*/ 2147483646 w 1764"/>
              <a:gd name="T1" fmla="*/ 2147483646 h 1764"/>
              <a:gd name="T2" fmla="*/ 0 w 1764"/>
              <a:gd name="T3" fmla="*/ 2147483646 h 1764"/>
              <a:gd name="T4" fmla="*/ 2147483646 w 1764"/>
              <a:gd name="T5" fmla="*/ 0 h 1764"/>
              <a:gd name="T6" fmla="*/ 2147483646 w 1764"/>
              <a:gd name="T7" fmla="*/ 2147483646 h 1764"/>
              <a:gd name="T8" fmla="*/ 2147483646 w 1764"/>
              <a:gd name="T9" fmla="*/ 2147483646 h 17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4" h="1764">
                <a:moveTo>
                  <a:pt x="1392" y="1764"/>
                </a:moveTo>
                <a:lnTo>
                  <a:pt x="0" y="1391"/>
                </a:lnTo>
                <a:lnTo>
                  <a:pt x="373" y="0"/>
                </a:lnTo>
                <a:lnTo>
                  <a:pt x="1764" y="372"/>
                </a:lnTo>
                <a:lnTo>
                  <a:pt x="1392" y="1764"/>
                </a:lnTo>
                <a:close/>
              </a:path>
            </a:pathLst>
          </a:custGeom>
          <a:noFill/>
          <a:ln w="3175">
            <a:solidFill>
              <a:srgbClr val="FF69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7" name="Freeform 12"/>
          <p:cNvSpPr>
            <a:spLocks/>
          </p:cNvSpPr>
          <p:nvPr userDrawn="1"/>
        </p:nvSpPr>
        <p:spPr bwMode="auto">
          <a:xfrm>
            <a:off x="2979738" y="1836738"/>
            <a:ext cx="3184525" cy="3184525"/>
          </a:xfrm>
          <a:custGeom>
            <a:avLst/>
            <a:gdLst>
              <a:gd name="T0" fmla="*/ 0 w 2414"/>
              <a:gd name="T1" fmla="*/ 2147483646 h 2414"/>
              <a:gd name="T2" fmla="*/ 2147483646 w 2414"/>
              <a:gd name="T3" fmla="*/ 2147483646 h 2414"/>
              <a:gd name="T4" fmla="*/ 2147483646 w 2414"/>
              <a:gd name="T5" fmla="*/ 2147483646 h 2414"/>
              <a:gd name="T6" fmla="*/ 2147483646 w 2414"/>
              <a:gd name="T7" fmla="*/ 0 h 2414"/>
              <a:gd name="T8" fmla="*/ 0 w 2414"/>
              <a:gd name="T9" fmla="*/ 2147483646 h 2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4" h="2414">
                <a:moveTo>
                  <a:pt x="0" y="511"/>
                </a:moveTo>
                <a:lnTo>
                  <a:pt x="510" y="2414"/>
                </a:lnTo>
                <a:lnTo>
                  <a:pt x="2414" y="1903"/>
                </a:lnTo>
                <a:lnTo>
                  <a:pt x="1904" y="0"/>
                </a:lnTo>
                <a:lnTo>
                  <a:pt x="0" y="511"/>
                </a:lnTo>
                <a:close/>
              </a:path>
            </a:pathLst>
          </a:custGeom>
          <a:noFill/>
          <a:ln w="3175">
            <a:solidFill>
              <a:srgbClr val="FF69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8" name="Freeform 13"/>
          <p:cNvSpPr>
            <a:spLocks/>
          </p:cNvSpPr>
          <p:nvPr userDrawn="1"/>
        </p:nvSpPr>
        <p:spPr bwMode="auto">
          <a:xfrm>
            <a:off x="2733675" y="1590675"/>
            <a:ext cx="3676650" cy="3676650"/>
          </a:xfrm>
          <a:custGeom>
            <a:avLst/>
            <a:gdLst>
              <a:gd name="T0" fmla="*/ 2147483646 w 2787"/>
              <a:gd name="T1" fmla="*/ 0 h 2788"/>
              <a:gd name="T2" fmla="*/ 0 w 2787"/>
              <a:gd name="T3" fmla="*/ 2147483646 h 2788"/>
              <a:gd name="T4" fmla="*/ 2147483646 w 2787"/>
              <a:gd name="T5" fmla="*/ 2147483646 h 2788"/>
              <a:gd name="T6" fmla="*/ 2147483646 w 2787"/>
              <a:gd name="T7" fmla="*/ 2147483646 h 2788"/>
              <a:gd name="T8" fmla="*/ 2147483646 w 2787"/>
              <a:gd name="T9" fmla="*/ 0 h 27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7" h="2788">
                <a:moveTo>
                  <a:pt x="1393" y="0"/>
                </a:moveTo>
                <a:lnTo>
                  <a:pt x="0" y="1394"/>
                </a:lnTo>
                <a:lnTo>
                  <a:pt x="1393" y="2788"/>
                </a:lnTo>
                <a:lnTo>
                  <a:pt x="2787" y="1394"/>
                </a:lnTo>
                <a:lnTo>
                  <a:pt x="1393" y="0"/>
                </a:lnTo>
                <a:close/>
              </a:path>
            </a:pathLst>
          </a:custGeom>
          <a:noFill/>
          <a:ln w="3175">
            <a:solidFill>
              <a:srgbClr val="FF69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9" name="Freeform 20"/>
          <p:cNvSpPr>
            <a:spLocks/>
          </p:cNvSpPr>
          <p:nvPr userDrawn="1"/>
        </p:nvSpPr>
        <p:spPr bwMode="auto">
          <a:xfrm>
            <a:off x="3595688" y="2451100"/>
            <a:ext cx="1952625" cy="1955800"/>
          </a:xfrm>
          <a:custGeom>
            <a:avLst/>
            <a:gdLst>
              <a:gd name="T0" fmla="*/ 2147483646 w 1481"/>
              <a:gd name="T1" fmla="*/ 2147483646 h 1482"/>
              <a:gd name="T2" fmla="*/ 2147483646 w 1481"/>
              <a:gd name="T3" fmla="*/ 2147483646 h 1482"/>
              <a:gd name="T4" fmla="*/ 0 w 1481"/>
              <a:gd name="T5" fmla="*/ 2147483646 h 1482"/>
              <a:gd name="T6" fmla="*/ 2147483646 w 1481"/>
              <a:gd name="T7" fmla="*/ 0 h 1482"/>
              <a:gd name="T8" fmla="*/ 2147483646 w 1481"/>
              <a:gd name="T9" fmla="*/ 2147483646 h 14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1" h="1482">
                <a:moveTo>
                  <a:pt x="1481" y="741"/>
                </a:moveTo>
                <a:lnTo>
                  <a:pt x="740" y="1482"/>
                </a:lnTo>
                <a:lnTo>
                  <a:pt x="0" y="741"/>
                </a:lnTo>
                <a:lnTo>
                  <a:pt x="740" y="0"/>
                </a:lnTo>
                <a:lnTo>
                  <a:pt x="1481" y="741"/>
                </a:lnTo>
                <a:close/>
              </a:path>
            </a:pathLst>
          </a:custGeom>
          <a:noFill/>
          <a:ln w="3175">
            <a:solidFill>
              <a:srgbClr val="FF69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0" name="Freeform 22"/>
          <p:cNvSpPr>
            <a:spLocks/>
          </p:cNvSpPr>
          <p:nvPr userDrawn="1"/>
        </p:nvSpPr>
        <p:spPr bwMode="auto">
          <a:xfrm>
            <a:off x="2979738" y="1836738"/>
            <a:ext cx="3184525" cy="3184525"/>
          </a:xfrm>
          <a:custGeom>
            <a:avLst/>
            <a:gdLst>
              <a:gd name="T0" fmla="*/ 2147483646 w 2414"/>
              <a:gd name="T1" fmla="*/ 2147483646 h 2414"/>
              <a:gd name="T2" fmla="*/ 2147483646 w 2414"/>
              <a:gd name="T3" fmla="*/ 2147483646 h 2414"/>
              <a:gd name="T4" fmla="*/ 0 w 2414"/>
              <a:gd name="T5" fmla="*/ 2147483646 h 2414"/>
              <a:gd name="T6" fmla="*/ 2147483646 w 2414"/>
              <a:gd name="T7" fmla="*/ 0 h 2414"/>
              <a:gd name="T8" fmla="*/ 2147483646 w 2414"/>
              <a:gd name="T9" fmla="*/ 2147483646 h 2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4" h="2414">
                <a:moveTo>
                  <a:pt x="2414" y="511"/>
                </a:moveTo>
                <a:lnTo>
                  <a:pt x="1904" y="2414"/>
                </a:lnTo>
                <a:lnTo>
                  <a:pt x="0" y="1903"/>
                </a:lnTo>
                <a:lnTo>
                  <a:pt x="510" y="0"/>
                </a:lnTo>
                <a:lnTo>
                  <a:pt x="2414" y="511"/>
                </a:lnTo>
                <a:close/>
              </a:path>
            </a:pathLst>
          </a:custGeom>
          <a:noFill/>
          <a:ln w="3175">
            <a:solidFill>
              <a:srgbClr val="FF69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1" name="Freeform 21"/>
          <p:cNvSpPr>
            <a:spLocks/>
          </p:cNvSpPr>
          <p:nvPr userDrawn="1"/>
        </p:nvSpPr>
        <p:spPr bwMode="auto">
          <a:xfrm>
            <a:off x="3725863" y="2582863"/>
            <a:ext cx="1692275" cy="1692275"/>
          </a:xfrm>
          <a:custGeom>
            <a:avLst/>
            <a:gdLst>
              <a:gd name="T0" fmla="*/ 2147483646 w 1283"/>
              <a:gd name="T1" fmla="*/ 2147483646 h 1283"/>
              <a:gd name="T2" fmla="*/ 2147483646 w 1283"/>
              <a:gd name="T3" fmla="*/ 2147483646 h 1283"/>
              <a:gd name="T4" fmla="*/ 0 w 1283"/>
              <a:gd name="T5" fmla="*/ 2147483646 h 1283"/>
              <a:gd name="T6" fmla="*/ 2147483646 w 1283"/>
              <a:gd name="T7" fmla="*/ 0 h 1283"/>
              <a:gd name="T8" fmla="*/ 2147483646 w 1283"/>
              <a:gd name="T9" fmla="*/ 2147483646 h 12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3" h="1283">
                <a:moveTo>
                  <a:pt x="1283" y="1012"/>
                </a:moveTo>
                <a:lnTo>
                  <a:pt x="271" y="1283"/>
                </a:lnTo>
                <a:lnTo>
                  <a:pt x="0" y="272"/>
                </a:lnTo>
                <a:lnTo>
                  <a:pt x="1011" y="0"/>
                </a:lnTo>
                <a:lnTo>
                  <a:pt x="1283" y="1012"/>
                </a:lnTo>
                <a:close/>
              </a:path>
            </a:pathLst>
          </a:custGeom>
          <a:noFill/>
          <a:ln w="3175">
            <a:solidFill>
              <a:srgbClr val="FF69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2" name="Line 26"/>
          <p:cNvSpPr>
            <a:spLocks noChangeShapeType="1"/>
          </p:cNvSpPr>
          <p:nvPr userDrawn="1"/>
        </p:nvSpPr>
        <p:spPr bwMode="auto">
          <a:xfrm>
            <a:off x="4572000" y="1590675"/>
            <a:ext cx="0" cy="3678238"/>
          </a:xfrm>
          <a:prstGeom prst="line">
            <a:avLst/>
          </a:prstGeom>
          <a:noFill/>
          <a:ln w="3175">
            <a:solidFill>
              <a:srgbClr val="FF69C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3" name="Line 27"/>
          <p:cNvSpPr>
            <a:spLocks noChangeShapeType="1"/>
          </p:cNvSpPr>
          <p:nvPr userDrawn="1"/>
        </p:nvSpPr>
        <p:spPr bwMode="auto">
          <a:xfrm flipH="1">
            <a:off x="3651250" y="1835150"/>
            <a:ext cx="1841500" cy="3187700"/>
          </a:xfrm>
          <a:prstGeom prst="line">
            <a:avLst/>
          </a:prstGeom>
          <a:noFill/>
          <a:ln w="3175">
            <a:solidFill>
              <a:srgbClr val="FF69C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 name="Line 28"/>
          <p:cNvSpPr>
            <a:spLocks noChangeShapeType="1"/>
          </p:cNvSpPr>
          <p:nvPr userDrawn="1"/>
        </p:nvSpPr>
        <p:spPr bwMode="auto">
          <a:xfrm flipH="1">
            <a:off x="2978150" y="2508250"/>
            <a:ext cx="3187700" cy="1841500"/>
          </a:xfrm>
          <a:prstGeom prst="line">
            <a:avLst/>
          </a:prstGeom>
          <a:noFill/>
          <a:ln w="3175">
            <a:solidFill>
              <a:srgbClr val="FF69C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 name="Line 29"/>
          <p:cNvSpPr>
            <a:spLocks noChangeShapeType="1"/>
          </p:cNvSpPr>
          <p:nvPr userDrawn="1"/>
        </p:nvSpPr>
        <p:spPr bwMode="auto">
          <a:xfrm flipH="1" flipV="1">
            <a:off x="2732088" y="3429000"/>
            <a:ext cx="3679825" cy="0"/>
          </a:xfrm>
          <a:prstGeom prst="line">
            <a:avLst/>
          </a:prstGeom>
          <a:noFill/>
          <a:ln w="3175">
            <a:solidFill>
              <a:srgbClr val="FF69C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6" name="Line 31"/>
          <p:cNvSpPr>
            <a:spLocks noChangeShapeType="1"/>
          </p:cNvSpPr>
          <p:nvPr userDrawn="1"/>
        </p:nvSpPr>
        <p:spPr bwMode="auto">
          <a:xfrm flipH="1" flipV="1">
            <a:off x="3651250" y="1835150"/>
            <a:ext cx="1841500" cy="3187700"/>
          </a:xfrm>
          <a:prstGeom prst="line">
            <a:avLst/>
          </a:prstGeom>
          <a:noFill/>
          <a:ln w="3175">
            <a:solidFill>
              <a:srgbClr val="FF69C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7" name="Line 30"/>
          <p:cNvSpPr>
            <a:spLocks noChangeShapeType="1"/>
          </p:cNvSpPr>
          <p:nvPr userDrawn="1"/>
        </p:nvSpPr>
        <p:spPr bwMode="auto">
          <a:xfrm flipH="1" flipV="1">
            <a:off x="2978150" y="2508250"/>
            <a:ext cx="3187700" cy="1841500"/>
          </a:xfrm>
          <a:prstGeom prst="line">
            <a:avLst/>
          </a:prstGeom>
          <a:noFill/>
          <a:ln w="3175">
            <a:solidFill>
              <a:srgbClr val="FF69C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8" name="Freeform 18"/>
          <p:cNvSpPr>
            <a:spLocks/>
          </p:cNvSpPr>
          <p:nvPr userDrawn="1"/>
        </p:nvSpPr>
        <p:spPr bwMode="auto">
          <a:xfrm>
            <a:off x="3225800" y="2941638"/>
            <a:ext cx="2692400" cy="974725"/>
          </a:xfrm>
          <a:custGeom>
            <a:avLst/>
            <a:gdLst>
              <a:gd name="T0" fmla="*/ 2147483646 w 2848"/>
              <a:gd name="T1" fmla="*/ 2147483646 h 1032"/>
              <a:gd name="T2" fmla="*/ 2147483646 w 2848"/>
              <a:gd name="T3" fmla="*/ 2147483646 h 1032"/>
              <a:gd name="T4" fmla="*/ 0 w 2848"/>
              <a:gd name="T5" fmla="*/ 2147483646 h 1032"/>
              <a:gd name="T6" fmla="*/ 2147483646 w 2848"/>
              <a:gd name="T7" fmla="*/ 0 h 1032"/>
              <a:gd name="T8" fmla="*/ 2147483646 w 2848"/>
              <a:gd name="T9" fmla="*/ 0 h 1032"/>
              <a:gd name="T10" fmla="*/ 2147483646 w 2848"/>
              <a:gd name="T11" fmla="*/ 2147483646 h 1032"/>
              <a:gd name="T12" fmla="*/ 2147483646 w 2848"/>
              <a:gd name="T13" fmla="*/ 2147483646 h 10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48" h="1032">
                <a:moveTo>
                  <a:pt x="2663" y="1032"/>
                </a:moveTo>
                <a:lnTo>
                  <a:pt x="182" y="1032"/>
                </a:lnTo>
                <a:lnTo>
                  <a:pt x="0" y="516"/>
                </a:lnTo>
                <a:lnTo>
                  <a:pt x="182" y="0"/>
                </a:lnTo>
                <a:lnTo>
                  <a:pt x="2663" y="0"/>
                </a:lnTo>
                <a:lnTo>
                  <a:pt x="2848" y="512"/>
                </a:lnTo>
                <a:lnTo>
                  <a:pt x="2663" y="1032"/>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grpSp>
        <p:nvGrpSpPr>
          <p:cNvPr id="19" name="그룹 18"/>
          <p:cNvGrpSpPr/>
          <p:nvPr userDrawn="1"/>
        </p:nvGrpSpPr>
        <p:grpSpPr>
          <a:xfrm>
            <a:off x="3369823" y="3065182"/>
            <a:ext cx="2423522" cy="720434"/>
            <a:chOff x="7031038" y="139700"/>
            <a:chExt cx="4298950" cy="1277938"/>
          </a:xfrm>
          <a:solidFill>
            <a:schemeClr val="bg1"/>
          </a:solidFill>
        </p:grpSpPr>
        <p:sp>
          <p:nvSpPr>
            <p:cNvPr id="20" name="Freeform 71"/>
            <p:cNvSpPr>
              <a:spLocks noEditPoints="1"/>
            </p:cNvSpPr>
            <p:nvPr/>
          </p:nvSpPr>
          <p:spPr bwMode="auto">
            <a:xfrm>
              <a:off x="7031038" y="139700"/>
              <a:ext cx="4298950" cy="917575"/>
            </a:xfrm>
            <a:custGeom>
              <a:avLst/>
              <a:gdLst>
                <a:gd name="T0" fmla="*/ 2860 w 5415"/>
                <a:gd name="T1" fmla="*/ 446 h 1156"/>
                <a:gd name="T2" fmla="*/ 2596 w 5415"/>
                <a:gd name="T3" fmla="*/ 505 h 1156"/>
                <a:gd name="T4" fmla="*/ 2250 w 5415"/>
                <a:gd name="T5" fmla="*/ 668 h 1156"/>
                <a:gd name="T6" fmla="*/ 2380 w 5415"/>
                <a:gd name="T7" fmla="*/ 776 h 1156"/>
                <a:gd name="T8" fmla="*/ 2679 w 5415"/>
                <a:gd name="T9" fmla="*/ 627 h 1156"/>
                <a:gd name="T10" fmla="*/ 1044 w 5415"/>
                <a:gd name="T11" fmla="*/ 238 h 1156"/>
                <a:gd name="T12" fmla="*/ 998 w 5415"/>
                <a:gd name="T13" fmla="*/ 289 h 1156"/>
                <a:gd name="T14" fmla="*/ 287 w 5415"/>
                <a:gd name="T15" fmla="*/ 293 h 1156"/>
                <a:gd name="T16" fmla="*/ 0 w 5415"/>
                <a:gd name="T17" fmla="*/ 747 h 1156"/>
                <a:gd name="T18" fmla="*/ 153 w 5415"/>
                <a:gd name="T19" fmla="*/ 934 h 1156"/>
                <a:gd name="T20" fmla="*/ 94 w 5415"/>
                <a:gd name="T21" fmla="*/ 798 h 1156"/>
                <a:gd name="T22" fmla="*/ 200 w 5415"/>
                <a:gd name="T23" fmla="*/ 415 h 1156"/>
                <a:gd name="T24" fmla="*/ 745 w 5415"/>
                <a:gd name="T25" fmla="*/ 267 h 1156"/>
                <a:gd name="T26" fmla="*/ 1006 w 5415"/>
                <a:gd name="T27" fmla="*/ 727 h 1156"/>
                <a:gd name="T28" fmla="*/ 692 w 5415"/>
                <a:gd name="T29" fmla="*/ 1069 h 1156"/>
                <a:gd name="T30" fmla="*/ 515 w 5415"/>
                <a:gd name="T31" fmla="*/ 784 h 1156"/>
                <a:gd name="T32" fmla="*/ 468 w 5415"/>
                <a:gd name="T33" fmla="*/ 389 h 1156"/>
                <a:gd name="T34" fmla="*/ 269 w 5415"/>
                <a:gd name="T35" fmla="*/ 1065 h 1156"/>
                <a:gd name="T36" fmla="*/ 643 w 5415"/>
                <a:gd name="T37" fmla="*/ 1134 h 1156"/>
                <a:gd name="T38" fmla="*/ 1118 w 5415"/>
                <a:gd name="T39" fmla="*/ 824 h 1156"/>
                <a:gd name="T40" fmla="*/ 2166 w 5415"/>
                <a:gd name="T41" fmla="*/ 108 h 1156"/>
                <a:gd name="T42" fmla="*/ 1855 w 5415"/>
                <a:gd name="T43" fmla="*/ 98 h 1156"/>
                <a:gd name="T44" fmla="*/ 1578 w 5415"/>
                <a:gd name="T45" fmla="*/ 450 h 1156"/>
                <a:gd name="T46" fmla="*/ 1517 w 5415"/>
                <a:gd name="T47" fmla="*/ 1130 h 1156"/>
                <a:gd name="T48" fmla="*/ 1910 w 5415"/>
                <a:gd name="T49" fmla="*/ 1056 h 1156"/>
                <a:gd name="T50" fmla="*/ 2121 w 5415"/>
                <a:gd name="T51" fmla="*/ 619 h 1156"/>
                <a:gd name="T52" fmla="*/ 1905 w 5415"/>
                <a:gd name="T53" fmla="*/ 495 h 1156"/>
                <a:gd name="T54" fmla="*/ 1851 w 5415"/>
                <a:gd name="T55" fmla="*/ 155 h 1156"/>
                <a:gd name="T56" fmla="*/ 2160 w 5415"/>
                <a:gd name="T57" fmla="*/ 128 h 1156"/>
                <a:gd name="T58" fmla="*/ 1938 w 5415"/>
                <a:gd name="T59" fmla="*/ 607 h 1156"/>
                <a:gd name="T60" fmla="*/ 1808 w 5415"/>
                <a:gd name="T61" fmla="*/ 1048 h 1156"/>
                <a:gd name="T62" fmla="*/ 1568 w 5415"/>
                <a:gd name="T63" fmla="*/ 948 h 1156"/>
                <a:gd name="T64" fmla="*/ 4114 w 5415"/>
                <a:gd name="T65" fmla="*/ 511 h 1156"/>
                <a:gd name="T66" fmla="*/ 3732 w 5415"/>
                <a:gd name="T67" fmla="*/ 588 h 1156"/>
                <a:gd name="T68" fmla="*/ 3536 w 5415"/>
                <a:gd name="T69" fmla="*/ 1065 h 1156"/>
                <a:gd name="T70" fmla="*/ 3764 w 5415"/>
                <a:gd name="T71" fmla="*/ 1140 h 1156"/>
                <a:gd name="T72" fmla="*/ 3776 w 5415"/>
                <a:gd name="T73" fmla="*/ 1052 h 1156"/>
                <a:gd name="T74" fmla="*/ 3945 w 5415"/>
                <a:gd name="T75" fmla="*/ 784 h 1156"/>
                <a:gd name="T76" fmla="*/ 4145 w 5415"/>
                <a:gd name="T77" fmla="*/ 552 h 1156"/>
                <a:gd name="T78" fmla="*/ 3734 w 5415"/>
                <a:gd name="T79" fmla="*/ 739 h 1156"/>
                <a:gd name="T80" fmla="*/ 3984 w 5415"/>
                <a:gd name="T81" fmla="*/ 566 h 1156"/>
                <a:gd name="T82" fmla="*/ 5346 w 5415"/>
                <a:gd name="T83" fmla="*/ 49 h 1156"/>
                <a:gd name="T84" fmla="*/ 4876 w 5415"/>
                <a:gd name="T85" fmla="*/ 311 h 1156"/>
                <a:gd name="T86" fmla="*/ 4466 w 5415"/>
                <a:gd name="T87" fmla="*/ 592 h 1156"/>
                <a:gd name="T88" fmla="*/ 4212 w 5415"/>
                <a:gd name="T89" fmla="*/ 1046 h 1156"/>
                <a:gd name="T90" fmla="*/ 4440 w 5415"/>
                <a:gd name="T91" fmla="*/ 1134 h 1156"/>
                <a:gd name="T92" fmla="*/ 4656 w 5415"/>
                <a:gd name="T93" fmla="*/ 1150 h 1156"/>
                <a:gd name="T94" fmla="*/ 4867 w 5415"/>
                <a:gd name="T95" fmla="*/ 1044 h 1156"/>
                <a:gd name="T96" fmla="*/ 5026 w 5415"/>
                <a:gd name="T97" fmla="*/ 258 h 1156"/>
                <a:gd name="T98" fmla="*/ 5334 w 5415"/>
                <a:gd name="T99" fmla="*/ 159 h 1156"/>
                <a:gd name="T100" fmla="*/ 4719 w 5415"/>
                <a:gd name="T101" fmla="*/ 798 h 1156"/>
                <a:gd name="T102" fmla="*/ 4403 w 5415"/>
                <a:gd name="T103" fmla="*/ 1036 h 1156"/>
                <a:gd name="T104" fmla="*/ 4450 w 5415"/>
                <a:gd name="T105" fmla="*/ 704 h 1156"/>
                <a:gd name="T106" fmla="*/ 4788 w 5415"/>
                <a:gd name="T107" fmla="*/ 574 h 1156"/>
                <a:gd name="T108" fmla="*/ 3100 w 5415"/>
                <a:gd name="T109" fmla="*/ 543 h 1156"/>
                <a:gd name="T110" fmla="*/ 2832 w 5415"/>
                <a:gd name="T111" fmla="*/ 1014 h 1156"/>
                <a:gd name="T112" fmla="*/ 2999 w 5415"/>
                <a:gd name="T113" fmla="*/ 1150 h 1156"/>
                <a:gd name="T114" fmla="*/ 3147 w 5415"/>
                <a:gd name="T115" fmla="*/ 1042 h 1156"/>
                <a:gd name="T116" fmla="*/ 3001 w 5415"/>
                <a:gd name="T117" fmla="*/ 875 h 1156"/>
                <a:gd name="T118" fmla="*/ 3455 w 5415"/>
                <a:gd name="T119" fmla="*/ 586 h 1156"/>
                <a:gd name="T120" fmla="*/ 3013 w 5415"/>
                <a:gd name="T121" fmla="*/ 826 h 1156"/>
                <a:gd name="T122" fmla="*/ 3263 w 5415"/>
                <a:gd name="T123" fmla="*/ 552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5" h="1156">
                  <a:moveTo>
                    <a:pt x="2921" y="531"/>
                  </a:moveTo>
                  <a:lnTo>
                    <a:pt x="2921" y="531"/>
                  </a:lnTo>
                  <a:lnTo>
                    <a:pt x="2929" y="523"/>
                  </a:lnTo>
                  <a:lnTo>
                    <a:pt x="2934" y="515"/>
                  </a:lnTo>
                  <a:lnTo>
                    <a:pt x="2938" y="505"/>
                  </a:lnTo>
                  <a:lnTo>
                    <a:pt x="2940" y="495"/>
                  </a:lnTo>
                  <a:lnTo>
                    <a:pt x="2940" y="495"/>
                  </a:lnTo>
                  <a:lnTo>
                    <a:pt x="2938" y="486"/>
                  </a:lnTo>
                  <a:lnTo>
                    <a:pt x="2934" y="478"/>
                  </a:lnTo>
                  <a:lnTo>
                    <a:pt x="2929" y="470"/>
                  </a:lnTo>
                  <a:lnTo>
                    <a:pt x="2921" y="462"/>
                  </a:lnTo>
                  <a:lnTo>
                    <a:pt x="2921" y="462"/>
                  </a:lnTo>
                  <a:lnTo>
                    <a:pt x="2909" y="454"/>
                  </a:lnTo>
                  <a:lnTo>
                    <a:pt x="2897" y="450"/>
                  </a:lnTo>
                  <a:lnTo>
                    <a:pt x="2883" y="446"/>
                  </a:lnTo>
                  <a:lnTo>
                    <a:pt x="2870" y="446"/>
                  </a:lnTo>
                  <a:lnTo>
                    <a:pt x="2870" y="446"/>
                  </a:lnTo>
                  <a:lnTo>
                    <a:pt x="2860" y="446"/>
                  </a:lnTo>
                  <a:lnTo>
                    <a:pt x="2848" y="448"/>
                  </a:lnTo>
                  <a:lnTo>
                    <a:pt x="2824" y="456"/>
                  </a:lnTo>
                  <a:lnTo>
                    <a:pt x="2797" y="470"/>
                  </a:lnTo>
                  <a:lnTo>
                    <a:pt x="2767" y="488"/>
                  </a:lnTo>
                  <a:lnTo>
                    <a:pt x="2767" y="488"/>
                  </a:lnTo>
                  <a:lnTo>
                    <a:pt x="2736" y="511"/>
                  </a:lnTo>
                  <a:lnTo>
                    <a:pt x="2706" y="533"/>
                  </a:lnTo>
                  <a:lnTo>
                    <a:pt x="2677" y="558"/>
                  </a:lnTo>
                  <a:lnTo>
                    <a:pt x="2647" y="584"/>
                  </a:lnTo>
                  <a:lnTo>
                    <a:pt x="2620" y="611"/>
                  </a:lnTo>
                  <a:lnTo>
                    <a:pt x="2592" y="639"/>
                  </a:lnTo>
                  <a:lnTo>
                    <a:pt x="2565" y="668"/>
                  </a:lnTo>
                  <a:lnTo>
                    <a:pt x="2539" y="698"/>
                  </a:lnTo>
                  <a:lnTo>
                    <a:pt x="2583" y="560"/>
                  </a:lnTo>
                  <a:lnTo>
                    <a:pt x="2583" y="560"/>
                  </a:lnTo>
                  <a:lnTo>
                    <a:pt x="2592" y="525"/>
                  </a:lnTo>
                  <a:lnTo>
                    <a:pt x="2596" y="505"/>
                  </a:lnTo>
                  <a:lnTo>
                    <a:pt x="2596" y="505"/>
                  </a:lnTo>
                  <a:lnTo>
                    <a:pt x="2596" y="501"/>
                  </a:lnTo>
                  <a:lnTo>
                    <a:pt x="2594" y="497"/>
                  </a:lnTo>
                  <a:lnTo>
                    <a:pt x="2590" y="493"/>
                  </a:lnTo>
                  <a:lnTo>
                    <a:pt x="2587" y="489"/>
                  </a:lnTo>
                  <a:lnTo>
                    <a:pt x="2587" y="489"/>
                  </a:lnTo>
                  <a:lnTo>
                    <a:pt x="2573" y="486"/>
                  </a:lnTo>
                  <a:lnTo>
                    <a:pt x="2557" y="484"/>
                  </a:lnTo>
                  <a:lnTo>
                    <a:pt x="2557" y="484"/>
                  </a:lnTo>
                  <a:lnTo>
                    <a:pt x="2530" y="486"/>
                  </a:lnTo>
                  <a:lnTo>
                    <a:pt x="2496" y="493"/>
                  </a:lnTo>
                  <a:lnTo>
                    <a:pt x="2457" y="505"/>
                  </a:lnTo>
                  <a:lnTo>
                    <a:pt x="2412" y="523"/>
                  </a:lnTo>
                  <a:lnTo>
                    <a:pt x="2412" y="523"/>
                  </a:lnTo>
                  <a:lnTo>
                    <a:pt x="2362" y="545"/>
                  </a:lnTo>
                  <a:lnTo>
                    <a:pt x="2315" y="572"/>
                  </a:lnTo>
                  <a:lnTo>
                    <a:pt x="2268" y="604"/>
                  </a:lnTo>
                  <a:lnTo>
                    <a:pt x="2219" y="641"/>
                  </a:lnTo>
                  <a:lnTo>
                    <a:pt x="2250" y="668"/>
                  </a:lnTo>
                  <a:lnTo>
                    <a:pt x="2250" y="668"/>
                  </a:lnTo>
                  <a:lnTo>
                    <a:pt x="2319" y="617"/>
                  </a:lnTo>
                  <a:lnTo>
                    <a:pt x="2345" y="602"/>
                  </a:lnTo>
                  <a:lnTo>
                    <a:pt x="2362" y="590"/>
                  </a:lnTo>
                  <a:lnTo>
                    <a:pt x="2362" y="590"/>
                  </a:lnTo>
                  <a:lnTo>
                    <a:pt x="2390" y="578"/>
                  </a:lnTo>
                  <a:lnTo>
                    <a:pt x="2400" y="576"/>
                  </a:lnTo>
                  <a:lnTo>
                    <a:pt x="2408" y="574"/>
                  </a:lnTo>
                  <a:lnTo>
                    <a:pt x="2408" y="574"/>
                  </a:lnTo>
                  <a:lnTo>
                    <a:pt x="2418" y="576"/>
                  </a:lnTo>
                  <a:lnTo>
                    <a:pt x="2425" y="580"/>
                  </a:lnTo>
                  <a:lnTo>
                    <a:pt x="2429" y="586"/>
                  </a:lnTo>
                  <a:lnTo>
                    <a:pt x="2431" y="594"/>
                  </a:lnTo>
                  <a:lnTo>
                    <a:pt x="2431" y="594"/>
                  </a:lnTo>
                  <a:lnTo>
                    <a:pt x="2427" y="607"/>
                  </a:lnTo>
                  <a:lnTo>
                    <a:pt x="2421" y="635"/>
                  </a:lnTo>
                  <a:lnTo>
                    <a:pt x="2421" y="635"/>
                  </a:lnTo>
                  <a:lnTo>
                    <a:pt x="2380" y="776"/>
                  </a:lnTo>
                  <a:lnTo>
                    <a:pt x="2333" y="924"/>
                  </a:lnTo>
                  <a:lnTo>
                    <a:pt x="2262" y="1130"/>
                  </a:lnTo>
                  <a:lnTo>
                    <a:pt x="2412" y="1130"/>
                  </a:lnTo>
                  <a:lnTo>
                    <a:pt x="2457" y="981"/>
                  </a:lnTo>
                  <a:lnTo>
                    <a:pt x="2457" y="981"/>
                  </a:lnTo>
                  <a:lnTo>
                    <a:pt x="2478" y="914"/>
                  </a:lnTo>
                  <a:lnTo>
                    <a:pt x="2496" y="859"/>
                  </a:lnTo>
                  <a:lnTo>
                    <a:pt x="2512" y="818"/>
                  </a:lnTo>
                  <a:lnTo>
                    <a:pt x="2524" y="790"/>
                  </a:lnTo>
                  <a:lnTo>
                    <a:pt x="2524" y="790"/>
                  </a:lnTo>
                  <a:lnTo>
                    <a:pt x="2537" y="769"/>
                  </a:lnTo>
                  <a:lnTo>
                    <a:pt x="2553" y="747"/>
                  </a:lnTo>
                  <a:lnTo>
                    <a:pt x="2575" y="721"/>
                  </a:lnTo>
                  <a:lnTo>
                    <a:pt x="2600" y="694"/>
                  </a:lnTo>
                  <a:lnTo>
                    <a:pt x="2600" y="694"/>
                  </a:lnTo>
                  <a:lnTo>
                    <a:pt x="2628" y="668"/>
                  </a:lnTo>
                  <a:lnTo>
                    <a:pt x="2653" y="647"/>
                  </a:lnTo>
                  <a:lnTo>
                    <a:pt x="2679" y="627"/>
                  </a:lnTo>
                  <a:lnTo>
                    <a:pt x="2703" y="611"/>
                  </a:lnTo>
                  <a:lnTo>
                    <a:pt x="2703" y="611"/>
                  </a:lnTo>
                  <a:lnTo>
                    <a:pt x="2728" y="600"/>
                  </a:lnTo>
                  <a:lnTo>
                    <a:pt x="2756" y="588"/>
                  </a:lnTo>
                  <a:lnTo>
                    <a:pt x="2787" y="576"/>
                  </a:lnTo>
                  <a:lnTo>
                    <a:pt x="2822" y="566"/>
                  </a:lnTo>
                  <a:lnTo>
                    <a:pt x="2822" y="566"/>
                  </a:lnTo>
                  <a:lnTo>
                    <a:pt x="2858" y="556"/>
                  </a:lnTo>
                  <a:lnTo>
                    <a:pt x="2887" y="546"/>
                  </a:lnTo>
                  <a:lnTo>
                    <a:pt x="2907" y="539"/>
                  </a:lnTo>
                  <a:lnTo>
                    <a:pt x="2921" y="531"/>
                  </a:lnTo>
                  <a:lnTo>
                    <a:pt x="2921" y="531"/>
                  </a:lnTo>
                  <a:close/>
                  <a:moveTo>
                    <a:pt x="1044" y="214"/>
                  </a:moveTo>
                  <a:lnTo>
                    <a:pt x="1044" y="214"/>
                  </a:lnTo>
                  <a:lnTo>
                    <a:pt x="1042" y="226"/>
                  </a:lnTo>
                  <a:lnTo>
                    <a:pt x="1042" y="226"/>
                  </a:lnTo>
                  <a:lnTo>
                    <a:pt x="1042" y="232"/>
                  </a:lnTo>
                  <a:lnTo>
                    <a:pt x="1044" y="238"/>
                  </a:lnTo>
                  <a:lnTo>
                    <a:pt x="1048" y="244"/>
                  </a:lnTo>
                  <a:lnTo>
                    <a:pt x="1053" y="248"/>
                  </a:lnTo>
                  <a:lnTo>
                    <a:pt x="1053" y="248"/>
                  </a:lnTo>
                  <a:lnTo>
                    <a:pt x="1059" y="252"/>
                  </a:lnTo>
                  <a:lnTo>
                    <a:pt x="1065" y="254"/>
                  </a:lnTo>
                  <a:lnTo>
                    <a:pt x="1073" y="256"/>
                  </a:lnTo>
                  <a:lnTo>
                    <a:pt x="1081" y="258"/>
                  </a:lnTo>
                  <a:lnTo>
                    <a:pt x="1081" y="258"/>
                  </a:lnTo>
                  <a:lnTo>
                    <a:pt x="1095" y="254"/>
                  </a:lnTo>
                  <a:lnTo>
                    <a:pt x="1105" y="250"/>
                  </a:lnTo>
                  <a:lnTo>
                    <a:pt x="1116" y="242"/>
                  </a:lnTo>
                  <a:lnTo>
                    <a:pt x="1126" y="232"/>
                  </a:lnTo>
                  <a:lnTo>
                    <a:pt x="1368" y="0"/>
                  </a:lnTo>
                  <a:lnTo>
                    <a:pt x="1187" y="0"/>
                  </a:lnTo>
                  <a:lnTo>
                    <a:pt x="1044" y="214"/>
                  </a:lnTo>
                  <a:close/>
                  <a:moveTo>
                    <a:pt x="1034" y="315"/>
                  </a:moveTo>
                  <a:lnTo>
                    <a:pt x="1034" y="315"/>
                  </a:lnTo>
                  <a:lnTo>
                    <a:pt x="998" y="289"/>
                  </a:lnTo>
                  <a:lnTo>
                    <a:pt x="959" y="265"/>
                  </a:lnTo>
                  <a:lnTo>
                    <a:pt x="918" y="246"/>
                  </a:lnTo>
                  <a:lnTo>
                    <a:pt x="873" y="230"/>
                  </a:lnTo>
                  <a:lnTo>
                    <a:pt x="825" y="218"/>
                  </a:lnTo>
                  <a:lnTo>
                    <a:pt x="776" y="208"/>
                  </a:lnTo>
                  <a:lnTo>
                    <a:pt x="721" y="202"/>
                  </a:lnTo>
                  <a:lnTo>
                    <a:pt x="666" y="202"/>
                  </a:lnTo>
                  <a:lnTo>
                    <a:pt x="666" y="202"/>
                  </a:lnTo>
                  <a:lnTo>
                    <a:pt x="619" y="202"/>
                  </a:lnTo>
                  <a:lnTo>
                    <a:pt x="574" y="206"/>
                  </a:lnTo>
                  <a:lnTo>
                    <a:pt x="529" y="212"/>
                  </a:lnTo>
                  <a:lnTo>
                    <a:pt x="487" y="220"/>
                  </a:lnTo>
                  <a:lnTo>
                    <a:pt x="444" y="230"/>
                  </a:lnTo>
                  <a:lnTo>
                    <a:pt x="403" y="242"/>
                  </a:lnTo>
                  <a:lnTo>
                    <a:pt x="363" y="258"/>
                  </a:lnTo>
                  <a:lnTo>
                    <a:pt x="324" y="275"/>
                  </a:lnTo>
                  <a:lnTo>
                    <a:pt x="324" y="275"/>
                  </a:lnTo>
                  <a:lnTo>
                    <a:pt x="287" y="293"/>
                  </a:lnTo>
                  <a:lnTo>
                    <a:pt x="251" y="315"/>
                  </a:lnTo>
                  <a:lnTo>
                    <a:pt x="218" y="336"/>
                  </a:lnTo>
                  <a:lnTo>
                    <a:pt x="189" y="360"/>
                  </a:lnTo>
                  <a:lnTo>
                    <a:pt x="159" y="385"/>
                  </a:lnTo>
                  <a:lnTo>
                    <a:pt x="132" y="413"/>
                  </a:lnTo>
                  <a:lnTo>
                    <a:pt x="108" y="440"/>
                  </a:lnTo>
                  <a:lnTo>
                    <a:pt x="84" y="472"/>
                  </a:lnTo>
                  <a:lnTo>
                    <a:pt x="84" y="472"/>
                  </a:lnTo>
                  <a:lnTo>
                    <a:pt x="65" y="501"/>
                  </a:lnTo>
                  <a:lnTo>
                    <a:pt x="47" y="533"/>
                  </a:lnTo>
                  <a:lnTo>
                    <a:pt x="33" y="564"/>
                  </a:lnTo>
                  <a:lnTo>
                    <a:pt x="20" y="596"/>
                  </a:lnTo>
                  <a:lnTo>
                    <a:pt x="12" y="629"/>
                  </a:lnTo>
                  <a:lnTo>
                    <a:pt x="4" y="661"/>
                  </a:lnTo>
                  <a:lnTo>
                    <a:pt x="0" y="694"/>
                  </a:lnTo>
                  <a:lnTo>
                    <a:pt x="0" y="727"/>
                  </a:lnTo>
                  <a:lnTo>
                    <a:pt x="0" y="727"/>
                  </a:lnTo>
                  <a:lnTo>
                    <a:pt x="0" y="747"/>
                  </a:lnTo>
                  <a:lnTo>
                    <a:pt x="2" y="767"/>
                  </a:lnTo>
                  <a:lnTo>
                    <a:pt x="8" y="784"/>
                  </a:lnTo>
                  <a:lnTo>
                    <a:pt x="14" y="804"/>
                  </a:lnTo>
                  <a:lnTo>
                    <a:pt x="21" y="824"/>
                  </a:lnTo>
                  <a:lnTo>
                    <a:pt x="31" y="843"/>
                  </a:lnTo>
                  <a:lnTo>
                    <a:pt x="43" y="861"/>
                  </a:lnTo>
                  <a:lnTo>
                    <a:pt x="57" y="881"/>
                  </a:lnTo>
                  <a:lnTo>
                    <a:pt x="57" y="881"/>
                  </a:lnTo>
                  <a:lnTo>
                    <a:pt x="67" y="892"/>
                  </a:lnTo>
                  <a:lnTo>
                    <a:pt x="77" y="904"/>
                  </a:lnTo>
                  <a:lnTo>
                    <a:pt x="88" y="914"/>
                  </a:lnTo>
                  <a:lnTo>
                    <a:pt x="98" y="922"/>
                  </a:lnTo>
                  <a:lnTo>
                    <a:pt x="110" y="928"/>
                  </a:lnTo>
                  <a:lnTo>
                    <a:pt x="122" y="932"/>
                  </a:lnTo>
                  <a:lnTo>
                    <a:pt x="132" y="934"/>
                  </a:lnTo>
                  <a:lnTo>
                    <a:pt x="143" y="934"/>
                  </a:lnTo>
                  <a:lnTo>
                    <a:pt x="143" y="934"/>
                  </a:lnTo>
                  <a:lnTo>
                    <a:pt x="153" y="934"/>
                  </a:lnTo>
                  <a:lnTo>
                    <a:pt x="163" y="932"/>
                  </a:lnTo>
                  <a:lnTo>
                    <a:pt x="171" y="926"/>
                  </a:lnTo>
                  <a:lnTo>
                    <a:pt x="179" y="920"/>
                  </a:lnTo>
                  <a:lnTo>
                    <a:pt x="179" y="920"/>
                  </a:lnTo>
                  <a:lnTo>
                    <a:pt x="185" y="912"/>
                  </a:lnTo>
                  <a:lnTo>
                    <a:pt x="191" y="904"/>
                  </a:lnTo>
                  <a:lnTo>
                    <a:pt x="192" y="896"/>
                  </a:lnTo>
                  <a:lnTo>
                    <a:pt x="194" y="889"/>
                  </a:lnTo>
                  <a:lnTo>
                    <a:pt x="194" y="889"/>
                  </a:lnTo>
                  <a:lnTo>
                    <a:pt x="192" y="875"/>
                  </a:lnTo>
                  <a:lnTo>
                    <a:pt x="187" y="863"/>
                  </a:lnTo>
                  <a:lnTo>
                    <a:pt x="187" y="863"/>
                  </a:lnTo>
                  <a:lnTo>
                    <a:pt x="173" y="853"/>
                  </a:lnTo>
                  <a:lnTo>
                    <a:pt x="151" y="839"/>
                  </a:lnTo>
                  <a:lnTo>
                    <a:pt x="151" y="839"/>
                  </a:lnTo>
                  <a:lnTo>
                    <a:pt x="130" y="828"/>
                  </a:lnTo>
                  <a:lnTo>
                    <a:pt x="110" y="814"/>
                  </a:lnTo>
                  <a:lnTo>
                    <a:pt x="94" y="798"/>
                  </a:lnTo>
                  <a:lnTo>
                    <a:pt x="80" y="780"/>
                  </a:lnTo>
                  <a:lnTo>
                    <a:pt x="71" y="761"/>
                  </a:lnTo>
                  <a:lnTo>
                    <a:pt x="63" y="741"/>
                  </a:lnTo>
                  <a:lnTo>
                    <a:pt x="59" y="719"/>
                  </a:lnTo>
                  <a:lnTo>
                    <a:pt x="57" y="694"/>
                  </a:lnTo>
                  <a:lnTo>
                    <a:pt x="57" y="694"/>
                  </a:lnTo>
                  <a:lnTo>
                    <a:pt x="59" y="670"/>
                  </a:lnTo>
                  <a:lnTo>
                    <a:pt x="63" y="645"/>
                  </a:lnTo>
                  <a:lnTo>
                    <a:pt x="69" y="619"/>
                  </a:lnTo>
                  <a:lnTo>
                    <a:pt x="77" y="594"/>
                  </a:lnTo>
                  <a:lnTo>
                    <a:pt x="88" y="566"/>
                  </a:lnTo>
                  <a:lnTo>
                    <a:pt x="100" y="541"/>
                  </a:lnTo>
                  <a:lnTo>
                    <a:pt x="116" y="515"/>
                  </a:lnTo>
                  <a:lnTo>
                    <a:pt x="134" y="488"/>
                  </a:lnTo>
                  <a:lnTo>
                    <a:pt x="134" y="488"/>
                  </a:lnTo>
                  <a:lnTo>
                    <a:pt x="155" y="462"/>
                  </a:lnTo>
                  <a:lnTo>
                    <a:pt x="177" y="436"/>
                  </a:lnTo>
                  <a:lnTo>
                    <a:pt x="200" y="415"/>
                  </a:lnTo>
                  <a:lnTo>
                    <a:pt x="224" y="391"/>
                  </a:lnTo>
                  <a:lnTo>
                    <a:pt x="251" y="372"/>
                  </a:lnTo>
                  <a:lnTo>
                    <a:pt x="281" y="352"/>
                  </a:lnTo>
                  <a:lnTo>
                    <a:pt x="310" y="334"/>
                  </a:lnTo>
                  <a:lnTo>
                    <a:pt x="342" y="316"/>
                  </a:lnTo>
                  <a:lnTo>
                    <a:pt x="342" y="316"/>
                  </a:lnTo>
                  <a:lnTo>
                    <a:pt x="375" y="301"/>
                  </a:lnTo>
                  <a:lnTo>
                    <a:pt x="409" y="289"/>
                  </a:lnTo>
                  <a:lnTo>
                    <a:pt x="444" y="277"/>
                  </a:lnTo>
                  <a:lnTo>
                    <a:pt x="477" y="269"/>
                  </a:lnTo>
                  <a:lnTo>
                    <a:pt x="513" y="261"/>
                  </a:lnTo>
                  <a:lnTo>
                    <a:pt x="550" y="256"/>
                  </a:lnTo>
                  <a:lnTo>
                    <a:pt x="586" y="254"/>
                  </a:lnTo>
                  <a:lnTo>
                    <a:pt x="623" y="252"/>
                  </a:lnTo>
                  <a:lnTo>
                    <a:pt x="623" y="252"/>
                  </a:lnTo>
                  <a:lnTo>
                    <a:pt x="666" y="254"/>
                  </a:lnTo>
                  <a:lnTo>
                    <a:pt x="706" y="259"/>
                  </a:lnTo>
                  <a:lnTo>
                    <a:pt x="745" y="267"/>
                  </a:lnTo>
                  <a:lnTo>
                    <a:pt x="782" y="279"/>
                  </a:lnTo>
                  <a:lnTo>
                    <a:pt x="816" y="293"/>
                  </a:lnTo>
                  <a:lnTo>
                    <a:pt x="849" y="311"/>
                  </a:lnTo>
                  <a:lnTo>
                    <a:pt x="878" y="332"/>
                  </a:lnTo>
                  <a:lnTo>
                    <a:pt x="908" y="356"/>
                  </a:lnTo>
                  <a:lnTo>
                    <a:pt x="908" y="356"/>
                  </a:lnTo>
                  <a:lnTo>
                    <a:pt x="934" y="383"/>
                  </a:lnTo>
                  <a:lnTo>
                    <a:pt x="955" y="413"/>
                  </a:lnTo>
                  <a:lnTo>
                    <a:pt x="973" y="444"/>
                  </a:lnTo>
                  <a:lnTo>
                    <a:pt x="989" y="478"/>
                  </a:lnTo>
                  <a:lnTo>
                    <a:pt x="1000" y="513"/>
                  </a:lnTo>
                  <a:lnTo>
                    <a:pt x="1010" y="550"/>
                  </a:lnTo>
                  <a:lnTo>
                    <a:pt x="1014" y="590"/>
                  </a:lnTo>
                  <a:lnTo>
                    <a:pt x="1016" y="631"/>
                  </a:lnTo>
                  <a:lnTo>
                    <a:pt x="1016" y="631"/>
                  </a:lnTo>
                  <a:lnTo>
                    <a:pt x="1016" y="664"/>
                  </a:lnTo>
                  <a:lnTo>
                    <a:pt x="1012" y="696"/>
                  </a:lnTo>
                  <a:lnTo>
                    <a:pt x="1006" y="727"/>
                  </a:lnTo>
                  <a:lnTo>
                    <a:pt x="1000" y="757"/>
                  </a:lnTo>
                  <a:lnTo>
                    <a:pt x="991" y="786"/>
                  </a:lnTo>
                  <a:lnTo>
                    <a:pt x="981" y="816"/>
                  </a:lnTo>
                  <a:lnTo>
                    <a:pt x="967" y="843"/>
                  </a:lnTo>
                  <a:lnTo>
                    <a:pt x="951" y="871"/>
                  </a:lnTo>
                  <a:lnTo>
                    <a:pt x="951" y="871"/>
                  </a:lnTo>
                  <a:lnTo>
                    <a:pt x="935" y="896"/>
                  </a:lnTo>
                  <a:lnTo>
                    <a:pt x="918" y="922"/>
                  </a:lnTo>
                  <a:lnTo>
                    <a:pt x="898" y="946"/>
                  </a:lnTo>
                  <a:lnTo>
                    <a:pt x="877" y="967"/>
                  </a:lnTo>
                  <a:lnTo>
                    <a:pt x="855" y="987"/>
                  </a:lnTo>
                  <a:lnTo>
                    <a:pt x="831" y="1005"/>
                  </a:lnTo>
                  <a:lnTo>
                    <a:pt x="806" y="1020"/>
                  </a:lnTo>
                  <a:lnTo>
                    <a:pt x="778" y="1036"/>
                  </a:lnTo>
                  <a:lnTo>
                    <a:pt x="778" y="1036"/>
                  </a:lnTo>
                  <a:lnTo>
                    <a:pt x="751" y="1050"/>
                  </a:lnTo>
                  <a:lnTo>
                    <a:pt x="723" y="1060"/>
                  </a:lnTo>
                  <a:lnTo>
                    <a:pt x="692" y="1069"/>
                  </a:lnTo>
                  <a:lnTo>
                    <a:pt x="660" y="1077"/>
                  </a:lnTo>
                  <a:lnTo>
                    <a:pt x="629" y="1085"/>
                  </a:lnTo>
                  <a:lnTo>
                    <a:pt x="595" y="1089"/>
                  </a:lnTo>
                  <a:lnTo>
                    <a:pt x="560" y="1091"/>
                  </a:lnTo>
                  <a:lnTo>
                    <a:pt x="523" y="1093"/>
                  </a:lnTo>
                  <a:lnTo>
                    <a:pt x="523" y="1093"/>
                  </a:lnTo>
                  <a:lnTo>
                    <a:pt x="495" y="1091"/>
                  </a:lnTo>
                  <a:lnTo>
                    <a:pt x="464" y="1089"/>
                  </a:lnTo>
                  <a:lnTo>
                    <a:pt x="430" y="1085"/>
                  </a:lnTo>
                  <a:lnTo>
                    <a:pt x="397" y="1079"/>
                  </a:lnTo>
                  <a:lnTo>
                    <a:pt x="397" y="1079"/>
                  </a:lnTo>
                  <a:lnTo>
                    <a:pt x="415" y="1048"/>
                  </a:lnTo>
                  <a:lnTo>
                    <a:pt x="432" y="1012"/>
                  </a:lnTo>
                  <a:lnTo>
                    <a:pt x="450" y="975"/>
                  </a:lnTo>
                  <a:lnTo>
                    <a:pt x="468" y="932"/>
                  </a:lnTo>
                  <a:lnTo>
                    <a:pt x="483" y="887"/>
                  </a:lnTo>
                  <a:lnTo>
                    <a:pt x="499" y="837"/>
                  </a:lnTo>
                  <a:lnTo>
                    <a:pt x="515" y="784"/>
                  </a:lnTo>
                  <a:lnTo>
                    <a:pt x="531" y="729"/>
                  </a:lnTo>
                  <a:lnTo>
                    <a:pt x="586" y="515"/>
                  </a:lnTo>
                  <a:lnTo>
                    <a:pt x="586" y="515"/>
                  </a:lnTo>
                  <a:lnTo>
                    <a:pt x="599" y="462"/>
                  </a:lnTo>
                  <a:lnTo>
                    <a:pt x="615" y="411"/>
                  </a:lnTo>
                  <a:lnTo>
                    <a:pt x="633" y="366"/>
                  </a:lnTo>
                  <a:lnTo>
                    <a:pt x="649" y="320"/>
                  </a:lnTo>
                  <a:lnTo>
                    <a:pt x="649" y="320"/>
                  </a:lnTo>
                  <a:lnTo>
                    <a:pt x="590" y="332"/>
                  </a:lnTo>
                  <a:lnTo>
                    <a:pt x="533" y="342"/>
                  </a:lnTo>
                  <a:lnTo>
                    <a:pt x="481" y="350"/>
                  </a:lnTo>
                  <a:lnTo>
                    <a:pt x="434" y="354"/>
                  </a:lnTo>
                  <a:lnTo>
                    <a:pt x="426" y="387"/>
                  </a:lnTo>
                  <a:lnTo>
                    <a:pt x="426" y="387"/>
                  </a:lnTo>
                  <a:lnTo>
                    <a:pt x="450" y="385"/>
                  </a:lnTo>
                  <a:lnTo>
                    <a:pt x="450" y="385"/>
                  </a:lnTo>
                  <a:lnTo>
                    <a:pt x="462" y="387"/>
                  </a:lnTo>
                  <a:lnTo>
                    <a:pt x="468" y="389"/>
                  </a:lnTo>
                  <a:lnTo>
                    <a:pt x="472" y="393"/>
                  </a:lnTo>
                  <a:lnTo>
                    <a:pt x="472" y="393"/>
                  </a:lnTo>
                  <a:lnTo>
                    <a:pt x="476" y="397"/>
                  </a:lnTo>
                  <a:lnTo>
                    <a:pt x="479" y="401"/>
                  </a:lnTo>
                  <a:lnTo>
                    <a:pt x="481" y="413"/>
                  </a:lnTo>
                  <a:lnTo>
                    <a:pt x="481" y="413"/>
                  </a:lnTo>
                  <a:lnTo>
                    <a:pt x="479" y="427"/>
                  </a:lnTo>
                  <a:lnTo>
                    <a:pt x="476" y="444"/>
                  </a:lnTo>
                  <a:lnTo>
                    <a:pt x="409" y="694"/>
                  </a:lnTo>
                  <a:lnTo>
                    <a:pt x="352" y="894"/>
                  </a:lnTo>
                  <a:lnTo>
                    <a:pt x="352" y="894"/>
                  </a:lnTo>
                  <a:lnTo>
                    <a:pt x="332" y="949"/>
                  </a:lnTo>
                  <a:lnTo>
                    <a:pt x="314" y="993"/>
                  </a:lnTo>
                  <a:lnTo>
                    <a:pt x="299" y="1026"/>
                  </a:lnTo>
                  <a:lnTo>
                    <a:pt x="285" y="1048"/>
                  </a:lnTo>
                  <a:lnTo>
                    <a:pt x="285" y="1048"/>
                  </a:lnTo>
                  <a:lnTo>
                    <a:pt x="277" y="1058"/>
                  </a:lnTo>
                  <a:lnTo>
                    <a:pt x="269" y="1065"/>
                  </a:lnTo>
                  <a:lnTo>
                    <a:pt x="261" y="1071"/>
                  </a:lnTo>
                  <a:lnTo>
                    <a:pt x="253" y="1077"/>
                  </a:lnTo>
                  <a:lnTo>
                    <a:pt x="253" y="1077"/>
                  </a:lnTo>
                  <a:lnTo>
                    <a:pt x="240" y="1081"/>
                  </a:lnTo>
                  <a:lnTo>
                    <a:pt x="220" y="1083"/>
                  </a:lnTo>
                  <a:lnTo>
                    <a:pt x="157" y="1089"/>
                  </a:lnTo>
                  <a:lnTo>
                    <a:pt x="137" y="1126"/>
                  </a:lnTo>
                  <a:lnTo>
                    <a:pt x="137" y="1126"/>
                  </a:lnTo>
                  <a:lnTo>
                    <a:pt x="251" y="1124"/>
                  </a:lnTo>
                  <a:lnTo>
                    <a:pt x="251" y="1124"/>
                  </a:lnTo>
                  <a:lnTo>
                    <a:pt x="336" y="1126"/>
                  </a:lnTo>
                  <a:lnTo>
                    <a:pt x="424" y="1130"/>
                  </a:lnTo>
                  <a:lnTo>
                    <a:pt x="424" y="1130"/>
                  </a:lnTo>
                  <a:lnTo>
                    <a:pt x="515" y="1136"/>
                  </a:lnTo>
                  <a:lnTo>
                    <a:pt x="574" y="1138"/>
                  </a:lnTo>
                  <a:lnTo>
                    <a:pt x="574" y="1138"/>
                  </a:lnTo>
                  <a:lnTo>
                    <a:pt x="609" y="1138"/>
                  </a:lnTo>
                  <a:lnTo>
                    <a:pt x="643" y="1134"/>
                  </a:lnTo>
                  <a:lnTo>
                    <a:pt x="676" y="1130"/>
                  </a:lnTo>
                  <a:lnTo>
                    <a:pt x="709" y="1124"/>
                  </a:lnTo>
                  <a:lnTo>
                    <a:pt x="743" y="1117"/>
                  </a:lnTo>
                  <a:lnTo>
                    <a:pt x="778" y="1107"/>
                  </a:lnTo>
                  <a:lnTo>
                    <a:pt x="812" y="1095"/>
                  </a:lnTo>
                  <a:lnTo>
                    <a:pt x="845" y="1081"/>
                  </a:lnTo>
                  <a:lnTo>
                    <a:pt x="845" y="1081"/>
                  </a:lnTo>
                  <a:lnTo>
                    <a:pt x="878" y="1067"/>
                  </a:lnTo>
                  <a:lnTo>
                    <a:pt x="910" y="1048"/>
                  </a:lnTo>
                  <a:lnTo>
                    <a:pt x="941" y="1028"/>
                  </a:lnTo>
                  <a:lnTo>
                    <a:pt x="971" y="1006"/>
                  </a:lnTo>
                  <a:lnTo>
                    <a:pt x="998" y="981"/>
                  </a:lnTo>
                  <a:lnTo>
                    <a:pt x="1026" y="953"/>
                  </a:lnTo>
                  <a:lnTo>
                    <a:pt x="1051" y="924"/>
                  </a:lnTo>
                  <a:lnTo>
                    <a:pt x="1075" y="892"/>
                  </a:lnTo>
                  <a:lnTo>
                    <a:pt x="1075" y="892"/>
                  </a:lnTo>
                  <a:lnTo>
                    <a:pt x="1099" y="859"/>
                  </a:lnTo>
                  <a:lnTo>
                    <a:pt x="1118" y="824"/>
                  </a:lnTo>
                  <a:lnTo>
                    <a:pt x="1134" y="788"/>
                  </a:lnTo>
                  <a:lnTo>
                    <a:pt x="1148" y="753"/>
                  </a:lnTo>
                  <a:lnTo>
                    <a:pt x="1158" y="716"/>
                  </a:lnTo>
                  <a:lnTo>
                    <a:pt x="1165" y="678"/>
                  </a:lnTo>
                  <a:lnTo>
                    <a:pt x="1169" y="639"/>
                  </a:lnTo>
                  <a:lnTo>
                    <a:pt x="1171" y="600"/>
                  </a:lnTo>
                  <a:lnTo>
                    <a:pt x="1171" y="600"/>
                  </a:lnTo>
                  <a:lnTo>
                    <a:pt x="1169" y="558"/>
                  </a:lnTo>
                  <a:lnTo>
                    <a:pt x="1163" y="517"/>
                  </a:lnTo>
                  <a:lnTo>
                    <a:pt x="1152" y="480"/>
                  </a:lnTo>
                  <a:lnTo>
                    <a:pt x="1138" y="442"/>
                  </a:lnTo>
                  <a:lnTo>
                    <a:pt x="1118" y="409"/>
                  </a:lnTo>
                  <a:lnTo>
                    <a:pt x="1095" y="375"/>
                  </a:lnTo>
                  <a:lnTo>
                    <a:pt x="1067" y="344"/>
                  </a:lnTo>
                  <a:lnTo>
                    <a:pt x="1034" y="315"/>
                  </a:lnTo>
                  <a:lnTo>
                    <a:pt x="1034" y="315"/>
                  </a:lnTo>
                  <a:close/>
                  <a:moveTo>
                    <a:pt x="2166" y="108"/>
                  </a:moveTo>
                  <a:lnTo>
                    <a:pt x="2166" y="108"/>
                  </a:lnTo>
                  <a:lnTo>
                    <a:pt x="2166" y="96"/>
                  </a:lnTo>
                  <a:lnTo>
                    <a:pt x="2160" y="85"/>
                  </a:lnTo>
                  <a:lnTo>
                    <a:pt x="2152" y="75"/>
                  </a:lnTo>
                  <a:lnTo>
                    <a:pt x="2140" y="67"/>
                  </a:lnTo>
                  <a:lnTo>
                    <a:pt x="2140" y="67"/>
                  </a:lnTo>
                  <a:lnTo>
                    <a:pt x="2125" y="61"/>
                  </a:lnTo>
                  <a:lnTo>
                    <a:pt x="2107" y="55"/>
                  </a:lnTo>
                  <a:lnTo>
                    <a:pt x="2083" y="53"/>
                  </a:lnTo>
                  <a:lnTo>
                    <a:pt x="2058" y="51"/>
                  </a:lnTo>
                  <a:lnTo>
                    <a:pt x="2058" y="51"/>
                  </a:lnTo>
                  <a:lnTo>
                    <a:pt x="2032" y="53"/>
                  </a:lnTo>
                  <a:lnTo>
                    <a:pt x="2009" y="55"/>
                  </a:lnTo>
                  <a:lnTo>
                    <a:pt x="1985" y="59"/>
                  </a:lnTo>
                  <a:lnTo>
                    <a:pt x="1960" y="63"/>
                  </a:lnTo>
                  <a:lnTo>
                    <a:pt x="1934" y="71"/>
                  </a:lnTo>
                  <a:lnTo>
                    <a:pt x="1908" y="79"/>
                  </a:lnTo>
                  <a:lnTo>
                    <a:pt x="1883" y="88"/>
                  </a:lnTo>
                  <a:lnTo>
                    <a:pt x="1855" y="98"/>
                  </a:lnTo>
                  <a:lnTo>
                    <a:pt x="1855" y="98"/>
                  </a:lnTo>
                  <a:lnTo>
                    <a:pt x="1830" y="110"/>
                  </a:lnTo>
                  <a:lnTo>
                    <a:pt x="1806" y="124"/>
                  </a:lnTo>
                  <a:lnTo>
                    <a:pt x="1783" y="138"/>
                  </a:lnTo>
                  <a:lnTo>
                    <a:pt x="1761" y="153"/>
                  </a:lnTo>
                  <a:lnTo>
                    <a:pt x="1739" y="169"/>
                  </a:lnTo>
                  <a:lnTo>
                    <a:pt x="1720" y="187"/>
                  </a:lnTo>
                  <a:lnTo>
                    <a:pt x="1702" y="204"/>
                  </a:lnTo>
                  <a:lnTo>
                    <a:pt x="1686" y="222"/>
                  </a:lnTo>
                  <a:lnTo>
                    <a:pt x="1686" y="222"/>
                  </a:lnTo>
                  <a:lnTo>
                    <a:pt x="1669" y="244"/>
                  </a:lnTo>
                  <a:lnTo>
                    <a:pt x="1655" y="267"/>
                  </a:lnTo>
                  <a:lnTo>
                    <a:pt x="1639" y="291"/>
                  </a:lnTo>
                  <a:lnTo>
                    <a:pt x="1625" y="318"/>
                  </a:lnTo>
                  <a:lnTo>
                    <a:pt x="1614" y="348"/>
                  </a:lnTo>
                  <a:lnTo>
                    <a:pt x="1600" y="379"/>
                  </a:lnTo>
                  <a:lnTo>
                    <a:pt x="1588" y="415"/>
                  </a:lnTo>
                  <a:lnTo>
                    <a:pt x="1578" y="450"/>
                  </a:lnTo>
                  <a:lnTo>
                    <a:pt x="1460" y="857"/>
                  </a:lnTo>
                  <a:lnTo>
                    <a:pt x="1460" y="857"/>
                  </a:lnTo>
                  <a:lnTo>
                    <a:pt x="1448" y="900"/>
                  </a:lnTo>
                  <a:lnTo>
                    <a:pt x="1439" y="942"/>
                  </a:lnTo>
                  <a:lnTo>
                    <a:pt x="1435" y="975"/>
                  </a:lnTo>
                  <a:lnTo>
                    <a:pt x="1433" y="1005"/>
                  </a:lnTo>
                  <a:lnTo>
                    <a:pt x="1433" y="1005"/>
                  </a:lnTo>
                  <a:lnTo>
                    <a:pt x="1433" y="1020"/>
                  </a:lnTo>
                  <a:lnTo>
                    <a:pt x="1437" y="1036"/>
                  </a:lnTo>
                  <a:lnTo>
                    <a:pt x="1441" y="1050"/>
                  </a:lnTo>
                  <a:lnTo>
                    <a:pt x="1447" y="1064"/>
                  </a:lnTo>
                  <a:lnTo>
                    <a:pt x="1454" y="1077"/>
                  </a:lnTo>
                  <a:lnTo>
                    <a:pt x="1464" y="1089"/>
                  </a:lnTo>
                  <a:lnTo>
                    <a:pt x="1474" y="1101"/>
                  </a:lnTo>
                  <a:lnTo>
                    <a:pt x="1488" y="1111"/>
                  </a:lnTo>
                  <a:lnTo>
                    <a:pt x="1488" y="1111"/>
                  </a:lnTo>
                  <a:lnTo>
                    <a:pt x="1502" y="1121"/>
                  </a:lnTo>
                  <a:lnTo>
                    <a:pt x="1517" y="1130"/>
                  </a:lnTo>
                  <a:lnTo>
                    <a:pt x="1535" y="1136"/>
                  </a:lnTo>
                  <a:lnTo>
                    <a:pt x="1553" y="1142"/>
                  </a:lnTo>
                  <a:lnTo>
                    <a:pt x="1570" y="1148"/>
                  </a:lnTo>
                  <a:lnTo>
                    <a:pt x="1590" y="1150"/>
                  </a:lnTo>
                  <a:lnTo>
                    <a:pt x="1612" y="1152"/>
                  </a:lnTo>
                  <a:lnTo>
                    <a:pt x="1635" y="1154"/>
                  </a:lnTo>
                  <a:lnTo>
                    <a:pt x="1635" y="1154"/>
                  </a:lnTo>
                  <a:lnTo>
                    <a:pt x="1661" y="1152"/>
                  </a:lnTo>
                  <a:lnTo>
                    <a:pt x="1688" y="1150"/>
                  </a:lnTo>
                  <a:lnTo>
                    <a:pt x="1716" y="1144"/>
                  </a:lnTo>
                  <a:lnTo>
                    <a:pt x="1743" y="1138"/>
                  </a:lnTo>
                  <a:lnTo>
                    <a:pt x="1771" y="1128"/>
                  </a:lnTo>
                  <a:lnTo>
                    <a:pt x="1800" y="1119"/>
                  </a:lnTo>
                  <a:lnTo>
                    <a:pt x="1828" y="1105"/>
                  </a:lnTo>
                  <a:lnTo>
                    <a:pt x="1855" y="1091"/>
                  </a:lnTo>
                  <a:lnTo>
                    <a:pt x="1855" y="1091"/>
                  </a:lnTo>
                  <a:lnTo>
                    <a:pt x="1883" y="1073"/>
                  </a:lnTo>
                  <a:lnTo>
                    <a:pt x="1910" y="1056"/>
                  </a:lnTo>
                  <a:lnTo>
                    <a:pt x="1936" y="1034"/>
                  </a:lnTo>
                  <a:lnTo>
                    <a:pt x="1960" y="1012"/>
                  </a:lnTo>
                  <a:lnTo>
                    <a:pt x="1983" y="989"/>
                  </a:lnTo>
                  <a:lnTo>
                    <a:pt x="2005" y="963"/>
                  </a:lnTo>
                  <a:lnTo>
                    <a:pt x="2026" y="936"/>
                  </a:lnTo>
                  <a:lnTo>
                    <a:pt x="2046" y="906"/>
                  </a:lnTo>
                  <a:lnTo>
                    <a:pt x="2046" y="906"/>
                  </a:lnTo>
                  <a:lnTo>
                    <a:pt x="2064" y="877"/>
                  </a:lnTo>
                  <a:lnTo>
                    <a:pt x="2079" y="845"/>
                  </a:lnTo>
                  <a:lnTo>
                    <a:pt x="2093" y="816"/>
                  </a:lnTo>
                  <a:lnTo>
                    <a:pt x="2103" y="784"/>
                  </a:lnTo>
                  <a:lnTo>
                    <a:pt x="2113" y="753"/>
                  </a:lnTo>
                  <a:lnTo>
                    <a:pt x="2119" y="723"/>
                  </a:lnTo>
                  <a:lnTo>
                    <a:pt x="2123" y="692"/>
                  </a:lnTo>
                  <a:lnTo>
                    <a:pt x="2123" y="661"/>
                  </a:lnTo>
                  <a:lnTo>
                    <a:pt x="2123" y="661"/>
                  </a:lnTo>
                  <a:lnTo>
                    <a:pt x="2123" y="639"/>
                  </a:lnTo>
                  <a:lnTo>
                    <a:pt x="2121" y="619"/>
                  </a:lnTo>
                  <a:lnTo>
                    <a:pt x="2117" y="602"/>
                  </a:lnTo>
                  <a:lnTo>
                    <a:pt x="2113" y="584"/>
                  </a:lnTo>
                  <a:lnTo>
                    <a:pt x="2107" y="568"/>
                  </a:lnTo>
                  <a:lnTo>
                    <a:pt x="2099" y="554"/>
                  </a:lnTo>
                  <a:lnTo>
                    <a:pt x="2091" y="541"/>
                  </a:lnTo>
                  <a:lnTo>
                    <a:pt x="2081" y="531"/>
                  </a:lnTo>
                  <a:lnTo>
                    <a:pt x="2081" y="531"/>
                  </a:lnTo>
                  <a:lnTo>
                    <a:pt x="2070" y="519"/>
                  </a:lnTo>
                  <a:lnTo>
                    <a:pt x="2058" y="511"/>
                  </a:lnTo>
                  <a:lnTo>
                    <a:pt x="2046" y="503"/>
                  </a:lnTo>
                  <a:lnTo>
                    <a:pt x="2032" y="497"/>
                  </a:lnTo>
                  <a:lnTo>
                    <a:pt x="2019" y="493"/>
                  </a:lnTo>
                  <a:lnTo>
                    <a:pt x="2003" y="489"/>
                  </a:lnTo>
                  <a:lnTo>
                    <a:pt x="1987" y="488"/>
                  </a:lnTo>
                  <a:lnTo>
                    <a:pt x="1969" y="488"/>
                  </a:lnTo>
                  <a:lnTo>
                    <a:pt x="1969" y="488"/>
                  </a:lnTo>
                  <a:lnTo>
                    <a:pt x="1938" y="489"/>
                  </a:lnTo>
                  <a:lnTo>
                    <a:pt x="1905" y="495"/>
                  </a:lnTo>
                  <a:lnTo>
                    <a:pt x="1869" y="505"/>
                  </a:lnTo>
                  <a:lnTo>
                    <a:pt x="1832" y="519"/>
                  </a:lnTo>
                  <a:lnTo>
                    <a:pt x="1832" y="519"/>
                  </a:lnTo>
                  <a:lnTo>
                    <a:pt x="1790" y="537"/>
                  </a:lnTo>
                  <a:lnTo>
                    <a:pt x="1751" y="560"/>
                  </a:lnTo>
                  <a:lnTo>
                    <a:pt x="1712" y="588"/>
                  </a:lnTo>
                  <a:lnTo>
                    <a:pt x="1671" y="619"/>
                  </a:lnTo>
                  <a:lnTo>
                    <a:pt x="1753" y="350"/>
                  </a:lnTo>
                  <a:lnTo>
                    <a:pt x="1753" y="350"/>
                  </a:lnTo>
                  <a:lnTo>
                    <a:pt x="1773" y="289"/>
                  </a:lnTo>
                  <a:lnTo>
                    <a:pt x="1789" y="244"/>
                  </a:lnTo>
                  <a:lnTo>
                    <a:pt x="1804" y="208"/>
                  </a:lnTo>
                  <a:lnTo>
                    <a:pt x="1816" y="187"/>
                  </a:lnTo>
                  <a:lnTo>
                    <a:pt x="1816" y="187"/>
                  </a:lnTo>
                  <a:lnTo>
                    <a:pt x="1824" y="177"/>
                  </a:lnTo>
                  <a:lnTo>
                    <a:pt x="1834" y="167"/>
                  </a:lnTo>
                  <a:lnTo>
                    <a:pt x="1842" y="161"/>
                  </a:lnTo>
                  <a:lnTo>
                    <a:pt x="1851" y="155"/>
                  </a:lnTo>
                  <a:lnTo>
                    <a:pt x="1863" y="149"/>
                  </a:lnTo>
                  <a:lnTo>
                    <a:pt x="1873" y="147"/>
                  </a:lnTo>
                  <a:lnTo>
                    <a:pt x="1885" y="145"/>
                  </a:lnTo>
                  <a:lnTo>
                    <a:pt x="1897" y="144"/>
                  </a:lnTo>
                  <a:lnTo>
                    <a:pt x="1897" y="144"/>
                  </a:lnTo>
                  <a:lnTo>
                    <a:pt x="1926" y="145"/>
                  </a:lnTo>
                  <a:lnTo>
                    <a:pt x="1962" y="149"/>
                  </a:lnTo>
                  <a:lnTo>
                    <a:pt x="1962" y="149"/>
                  </a:lnTo>
                  <a:lnTo>
                    <a:pt x="2030" y="159"/>
                  </a:lnTo>
                  <a:lnTo>
                    <a:pt x="2076" y="161"/>
                  </a:lnTo>
                  <a:lnTo>
                    <a:pt x="2076" y="161"/>
                  </a:lnTo>
                  <a:lnTo>
                    <a:pt x="2095" y="161"/>
                  </a:lnTo>
                  <a:lnTo>
                    <a:pt x="2115" y="157"/>
                  </a:lnTo>
                  <a:lnTo>
                    <a:pt x="2131" y="153"/>
                  </a:lnTo>
                  <a:lnTo>
                    <a:pt x="2142" y="145"/>
                  </a:lnTo>
                  <a:lnTo>
                    <a:pt x="2142" y="145"/>
                  </a:lnTo>
                  <a:lnTo>
                    <a:pt x="2154" y="138"/>
                  </a:lnTo>
                  <a:lnTo>
                    <a:pt x="2160" y="128"/>
                  </a:lnTo>
                  <a:lnTo>
                    <a:pt x="2166" y="118"/>
                  </a:lnTo>
                  <a:lnTo>
                    <a:pt x="2166" y="108"/>
                  </a:lnTo>
                  <a:lnTo>
                    <a:pt x="2166" y="108"/>
                  </a:lnTo>
                  <a:close/>
                  <a:moveTo>
                    <a:pt x="1751" y="617"/>
                  </a:moveTo>
                  <a:lnTo>
                    <a:pt x="1751" y="617"/>
                  </a:lnTo>
                  <a:lnTo>
                    <a:pt x="1785" y="598"/>
                  </a:lnTo>
                  <a:lnTo>
                    <a:pt x="1814" y="584"/>
                  </a:lnTo>
                  <a:lnTo>
                    <a:pt x="1830" y="578"/>
                  </a:lnTo>
                  <a:lnTo>
                    <a:pt x="1844" y="576"/>
                  </a:lnTo>
                  <a:lnTo>
                    <a:pt x="1855" y="572"/>
                  </a:lnTo>
                  <a:lnTo>
                    <a:pt x="1869" y="572"/>
                  </a:lnTo>
                  <a:lnTo>
                    <a:pt x="1869" y="572"/>
                  </a:lnTo>
                  <a:lnTo>
                    <a:pt x="1887" y="574"/>
                  </a:lnTo>
                  <a:lnTo>
                    <a:pt x="1905" y="578"/>
                  </a:lnTo>
                  <a:lnTo>
                    <a:pt x="1918" y="588"/>
                  </a:lnTo>
                  <a:lnTo>
                    <a:pt x="1932" y="598"/>
                  </a:lnTo>
                  <a:lnTo>
                    <a:pt x="1932" y="598"/>
                  </a:lnTo>
                  <a:lnTo>
                    <a:pt x="1938" y="607"/>
                  </a:lnTo>
                  <a:lnTo>
                    <a:pt x="1946" y="619"/>
                  </a:lnTo>
                  <a:lnTo>
                    <a:pt x="1952" y="631"/>
                  </a:lnTo>
                  <a:lnTo>
                    <a:pt x="1956" y="643"/>
                  </a:lnTo>
                  <a:lnTo>
                    <a:pt x="1962" y="668"/>
                  </a:lnTo>
                  <a:lnTo>
                    <a:pt x="1963" y="698"/>
                  </a:lnTo>
                  <a:lnTo>
                    <a:pt x="1963" y="698"/>
                  </a:lnTo>
                  <a:lnTo>
                    <a:pt x="1963" y="731"/>
                  </a:lnTo>
                  <a:lnTo>
                    <a:pt x="1960" y="765"/>
                  </a:lnTo>
                  <a:lnTo>
                    <a:pt x="1952" y="798"/>
                  </a:lnTo>
                  <a:lnTo>
                    <a:pt x="1942" y="832"/>
                  </a:lnTo>
                  <a:lnTo>
                    <a:pt x="1930" y="865"/>
                  </a:lnTo>
                  <a:lnTo>
                    <a:pt x="1914" y="898"/>
                  </a:lnTo>
                  <a:lnTo>
                    <a:pt x="1897" y="932"/>
                  </a:lnTo>
                  <a:lnTo>
                    <a:pt x="1877" y="965"/>
                  </a:lnTo>
                  <a:lnTo>
                    <a:pt x="1877" y="965"/>
                  </a:lnTo>
                  <a:lnTo>
                    <a:pt x="1855" y="997"/>
                  </a:lnTo>
                  <a:lnTo>
                    <a:pt x="1832" y="1024"/>
                  </a:lnTo>
                  <a:lnTo>
                    <a:pt x="1808" y="1048"/>
                  </a:lnTo>
                  <a:lnTo>
                    <a:pt x="1785" y="1067"/>
                  </a:lnTo>
                  <a:lnTo>
                    <a:pt x="1759" y="1081"/>
                  </a:lnTo>
                  <a:lnTo>
                    <a:pt x="1733" y="1093"/>
                  </a:lnTo>
                  <a:lnTo>
                    <a:pt x="1706" y="1099"/>
                  </a:lnTo>
                  <a:lnTo>
                    <a:pt x="1680" y="1101"/>
                  </a:lnTo>
                  <a:lnTo>
                    <a:pt x="1680" y="1101"/>
                  </a:lnTo>
                  <a:lnTo>
                    <a:pt x="1657" y="1099"/>
                  </a:lnTo>
                  <a:lnTo>
                    <a:pt x="1637" y="1093"/>
                  </a:lnTo>
                  <a:lnTo>
                    <a:pt x="1618" y="1085"/>
                  </a:lnTo>
                  <a:lnTo>
                    <a:pt x="1600" y="1073"/>
                  </a:lnTo>
                  <a:lnTo>
                    <a:pt x="1600" y="1073"/>
                  </a:lnTo>
                  <a:lnTo>
                    <a:pt x="1584" y="1058"/>
                  </a:lnTo>
                  <a:lnTo>
                    <a:pt x="1572" y="1042"/>
                  </a:lnTo>
                  <a:lnTo>
                    <a:pt x="1566" y="1024"/>
                  </a:lnTo>
                  <a:lnTo>
                    <a:pt x="1564" y="1003"/>
                  </a:lnTo>
                  <a:lnTo>
                    <a:pt x="1564" y="1003"/>
                  </a:lnTo>
                  <a:lnTo>
                    <a:pt x="1566" y="975"/>
                  </a:lnTo>
                  <a:lnTo>
                    <a:pt x="1568" y="948"/>
                  </a:lnTo>
                  <a:lnTo>
                    <a:pt x="1572" y="920"/>
                  </a:lnTo>
                  <a:lnTo>
                    <a:pt x="1580" y="892"/>
                  </a:lnTo>
                  <a:lnTo>
                    <a:pt x="1588" y="863"/>
                  </a:lnTo>
                  <a:lnTo>
                    <a:pt x="1598" y="835"/>
                  </a:lnTo>
                  <a:lnTo>
                    <a:pt x="1610" y="806"/>
                  </a:lnTo>
                  <a:lnTo>
                    <a:pt x="1625" y="778"/>
                  </a:lnTo>
                  <a:lnTo>
                    <a:pt x="1625" y="778"/>
                  </a:lnTo>
                  <a:lnTo>
                    <a:pt x="1639" y="751"/>
                  </a:lnTo>
                  <a:lnTo>
                    <a:pt x="1655" y="725"/>
                  </a:lnTo>
                  <a:lnTo>
                    <a:pt x="1671" y="702"/>
                  </a:lnTo>
                  <a:lnTo>
                    <a:pt x="1686" y="680"/>
                  </a:lnTo>
                  <a:lnTo>
                    <a:pt x="1702" y="661"/>
                  </a:lnTo>
                  <a:lnTo>
                    <a:pt x="1718" y="645"/>
                  </a:lnTo>
                  <a:lnTo>
                    <a:pt x="1735" y="629"/>
                  </a:lnTo>
                  <a:lnTo>
                    <a:pt x="1751" y="617"/>
                  </a:lnTo>
                  <a:lnTo>
                    <a:pt x="1751" y="617"/>
                  </a:lnTo>
                  <a:close/>
                  <a:moveTo>
                    <a:pt x="4114" y="511"/>
                  </a:moveTo>
                  <a:lnTo>
                    <a:pt x="4114" y="511"/>
                  </a:lnTo>
                  <a:lnTo>
                    <a:pt x="4104" y="503"/>
                  </a:lnTo>
                  <a:lnTo>
                    <a:pt x="4092" y="499"/>
                  </a:lnTo>
                  <a:lnTo>
                    <a:pt x="4067" y="489"/>
                  </a:lnTo>
                  <a:lnTo>
                    <a:pt x="4037" y="486"/>
                  </a:lnTo>
                  <a:lnTo>
                    <a:pt x="4004" y="484"/>
                  </a:lnTo>
                  <a:lnTo>
                    <a:pt x="4004" y="484"/>
                  </a:lnTo>
                  <a:lnTo>
                    <a:pt x="3980" y="484"/>
                  </a:lnTo>
                  <a:lnTo>
                    <a:pt x="3955" y="486"/>
                  </a:lnTo>
                  <a:lnTo>
                    <a:pt x="3931" y="489"/>
                  </a:lnTo>
                  <a:lnTo>
                    <a:pt x="3907" y="495"/>
                  </a:lnTo>
                  <a:lnTo>
                    <a:pt x="3884" y="501"/>
                  </a:lnTo>
                  <a:lnTo>
                    <a:pt x="3860" y="509"/>
                  </a:lnTo>
                  <a:lnTo>
                    <a:pt x="3839" y="519"/>
                  </a:lnTo>
                  <a:lnTo>
                    <a:pt x="3817" y="529"/>
                  </a:lnTo>
                  <a:lnTo>
                    <a:pt x="3795" y="543"/>
                  </a:lnTo>
                  <a:lnTo>
                    <a:pt x="3774" y="556"/>
                  </a:lnTo>
                  <a:lnTo>
                    <a:pt x="3752" y="570"/>
                  </a:lnTo>
                  <a:lnTo>
                    <a:pt x="3732" y="588"/>
                  </a:lnTo>
                  <a:lnTo>
                    <a:pt x="3713" y="605"/>
                  </a:lnTo>
                  <a:lnTo>
                    <a:pt x="3693" y="625"/>
                  </a:lnTo>
                  <a:lnTo>
                    <a:pt x="3674" y="647"/>
                  </a:lnTo>
                  <a:lnTo>
                    <a:pt x="3656" y="668"/>
                  </a:lnTo>
                  <a:lnTo>
                    <a:pt x="3656" y="668"/>
                  </a:lnTo>
                  <a:lnTo>
                    <a:pt x="3626" y="710"/>
                  </a:lnTo>
                  <a:lnTo>
                    <a:pt x="3599" y="749"/>
                  </a:lnTo>
                  <a:lnTo>
                    <a:pt x="3577" y="790"/>
                  </a:lnTo>
                  <a:lnTo>
                    <a:pt x="3560" y="832"/>
                  </a:lnTo>
                  <a:lnTo>
                    <a:pt x="3544" y="873"/>
                  </a:lnTo>
                  <a:lnTo>
                    <a:pt x="3534" y="914"/>
                  </a:lnTo>
                  <a:lnTo>
                    <a:pt x="3528" y="955"/>
                  </a:lnTo>
                  <a:lnTo>
                    <a:pt x="3526" y="995"/>
                  </a:lnTo>
                  <a:lnTo>
                    <a:pt x="3526" y="995"/>
                  </a:lnTo>
                  <a:lnTo>
                    <a:pt x="3526" y="1014"/>
                  </a:lnTo>
                  <a:lnTo>
                    <a:pt x="3528" y="1034"/>
                  </a:lnTo>
                  <a:lnTo>
                    <a:pt x="3532" y="1050"/>
                  </a:lnTo>
                  <a:lnTo>
                    <a:pt x="3536" y="1065"/>
                  </a:lnTo>
                  <a:lnTo>
                    <a:pt x="3540" y="1079"/>
                  </a:lnTo>
                  <a:lnTo>
                    <a:pt x="3548" y="1093"/>
                  </a:lnTo>
                  <a:lnTo>
                    <a:pt x="3556" y="1105"/>
                  </a:lnTo>
                  <a:lnTo>
                    <a:pt x="3563" y="1115"/>
                  </a:lnTo>
                  <a:lnTo>
                    <a:pt x="3563" y="1115"/>
                  </a:lnTo>
                  <a:lnTo>
                    <a:pt x="3573" y="1122"/>
                  </a:lnTo>
                  <a:lnTo>
                    <a:pt x="3585" y="1130"/>
                  </a:lnTo>
                  <a:lnTo>
                    <a:pt x="3597" y="1136"/>
                  </a:lnTo>
                  <a:lnTo>
                    <a:pt x="3609" y="1142"/>
                  </a:lnTo>
                  <a:lnTo>
                    <a:pt x="3624" y="1146"/>
                  </a:lnTo>
                  <a:lnTo>
                    <a:pt x="3638" y="1148"/>
                  </a:lnTo>
                  <a:lnTo>
                    <a:pt x="3654" y="1150"/>
                  </a:lnTo>
                  <a:lnTo>
                    <a:pt x="3672" y="1150"/>
                  </a:lnTo>
                  <a:lnTo>
                    <a:pt x="3672" y="1150"/>
                  </a:lnTo>
                  <a:lnTo>
                    <a:pt x="3693" y="1150"/>
                  </a:lnTo>
                  <a:lnTo>
                    <a:pt x="3717" y="1148"/>
                  </a:lnTo>
                  <a:lnTo>
                    <a:pt x="3740" y="1144"/>
                  </a:lnTo>
                  <a:lnTo>
                    <a:pt x="3764" y="1140"/>
                  </a:lnTo>
                  <a:lnTo>
                    <a:pt x="3788" y="1134"/>
                  </a:lnTo>
                  <a:lnTo>
                    <a:pt x="3813" y="1126"/>
                  </a:lnTo>
                  <a:lnTo>
                    <a:pt x="3864" y="1107"/>
                  </a:lnTo>
                  <a:lnTo>
                    <a:pt x="3917" y="1081"/>
                  </a:lnTo>
                  <a:lnTo>
                    <a:pt x="3974" y="1050"/>
                  </a:lnTo>
                  <a:lnTo>
                    <a:pt x="4031" y="1014"/>
                  </a:lnTo>
                  <a:lnTo>
                    <a:pt x="4092" y="971"/>
                  </a:lnTo>
                  <a:lnTo>
                    <a:pt x="4059" y="938"/>
                  </a:lnTo>
                  <a:lnTo>
                    <a:pt x="4059" y="938"/>
                  </a:lnTo>
                  <a:lnTo>
                    <a:pt x="4000" y="971"/>
                  </a:lnTo>
                  <a:lnTo>
                    <a:pt x="3947" y="999"/>
                  </a:lnTo>
                  <a:lnTo>
                    <a:pt x="3903" y="1020"/>
                  </a:lnTo>
                  <a:lnTo>
                    <a:pt x="3866" y="1034"/>
                  </a:lnTo>
                  <a:lnTo>
                    <a:pt x="3866" y="1034"/>
                  </a:lnTo>
                  <a:lnTo>
                    <a:pt x="3843" y="1042"/>
                  </a:lnTo>
                  <a:lnTo>
                    <a:pt x="3819" y="1048"/>
                  </a:lnTo>
                  <a:lnTo>
                    <a:pt x="3797" y="1052"/>
                  </a:lnTo>
                  <a:lnTo>
                    <a:pt x="3776" y="1052"/>
                  </a:lnTo>
                  <a:lnTo>
                    <a:pt x="3776" y="1052"/>
                  </a:lnTo>
                  <a:lnTo>
                    <a:pt x="3756" y="1052"/>
                  </a:lnTo>
                  <a:lnTo>
                    <a:pt x="3738" y="1048"/>
                  </a:lnTo>
                  <a:lnTo>
                    <a:pt x="3723" y="1040"/>
                  </a:lnTo>
                  <a:lnTo>
                    <a:pt x="3711" y="1030"/>
                  </a:lnTo>
                  <a:lnTo>
                    <a:pt x="3711" y="1030"/>
                  </a:lnTo>
                  <a:lnTo>
                    <a:pt x="3705" y="1024"/>
                  </a:lnTo>
                  <a:lnTo>
                    <a:pt x="3701" y="1018"/>
                  </a:lnTo>
                  <a:lnTo>
                    <a:pt x="3693" y="1001"/>
                  </a:lnTo>
                  <a:lnTo>
                    <a:pt x="3689" y="981"/>
                  </a:lnTo>
                  <a:lnTo>
                    <a:pt x="3687" y="955"/>
                  </a:lnTo>
                  <a:lnTo>
                    <a:pt x="3687" y="955"/>
                  </a:lnTo>
                  <a:lnTo>
                    <a:pt x="3691" y="916"/>
                  </a:lnTo>
                  <a:lnTo>
                    <a:pt x="3697" y="875"/>
                  </a:lnTo>
                  <a:lnTo>
                    <a:pt x="3697" y="875"/>
                  </a:lnTo>
                  <a:lnTo>
                    <a:pt x="3854" y="820"/>
                  </a:lnTo>
                  <a:lnTo>
                    <a:pt x="3907" y="800"/>
                  </a:lnTo>
                  <a:lnTo>
                    <a:pt x="3945" y="784"/>
                  </a:lnTo>
                  <a:lnTo>
                    <a:pt x="3945" y="784"/>
                  </a:lnTo>
                  <a:lnTo>
                    <a:pt x="3998" y="759"/>
                  </a:lnTo>
                  <a:lnTo>
                    <a:pt x="4043" y="733"/>
                  </a:lnTo>
                  <a:lnTo>
                    <a:pt x="4078" y="708"/>
                  </a:lnTo>
                  <a:lnTo>
                    <a:pt x="4092" y="696"/>
                  </a:lnTo>
                  <a:lnTo>
                    <a:pt x="4106" y="684"/>
                  </a:lnTo>
                  <a:lnTo>
                    <a:pt x="4106" y="684"/>
                  </a:lnTo>
                  <a:lnTo>
                    <a:pt x="4126" y="659"/>
                  </a:lnTo>
                  <a:lnTo>
                    <a:pt x="4133" y="647"/>
                  </a:lnTo>
                  <a:lnTo>
                    <a:pt x="4139" y="635"/>
                  </a:lnTo>
                  <a:lnTo>
                    <a:pt x="4143" y="623"/>
                  </a:lnTo>
                  <a:lnTo>
                    <a:pt x="4147" y="609"/>
                  </a:lnTo>
                  <a:lnTo>
                    <a:pt x="4149" y="598"/>
                  </a:lnTo>
                  <a:lnTo>
                    <a:pt x="4151" y="586"/>
                  </a:lnTo>
                  <a:lnTo>
                    <a:pt x="4151" y="586"/>
                  </a:lnTo>
                  <a:lnTo>
                    <a:pt x="4149" y="574"/>
                  </a:lnTo>
                  <a:lnTo>
                    <a:pt x="4147" y="562"/>
                  </a:lnTo>
                  <a:lnTo>
                    <a:pt x="4145" y="552"/>
                  </a:lnTo>
                  <a:lnTo>
                    <a:pt x="4141" y="543"/>
                  </a:lnTo>
                  <a:lnTo>
                    <a:pt x="4135" y="535"/>
                  </a:lnTo>
                  <a:lnTo>
                    <a:pt x="4130" y="525"/>
                  </a:lnTo>
                  <a:lnTo>
                    <a:pt x="4122" y="517"/>
                  </a:lnTo>
                  <a:lnTo>
                    <a:pt x="4114" y="511"/>
                  </a:lnTo>
                  <a:lnTo>
                    <a:pt x="4114" y="511"/>
                  </a:lnTo>
                  <a:close/>
                  <a:moveTo>
                    <a:pt x="3951" y="708"/>
                  </a:moveTo>
                  <a:lnTo>
                    <a:pt x="3951" y="708"/>
                  </a:lnTo>
                  <a:lnTo>
                    <a:pt x="3929" y="723"/>
                  </a:lnTo>
                  <a:lnTo>
                    <a:pt x="3905" y="739"/>
                  </a:lnTo>
                  <a:lnTo>
                    <a:pt x="3878" y="755"/>
                  </a:lnTo>
                  <a:lnTo>
                    <a:pt x="3850" y="769"/>
                  </a:lnTo>
                  <a:lnTo>
                    <a:pt x="3819" y="784"/>
                  </a:lnTo>
                  <a:lnTo>
                    <a:pt x="3784" y="798"/>
                  </a:lnTo>
                  <a:lnTo>
                    <a:pt x="3709" y="826"/>
                  </a:lnTo>
                  <a:lnTo>
                    <a:pt x="3709" y="826"/>
                  </a:lnTo>
                  <a:lnTo>
                    <a:pt x="3721" y="782"/>
                  </a:lnTo>
                  <a:lnTo>
                    <a:pt x="3734" y="739"/>
                  </a:lnTo>
                  <a:lnTo>
                    <a:pt x="3752" y="698"/>
                  </a:lnTo>
                  <a:lnTo>
                    <a:pt x="3774" y="655"/>
                  </a:lnTo>
                  <a:lnTo>
                    <a:pt x="3774" y="655"/>
                  </a:lnTo>
                  <a:lnTo>
                    <a:pt x="3791" y="627"/>
                  </a:lnTo>
                  <a:lnTo>
                    <a:pt x="3809" y="604"/>
                  </a:lnTo>
                  <a:lnTo>
                    <a:pt x="3831" y="584"/>
                  </a:lnTo>
                  <a:lnTo>
                    <a:pt x="3852" y="568"/>
                  </a:lnTo>
                  <a:lnTo>
                    <a:pt x="3852" y="568"/>
                  </a:lnTo>
                  <a:lnTo>
                    <a:pt x="3870" y="558"/>
                  </a:lnTo>
                  <a:lnTo>
                    <a:pt x="3888" y="552"/>
                  </a:lnTo>
                  <a:lnTo>
                    <a:pt x="3905" y="548"/>
                  </a:lnTo>
                  <a:lnTo>
                    <a:pt x="3925" y="546"/>
                  </a:lnTo>
                  <a:lnTo>
                    <a:pt x="3925" y="546"/>
                  </a:lnTo>
                  <a:lnTo>
                    <a:pt x="3943" y="548"/>
                  </a:lnTo>
                  <a:lnTo>
                    <a:pt x="3957" y="552"/>
                  </a:lnTo>
                  <a:lnTo>
                    <a:pt x="3970" y="558"/>
                  </a:lnTo>
                  <a:lnTo>
                    <a:pt x="3984" y="566"/>
                  </a:lnTo>
                  <a:lnTo>
                    <a:pt x="3984" y="566"/>
                  </a:lnTo>
                  <a:lnTo>
                    <a:pt x="3994" y="578"/>
                  </a:lnTo>
                  <a:lnTo>
                    <a:pt x="4000" y="590"/>
                  </a:lnTo>
                  <a:lnTo>
                    <a:pt x="4004" y="604"/>
                  </a:lnTo>
                  <a:lnTo>
                    <a:pt x="4006" y="619"/>
                  </a:lnTo>
                  <a:lnTo>
                    <a:pt x="4006" y="619"/>
                  </a:lnTo>
                  <a:lnTo>
                    <a:pt x="4006" y="631"/>
                  </a:lnTo>
                  <a:lnTo>
                    <a:pt x="4002" y="641"/>
                  </a:lnTo>
                  <a:lnTo>
                    <a:pt x="3998" y="653"/>
                  </a:lnTo>
                  <a:lnTo>
                    <a:pt x="3992" y="662"/>
                  </a:lnTo>
                  <a:lnTo>
                    <a:pt x="3984" y="674"/>
                  </a:lnTo>
                  <a:lnTo>
                    <a:pt x="3974" y="686"/>
                  </a:lnTo>
                  <a:lnTo>
                    <a:pt x="3951" y="708"/>
                  </a:lnTo>
                  <a:lnTo>
                    <a:pt x="3951" y="708"/>
                  </a:lnTo>
                  <a:close/>
                  <a:moveTo>
                    <a:pt x="5391" y="65"/>
                  </a:moveTo>
                  <a:lnTo>
                    <a:pt x="5391" y="65"/>
                  </a:lnTo>
                  <a:lnTo>
                    <a:pt x="5380" y="59"/>
                  </a:lnTo>
                  <a:lnTo>
                    <a:pt x="5364" y="53"/>
                  </a:lnTo>
                  <a:lnTo>
                    <a:pt x="5346" y="49"/>
                  </a:lnTo>
                  <a:lnTo>
                    <a:pt x="5329" y="49"/>
                  </a:lnTo>
                  <a:lnTo>
                    <a:pt x="5329" y="49"/>
                  </a:lnTo>
                  <a:lnTo>
                    <a:pt x="5289" y="51"/>
                  </a:lnTo>
                  <a:lnTo>
                    <a:pt x="5250" y="55"/>
                  </a:lnTo>
                  <a:lnTo>
                    <a:pt x="5207" y="65"/>
                  </a:lnTo>
                  <a:lnTo>
                    <a:pt x="5165" y="77"/>
                  </a:lnTo>
                  <a:lnTo>
                    <a:pt x="5165" y="77"/>
                  </a:lnTo>
                  <a:lnTo>
                    <a:pt x="5122" y="90"/>
                  </a:lnTo>
                  <a:lnTo>
                    <a:pt x="5083" y="110"/>
                  </a:lnTo>
                  <a:lnTo>
                    <a:pt x="5044" y="130"/>
                  </a:lnTo>
                  <a:lnTo>
                    <a:pt x="5010" y="153"/>
                  </a:lnTo>
                  <a:lnTo>
                    <a:pt x="5010" y="153"/>
                  </a:lnTo>
                  <a:lnTo>
                    <a:pt x="4977" y="179"/>
                  </a:lnTo>
                  <a:lnTo>
                    <a:pt x="4947" y="208"/>
                  </a:lnTo>
                  <a:lnTo>
                    <a:pt x="4922" y="238"/>
                  </a:lnTo>
                  <a:lnTo>
                    <a:pt x="4898" y="271"/>
                  </a:lnTo>
                  <a:lnTo>
                    <a:pt x="4898" y="271"/>
                  </a:lnTo>
                  <a:lnTo>
                    <a:pt x="4876" y="311"/>
                  </a:lnTo>
                  <a:lnTo>
                    <a:pt x="4855" y="360"/>
                  </a:lnTo>
                  <a:lnTo>
                    <a:pt x="4831" y="421"/>
                  </a:lnTo>
                  <a:lnTo>
                    <a:pt x="4808" y="489"/>
                  </a:lnTo>
                  <a:lnTo>
                    <a:pt x="4808" y="489"/>
                  </a:lnTo>
                  <a:lnTo>
                    <a:pt x="4770" y="486"/>
                  </a:lnTo>
                  <a:lnTo>
                    <a:pt x="4743" y="486"/>
                  </a:lnTo>
                  <a:lnTo>
                    <a:pt x="4743" y="486"/>
                  </a:lnTo>
                  <a:lnTo>
                    <a:pt x="4717" y="486"/>
                  </a:lnTo>
                  <a:lnTo>
                    <a:pt x="4692" y="489"/>
                  </a:lnTo>
                  <a:lnTo>
                    <a:pt x="4666" y="493"/>
                  </a:lnTo>
                  <a:lnTo>
                    <a:pt x="4639" y="501"/>
                  </a:lnTo>
                  <a:lnTo>
                    <a:pt x="4611" y="511"/>
                  </a:lnTo>
                  <a:lnTo>
                    <a:pt x="4584" y="523"/>
                  </a:lnTo>
                  <a:lnTo>
                    <a:pt x="4554" y="537"/>
                  </a:lnTo>
                  <a:lnTo>
                    <a:pt x="4525" y="552"/>
                  </a:lnTo>
                  <a:lnTo>
                    <a:pt x="4525" y="552"/>
                  </a:lnTo>
                  <a:lnTo>
                    <a:pt x="4495" y="570"/>
                  </a:lnTo>
                  <a:lnTo>
                    <a:pt x="4466" y="592"/>
                  </a:lnTo>
                  <a:lnTo>
                    <a:pt x="4438" y="613"/>
                  </a:lnTo>
                  <a:lnTo>
                    <a:pt x="4411" y="639"/>
                  </a:lnTo>
                  <a:lnTo>
                    <a:pt x="4383" y="666"/>
                  </a:lnTo>
                  <a:lnTo>
                    <a:pt x="4358" y="696"/>
                  </a:lnTo>
                  <a:lnTo>
                    <a:pt x="4332" y="729"/>
                  </a:lnTo>
                  <a:lnTo>
                    <a:pt x="4308" y="763"/>
                  </a:lnTo>
                  <a:lnTo>
                    <a:pt x="4308" y="763"/>
                  </a:lnTo>
                  <a:lnTo>
                    <a:pt x="4285" y="798"/>
                  </a:lnTo>
                  <a:lnTo>
                    <a:pt x="4265" y="832"/>
                  </a:lnTo>
                  <a:lnTo>
                    <a:pt x="4247" y="865"/>
                  </a:lnTo>
                  <a:lnTo>
                    <a:pt x="4234" y="896"/>
                  </a:lnTo>
                  <a:lnTo>
                    <a:pt x="4224" y="928"/>
                  </a:lnTo>
                  <a:lnTo>
                    <a:pt x="4216" y="957"/>
                  </a:lnTo>
                  <a:lnTo>
                    <a:pt x="4212" y="987"/>
                  </a:lnTo>
                  <a:lnTo>
                    <a:pt x="4210" y="1014"/>
                  </a:lnTo>
                  <a:lnTo>
                    <a:pt x="4210" y="1014"/>
                  </a:lnTo>
                  <a:lnTo>
                    <a:pt x="4210" y="1030"/>
                  </a:lnTo>
                  <a:lnTo>
                    <a:pt x="4212" y="1046"/>
                  </a:lnTo>
                  <a:lnTo>
                    <a:pt x="4216" y="1062"/>
                  </a:lnTo>
                  <a:lnTo>
                    <a:pt x="4220" y="1075"/>
                  </a:lnTo>
                  <a:lnTo>
                    <a:pt x="4224" y="1087"/>
                  </a:lnTo>
                  <a:lnTo>
                    <a:pt x="4230" y="1099"/>
                  </a:lnTo>
                  <a:lnTo>
                    <a:pt x="4238" y="1109"/>
                  </a:lnTo>
                  <a:lnTo>
                    <a:pt x="4245" y="1119"/>
                  </a:lnTo>
                  <a:lnTo>
                    <a:pt x="4245" y="1119"/>
                  </a:lnTo>
                  <a:lnTo>
                    <a:pt x="4255" y="1126"/>
                  </a:lnTo>
                  <a:lnTo>
                    <a:pt x="4265" y="1134"/>
                  </a:lnTo>
                  <a:lnTo>
                    <a:pt x="4275" y="1140"/>
                  </a:lnTo>
                  <a:lnTo>
                    <a:pt x="4287" y="1146"/>
                  </a:lnTo>
                  <a:lnTo>
                    <a:pt x="4299" y="1150"/>
                  </a:lnTo>
                  <a:lnTo>
                    <a:pt x="4310" y="1152"/>
                  </a:lnTo>
                  <a:lnTo>
                    <a:pt x="4336" y="1154"/>
                  </a:lnTo>
                  <a:lnTo>
                    <a:pt x="4336" y="1154"/>
                  </a:lnTo>
                  <a:lnTo>
                    <a:pt x="4367" y="1152"/>
                  </a:lnTo>
                  <a:lnTo>
                    <a:pt x="4403" y="1146"/>
                  </a:lnTo>
                  <a:lnTo>
                    <a:pt x="4440" y="1134"/>
                  </a:lnTo>
                  <a:lnTo>
                    <a:pt x="4479" y="1119"/>
                  </a:lnTo>
                  <a:lnTo>
                    <a:pt x="4479" y="1119"/>
                  </a:lnTo>
                  <a:lnTo>
                    <a:pt x="4499" y="1109"/>
                  </a:lnTo>
                  <a:lnTo>
                    <a:pt x="4521" y="1097"/>
                  </a:lnTo>
                  <a:lnTo>
                    <a:pt x="4570" y="1067"/>
                  </a:lnTo>
                  <a:lnTo>
                    <a:pt x="4621" y="1030"/>
                  </a:lnTo>
                  <a:lnTo>
                    <a:pt x="4678" y="985"/>
                  </a:lnTo>
                  <a:lnTo>
                    <a:pt x="4644" y="1079"/>
                  </a:lnTo>
                  <a:lnTo>
                    <a:pt x="4644" y="1079"/>
                  </a:lnTo>
                  <a:lnTo>
                    <a:pt x="4635" y="1105"/>
                  </a:lnTo>
                  <a:lnTo>
                    <a:pt x="4633" y="1122"/>
                  </a:lnTo>
                  <a:lnTo>
                    <a:pt x="4633" y="1122"/>
                  </a:lnTo>
                  <a:lnTo>
                    <a:pt x="4635" y="1128"/>
                  </a:lnTo>
                  <a:lnTo>
                    <a:pt x="4637" y="1134"/>
                  </a:lnTo>
                  <a:lnTo>
                    <a:pt x="4641" y="1140"/>
                  </a:lnTo>
                  <a:lnTo>
                    <a:pt x="4648" y="1144"/>
                  </a:lnTo>
                  <a:lnTo>
                    <a:pt x="4648" y="1144"/>
                  </a:lnTo>
                  <a:lnTo>
                    <a:pt x="4656" y="1150"/>
                  </a:lnTo>
                  <a:lnTo>
                    <a:pt x="4664" y="1152"/>
                  </a:lnTo>
                  <a:lnTo>
                    <a:pt x="4676" y="1154"/>
                  </a:lnTo>
                  <a:lnTo>
                    <a:pt x="4686" y="1156"/>
                  </a:lnTo>
                  <a:lnTo>
                    <a:pt x="4686" y="1156"/>
                  </a:lnTo>
                  <a:lnTo>
                    <a:pt x="4715" y="1154"/>
                  </a:lnTo>
                  <a:lnTo>
                    <a:pt x="4749" y="1146"/>
                  </a:lnTo>
                  <a:lnTo>
                    <a:pt x="4786" y="1134"/>
                  </a:lnTo>
                  <a:lnTo>
                    <a:pt x="4829" y="1117"/>
                  </a:lnTo>
                  <a:lnTo>
                    <a:pt x="4829" y="1117"/>
                  </a:lnTo>
                  <a:lnTo>
                    <a:pt x="4865" y="1099"/>
                  </a:lnTo>
                  <a:lnTo>
                    <a:pt x="4910" y="1073"/>
                  </a:lnTo>
                  <a:lnTo>
                    <a:pt x="4965" y="1040"/>
                  </a:lnTo>
                  <a:lnTo>
                    <a:pt x="5028" y="1001"/>
                  </a:lnTo>
                  <a:lnTo>
                    <a:pt x="5000" y="971"/>
                  </a:lnTo>
                  <a:lnTo>
                    <a:pt x="5000" y="971"/>
                  </a:lnTo>
                  <a:lnTo>
                    <a:pt x="4918" y="1018"/>
                  </a:lnTo>
                  <a:lnTo>
                    <a:pt x="4888" y="1034"/>
                  </a:lnTo>
                  <a:lnTo>
                    <a:pt x="4867" y="1044"/>
                  </a:lnTo>
                  <a:lnTo>
                    <a:pt x="4867" y="1044"/>
                  </a:lnTo>
                  <a:lnTo>
                    <a:pt x="4845" y="1052"/>
                  </a:lnTo>
                  <a:lnTo>
                    <a:pt x="4825" y="1056"/>
                  </a:lnTo>
                  <a:lnTo>
                    <a:pt x="4825" y="1056"/>
                  </a:lnTo>
                  <a:lnTo>
                    <a:pt x="4814" y="1054"/>
                  </a:lnTo>
                  <a:lnTo>
                    <a:pt x="4808" y="1050"/>
                  </a:lnTo>
                  <a:lnTo>
                    <a:pt x="4804" y="1048"/>
                  </a:lnTo>
                  <a:lnTo>
                    <a:pt x="4800" y="1044"/>
                  </a:lnTo>
                  <a:lnTo>
                    <a:pt x="4798" y="1038"/>
                  </a:lnTo>
                  <a:lnTo>
                    <a:pt x="4796" y="1026"/>
                  </a:lnTo>
                  <a:lnTo>
                    <a:pt x="4796" y="1026"/>
                  </a:lnTo>
                  <a:lnTo>
                    <a:pt x="4798" y="1008"/>
                  </a:lnTo>
                  <a:lnTo>
                    <a:pt x="4804" y="985"/>
                  </a:lnTo>
                  <a:lnTo>
                    <a:pt x="4821" y="916"/>
                  </a:lnTo>
                  <a:lnTo>
                    <a:pt x="4963" y="452"/>
                  </a:lnTo>
                  <a:lnTo>
                    <a:pt x="4963" y="452"/>
                  </a:lnTo>
                  <a:lnTo>
                    <a:pt x="5010" y="305"/>
                  </a:lnTo>
                  <a:lnTo>
                    <a:pt x="5026" y="258"/>
                  </a:lnTo>
                  <a:lnTo>
                    <a:pt x="5036" y="232"/>
                  </a:lnTo>
                  <a:lnTo>
                    <a:pt x="5036" y="232"/>
                  </a:lnTo>
                  <a:lnTo>
                    <a:pt x="5047" y="206"/>
                  </a:lnTo>
                  <a:lnTo>
                    <a:pt x="5059" y="187"/>
                  </a:lnTo>
                  <a:lnTo>
                    <a:pt x="5073" y="171"/>
                  </a:lnTo>
                  <a:lnTo>
                    <a:pt x="5087" y="161"/>
                  </a:lnTo>
                  <a:lnTo>
                    <a:pt x="5087" y="161"/>
                  </a:lnTo>
                  <a:lnTo>
                    <a:pt x="5101" y="153"/>
                  </a:lnTo>
                  <a:lnTo>
                    <a:pt x="5114" y="147"/>
                  </a:lnTo>
                  <a:lnTo>
                    <a:pt x="5130" y="145"/>
                  </a:lnTo>
                  <a:lnTo>
                    <a:pt x="5148" y="144"/>
                  </a:lnTo>
                  <a:lnTo>
                    <a:pt x="5148" y="144"/>
                  </a:lnTo>
                  <a:lnTo>
                    <a:pt x="5183" y="145"/>
                  </a:lnTo>
                  <a:lnTo>
                    <a:pt x="5240" y="151"/>
                  </a:lnTo>
                  <a:lnTo>
                    <a:pt x="5240" y="151"/>
                  </a:lnTo>
                  <a:lnTo>
                    <a:pt x="5297" y="157"/>
                  </a:lnTo>
                  <a:lnTo>
                    <a:pt x="5334" y="159"/>
                  </a:lnTo>
                  <a:lnTo>
                    <a:pt x="5334" y="159"/>
                  </a:lnTo>
                  <a:lnTo>
                    <a:pt x="5352" y="159"/>
                  </a:lnTo>
                  <a:lnTo>
                    <a:pt x="5368" y="155"/>
                  </a:lnTo>
                  <a:lnTo>
                    <a:pt x="5382" y="151"/>
                  </a:lnTo>
                  <a:lnTo>
                    <a:pt x="5393" y="145"/>
                  </a:lnTo>
                  <a:lnTo>
                    <a:pt x="5393" y="145"/>
                  </a:lnTo>
                  <a:lnTo>
                    <a:pt x="5403" y="136"/>
                  </a:lnTo>
                  <a:lnTo>
                    <a:pt x="5411" y="128"/>
                  </a:lnTo>
                  <a:lnTo>
                    <a:pt x="5415" y="118"/>
                  </a:lnTo>
                  <a:lnTo>
                    <a:pt x="5415" y="106"/>
                  </a:lnTo>
                  <a:lnTo>
                    <a:pt x="5415" y="106"/>
                  </a:lnTo>
                  <a:lnTo>
                    <a:pt x="5415" y="94"/>
                  </a:lnTo>
                  <a:lnTo>
                    <a:pt x="5409" y="83"/>
                  </a:lnTo>
                  <a:lnTo>
                    <a:pt x="5403" y="75"/>
                  </a:lnTo>
                  <a:lnTo>
                    <a:pt x="5391" y="65"/>
                  </a:lnTo>
                  <a:lnTo>
                    <a:pt x="5391" y="65"/>
                  </a:lnTo>
                  <a:close/>
                  <a:moveTo>
                    <a:pt x="4741" y="729"/>
                  </a:moveTo>
                  <a:lnTo>
                    <a:pt x="4741" y="729"/>
                  </a:lnTo>
                  <a:lnTo>
                    <a:pt x="4719" y="798"/>
                  </a:lnTo>
                  <a:lnTo>
                    <a:pt x="4700" y="851"/>
                  </a:lnTo>
                  <a:lnTo>
                    <a:pt x="4684" y="892"/>
                  </a:lnTo>
                  <a:lnTo>
                    <a:pt x="4676" y="906"/>
                  </a:lnTo>
                  <a:lnTo>
                    <a:pt x="4668" y="918"/>
                  </a:lnTo>
                  <a:lnTo>
                    <a:pt x="4668" y="918"/>
                  </a:lnTo>
                  <a:lnTo>
                    <a:pt x="4644" y="948"/>
                  </a:lnTo>
                  <a:lnTo>
                    <a:pt x="4615" y="973"/>
                  </a:lnTo>
                  <a:lnTo>
                    <a:pt x="4584" y="999"/>
                  </a:lnTo>
                  <a:lnTo>
                    <a:pt x="4546" y="1020"/>
                  </a:lnTo>
                  <a:lnTo>
                    <a:pt x="4546" y="1020"/>
                  </a:lnTo>
                  <a:lnTo>
                    <a:pt x="4521" y="1034"/>
                  </a:lnTo>
                  <a:lnTo>
                    <a:pt x="4495" y="1042"/>
                  </a:lnTo>
                  <a:lnTo>
                    <a:pt x="4473" y="1048"/>
                  </a:lnTo>
                  <a:lnTo>
                    <a:pt x="4452" y="1050"/>
                  </a:lnTo>
                  <a:lnTo>
                    <a:pt x="4452" y="1050"/>
                  </a:lnTo>
                  <a:lnTo>
                    <a:pt x="4434" y="1048"/>
                  </a:lnTo>
                  <a:lnTo>
                    <a:pt x="4418" y="1044"/>
                  </a:lnTo>
                  <a:lnTo>
                    <a:pt x="4403" y="1036"/>
                  </a:lnTo>
                  <a:lnTo>
                    <a:pt x="4389" y="1024"/>
                  </a:lnTo>
                  <a:lnTo>
                    <a:pt x="4389" y="1024"/>
                  </a:lnTo>
                  <a:lnTo>
                    <a:pt x="4377" y="1010"/>
                  </a:lnTo>
                  <a:lnTo>
                    <a:pt x="4367" y="997"/>
                  </a:lnTo>
                  <a:lnTo>
                    <a:pt x="4363" y="979"/>
                  </a:lnTo>
                  <a:lnTo>
                    <a:pt x="4361" y="959"/>
                  </a:lnTo>
                  <a:lnTo>
                    <a:pt x="4361" y="959"/>
                  </a:lnTo>
                  <a:lnTo>
                    <a:pt x="4361" y="938"/>
                  </a:lnTo>
                  <a:lnTo>
                    <a:pt x="4365" y="916"/>
                  </a:lnTo>
                  <a:lnTo>
                    <a:pt x="4369" y="891"/>
                  </a:lnTo>
                  <a:lnTo>
                    <a:pt x="4375" y="867"/>
                  </a:lnTo>
                  <a:lnTo>
                    <a:pt x="4385" y="841"/>
                  </a:lnTo>
                  <a:lnTo>
                    <a:pt x="4395" y="814"/>
                  </a:lnTo>
                  <a:lnTo>
                    <a:pt x="4407" y="786"/>
                  </a:lnTo>
                  <a:lnTo>
                    <a:pt x="4420" y="757"/>
                  </a:lnTo>
                  <a:lnTo>
                    <a:pt x="4420" y="757"/>
                  </a:lnTo>
                  <a:lnTo>
                    <a:pt x="4436" y="729"/>
                  </a:lnTo>
                  <a:lnTo>
                    <a:pt x="4450" y="704"/>
                  </a:lnTo>
                  <a:lnTo>
                    <a:pt x="4466" y="682"/>
                  </a:lnTo>
                  <a:lnTo>
                    <a:pt x="4481" y="661"/>
                  </a:lnTo>
                  <a:lnTo>
                    <a:pt x="4497" y="643"/>
                  </a:lnTo>
                  <a:lnTo>
                    <a:pt x="4513" y="625"/>
                  </a:lnTo>
                  <a:lnTo>
                    <a:pt x="4529" y="613"/>
                  </a:lnTo>
                  <a:lnTo>
                    <a:pt x="4544" y="602"/>
                  </a:lnTo>
                  <a:lnTo>
                    <a:pt x="4544" y="602"/>
                  </a:lnTo>
                  <a:lnTo>
                    <a:pt x="4576" y="584"/>
                  </a:lnTo>
                  <a:lnTo>
                    <a:pt x="4591" y="576"/>
                  </a:lnTo>
                  <a:lnTo>
                    <a:pt x="4609" y="570"/>
                  </a:lnTo>
                  <a:lnTo>
                    <a:pt x="4625" y="566"/>
                  </a:lnTo>
                  <a:lnTo>
                    <a:pt x="4641" y="564"/>
                  </a:lnTo>
                  <a:lnTo>
                    <a:pt x="4658" y="562"/>
                  </a:lnTo>
                  <a:lnTo>
                    <a:pt x="4674" y="560"/>
                  </a:lnTo>
                  <a:lnTo>
                    <a:pt x="4674" y="560"/>
                  </a:lnTo>
                  <a:lnTo>
                    <a:pt x="4694" y="562"/>
                  </a:lnTo>
                  <a:lnTo>
                    <a:pt x="4719" y="564"/>
                  </a:lnTo>
                  <a:lnTo>
                    <a:pt x="4788" y="574"/>
                  </a:lnTo>
                  <a:lnTo>
                    <a:pt x="4741" y="729"/>
                  </a:lnTo>
                  <a:close/>
                  <a:moveTo>
                    <a:pt x="3418" y="511"/>
                  </a:moveTo>
                  <a:lnTo>
                    <a:pt x="3418" y="511"/>
                  </a:lnTo>
                  <a:lnTo>
                    <a:pt x="3408" y="503"/>
                  </a:lnTo>
                  <a:lnTo>
                    <a:pt x="3396" y="499"/>
                  </a:lnTo>
                  <a:lnTo>
                    <a:pt x="3373" y="489"/>
                  </a:lnTo>
                  <a:lnTo>
                    <a:pt x="3343" y="486"/>
                  </a:lnTo>
                  <a:lnTo>
                    <a:pt x="3310" y="484"/>
                  </a:lnTo>
                  <a:lnTo>
                    <a:pt x="3310" y="484"/>
                  </a:lnTo>
                  <a:lnTo>
                    <a:pt x="3284" y="484"/>
                  </a:lnTo>
                  <a:lnTo>
                    <a:pt x="3259" y="486"/>
                  </a:lnTo>
                  <a:lnTo>
                    <a:pt x="3235" y="489"/>
                  </a:lnTo>
                  <a:lnTo>
                    <a:pt x="3212" y="495"/>
                  </a:lnTo>
                  <a:lnTo>
                    <a:pt x="3188" y="501"/>
                  </a:lnTo>
                  <a:lnTo>
                    <a:pt x="3164" y="509"/>
                  </a:lnTo>
                  <a:lnTo>
                    <a:pt x="3143" y="519"/>
                  </a:lnTo>
                  <a:lnTo>
                    <a:pt x="3121" y="529"/>
                  </a:lnTo>
                  <a:lnTo>
                    <a:pt x="3100" y="543"/>
                  </a:lnTo>
                  <a:lnTo>
                    <a:pt x="3078" y="556"/>
                  </a:lnTo>
                  <a:lnTo>
                    <a:pt x="3058" y="570"/>
                  </a:lnTo>
                  <a:lnTo>
                    <a:pt x="3037" y="588"/>
                  </a:lnTo>
                  <a:lnTo>
                    <a:pt x="3017" y="605"/>
                  </a:lnTo>
                  <a:lnTo>
                    <a:pt x="2997" y="625"/>
                  </a:lnTo>
                  <a:lnTo>
                    <a:pt x="2980" y="647"/>
                  </a:lnTo>
                  <a:lnTo>
                    <a:pt x="2960" y="668"/>
                  </a:lnTo>
                  <a:lnTo>
                    <a:pt x="2960" y="668"/>
                  </a:lnTo>
                  <a:lnTo>
                    <a:pt x="2931" y="710"/>
                  </a:lnTo>
                  <a:lnTo>
                    <a:pt x="2905" y="749"/>
                  </a:lnTo>
                  <a:lnTo>
                    <a:pt x="2881" y="790"/>
                  </a:lnTo>
                  <a:lnTo>
                    <a:pt x="2864" y="832"/>
                  </a:lnTo>
                  <a:lnTo>
                    <a:pt x="2850" y="873"/>
                  </a:lnTo>
                  <a:lnTo>
                    <a:pt x="2840" y="914"/>
                  </a:lnTo>
                  <a:lnTo>
                    <a:pt x="2832" y="955"/>
                  </a:lnTo>
                  <a:lnTo>
                    <a:pt x="2830" y="995"/>
                  </a:lnTo>
                  <a:lnTo>
                    <a:pt x="2830" y="995"/>
                  </a:lnTo>
                  <a:lnTo>
                    <a:pt x="2832" y="1014"/>
                  </a:lnTo>
                  <a:lnTo>
                    <a:pt x="2834" y="1034"/>
                  </a:lnTo>
                  <a:lnTo>
                    <a:pt x="2836" y="1050"/>
                  </a:lnTo>
                  <a:lnTo>
                    <a:pt x="2840" y="1065"/>
                  </a:lnTo>
                  <a:lnTo>
                    <a:pt x="2846" y="1079"/>
                  </a:lnTo>
                  <a:lnTo>
                    <a:pt x="2852" y="1093"/>
                  </a:lnTo>
                  <a:lnTo>
                    <a:pt x="2860" y="1105"/>
                  </a:lnTo>
                  <a:lnTo>
                    <a:pt x="2868" y="1115"/>
                  </a:lnTo>
                  <a:lnTo>
                    <a:pt x="2868" y="1115"/>
                  </a:lnTo>
                  <a:lnTo>
                    <a:pt x="2877" y="1122"/>
                  </a:lnTo>
                  <a:lnTo>
                    <a:pt x="2889" y="1130"/>
                  </a:lnTo>
                  <a:lnTo>
                    <a:pt x="2901" y="1136"/>
                  </a:lnTo>
                  <a:lnTo>
                    <a:pt x="2915" y="1142"/>
                  </a:lnTo>
                  <a:lnTo>
                    <a:pt x="2929" y="1146"/>
                  </a:lnTo>
                  <a:lnTo>
                    <a:pt x="2944" y="1148"/>
                  </a:lnTo>
                  <a:lnTo>
                    <a:pt x="2960" y="1150"/>
                  </a:lnTo>
                  <a:lnTo>
                    <a:pt x="2978" y="1150"/>
                  </a:lnTo>
                  <a:lnTo>
                    <a:pt x="2978" y="1150"/>
                  </a:lnTo>
                  <a:lnTo>
                    <a:pt x="2999" y="1150"/>
                  </a:lnTo>
                  <a:lnTo>
                    <a:pt x="3021" y="1148"/>
                  </a:lnTo>
                  <a:lnTo>
                    <a:pt x="3045" y="1144"/>
                  </a:lnTo>
                  <a:lnTo>
                    <a:pt x="3068" y="1140"/>
                  </a:lnTo>
                  <a:lnTo>
                    <a:pt x="3094" y="1134"/>
                  </a:lnTo>
                  <a:lnTo>
                    <a:pt x="3117" y="1126"/>
                  </a:lnTo>
                  <a:lnTo>
                    <a:pt x="3168" y="1107"/>
                  </a:lnTo>
                  <a:lnTo>
                    <a:pt x="3223" y="1081"/>
                  </a:lnTo>
                  <a:lnTo>
                    <a:pt x="3278" y="1050"/>
                  </a:lnTo>
                  <a:lnTo>
                    <a:pt x="3335" y="1014"/>
                  </a:lnTo>
                  <a:lnTo>
                    <a:pt x="3396" y="971"/>
                  </a:lnTo>
                  <a:lnTo>
                    <a:pt x="3363" y="938"/>
                  </a:lnTo>
                  <a:lnTo>
                    <a:pt x="3363" y="938"/>
                  </a:lnTo>
                  <a:lnTo>
                    <a:pt x="3304" y="971"/>
                  </a:lnTo>
                  <a:lnTo>
                    <a:pt x="3251" y="999"/>
                  </a:lnTo>
                  <a:lnTo>
                    <a:pt x="3208" y="1020"/>
                  </a:lnTo>
                  <a:lnTo>
                    <a:pt x="3170" y="1034"/>
                  </a:lnTo>
                  <a:lnTo>
                    <a:pt x="3170" y="1034"/>
                  </a:lnTo>
                  <a:lnTo>
                    <a:pt x="3147" y="1042"/>
                  </a:lnTo>
                  <a:lnTo>
                    <a:pt x="3123" y="1048"/>
                  </a:lnTo>
                  <a:lnTo>
                    <a:pt x="3102" y="1052"/>
                  </a:lnTo>
                  <a:lnTo>
                    <a:pt x="3080" y="1052"/>
                  </a:lnTo>
                  <a:lnTo>
                    <a:pt x="3080" y="1052"/>
                  </a:lnTo>
                  <a:lnTo>
                    <a:pt x="3060" y="1052"/>
                  </a:lnTo>
                  <a:lnTo>
                    <a:pt x="3043" y="1048"/>
                  </a:lnTo>
                  <a:lnTo>
                    <a:pt x="3029" y="1040"/>
                  </a:lnTo>
                  <a:lnTo>
                    <a:pt x="3015" y="1030"/>
                  </a:lnTo>
                  <a:lnTo>
                    <a:pt x="3015" y="1030"/>
                  </a:lnTo>
                  <a:lnTo>
                    <a:pt x="3009" y="1024"/>
                  </a:lnTo>
                  <a:lnTo>
                    <a:pt x="3005" y="1018"/>
                  </a:lnTo>
                  <a:lnTo>
                    <a:pt x="2999" y="1001"/>
                  </a:lnTo>
                  <a:lnTo>
                    <a:pt x="2993" y="981"/>
                  </a:lnTo>
                  <a:lnTo>
                    <a:pt x="2993" y="955"/>
                  </a:lnTo>
                  <a:lnTo>
                    <a:pt x="2993" y="955"/>
                  </a:lnTo>
                  <a:lnTo>
                    <a:pt x="2995" y="916"/>
                  </a:lnTo>
                  <a:lnTo>
                    <a:pt x="3001" y="875"/>
                  </a:lnTo>
                  <a:lnTo>
                    <a:pt x="3001" y="875"/>
                  </a:lnTo>
                  <a:lnTo>
                    <a:pt x="3159" y="820"/>
                  </a:lnTo>
                  <a:lnTo>
                    <a:pt x="3212" y="800"/>
                  </a:lnTo>
                  <a:lnTo>
                    <a:pt x="3249" y="784"/>
                  </a:lnTo>
                  <a:lnTo>
                    <a:pt x="3249" y="784"/>
                  </a:lnTo>
                  <a:lnTo>
                    <a:pt x="3304" y="759"/>
                  </a:lnTo>
                  <a:lnTo>
                    <a:pt x="3347" y="733"/>
                  </a:lnTo>
                  <a:lnTo>
                    <a:pt x="3383" y="708"/>
                  </a:lnTo>
                  <a:lnTo>
                    <a:pt x="3398" y="696"/>
                  </a:lnTo>
                  <a:lnTo>
                    <a:pt x="3410" y="684"/>
                  </a:lnTo>
                  <a:lnTo>
                    <a:pt x="3410" y="684"/>
                  </a:lnTo>
                  <a:lnTo>
                    <a:pt x="3430" y="659"/>
                  </a:lnTo>
                  <a:lnTo>
                    <a:pt x="3438" y="647"/>
                  </a:lnTo>
                  <a:lnTo>
                    <a:pt x="3444" y="635"/>
                  </a:lnTo>
                  <a:lnTo>
                    <a:pt x="3449" y="623"/>
                  </a:lnTo>
                  <a:lnTo>
                    <a:pt x="3453" y="609"/>
                  </a:lnTo>
                  <a:lnTo>
                    <a:pt x="3455" y="598"/>
                  </a:lnTo>
                  <a:lnTo>
                    <a:pt x="3455" y="586"/>
                  </a:lnTo>
                  <a:lnTo>
                    <a:pt x="3455" y="586"/>
                  </a:lnTo>
                  <a:lnTo>
                    <a:pt x="3455" y="574"/>
                  </a:lnTo>
                  <a:lnTo>
                    <a:pt x="3453" y="562"/>
                  </a:lnTo>
                  <a:lnTo>
                    <a:pt x="3449" y="552"/>
                  </a:lnTo>
                  <a:lnTo>
                    <a:pt x="3446" y="543"/>
                  </a:lnTo>
                  <a:lnTo>
                    <a:pt x="3442" y="535"/>
                  </a:lnTo>
                  <a:lnTo>
                    <a:pt x="3434" y="525"/>
                  </a:lnTo>
                  <a:lnTo>
                    <a:pt x="3426" y="517"/>
                  </a:lnTo>
                  <a:lnTo>
                    <a:pt x="3418" y="511"/>
                  </a:lnTo>
                  <a:lnTo>
                    <a:pt x="3418" y="511"/>
                  </a:lnTo>
                  <a:close/>
                  <a:moveTo>
                    <a:pt x="3255" y="708"/>
                  </a:moveTo>
                  <a:lnTo>
                    <a:pt x="3255" y="708"/>
                  </a:lnTo>
                  <a:lnTo>
                    <a:pt x="3233" y="723"/>
                  </a:lnTo>
                  <a:lnTo>
                    <a:pt x="3210" y="739"/>
                  </a:lnTo>
                  <a:lnTo>
                    <a:pt x="3184" y="755"/>
                  </a:lnTo>
                  <a:lnTo>
                    <a:pt x="3155" y="769"/>
                  </a:lnTo>
                  <a:lnTo>
                    <a:pt x="3123" y="784"/>
                  </a:lnTo>
                  <a:lnTo>
                    <a:pt x="3090" y="798"/>
                  </a:lnTo>
                  <a:lnTo>
                    <a:pt x="3013" y="826"/>
                  </a:lnTo>
                  <a:lnTo>
                    <a:pt x="3013" y="826"/>
                  </a:lnTo>
                  <a:lnTo>
                    <a:pt x="3025" y="782"/>
                  </a:lnTo>
                  <a:lnTo>
                    <a:pt x="3039" y="739"/>
                  </a:lnTo>
                  <a:lnTo>
                    <a:pt x="3058" y="698"/>
                  </a:lnTo>
                  <a:lnTo>
                    <a:pt x="3078" y="655"/>
                  </a:lnTo>
                  <a:lnTo>
                    <a:pt x="3078" y="655"/>
                  </a:lnTo>
                  <a:lnTo>
                    <a:pt x="3096" y="627"/>
                  </a:lnTo>
                  <a:lnTo>
                    <a:pt x="3115" y="604"/>
                  </a:lnTo>
                  <a:lnTo>
                    <a:pt x="3135" y="584"/>
                  </a:lnTo>
                  <a:lnTo>
                    <a:pt x="3159" y="568"/>
                  </a:lnTo>
                  <a:lnTo>
                    <a:pt x="3159" y="568"/>
                  </a:lnTo>
                  <a:lnTo>
                    <a:pt x="3176" y="558"/>
                  </a:lnTo>
                  <a:lnTo>
                    <a:pt x="3194" y="552"/>
                  </a:lnTo>
                  <a:lnTo>
                    <a:pt x="3212" y="548"/>
                  </a:lnTo>
                  <a:lnTo>
                    <a:pt x="3229" y="546"/>
                  </a:lnTo>
                  <a:lnTo>
                    <a:pt x="3229" y="546"/>
                  </a:lnTo>
                  <a:lnTo>
                    <a:pt x="3247" y="548"/>
                  </a:lnTo>
                  <a:lnTo>
                    <a:pt x="3263" y="552"/>
                  </a:lnTo>
                  <a:lnTo>
                    <a:pt x="3276" y="558"/>
                  </a:lnTo>
                  <a:lnTo>
                    <a:pt x="3288" y="566"/>
                  </a:lnTo>
                  <a:lnTo>
                    <a:pt x="3288" y="566"/>
                  </a:lnTo>
                  <a:lnTo>
                    <a:pt x="3298" y="578"/>
                  </a:lnTo>
                  <a:lnTo>
                    <a:pt x="3304" y="590"/>
                  </a:lnTo>
                  <a:lnTo>
                    <a:pt x="3310" y="604"/>
                  </a:lnTo>
                  <a:lnTo>
                    <a:pt x="3310" y="619"/>
                  </a:lnTo>
                  <a:lnTo>
                    <a:pt x="3310" y="619"/>
                  </a:lnTo>
                  <a:lnTo>
                    <a:pt x="3310" y="631"/>
                  </a:lnTo>
                  <a:lnTo>
                    <a:pt x="3308" y="641"/>
                  </a:lnTo>
                  <a:lnTo>
                    <a:pt x="3302" y="653"/>
                  </a:lnTo>
                  <a:lnTo>
                    <a:pt x="3296" y="662"/>
                  </a:lnTo>
                  <a:lnTo>
                    <a:pt x="3288" y="674"/>
                  </a:lnTo>
                  <a:lnTo>
                    <a:pt x="3280" y="686"/>
                  </a:lnTo>
                  <a:lnTo>
                    <a:pt x="3255" y="708"/>
                  </a:lnTo>
                  <a:lnTo>
                    <a:pt x="3255" y="7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ko-KR" altLang="en-US" dirty="0">
                <a:solidFill>
                  <a:prstClr val="black"/>
                </a:solidFill>
                <a:latin typeface="맑은 고딕" panose="020B0503020000020004" pitchFamily="50" charset="-127"/>
                <a:ea typeface="맑은 고딕" panose="020B0503020000020004" pitchFamily="50" charset="-127"/>
              </a:endParaRPr>
            </a:p>
          </p:txBody>
        </p:sp>
        <p:sp>
          <p:nvSpPr>
            <p:cNvPr id="21" name="Freeform 73"/>
            <p:cNvSpPr>
              <a:spLocks noEditPoints="1"/>
            </p:cNvSpPr>
            <p:nvPr/>
          </p:nvSpPr>
          <p:spPr bwMode="auto">
            <a:xfrm>
              <a:off x="8166101" y="1233488"/>
              <a:ext cx="2840038" cy="184150"/>
            </a:xfrm>
            <a:custGeom>
              <a:avLst/>
              <a:gdLst>
                <a:gd name="T0" fmla="*/ 515 w 3577"/>
                <a:gd name="T1" fmla="*/ 16 h 232"/>
                <a:gd name="T2" fmla="*/ 417 w 3577"/>
                <a:gd name="T3" fmla="*/ 85 h 232"/>
                <a:gd name="T4" fmla="*/ 503 w 3577"/>
                <a:gd name="T5" fmla="*/ 201 h 232"/>
                <a:gd name="T6" fmla="*/ 409 w 3577"/>
                <a:gd name="T7" fmla="*/ 165 h 232"/>
                <a:gd name="T8" fmla="*/ 529 w 3577"/>
                <a:gd name="T9" fmla="*/ 187 h 232"/>
                <a:gd name="T10" fmla="*/ 432 w 3577"/>
                <a:gd name="T11" fmla="*/ 61 h 232"/>
                <a:gd name="T12" fmla="*/ 1114 w 3577"/>
                <a:gd name="T13" fmla="*/ 169 h 232"/>
                <a:gd name="T14" fmla="*/ 247 w 3577"/>
                <a:gd name="T15" fmla="*/ 43 h 232"/>
                <a:gd name="T16" fmla="*/ 206 w 3577"/>
                <a:gd name="T17" fmla="*/ 122 h 232"/>
                <a:gd name="T18" fmla="*/ 242 w 3577"/>
                <a:gd name="T19" fmla="*/ 130 h 232"/>
                <a:gd name="T20" fmla="*/ 192 w 3577"/>
                <a:gd name="T21" fmla="*/ 22 h 232"/>
                <a:gd name="T22" fmla="*/ 212 w 3577"/>
                <a:gd name="T23" fmla="*/ 98 h 232"/>
                <a:gd name="T24" fmla="*/ 1327 w 3577"/>
                <a:gd name="T25" fmla="*/ 4 h 232"/>
                <a:gd name="T26" fmla="*/ 90 w 3577"/>
                <a:gd name="T27" fmla="*/ 114 h 232"/>
                <a:gd name="T28" fmla="*/ 57 w 3577"/>
                <a:gd name="T29" fmla="*/ 22 h 232"/>
                <a:gd name="T30" fmla="*/ 71 w 3577"/>
                <a:gd name="T31" fmla="*/ 104 h 232"/>
                <a:gd name="T32" fmla="*/ 582 w 3577"/>
                <a:gd name="T33" fmla="*/ 122 h 232"/>
                <a:gd name="T34" fmla="*/ 912 w 3577"/>
                <a:gd name="T35" fmla="*/ 228 h 232"/>
                <a:gd name="T36" fmla="*/ 387 w 3577"/>
                <a:gd name="T37" fmla="*/ 228 h 232"/>
                <a:gd name="T38" fmla="*/ 1655 w 3577"/>
                <a:gd name="T39" fmla="*/ 201 h 232"/>
                <a:gd name="T40" fmla="*/ 2987 w 3577"/>
                <a:gd name="T41" fmla="*/ 4 h 232"/>
                <a:gd name="T42" fmla="*/ 3084 w 3577"/>
                <a:gd name="T43" fmla="*/ 228 h 232"/>
                <a:gd name="T44" fmla="*/ 3086 w 3577"/>
                <a:gd name="T45" fmla="*/ 104 h 232"/>
                <a:gd name="T46" fmla="*/ 3082 w 3577"/>
                <a:gd name="T47" fmla="*/ 57 h 232"/>
                <a:gd name="T48" fmla="*/ 2913 w 3577"/>
                <a:gd name="T49" fmla="*/ 24 h 232"/>
                <a:gd name="T50" fmla="*/ 2885 w 3577"/>
                <a:gd name="T51" fmla="*/ 0 h 232"/>
                <a:gd name="T52" fmla="*/ 2826 w 3577"/>
                <a:gd name="T53" fmla="*/ 193 h 232"/>
                <a:gd name="T54" fmla="*/ 2929 w 3577"/>
                <a:gd name="T55" fmla="*/ 208 h 232"/>
                <a:gd name="T56" fmla="*/ 2844 w 3577"/>
                <a:gd name="T57" fmla="*/ 45 h 232"/>
                <a:gd name="T58" fmla="*/ 1389 w 3577"/>
                <a:gd name="T59" fmla="*/ 12 h 232"/>
                <a:gd name="T60" fmla="*/ 1380 w 3577"/>
                <a:gd name="T61" fmla="*/ 212 h 232"/>
                <a:gd name="T62" fmla="*/ 1498 w 3577"/>
                <a:gd name="T63" fmla="*/ 116 h 232"/>
                <a:gd name="T64" fmla="*/ 1415 w 3577"/>
                <a:gd name="T65" fmla="*/ 214 h 232"/>
                <a:gd name="T66" fmla="*/ 1431 w 3577"/>
                <a:gd name="T67" fmla="*/ 16 h 232"/>
                <a:gd name="T68" fmla="*/ 3559 w 3577"/>
                <a:gd name="T69" fmla="*/ 12 h 232"/>
                <a:gd name="T70" fmla="*/ 3573 w 3577"/>
                <a:gd name="T71" fmla="*/ 88 h 232"/>
                <a:gd name="T72" fmla="*/ 3546 w 3577"/>
                <a:gd name="T73" fmla="*/ 28 h 232"/>
                <a:gd name="T74" fmla="*/ 3412 w 3577"/>
                <a:gd name="T75" fmla="*/ 146 h 232"/>
                <a:gd name="T76" fmla="*/ 3324 w 3577"/>
                <a:gd name="T77" fmla="*/ 183 h 232"/>
                <a:gd name="T78" fmla="*/ 3383 w 3577"/>
                <a:gd name="T79" fmla="*/ 230 h 232"/>
                <a:gd name="T80" fmla="*/ 2535 w 3577"/>
                <a:gd name="T81" fmla="*/ 228 h 232"/>
                <a:gd name="T82" fmla="*/ 3172 w 3577"/>
                <a:gd name="T83" fmla="*/ 4 h 232"/>
                <a:gd name="T84" fmla="*/ 3151 w 3577"/>
                <a:gd name="T85" fmla="*/ 212 h 232"/>
                <a:gd name="T86" fmla="*/ 3267 w 3577"/>
                <a:gd name="T87" fmla="*/ 165 h 232"/>
                <a:gd name="T88" fmla="*/ 3200 w 3577"/>
                <a:gd name="T89" fmla="*/ 214 h 232"/>
                <a:gd name="T90" fmla="*/ 3186 w 3577"/>
                <a:gd name="T91" fmla="*/ 18 h 232"/>
                <a:gd name="T92" fmla="*/ 2412 w 3577"/>
                <a:gd name="T93" fmla="*/ 16 h 232"/>
                <a:gd name="T94" fmla="*/ 2451 w 3577"/>
                <a:gd name="T95" fmla="*/ 8 h 232"/>
                <a:gd name="T96" fmla="*/ 2345 w 3577"/>
                <a:gd name="T97" fmla="*/ 116 h 232"/>
                <a:gd name="T98" fmla="*/ 2474 w 3577"/>
                <a:gd name="T99" fmla="*/ 110 h 232"/>
                <a:gd name="T100" fmla="*/ 2364 w 3577"/>
                <a:gd name="T101" fmla="*/ 116 h 232"/>
                <a:gd name="T102" fmla="*/ 1914 w 3577"/>
                <a:gd name="T103" fmla="*/ 226 h 232"/>
                <a:gd name="T104" fmla="*/ 1960 w 3577"/>
                <a:gd name="T105" fmla="*/ 31 h 232"/>
                <a:gd name="T106" fmla="*/ 1912 w 3577"/>
                <a:gd name="T107" fmla="*/ 208 h 232"/>
                <a:gd name="T108" fmla="*/ 1950 w 3577"/>
                <a:gd name="T109" fmla="*/ 146 h 232"/>
                <a:gd name="T110" fmla="*/ 2195 w 3577"/>
                <a:gd name="T111" fmla="*/ 16 h 232"/>
                <a:gd name="T112" fmla="*/ 2231 w 3577"/>
                <a:gd name="T113" fmla="*/ 8 h 232"/>
                <a:gd name="T114" fmla="*/ 2142 w 3577"/>
                <a:gd name="T115" fmla="*/ 85 h 232"/>
                <a:gd name="T116" fmla="*/ 2223 w 3577"/>
                <a:gd name="T117" fmla="*/ 204 h 232"/>
                <a:gd name="T118" fmla="*/ 2132 w 3577"/>
                <a:gd name="T119" fmla="*/ 181 h 232"/>
                <a:gd name="T120" fmla="*/ 2252 w 3577"/>
                <a:gd name="T121" fmla="*/ 173 h 232"/>
                <a:gd name="T122" fmla="*/ 2156 w 3577"/>
                <a:gd name="T123" fmla="*/ 5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77" h="232">
                  <a:moveTo>
                    <a:pt x="470" y="16"/>
                  </a:moveTo>
                  <a:lnTo>
                    <a:pt x="470" y="16"/>
                  </a:lnTo>
                  <a:lnTo>
                    <a:pt x="479" y="18"/>
                  </a:lnTo>
                  <a:lnTo>
                    <a:pt x="489" y="20"/>
                  </a:lnTo>
                  <a:lnTo>
                    <a:pt x="495" y="24"/>
                  </a:lnTo>
                  <a:lnTo>
                    <a:pt x="501" y="28"/>
                  </a:lnTo>
                  <a:lnTo>
                    <a:pt x="501" y="28"/>
                  </a:lnTo>
                  <a:lnTo>
                    <a:pt x="503" y="33"/>
                  </a:lnTo>
                  <a:lnTo>
                    <a:pt x="507" y="41"/>
                  </a:lnTo>
                  <a:lnTo>
                    <a:pt x="509" y="61"/>
                  </a:lnTo>
                  <a:lnTo>
                    <a:pt x="529" y="61"/>
                  </a:lnTo>
                  <a:lnTo>
                    <a:pt x="529" y="61"/>
                  </a:lnTo>
                  <a:lnTo>
                    <a:pt x="529" y="47"/>
                  </a:lnTo>
                  <a:lnTo>
                    <a:pt x="525" y="33"/>
                  </a:lnTo>
                  <a:lnTo>
                    <a:pt x="521" y="24"/>
                  </a:lnTo>
                  <a:lnTo>
                    <a:pt x="515" y="16"/>
                  </a:lnTo>
                  <a:lnTo>
                    <a:pt x="507" y="8"/>
                  </a:lnTo>
                  <a:lnTo>
                    <a:pt x="497" y="4"/>
                  </a:lnTo>
                  <a:lnTo>
                    <a:pt x="485" y="0"/>
                  </a:lnTo>
                  <a:lnTo>
                    <a:pt x="472" y="0"/>
                  </a:lnTo>
                  <a:lnTo>
                    <a:pt x="472" y="0"/>
                  </a:lnTo>
                  <a:lnTo>
                    <a:pt x="458" y="0"/>
                  </a:lnTo>
                  <a:lnTo>
                    <a:pt x="446" y="4"/>
                  </a:lnTo>
                  <a:lnTo>
                    <a:pt x="434" y="8"/>
                  </a:lnTo>
                  <a:lnTo>
                    <a:pt x="426" y="14"/>
                  </a:lnTo>
                  <a:lnTo>
                    <a:pt x="418" y="22"/>
                  </a:lnTo>
                  <a:lnTo>
                    <a:pt x="415" y="31"/>
                  </a:lnTo>
                  <a:lnTo>
                    <a:pt x="413" y="41"/>
                  </a:lnTo>
                  <a:lnTo>
                    <a:pt x="411" y="55"/>
                  </a:lnTo>
                  <a:lnTo>
                    <a:pt x="411" y="55"/>
                  </a:lnTo>
                  <a:lnTo>
                    <a:pt x="413" y="71"/>
                  </a:lnTo>
                  <a:lnTo>
                    <a:pt x="417" y="85"/>
                  </a:lnTo>
                  <a:lnTo>
                    <a:pt x="417" y="85"/>
                  </a:lnTo>
                  <a:lnTo>
                    <a:pt x="422" y="90"/>
                  </a:lnTo>
                  <a:lnTo>
                    <a:pt x="432" y="100"/>
                  </a:lnTo>
                  <a:lnTo>
                    <a:pt x="456" y="116"/>
                  </a:lnTo>
                  <a:lnTo>
                    <a:pt x="456" y="116"/>
                  </a:lnTo>
                  <a:lnTo>
                    <a:pt x="481" y="134"/>
                  </a:lnTo>
                  <a:lnTo>
                    <a:pt x="495" y="142"/>
                  </a:lnTo>
                  <a:lnTo>
                    <a:pt x="495" y="142"/>
                  </a:lnTo>
                  <a:lnTo>
                    <a:pt x="501" y="149"/>
                  </a:lnTo>
                  <a:lnTo>
                    <a:pt x="505" y="157"/>
                  </a:lnTo>
                  <a:lnTo>
                    <a:pt x="507" y="165"/>
                  </a:lnTo>
                  <a:lnTo>
                    <a:pt x="509" y="175"/>
                  </a:lnTo>
                  <a:lnTo>
                    <a:pt x="509" y="175"/>
                  </a:lnTo>
                  <a:lnTo>
                    <a:pt x="509" y="185"/>
                  </a:lnTo>
                  <a:lnTo>
                    <a:pt x="507" y="193"/>
                  </a:lnTo>
                  <a:lnTo>
                    <a:pt x="503" y="201"/>
                  </a:lnTo>
                  <a:lnTo>
                    <a:pt x="499" y="204"/>
                  </a:lnTo>
                  <a:lnTo>
                    <a:pt x="493" y="210"/>
                  </a:lnTo>
                  <a:lnTo>
                    <a:pt x="487" y="212"/>
                  </a:lnTo>
                  <a:lnTo>
                    <a:pt x="479" y="214"/>
                  </a:lnTo>
                  <a:lnTo>
                    <a:pt x="470" y="214"/>
                  </a:lnTo>
                  <a:lnTo>
                    <a:pt x="470" y="214"/>
                  </a:lnTo>
                  <a:lnTo>
                    <a:pt x="458" y="214"/>
                  </a:lnTo>
                  <a:lnTo>
                    <a:pt x="448" y="210"/>
                  </a:lnTo>
                  <a:lnTo>
                    <a:pt x="440" y="206"/>
                  </a:lnTo>
                  <a:lnTo>
                    <a:pt x="434" y="199"/>
                  </a:lnTo>
                  <a:lnTo>
                    <a:pt x="434" y="199"/>
                  </a:lnTo>
                  <a:lnTo>
                    <a:pt x="432" y="193"/>
                  </a:lnTo>
                  <a:lnTo>
                    <a:pt x="430" y="185"/>
                  </a:lnTo>
                  <a:lnTo>
                    <a:pt x="428" y="165"/>
                  </a:lnTo>
                  <a:lnTo>
                    <a:pt x="409" y="165"/>
                  </a:lnTo>
                  <a:lnTo>
                    <a:pt x="409" y="165"/>
                  </a:lnTo>
                  <a:lnTo>
                    <a:pt x="409" y="181"/>
                  </a:lnTo>
                  <a:lnTo>
                    <a:pt x="411" y="195"/>
                  </a:lnTo>
                  <a:lnTo>
                    <a:pt x="415" y="206"/>
                  </a:lnTo>
                  <a:lnTo>
                    <a:pt x="422" y="214"/>
                  </a:lnTo>
                  <a:lnTo>
                    <a:pt x="430" y="222"/>
                  </a:lnTo>
                  <a:lnTo>
                    <a:pt x="442" y="228"/>
                  </a:lnTo>
                  <a:lnTo>
                    <a:pt x="454" y="230"/>
                  </a:lnTo>
                  <a:lnTo>
                    <a:pt x="470" y="232"/>
                  </a:lnTo>
                  <a:lnTo>
                    <a:pt x="470" y="232"/>
                  </a:lnTo>
                  <a:lnTo>
                    <a:pt x="483" y="230"/>
                  </a:lnTo>
                  <a:lnTo>
                    <a:pt x="495" y="228"/>
                  </a:lnTo>
                  <a:lnTo>
                    <a:pt x="505" y="224"/>
                  </a:lnTo>
                  <a:lnTo>
                    <a:pt x="513" y="216"/>
                  </a:lnTo>
                  <a:lnTo>
                    <a:pt x="521" y="208"/>
                  </a:lnTo>
                  <a:lnTo>
                    <a:pt x="525" y="199"/>
                  </a:lnTo>
                  <a:lnTo>
                    <a:pt x="529" y="187"/>
                  </a:lnTo>
                  <a:lnTo>
                    <a:pt x="529" y="173"/>
                  </a:lnTo>
                  <a:lnTo>
                    <a:pt x="529" y="173"/>
                  </a:lnTo>
                  <a:lnTo>
                    <a:pt x="527" y="153"/>
                  </a:lnTo>
                  <a:lnTo>
                    <a:pt x="525" y="147"/>
                  </a:lnTo>
                  <a:lnTo>
                    <a:pt x="521" y="140"/>
                  </a:lnTo>
                  <a:lnTo>
                    <a:pt x="521" y="140"/>
                  </a:lnTo>
                  <a:lnTo>
                    <a:pt x="513" y="130"/>
                  </a:lnTo>
                  <a:lnTo>
                    <a:pt x="499" y="120"/>
                  </a:lnTo>
                  <a:lnTo>
                    <a:pt x="499" y="120"/>
                  </a:lnTo>
                  <a:lnTo>
                    <a:pt x="474" y="104"/>
                  </a:lnTo>
                  <a:lnTo>
                    <a:pt x="474" y="104"/>
                  </a:lnTo>
                  <a:lnTo>
                    <a:pt x="442" y="83"/>
                  </a:lnTo>
                  <a:lnTo>
                    <a:pt x="442" y="83"/>
                  </a:lnTo>
                  <a:lnTo>
                    <a:pt x="438" y="77"/>
                  </a:lnTo>
                  <a:lnTo>
                    <a:pt x="434" y="69"/>
                  </a:lnTo>
                  <a:lnTo>
                    <a:pt x="432" y="61"/>
                  </a:lnTo>
                  <a:lnTo>
                    <a:pt x="430" y="51"/>
                  </a:lnTo>
                  <a:lnTo>
                    <a:pt x="430" y="51"/>
                  </a:lnTo>
                  <a:lnTo>
                    <a:pt x="432" y="43"/>
                  </a:lnTo>
                  <a:lnTo>
                    <a:pt x="434" y="35"/>
                  </a:lnTo>
                  <a:lnTo>
                    <a:pt x="436" y="30"/>
                  </a:lnTo>
                  <a:lnTo>
                    <a:pt x="440" y="26"/>
                  </a:lnTo>
                  <a:lnTo>
                    <a:pt x="446" y="22"/>
                  </a:lnTo>
                  <a:lnTo>
                    <a:pt x="454" y="18"/>
                  </a:lnTo>
                  <a:lnTo>
                    <a:pt x="462" y="18"/>
                  </a:lnTo>
                  <a:lnTo>
                    <a:pt x="470" y="16"/>
                  </a:lnTo>
                  <a:lnTo>
                    <a:pt x="470" y="16"/>
                  </a:lnTo>
                  <a:close/>
                  <a:moveTo>
                    <a:pt x="1059" y="4"/>
                  </a:moveTo>
                  <a:lnTo>
                    <a:pt x="989" y="228"/>
                  </a:lnTo>
                  <a:lnTo>
                    <a:pt x="1008" y="228"/>
                  </a:lnTo>
                  <a:lnTo>
                    <a:pt x="1026" y="169"/>
                  </a:lnTo>
                  <a:lnTo>
                    <a:pt x="1114" y="169"/>
                  </a:lnTo>
                  <a:lnTo>
                    <a:pt x="1132" y="228"/>
                  </a:lnTo>
                  <a:lnTo>
                    <a:pt x="1152" y="228"/>
                  </a:lnTo>
                  <a:lnTo>
                    <a:pt x="1083" y="4"/>
                  </a:lnTo>
                  <a:lnTo>
                    <a:pt x="1059" y="4"/>
                  </a:lnTo>
                  <a:close/>
                  <a:moveTo>
                    <a:pt x="1032" y="151"/>
                  </a:moveTo>
                  <a:lnTo>
                    <a:pt x="1069" y="26"/>
                  </a:lnTo>
                  <a:lnTo>
                    <a:pt x="1071" y="26"/>
                  </a:lnTo>
                  <a:lnTo>
                    <a:pt x="1108" y="151"/>
                  </a:lnTo>
                  <a:lnTo>
                    <a:pt x="1032" y="151"/>
                  </a:lnTo>
                  <a:close/>
                  <a:moveTo>
                    <a:pt x="242" y="92"/>
                  </a:moveTo>
                  <a:lnTo>
                    <a:pt x="242" y="92"/>
                  </a:lnTo>
                  <a:lnTo>
                    <a:pt x="244" y="87"/>
                  </a:lnTo>
                  <a:lnTo>
                    <a:pt x="246" y="79"/>
                  </a:lnTo>
                  <a:lnTo>
                    <a:pt x="247" y="57"/>
                  </a:lnTo>
                  <a:lnTo>
                    <a:pt x="247" y="57"/>
                  </a:lnTo>
                  <a:lnTo>
                    <a:pt x="247" y="43"/>
                  </a:lnTo>
                  <a:lnTo>
                    <a:pt x="246" y="31"/>
                  </a:lnTo>
                  <a:lnTo>
                    <a:pt x="242" y="24"/>
                  </a:lnTo>
                  <a:lnTo>
                    <a:pt x="236" y="16"/>
                  </a:lnTo>
                  <a:lnTo>
                    <a:pt x="236" y="16"/>
                  </a:lnTo>
                  <a:lnTo>
                    <a:pt x="230" y="10"/>
                  </a:lnTo>
                  <a:lnTo>
                    <a:pt x="220" y="8"/>
                  </a:lnTo>
                  <a:lnTo>
                    <a:pt x="208" y="4"/>
                  </a:lnTo>
                  <a:lnTo>
                    <a:pt x="194" y="4"/>
                  </a:lnTo>
                  <a:lnTo>
                    <a:pt x="132" y="4"/>
                  </a:lnTo>
                  <a:lnTo>
                    <a:pt x="132" y="228"/>
                  </a:lnTo>
                  <a:lnTo>
                    <a:pt x="151" y="228"/>
                  </a:lnTo>
                  <a:lnTo>
                    <a:pt x="151" y="120"/>
                  </a:lnTo>
                  <a:lnTo>
                    <a:pt x="189" y="120"/>
                  </a:lnTo>
                  <a:lnTo>
                    <a:pt x="189" y="120"/>
                  </a:lnTo>
                  <a:lnTo>
                    <a:pt x="198" y="120"/>
                  </a:lnTo>
                  <a:lnTo>
                    <a:pt x="206" y="122"/>
                  </a:lnTo>
                  <a:lnTo>
                    <a:pt x="212" y="126"/>
                  </a:lnTo>
                  <a:lnTo>
                    <a:pt x="218" y="130"/>
                  </a:lnTo>
                  <a:lnTo>
                    <a:pt x="218" y="130"/>
                  </a:lnTo>
                  <a:lnTo>
                    <a:pt x="224" y="142"/>
                  </a:lnTo>
                  <a:lnTo>
                    <a:pt x="226" y="153"/>
                  </a:lnTo>
                  <a:lnTo>
                    <a:pt x="226" y="171"/>
                  </a:lnTo>
                  <a:lnTo>
                    <a:pt x="226" y="171"/>
                  </a:lnTo>
                  <a:lnTo>
                    <a:pt x="228" y="210"/>
                  </a:lnTo>
                  <a:lnTo>
                    <a:pt x="230" y="228"/>
                  </a:lnTo>
                  <a:lnTo>
                    <a:pt x="247" y="228"/>
                  </a:lnTo>
                  <a:lnTo>
                    <a:pt x="247" y="228"/>
                  </a:lnTo>
                  <a:lnTo>
                    <a:pt x="246" y="203"/>
                  </a:lnTo>
                  <a:lnTo>
                    <a:pt x="246" y="203"/>
                  </a:lnTo>
                  <a:lnTo>
                    <a:pt x="244" y="144"/>
                  </a:lnTo>
                  <a:lnTo>
                    <a:pt x="244" y="144"/>
                  </a:lnTo>
                  <a:lnTo>
                    <a:pt x="242" y="130"/>
                  </a:lnTo>
                  <a:lnTo>
                    <a:pt x="240" y="124"/>
                  </a:lnTo>
                  <a:lnTo>
                    <a:pt x="236" y="120"/>
                  </a:lnTo>
                  <a:lnTo>
                    <a:pt x="236" y="120"/>
                  </a:lnTo>
                  <a:lnTo>
                    <a:pt x="228" y="116"/>
                  </a:lnTo>
                  <a:lnTo>
                    <a:pt x="212" y="112"/>
                  </a:lnTo>
                  <a:lnTo>
                    <a:pt x="212" y="110"/>
                  </a:lnTo>
                  <a:lnTo>
                    <a:pt x="212" y="110"/>
                  </a:lnTo>
                  <a:lnTo>
                    <a:pt x="222" y="108"/>
                  </a:lnTo>
                  <a:lnTo>
                    <a:pt x="230" y="104"/>
                  </a:lnTo>
                  <a:lnTo>
                    <a:pt x="238" y="98"/>
                  </a:lnTo>
                  <a:lnTo>
                    <a:pt x="242" y="92"/>
                  </a:lnTo>
                  <a:lnTo>
                    <a:pt x="242" y="92"/>
                  </a:lnTo>
                  <a:close/>
                  <a:moveTo>
                    <a:pt x="185" y="102"/>
                  </a:moveTo>
                  <a:lnTo>
                    <a:pt x="151" y="102"/>
                  </a:lnTo>
                  <a:lnTo>
                    <a:pt x="151" y="22"/>
                  </a:lnTo>
                  <a:lnTo>
                    <a:pt x="192" y="22"/>
                  </a:lnTo>
                  <a:lnTo>
                    <a:pt x="192" y="22"/>
                  </a:lnTo>
                  <a:lnTo>
                    <a:pt x="208" y="22"/>
                  </a:lnTo>
                  <a:lnTo>
                    <a:pt x="214" y="26"/>
                  </a:lnTo>
                  <a:lnTo>
                    <a:pt x="218" y="28"/>
                  </a:lnTo>
                  <a:lnTo>
                    <a:pt x="218" y="28"/>
                  </a:lnTo>
                  <a:lnTo>
                    <a:pt x="222" y="31"/>
                  </a:lnTo>
                  <a:lnTo>
                    <a:pt x="226" y="39"/>
                  </a:lnTo>
                  <a:lnTo>
                    <a:pt x="228" y="47"/>
                  </a:lnTo>
                  <a:lnTo>
                    <a:pt x="228" y="57"/>
                  </a:lnTo>
                  <a:lnTo>
                    <a:pt x="228" y="57"/>
                  </a:lnTo>
                  <a:lnTo>
                    <a:pt x="228" y="69"/>
                  </a:lnTo>
                  <a:lnTo>
                    <a:pt x="226" y="81"/>
                  </a:lnTo>
                  <a:lnTo>
                    <a:pt x="222" y="88"/>
                  </a:lnTo>
                  <a:lnTo>
                    <a:pt x="218" y="92"/>
                  </a:lnTo>
                  <a:lnTo>
                    <a:pt x="218" y="92"/>
                  </a:lnTo>
                  <a:lnTo>
                    <a:pt x="212" y="98"/>
                  </a:lnTo>
                  <a:lnTo>
                    <a:pt x="204" y="100"/>
                  </a:lnTo>
                  <a:lnTo>
                    <a:pt x="194" y="102"/>
                  </a:lnTo>
                  <a:lnTo>
                    <a:pt x="185" y="102"/>
                  </a:lnTo>
                  <a:lnTo>
                    <a:pt x="185" y="102"/>
                  </a:lnTo>
                  <a:close/>
                  <a:moveTo>
                    <a:pt x="1156" y="22"/>
                  </a:moveTo>
                  <a:lnTo>
                    <a:pt x="1209" y="22"/>
                  </a:lnTo>
                  <a:lnTo>
                    <a:pt x="1209" y="228"/>
                  </a:lnTo>
                  <a:lnTo>
                    <a:pt x="1228" y="228"/>
                  </a:lnTo>
                  <a:lnTo>
                    <a:pt x="1228" y="22"/>
                  </a:lnTo>
                  <a:lnTo>
                    <a:pt x="1283" y="22"/>
                  </a:lnTo>
                  <a:lnTo>
                    <a:pt x="1283" y="4"/>
                  </a:lnTo>
                  <a:lnTo>
                    <a:pt x="1156" y="4"/>
                  </a:lnTo>
                  <a:lnTo>
                    <a:pt x="1156" y="22"/>
                  </a:lnTo>
                  <a:close/>
                  <a:moveTo>
                    <a:pt x="1307" y="228"/>
                  </a:moveTo>
                  <a:lnTo>
                    <a:pt x="1327" y="228"/>
                  </a:lnTo>
                  <a:lnTo>
                    <a:pt x="1327" y="4"/>
                  </a:lnTo>
                  <a:lnTo>
                    <a:pt x="1307" y="4"/>
                  </a:lnTo>
                  <a:lnTo>
                    <a:pt x="1307" y="228"/>
                  </a:lnTo>
                  <a:close/>
                  <a:moveTo>
                    <a:pt x="92" y="12"/>
                  </a:moveTo>
                  <a:lnTo>
                    <a:pt x="92" y="12"/>
                  </a:lnTo>
                  <a:lnTo>
                    <a:pt x="86" y="8"/>
                  </a:lnTo>
                  <a:lnTo>
                    <a:pt x="78" y="6"/>
                  </a:lnTo>
                  <a:lnTo>
                    <a:pt x="61" y="4"/>
                  </a:lnTo>
                  <a:lnTo>
                    <a:pt x="0" y="4"/>
                  </a:lnTo>
                  <a:lnTo>
                    <a:pt x="0" y="228"/>
                  </a:lnTo>
                  <a:lnTo>
                    <a:pt x="19" y="228"/>
                  </a:lnTo>
                  <a:lnTo>
                    <a:pt x="19" y="124"/>
                  </a:lnTo>
                  <a:lnTo>
                    <a:pt x="57" y="124"/>
                  </a:lnTo>
                  <a:lnTo>
                    <a:pt x="57" y="124"/>
                  </a:lnTo>
                  <a:lnTo>
                    <a:pt x="71" y="122"/>
                  </a:lnTo>
                  <a:lnTo>
                    <a:pt x="82" y="120"/>
                  </a:lnTo>
                  <a:lnTo>
                    <a:pt x="90" y="114"/>
                  </a:lnTo>
                  <a:lnTo>
                    <a:pt x="98" y="108"/>
                  </a:lnTo>
                  <a:lnTo>
                    <a:pt x="98" y="108"/>
                  </a:lnTo>
                  <a:lnTo>
                    <a:pt x="104" y="98"/>
                  </a:lnTo>
                  <a:lnTo>
                    <a:pt x="108" y="88"/>
                  </a:lnTo>
                  <a:lnTo>
                    <a:pt x="110" y="75"/>
                  </a:lnTo>
                  <a:lnTo>
                    <a:pt x="110" y="59"/>
                  </a:lnTo>
                  <a:lnTo>
                    <a:pt x="110" y="59"/>
                  </a:lnTo>
                  <a:lnTo>
                    <a:pt x="110" y="43"/>
                  </a:lnTo>
                  <a:lnTo>
                    <a:pt x="106" y="30"/>
                  </a:lnTo>
                  <a:lnTo>
                    <a:pt x="100" y="20"/>
                  </a:lnTo>
                  <a:lnTo>
                    <a:pt x="92" y="12"/>
                  </a:lnTo>
                  <a:lnTo>
                    <a:pt x="92" y="12"/>
                  </a:lnTo>
                  <a:close/>
                  <a:moveTo>
                    <a:pt x="57" y="106"/>
                  </a:moveTo>
                  <a:lnTo>
                    <a:pt x="19" y="106"/>
                  </a:lnTo>
                  <a:lnTo>
                    <a:pt x="19" y="22"/>
                  </a:lnTo>
                  <a:lnTo>
                    <a:pt x="57" y="22"/>
                  </a:lnTo>
                  <a:lnTo>
                    <a:pt x="57" y="22"/>
                  </a:lnTo>
                  <a:lnTo>
                    <a:pt x="71" y="22"/>
                  </a:lnTo>
                  <a:lnTo>
                    <a:pt x="76" y="24"/>
                  </a:lnTo>
                  <a:lnTo>
                    <a:pt x="80" y="28"/>
                  </a:lnTo>
                  <a:lnTo>
                    <a:pt x="80" y="28"/>
                  </a:lnTo>
                  <a:lnTo>
                    <a:pt x="84" y="33"/>
                  </a:lnTo>
                  <a:lnTo>
                    <a:pt x="88" y="41"/>
                  </a:lnTo>
                  <a:lnTo>
                    <a:pt x="90" y="49"/>
                  </a:lnTo>
                  <a:lnTo>
                    <a:pt x="90" y="61"/>
                  </a:lnTo>
                  <a:lnTo>
                    <a:pt x="90" y="61"/>
                  </a:lnTo>
                  <a:lnTo>
                    <a:pt x="90" y="73"/>
                  </a:lnTo>
                  <a:lnTo>
                    <a:pt x="88" y="81"/>
                  </a:lnTo>
                  <a:lnTo>
                    <a:pt x="86" y="88"/>
                  </a:lnTo>
                  <a:lnTo>
                    <a:pt x="82" y="96"/>
                  </a:lnTo>
                  <a:lnTo>
                    <a:pt x="76" y="100"/>
                  </a:lnTo>
                  <a:lnTo>
                    <a:pt x="71" y="104"/>
                  </a:lnTo>
                  <a:lnTo>
                    <a:pt x="65" y="106"/>
                  </a:lnTo>
                  <a:lnTo>
                    <a:pt x="57" y="106"/>
                  </a:lnTo>
                  <a:lnTo>
                    <a:pt x="57" y="106"/>
                  </a:lnTo>
                  <a:close/>
                  <a:moveTo>
                    <a:pt x="582" y="122"/>
                  </a:moveTo>
                  <a:lnTo>
                    <a:pt x="660" y="122"/>
                  </a:lnTo>
                  <a:lnTo>
                    <a:pt x="660" y="104"/>
                  </a:lnTo>
                  <a:lnTo>
                    <a:pt x="582" y="104"/>
                  </a:lnTo>
                  <a:lnTo>
                    <a:pt x="582" y="22"/>
                  </a:lnTo>
                  <a:lnTo>
                    <a:pt x="664" y="22"/>
                  </a:lnTo>
                  <a:lnTo>
                    <a:pt x="664" y="4"/>
                  </a:lnTo>
                  <a:lnTo>
                    <a:pt x="562" y="4"/>
                  </a:lnTo>
                  <a:lnTo>
                    <a:pt x="562" y="228"/>
                  </a:lnTo>
                  <a:lnTo>
                    <a:pt x="666" y="228"/>
                  </a:lnTo>
                  <a:lnTo>
                    <a:pt x="666" y="210"/>
                  </a:lnTo>
                  <a:lnTo>
                    <a:pt x="582" y="210"/>
                  </a:lnTo>
                  <a:lnTo>
                    <a:pt x="582" y="122"/>
                  </a:lnTo>
                  <a:close/>
                  <a:moveTo>
                    <a:pt x="816" y="201"/>
                  </a:moveTo>
                  <a:lnTo>
                    <a:pt x="816" y="201"/>
                  </a:lnTo>
                  <a:lnTo>
                    <a:pt x="725" y="4"/>
                  </a:lnTo>
                  <a:lnTo>
                    <a:pt x="694" y="4"/>
                  </a:lnTo>
                  <a:lnTo>
                    <a:pt x="694" y="228"/>
                  </a:lnTo>
                  <a:lnTo>
                    <a:pt x="713" y="228"/>
                  </a:lnTo>
                  <a:lnTo>
                    <a:pt x="713" y="30"/>
                  </a:lnTo>
                  <a:lnTo>
                    <a:pt x="715" y="30"/>
                  </a:lnTo>
                  <a:lnTo>
                    <a:pt x="806" y="228"/>
                  </a:lnTo>
                  <a:lnTo>
                    <a:pt x="835" y="228"/>
                  </a:lnTo>
                  <a:lnTo>
                    <a:pt x="835" y="4"/>
                  </a:lnTo>
                  <a:lnTo>
                    <a:pt x="816" y="4"/>
                  </a:lnTo>
                  <a:lnTo>
                    <a:pt x="816" y="201"/>
                  </a:lnTo>
                  <a:close/>
                  <a:moveTo>
                    <a:pt x="859" y="22"/>
                  </a:moveTo>
                  <a:lnTo>
                    <a:pt x="912" y="22"/>
                  </a:lnTo>
                  <a:lnTo>
                    <a:pt x="912" y="228"/>
                  </a:lnTo>
                  <a:lnTo>
                    <a:pt x="932" y="228"/>
                  </a:lnTo>
                  <a:lnTo>
                    <a:pt x="932" y="22"/>
                  </a:lnTo>
                  <a:lnTo>
                    <a:pt x="987" y="22"/>
                  </a:lnTo>
                  <a:lnTo>
                    <a:pt x="987" y="4"/>
                  </a:lnTo>
                  <a:lnTo>
                    <a:pt x="859" y="4"/>
                  </a:lnTo>
                  <a:lnTo>
                    <a:pt x="859" y="22"/>
                  </a:lnTo>
                  <a:close/>
                  <a:moveTo>
                    <a:pt x="303" y="122"/>
                  </a:moveTo>
                  <a:lnTo>
                    <a:pt x="381" y="122"/>
                  </a:lnTo>
                  <a:lnTo>
                    <a:pt x="381" y="104"/>
                  </a:lnTo>
                  <a:lnTo>
                    <a:pt x="303" y="104"/>
                  </a:lnTo>
                  <a:lnTo>
                    <a:pt x="303" y="22"/>
                  </a:lnTo>
                  <a:lnTo>
                    <a:pt x="383" y="22"/>
                  </a:lnTo>
                  <a:lnTo>
                    <a:pt x="383" y="4"/>
                  </a:lnTo>
                  <a:lnTo>
                    <a:pt x="283" y="4"/>
                  </a:lnTo>
                  <a:lnTo>
                    <a:pt x="283" y="228"/>
                  </a:lnTo>
                  <a:lnTo>
                    <a:pt x="387" y="228"/>
                  </a:lnTo>
                  <a:lnTo>
                    <a:pt x="387" y="210"/>
                  </a:lnTo>
                  <a:lnTo>
                    <a:pt x="303" y="210"/>
                  </a:lnTo>
                  <a:lnTo>
                    <a:pt x="303" y="122"/>
                  </a:lnTo>
                  <a:close/>
                  <a:moveTo>
                    <a:pt x="1655" y="201"/>
                  </a:moveTo>
                  <a:lnTo>
                    <a:pt x="1655" y="201"/>
                  </a:lnTo>
                  <a:lnTo>
                    <a:pt x="1564" y="4"/>
                  </a:lnTo>
                  <a:lnTo>
                    <a:pt x="1535" y="4"/>
                  </a:lnTo>
                  <a:lnTo>
                    <a:pt x="1535" y="228"/>
                  </a:lnTo>
                  <a:lnTo>
                    <a:pt x="1555" y="228"/>
                  </a:lnTo>
                  <a:lnTo>
                    <a:pt x="1555" y="30"/>
                  </a:lnTo>
                  <a:lnTo>
                    <a:pt x="1555" y="30"/>
                  </a:lnTo>
                  <a:lnTo>
                    <a:pt x="1645" y="228"/>
                  </a:lnTo>
                  <a:lnTo>
                    <a:pt x="1674" y="228"/>
                  </a:lnTo>
                  <a:lnTo>
                    <a:pt x="1674" y="4"/>
                  </a:lnTo>
                  <a:lnTo>
                    <a:pt x="1655" y="4"/>
                  </a:lnTo>
                  <a:lnTo>
                    <a:pt x="1655" y="201"/>
                  </a:lnTo>
                  <a:close/>
                  <a:moveTo>
                    <a:pt x="3096" y="92"/>
                  </a:moveTo>
                  <a:lnTo>
                    <a:pt x="3096" y="92"/>
                  </a:lnTo>
                  <a:lnTo>
                    <a:pt x="3100" y="87"/>
                  </a:lnTo>
                  <a:lnTo>
                    <a:pt x="3101" y="79"/>
                  </a:lnTo>
                  <a:lnTo>
                    <a:pt x="3101" y="57"/>
                  </a:lnTo>
                  <a:lnTo>
                    <a:pt x="3101" y="57"/>
                  </a:lnTo>
                  <a:lnTo>
                    <a:pt x="3101" y="43"/>
                  </a:lnTo>
                  <a:lnTo>
                    <a:pt x="3100" y="31"/>
                  </a:lnTo>
                  <a:lnTo>
                    <a:pt x="3096" y="24"/>
                  </a:lnTo>
                  <a:lnTo>
                    <a:pt x="3092" y="16"/>
                  </a:lnTo>
                  <a:lnTo>
                    <a:pt x="3092" y="16"/>
                  </a:lnTo>
                  <a:lnTo>
                    <a:pt x="3084" y="10"/>
                  </a:lnTo>
                  <a:lnTo>
                    <a:pt x="3076" y="8"/>
                  </a:lnTo>
                  <a:lnTo>
                    <a:pt x="3062" y="4"/>
                  </a:lnTo>
                  <a:lnTo>
                    <a:pt x="3048" y="4"/>
                  </a:lnTo>
                  <a:lnTo>
                    <a:pt x="2987" y="4"/>
                  </a:lnTo>
                  <a:lnTo>
                    <a:pt x="2987" y="228"/>
                  </a:lnTo>
                  <a:lnTo>
                    <a:pt x="3007" y="228"/>
                  </a:lnTo>
                  <a:lnTo>
                    <a:pt x="3007" y="120"/>
                  </a:lnTo>
                  <a:lnTo>
                    <a:pt x="3044" y="120"/>
                  </a:lnTo>
                  <a:lnTo>
                    <a:pt x="3044" y="120"/>
                  </a:lnTo>
                  <a:lnTo>
                    <a:pt x="3052" y="120"/>
                  </a:lnTo>
                  <a:lnTo>
                    <a:pt x="3060" y="122"/>
                  </a:lnTo>
                  <a:lnTo>
                    <a:pt x="3068" y="126"/>
                  </a:lnTo>
                  <a:lnTo>
                    <a:pt x="3072" y="130"/>
                  </a:lnTo>
                  <a:lnTo>
                    <a:pt x="3072" y="130"/>
                  </a:lnTo>
                  <a:lnTo>
                    <a:pt x="3078" y="142"/>
                  </a:lnTo>
                  <a:lnTo>
                    <a:pt x="3082" y="153"/>
                  </a:lnTo>
                  <a:lnTo>
                    <a:pt x="3082" y="171"/>
                  </a:lnTo>
                  <a:lnTo>
                    <a:pt x="3082" y="171"/>
                  </a:lnTo>
                  <a:lnTo>
                    <a:pt x="3082" y="210"/>
                  </a:lnTo>
                  <a:lnTo>
                    <a:pt x="3084" y="228"/>
                  </a:lnTo>
                  <a:lnTo>
                    <a:pt x="3101" y="228"/>
                  </a:lnTo>
                  <a:lnTo>
                    <a:pt x="3101" y="228"/>
                  </a:lnTo>
                  <a:lnTo>
                    <a:pt x="3101" y="203"/>
                  </a:lnTo>
                  <a:lnTo>
                    <a:pt x="3101" y="203"/>
                  </a:lnTo>
                  <a:lnTo>
                    <a:pt x="3100" y="144"/>
                  </a:lnTo>
                  <a:lnTo>
                    <a:pt x="3100" y="144"/>
                  </a:lnTo>
                  <a:lnTo>
                    <a:pt x="3096" y="130"/>
                  </a:lnTo>
                  <a:lnTo>
                    <a:pt x="3094" y="124"/>
                  </a:lnTo>
                  <a:lnTo>
                    <a:pt x="3090" y="120"/>
                  </a:lnTo>
                  <a:lnTo>
                    <a:pt x="3090" y="120"/>
                  </a:lnTo>
                  <a:lnTo>
                    <a:pt x="3082" y="116"/>
                  </a:lnTo>
                  <a:lnTo>
                    <a:pt x="3068" y="112"/>
                  </a:lnTo>
                  <a:lnTo>
                    <a:pt x="3068" y="110"/>
                  </a:lnTo>
                  <a:lnTo>
                    <a:pt x="3068" y="110"/>
                  </a:lnTo>
                  <a:lnTo>
                    <a:pt x="3078" y="108"/>
                  </a:lnTo>
                  <a:lnTo>
                    <a:pt x="3086" y="104"/>
                  </a:lnTo>
                  <a:lnTo>
                    <a:pt x="3092" y="98"/>
                  </a:lnTo>
                  <a:lnTo>
                    <a:pt x="3096" y="92"/>
                  </a:lnTo>
                  <a:lnTo>
                    <a:pt x="3096" y="92"/>
                  </a:lnTo>
                  <a:close/>
                  <a:moveTo>
                    <a:pt x="3039" y="102"/>
                  </a:moveTo>
                  <a:lnTo>
                    <a:pt x="3007" y="102"/>
                  </a:lnTo>
                  <a:lnTo>
                    <a:pt x="3007" y="22"/>
                  </a:lnTo>
                  <a:lnTo>
                    <a:pt x="3046" y="22"/>
                  </a:lnTo>
                  <a:lnTo>
                    <a:pt x="3046" y="22"/>
                  </a:lnTo>
                  <a:lnTo>
                    <a:pt x="3064" y="22"/>
                  </a:lnTo>
                  <a:lnTo>
                    <a:pt x="3070" y="26"/>
                  </a:lnTo>
                  <a:lnTo>
                    <a:pt x="3074" y="28"/>
                  </a:lnTo>
                  <a:lnTo>
                    <a:pt x="3074" y="28"/>
                  </a:lnTo>
                  <a:lnTo>
                    <a:pt x="3078" y="31"/>
                  </a:lnTo>
                  <a:lnTo>
                    <a:pt x="3080" y="39"/>
                  </a:lnTo>
                  <a:lnTo>
                    <a:pt x="3082" y="47"/>
                  </a:lnTo>
                  <a:lnTo>
                    <a:pt x="3082" y="57"/>
                  </a:lnTo>
                  <a:lnTo>
                    <a:pt x="3082" y="57"/>
                  </a:lnTo>
                  <a:lnTo>
                    <a:pt x="3082" y="69"/>
                  </a:lnTo>
                  <a:lnTo>
                    <a:pt x="3080" y="81"/>
                  </a:lnTo>
                  <a:lnTo>
                    <a:pt x="3076" y="88"/>
                  </a:lnTo>
                  <a:lnTo>
                    <a:pt x="3072" y="92"/>
                  </a:lnTo>
                  <a:lnTo>
                    <a:pt x="3072" y="92"/>
                  </a:lnTo>
                  <a:lnTo>
                    <a:pt x="3066" y="98"/>
                  </a:lnTo>
                  <a:lnTo>
                    <a:pt x="3058" y="100"/>
                  </a:lnTo>
                  <a:lnTo>
                    <a:pt x="3050" y="102"/>
                  </a:lnTo>
                  <a:lnTo>
                    <a:pt x="3039" y="102"/>
                  </a:lnTo>
                  <a:lnTo>
                    <a:pt x="3039" y="102"/>
                  </a:lnTo>
                  <a:close/>
                  <a:moveTo>
                    <a:pt x="2885" y="16"/>
                  </a:moveTo>
                  <a:lnTo>
                    <a:pt x="2885" y="16"/>
                  </a:lnTo>
                  <a:lnTo>
                    <a:pt x="2897" y="18"/>
                  </a:lnTo>
                  <a:lnTo>
                    <a:pt x="2905" y="20"/>
                  </a:lnTo>
                  <a:lnTo>
                    <a:pt x="2913" y="24"/>
                  </a:lnTo>
                  <a:lnTo>
                    <a:pt x="2919" y="28"/>
                  </a:lnTo>
                  <a:lnTo>
                    <a:pt x="2925" y="33"/>
                  </a:lnTo>
                  <a:lnTo>
                    <a:pt x="2927" y="41"/>
                  </a:lnTo>
                  <a:lnTo>
                    <a:pt x="2929" y="51"/>
                  </a:lnTo>
                  <a:lnTo>
                    <a:pt x="2930" y="61"/>
                  </a:lnTo>
                  <a:lnTo>
                    <a:pt x="2950" y="61"/>
                  </a:lnTo>
                  <a:lnTo>
                    <a:pt x="2950" y="61"/>
                  </a:lnTo>
                  <a:lnTo>
                    <a:pt x="2948" y="47"/>
                  </a:lnTo>
                  <a:lnTo>
                    <a:pt x="2946" y="33"/>
                  </a:lnTo>
                  <a:lnTo>
                    <a:pt x="2942" y="24"/>
                  </a:lnTo>
                  <a:lnTo>
                    <a:pt x="2934" y="16"/>
                  </a:lnTo>
                  <a:lnTo>
                    <a:pt x="2925" y="8"/>
                  </a:lnTo>
                  <a:lnTo>
                    <a:pt x="2915" y="4"/>
                  </a:lnTo>
                  <a:lnTo>
                    <a:pt x="2901" y="0"/>
                  </a:lnTo>
                  <a:lnTo>
                    <a:pt x="2885" y="0"/>
                  </a:lnTo>
                  <a:lnTo>
                    <a:pt x="2885" y="0"/>
                  </a:lnTo>
                  <a:lnTo>
                    <a:pt x="2870" y="0"/>
                  </a:lnTo>
                  <a:lnTo>
                    <a:pt x="2858" y="4"/>
                  </a:lnTo>
                  <a:lnTo>
                    <a:pt x="2846" y="12"/>
                  </a:lnTo>
                  <a:lnTo>
                    <a:pt x="2836" y="20"/>
                  </a:lnTo>
                  <a:lnTo>
                    <a:pt x="2836" y="20"/>
                  </a:lnTo>
                  <a:lnTo>
                    <a:pt x="2830" y="30"/>
                  </a:lnTo>
                  <a:lnTo>
                    <a:pt x="2826" y="39"/>
                  </a:lnTo>
                  <a:lnTo>
                    <a:pt x="2822" y="53"/>
                  </a:lnTo>
                  <a:lnTo>
                    <a:pt x="2820" y="67"/>
                  </a:lnTo>
                  <a:lnTo>
                    <a:pt x="2820" y="67"/>
                  </a:lnTo>
                  <a:lnTo>
                    <a:pt x="2818" y="116"/>
                  </a:lnTo>
                  <a:lnTo>
                    <a:pt x="2818" y="116"/>
                  </a:lnTo>
                  <a:lnTo>
                    <a:pt x="2820" y="165"/>
                  </a:lnTo>
                  <a:lnTo>
                    <a:pt x="2820" y="165"/>
                  </a:lnTo>
                  <a:lnTo>
                    <a:pt x="2822" y="179"/>
                  </a:lnTo>
                  <a:lnTo>
                    <a:pt x="2826" y="193"/>
                  </a:lnTo>
                  <a:lnTo>
                    <a:pt x="2830" y="203"/>
                  </a:lnTo>
                  <a:lnTo>
                    <a:pt x="2836" y="212"/>
                  </a:lnTo>
                  <a:lnTo>
                    <a:pt x="2836" y="212"/>
                  </a:lnTo>
                  <a:lnTo>
                    <a:pt x="2846" y="220"/>
                  </a:lnTo>
                  <a:lnTo>
                    <a:pt x="2858" y="226"/>
                  </a:lnTo>
                  <a:lnTo>
                    <a:pt x="2870" y="230"/>
                  </a:lnTo>
                  <a:lnTo>
                    <a:pt x="2885" y="232"/>
                  </a:lnTo>
                  <a:lnTo>
                    <a:pt x="2885" y="232"/>
                  </a:lnTo>
                  <a:lnTo>
                    <a:pt x="2917" y="230"/>
                  </a:lnTo>
                  <a:lnTo>
                    <a:pt x="2932" y="226"/>
                  </a:lnTo>
                  <a:lnTo>
                    <a:pt x="2948" y="222"/>
                  </a:lnTo>
                  <a:lnTo>
                    <a:pt x="2948" y="110"/>
                  </a:lnTo>
                  <a:lnTo>
                    <a:pt x="2883" y="110"/>
                  </a:lnTo>
                  <a:lnTo>
                    <a:pt x="2883" y="128"/>
                  </a:lnTo>
                  <a:lnTo>
                    <a:pt x="2929" y="128"/>
                  </a:lnTo>
                  <a:lnTo>
                    <a:pt x="2929" y="208"/>
                  </a:lnTo>
                  <a:lnTo>
                    <a:pt x="2929" y="208"/>
                  </a:lnTo>
                  <a:lnTo>
                    <a:pt x="2909" y="214"/>
                  </a:lnTo>
                  <a:lnTo>
                    <a:pt x="2885" y="214"/>
                  </a:lnTo>
                  <a:lnTo>
                    <a:pt x="2885" y="214"/>
                  </a:lnTo>
                  <a:lnTo>
                    <a:pt x="2872" y="214"/>
                  </a:lnTo>
                  <a:lnTo>
                    <a:pt x="2860" y="208"/>
                  </a:lnTo>
                  <a:lnTo>
                    <a:pt x="2850" y="199"/>
                  </a:lnTo>
                  <a:lnTo>
                    <a:pt x="2844" y="187"/>
                  </a:lnTo>
                  <a:lnTo>
                    <a:pt x="2844" y="187"/>
                  </a:lnTo>
                  <a:lnTo>
                    <a:pt x="2842" y="175"/>
                  </a:lnTo>
                  <a:lnTo>
                    <a:pt x="2840" y="161"/>
                  </a:lnTo>
                  <a:lnTo>
                    <a:pt x="2838" y="116"/>
                  </a:lnTo>
                  <a:lnTo>
                    <a:pt x="2838" y="116"/>
                  </a:lnTo>
                  <a:lnTo>
                    <a:pt x="2840" y="71"/>
                  </a:lnTo>
                  <a:lnTo>
                    <a:pt x="2842" y="55"/>
                  </a:lnTo>
                  <a:lnTo>
                    <a:pt x="2844" y="45"/>
                  </a:lnTo>
                  <a:lnTo>
                    <a:pt x="2844" y="45"/>
                  </a:lnTo>
                  <a:lnTo>
                    <a:pt x="2850" y="31"/>
                  </a:lnTo>
                  <a:lnTo>
                    <a:pt x="2860" y="24"/>
                  </a:lnTo>
                  <a:lnTo>
                    <a:pt x="2872" y="18"/>
                  </a:lnTo>
                  <a:lnTo>
                    <a:pt x="2885" y="16"/>
                  </a:lnTo>
                  <a:lnTo>
                    <a:pt x="2885" y="16"/>
                  </a:lnTo>
                  <a:close/>
                  <a:moveTo>
                    <a:pt x="1480" y="20"/>
                  </a:moveTo>
                  <a:lnTo>
                    <a:pt x="1480" y="20"/>
                  </a:lnTo>
                  <a:lnTo>
                    <a:pt x="1470" y="12"/>
                  </a:lnTo>
                  <a:lnTo>
                    <a:pt x="1460" y="4"/>
                  </a:lnTo>
                  <a:lnTo>
                    <a:pt x="1446" y="0"/>
                  </a:lnTo>
                  <a:lnTo>
                    <a:pt x="1431" y="0"/>
                  </a:lnTo>
                  <a:lnTo>
                    <a:pt x="1431" y="0"/>
                  </a:lnTo>
                  <a:lnTo>
                    <a:pt x="1415" y="0"/>
                  </a:lnTo>
                  <a:lnTo>
                    <a:pt x="1401" y="4"/>
                  </a:lnTo>
                  <a:lnTo>
                    <a:pt x="1389" y="12"/>
                  </a:lnTo>
                  <a:lnTo>
                    <a:pt x="1380" y="20"/>
                  </a:lnTo>
                  <a:lnTo>
                    <a:pt x="1380" y="20"/>
                  </a:lnTo>
                  <a:lnTo>
                    <a:pt x="1374" y="30"/>
                  </a:lnTo>
                  <a:lnTo>
                    <a:pt x="1370" y="39"/>
                  </a:lnTo>
                  <a:lnTo>
                    <a:pt x="1366" y="53"/>
                  </a:lnTo>
                  <a:lnTo>
                    <a:pt x="1364" y="67"/>
                  </a:lnTo>
                  <a:lnTo>
                    <a:pt x="1364" y="67"/>
                  </a:lnTo>
                  <a:lnTo>
                    <a:pt x="1362" y="116"/>
                  </a:lnTo>
                  <a:lnTo>
                    <a:pt x="1362" y="116"/>
                  </a:lnTo>
                  <a:lnTo>
                    <a:pt x="1364" y="165"/>
                  </a:lnTo>
                  <a:lnTo>
                    <a:pt x="1364" y="165"/>
                  </a:lnTo>
                  <a:lnTo>
                    <a:pt x="1366" y="179"/>
                  </a:lnTo>
                  <a:lnTo>
                    <a:pt x="1370" y="193"/>
                  </a:lnTo>
                  <a:lnTo>
                    <a:pt x="1374" y="203"/>
                  </a:lnTo>
                  <a:lnTo>
                    <a:pt x="1380" y="212"/>
                  </a:lnTo>
                  <a:lnTo>
                    <a:pt x="1380" y="212"/>
                  </a:lnTo>
                  <a:lnTo>
                    <a:pt x="1389" y="220"/>
                  </a:lnTo>
                  <a:lnTo>
                    <a:pt x="1401" y="226"/>
                  </a:lnTo>
                  <a:lnTo>
                    <a:pt x="1415" y="230"/>
                  </a:lnTo>
                  <a:lnTo>
                    <a:pt x="1431" y="232"/>
                  </a:lnTo>
                  <a:lnTo>
                    <a:pt x="1431" y="232"/>
                  </a:lnTo>
                  <a:lnTo>
                    <a:pt x="1446" y="230"/>
                  </a:lnTo>
                  <a:lnTo>
                    <a:pt x="1460" y="226"/>
                  </a:lnTo>
                  <a:lnTo>
                    <a:pt x="1470" y="220"/>
                  </a:lnTo>
                  <a:lnTo>
                    <a:pt x="1480" y="212"/>
                  </a:lnTo>
                  <a:lnTo>
                    <a:pt x="1480" y="212"/>
                  </a:lnTo>
                  <a:lnTo>
                    <a:pt x="1486" y="203"/>
                  </a:lnTo>
                  <a:lnTo>
                    <a:pt x="1492" y="193"/>
                  </a:lnTo>
                  <a:lnTo>
                    <a:pt x="1494" y="179"/>
                  </a:lnTo>
                  <a:lnTo>
                    <a:pt x="1496" y="165"/>
                  </a:lnTo>
                  <a:lnTo>
                    <a:pt x="1496" y="165"/>
                  </a:lnTo>
                  <a:lnTo>
                    <a:pt x="1498" y="116"/>
                  </a:lnTo>
                  <a:lnTo>
                    <a:pt x="1498" y="116"/>
                  </a:lnTo>
                  <a:lnTo>
                    <a:pt x="1496" y="67"/>
                  </a:lnTo>
                  <a:lnTo>
                    <a:pt x="1496" y="67"/>
                  </a:lnTo>
                  <a:lnTo>
                    <a:pt x="1494" y="53"/>
                  </a:lnTo>
                  <a:lnTo>
                    <a:pt x="1492" y="39"/>
                  </a:lnTo>
                  <a:lnTo>
                    <a:pt x="1486" y="30"/>
                  </a:lnTo>
                  <a:lnTo>
                    <a:pt x="1480" y="20"/>
                  </a:lnTo>
                  <a:lnTo>
                    <a:pt x="1480" y="20"/>
                  </a:lnTo>
                  <a:close/>
                  <a:moveTo>
                    <a:pt x="1472" y="187"/>
                  </a:moveTo>
                  <a:lnTo>
                    <a:pt x="1472" y="187"/>
                  </a:lnTo>
                  <a:lnTo>
                    <a:pt x="1466" y="199"/>
                  </a:lnTo>
                  <a:lnTo>
                    <a:pt x="1456" y="208"/>
                  </a:lnTo>
                  <a:lnTo>
                    <a:pt x="1445" y="214"/>
                  </a:lnTo>
                  <a:lnTo>
                    <a:pt x="1431" y="214"/>
                  </a:lnTo>
                  <a:lnTo>
                    <a:pt x="1431" y="214"/>
                  </a:lnTo>
                  <a:lnTo>
                    <a:pt x="1415" y="214"/>
                  </a:lnTo>
                  <a:lnTo>
                    <a:pt x="1403" y="208"/>
                  </a:lnTo>
                  <a:lnTo>
                    <a:pt x="1395" y="199"/>
                  </a:lnTo>
                  <a:lnTo>
                    <a:pt x="1389" y="187"/>
                  </a:lnTo>
                  <a:lnTo>
                    <a:pt x="1389" y="187"/>
                  </a:lnTo>
                  <a:lnTo>
                    <a:pt x="1386" y="175"/>
                  </a:lnTo>
                  <a:lnTo>
                    <a:pt x="1384" y="161"/>
                  </a:lnTo>
                  <a:lnTo>
                    <a:pt x="1384" y="116"/>
                  </a:lnTo>
                  <a:lnTo>
                    <a:pt x="1384" y="116"/>
                  </a:lnTo>
                  <a:lnTo>
                    <a:pt x="1384" y="71"/>
                  </a:lnTo>
                  <a:lnTo>
                    <a:pt x="1386" y="55"/>
                  </a:lnTo>
                  <a:lnTo>
                    <a:pt x="1389" y="45"/>
                  </a:lnTo>
                  <a:lnTo>
                    <a:pt x="1389" y="45"/>
                  </a:lnTo>
                  <a:lnTo>
                    <a:pt x="1395" y="31"/>
                  </a:lnTo>
                  <a:lnTo>
                    <a:pt x="1403" y="24"/>
                  </a:lnTo>
                  <a:lnTo>
                    <a:pt x="1415" y="18"/>
                  </a:lnTo>
                  <a:lnTo>
                    <a:pt x="1431" y="16"/>
                  </a:lnTo>
                  <a:lnTo>
                    <a:pt x="1431" y="16"/>
                  </a:lnTo>
                  <a:lnTo>
                    <a:pt x="1445" y="18"/>
                  </a:lnTo>
                  <a:lnTo>
                    <a:pt x="1456" y="24"/>
                  </a:lnTo>
                  <a:lnTo>
                    <a:pt x="1466" y="31"/>
                  </a:lnTo>
                  <a:lnTo>
                    <a:pt x="1472" y="45"/>
                  </a:lnTo>
                  <a:lnTo>
                    <a:pt x="1472" y="45"/>
                  </a:lnTo>
                  <a:lnTo>
                    <a:pt x="1474" y="55"/>
                  </a:lnTo>
                  <a:lnTo>
                    <a:pt x="1476" y="71"/>
                  </a:lnTo>
                  <a:lnTo>
                    <a:pt x="1478" y="116"/>
                  </a:lnTo>
                  <a:lnTo>
                    <a:pt x="1478" y="116"/>
                  </a:lnTo>
                  <a:lnTo>
                    <a:pt x="1476" y="161"/>
                  </a:lnTo>
                  <a:lnTo>
                    <a:pt x="1474" y="175"/>
                  </a:lnTo>
                  <a:lnTo>
                    <a:pt x="1472" y="187"/>
                  </a:lnTo>
                  <a:lnTo>
                    <a:pt x="1472" y="187"/>
                  </a:lnTo>
                  <a:close/>
                  <a:moveTo>
                    <a:pt x="3559" y="12"/>
                  </a:moveTo>
                  <a:lnTo>
                    <a:pt x="3559" y="12"/>
                  </a:lnTo>
                  <a:lnTo>
                    <a:pt x="3554" y="8"/>
                  </a:lnTo>
                  <a:lnTo>
                    <a:pt x="3546" y="6"/>
                  </a:lnTo>
                  <a:lnTo>
                    <a:pt x="3528" y="4"/>
                  </a:lnTo>
                  <a:lnTo>
                    <a:pt x="3465" y="4"/>
                  </a:lnTo>
                  <a:lnTo>
                    <a:pt x="3465" y="228"/>
                  </a:lnTo>
                  <a:lnTo>
                    <a:pt x="3487" y="228"/>
                  </a:lnTo>
                  <a:lnTo>
                    <a:pt x="3487" y="124"/>
                  </a:lnTo>
                  <a:lnTo>
                    <a:pt x="3524" y="124"/>
                  </a:lnTo>
                  <a:lnTo>
                    <a:pt x="3524" y="124"/>
                  </a:lnTo>
                  <a:lnTo>
                    <a:pt x="3536" y="122"/>
                  </a:lnTo>
                  <a:lnTo>
                    <a:pt x="3548" y="120"/>
                  </a:lnTo>
                  <a:lnTo>
                    <a:pt x="3558" y="114"/>
                  </a:lnTo>
                  <a:lnTo>
                    <a:pt x="3563" y="108"/>
                  </a:lnTo>
                  <a:lnTo>
                    <a:pt x="3563" y="108"/>
                  </a:lnTo>
                  <a:lnTo>
                    <a:pt x="3569" y="98"/>
                  </a:lnTo>
                  <a:lnTo>
                    <a:pt x="3573" y="88"/>
                  </a:lnTo>
                  <a:lnTo>
                    <a:pt x="3575" y="75"/>
                  </a:lnTo>
                  <a:lnTo>
                    <a:pt x="3577" y="59"/>
                  </a:lnTo>
                  <a:lnTo>
                    <a:pt x="3577" y="59"/>
                  </a:lnTo>
                  <a:lnTo>
                    <a:pt x="3575" y="43"/>
                  </a:lnTo>
                  <a:lnTo>
                    <a:pt x="3571" y="30"/>
                  </a:lnTo>
                  <a:lnTo>
                    <a:pt x="3567" y="20"/>
                  </a:lnTo>
                  <a:lnTo>
                    <a:pt x="3559" y="12"/>
                  </a:lnTo>
                  <a:lnTo>
                    <a:pt x="3559" y="12"/>
                  </a:lnTo>
                  <a:close/>
                  <a:moveTo>
                    <a:pt x="3522" y="106"/>
                  </a:moveTo>
                  <a:lnTo>
                    <a:pt x="3487" y="106"/>
                  </a:lnTo>
                  <a:lnTo>
                    <a:pt x="3487" y="22"/>
                  </a:lnTo>
                  <a:lnTo>
                    <a:pt x="3522" y="22"/>
                  </a:lnTo>
                  <a:lnTo>
                    <a:pt x="3522" y="22"/>
                  </a:lnTo>
                  <a:lnTo>
                    <a:pt x="3536" y="22"/>
                  </a:lnTo>
                  <a:lnTo>
                    <a:pt x="3542" y="24"/>
                  </a:lnTo>
                  <a:lnTo>
                    <a:pt x="3546" y="28"/>
                  </a:lnTo>
                  <a:lnTo>
                    <a:pt x="3546" y="28"/>
                  </a:lnTo>
                  <a:lnTo>
                    <a:pt x="3552" y="33"/>
                  </a:lnTo>
                  <a:lnTo>
                    <a:pt x="3554" y="41"/>
                  </a:lnTo>
                  <a:lnTo>
                    <a:pt x="3556" y="49"/>
                  </a:lnTo>
                  <a:lnTo>
                    <a:pt x="3558" y="61"/>
                  </a:lnTo>
                  <a:lnTo>
                    <a:pt x="3558" y="61"/>
                  </a:lnTo>
                  <a:lnTo>
                    <a:pt x="3556" y="73"/>
                  </a:lnTo>
                  <a:lnTo>
                    <a:pt x="3554" y="81"/>
                  </a:lnTo>
                  <a:lnTo>
                    <a:pt x="3552" y="88"/>
                  </a:lnTo>
                  <a:lnTo>
                    <a:pt x="3548" y="96"/>
                  </a:lnTo>
                  <a:lnTo>
                    <a:pt x="3544" y="100"/>
                  </a:lnTo>
                  <a:lnTo>
                    <a:pt x="3538" y="104"/>
                  </a:lnTo>
                  <a:lnTo>
                    <a:pt x="3530" y="106"/>
                  </a:lnTo>
                  <a:lnTo>
                    <a:pt x="3522" y="106"/>
                  </a:lnTo>
                  <a:lnTo>
                    <a:pt x="3522" y="106"/>
                  </a:lnTo>
                  <a:close/>
                  <a:moveTo>
                    <a:pt x="3412" y="146"/>
                  </a:moveTo>
                  <a:lnTo>
                    <a:pt x="3412" y="146"/>
                  </a:lnTo>
                  <a:lnTo>
                    <a:pt x="3410" y="173"/>
                  </a:lnTo>
                  <a:lnTo>
                    <a:pt x="3408" y="183"/>
                  </a:lnTo>
                  <a:lnTo>
                    <a:pt x="3406" y="191"/>
                  </a:lnTo>
                  <a:lnTo>
                    <a:pt x="3406" y="191"/>
                  </a:lnTo>
                  <a:lnTo>
                    <a:pt x="3400" y="201"/>
                  </a:lnTo>
                  <a:lnTo>
                    <a:pt x="3390" y="208"/>
                  </a:lnTo>
                  <a:lnTo>
                    <a:pt x="3381" y="214"/>
                  </a:lnTo>
                  <a:lnTo>
                    <a:pt x="3367" y="214"/>
                  </a:lnTo>
                  <a:lnTo>
                    <a:pt x="3367" y="214"/>
                  </a:lnTo>
                  <a:lnTo>
                    <a:pt x="3353" y="214"/>
                  </a:lnTo>
                  <a:lnTo>
                    <a:pt x="3341" y="208"/>
                  </a:lnTo>
                  <a:lnTo>
                    <a:pt x="3333" y="201"/>
                  </a:lnTo>
                  <a:lnTo>
                    <a:pt x="3326" y="191"/>
                  </a:lnTo>
                  <a:lnTo>
                    <a:pt x="3326" y="191"/>
                  </a:lnTo>
                  <a:lnTo>
                    <a:pt x="3324" y="183"/>
                  </a:lnTo>
                  <a:lnTo>
                    <a:pt x="3322" y="173"/>
                  </a:lnTo>
                  <a:lnTo>
                    <a:pt x="3322" y="146"/>
                  </a:lnTo>
                  <a:lnTo>
                    <a:pt x="3322" y="4"/>
                  </a:lnTo>
                  <a:lnTo>
                    <a:pt x="3302" y="4"/>
                  </a:lnTo>
                  <a:lnTo>
                    <a:pt x="3302" y="159"/>
                  </a:lnTo>
                  <a:lnTo>
                    <a:pt x="3302" y="159"/>
                  </a:lnTo>
                  <a:lnTo>
                    <a:pt x="3302" y="177"/>
                  </a:lnTo>
                  <a:lnTo>
                    <a:pt x="3306" y="191"/>
                  </a:lnTo>
                  <a:lnTo>
                    <a:pt x="3310" y="203"/>
                  </a:lnTo>
                  <a:lnTo>
                    <a:pt x="3318" y="214"/>
                  </a:lnTo>
                  <a:lnTo>
                    <a:pt x="3326" y="222"/>
                  </a:lnTo>
                  <a:lnTo>
                    <a:pt x="3337" y="228"/>
                  </a:lnTo>
                  <a:lnTo>
                    <a:pt x="3351" y="230"/>
                  </a:lnTo>
                  <a:lnTo>
                    <a:pt x="3367" y="232"/>
                  </a:lnTo>
                  <a:lnTo>
                    <a:pt x="3367" y="232"/>
                  </a:lnTo>
                  <a:lnTo>
                    <a:pt x="3383" y="230"/>
                  </a:lnTo>
                  <a:lnTo>
                    <a:pt x="3394" y="228"/>
                  </a:lnTo>
                  <a:lnTo>
                    <a:pt x="3406" y="222"/>
                  </a:lnTo>
                  <a:lnTo>
                    <a:pt x="3416" y="214"/>
                  </a:lnTo>
                  <a:lnTo>
                    <a:pt x="3422" y="203"/>
                  </a:lnTo>
                  <a:lnTo>
                    <a:pt x="3428" y="191"/>
                  </a:lnTo>
                  <a:lnTo>
                    <a:pt x="3430" y="177"/>
                  </a:lnTo>
                  <a:lnTo>
                    <a:pt x="3432" y="159"/>
                  </a:lnTo>
                  <a:lnTo>
                    <a:pt x="3432" y="4"/>
                  </a:lnTo>
                  <a:lnTo>
                    <a:pt x="3412" y="4"/>
                  </a:lnTo>
                  <a:lnTo>
                    <a:pt x="3412" y="146"/>
                  </a:lnTo>
                  <a:close/>
                  <a:moveTo>
                    <a:pt x="2638" y="201"/>
                  </a:moveTo>
                  <a:lnTo>
                    <a:pt x="2638" y="201"/>
                  </a:lnTo>
                  <a:lnTo>
                    <a:pt x="2547" y="4"/>
                  </a:lnTo>
                  <a:lnTo>
                    <a:pt x="2516" y="4"/>
                  </a:lnTo>
                  <a:lnTo>
                    <a:pt x="2516" y="228"/>
                  </a:lnTo>
                  <a:lnTo>
                    <a:pt x="2535" y="228"/>
                  </a:lnTo>
                  <a:lnTo>
                    <a:pt x="2535" y="30"/>
                  </a:lnTo>
                  <a:lnTo>
                    <a:pt x="2535" y="30"/>
                  </a:lnTo>
                  <a:lnTo>
                    <a:pt x="2628" y="228"/>
                  </a:lnTo>
                  <a:lnTo>
                    <a:pt x="2657" y="228"/>
                  </a:lnTo>
                  <a:lnTo>
                    <a:pt x="2657" y="4"/>
                  </a:lnTo>
                  <a:lnTo>
                    <a:pt x="2638" y="4"/>
                  </a:lnTo>
                  <a:lnTo>
                    <a:pt x="2638" y="201"/>
                  </a:lnTo>
                  <a:close/>
                  <a:moveTo>
                    <a:pt x="3251" y="20"/>
                  </a:moveTo>
                  <a:lnTo>
                    <a:pt x="3251" y="20"/>
                  </a:lnTo>
                  <a:lnTo>
                    <a:pt x="3241" y="12"/>
                  </a:lnTo>
                  <a:lnTo>
                    <a:pt x="3229" y="4"/>
                  </a:lnTo>
                  <a:lnTo>
                    <a:pt x="3215" y="0"/>
                  </a:lnTo>
                  <a:lnTo>
                    <a:pt x="3200" y="0"/>
                  </a:lnTo>
                  <a:lnTo>
                    <a:pt x="3200" y="0"/>
                  </a:lnTo>
                  <a:lnTo>
                    <a:pt x="3184" y="0"/>
                  </a:lnTo>
                  <a:lnTo>
                    <a:pt x="3172" y="4"/>
                  </a:lnTo>
                  <a:lnTo>
                    <a:pt x="3160" y="12"/>
                  </a:lnTo>
                  <a:lnTo>
                    <a:pt x="3151" y="20"/>
                  </a:lnTo>
                  <a:lnTo>
                    <a:pt x="3151" y="20"/>
                  </a:lnTo>
                  <a:lnTo>
                    <a:pt x="3145" y="30"/>
                  </a:lnTo>
                  <a:lnTo>
                    <a:pt x="3141" y="39"/>
                  </a:lnTo>
                  <a:lnTo>
                    <a:pt x="3137" y="53"/>
                  </a:lnTo>
                  <a:lnTo>
                    <a:pt x="3135" y="67"/>
                  </a:lnTo>
                  <a:lnTo>
                    <a:pt x="3135" y="67"/>
                  </a:lnTo>
                  <a:lnTo>
                    <a:pt x="3133" y="116"/>
                  </a:lnTo>
                  <a:lnTo>
                    <a:pt x="3133" y="116"/>
                  </a:lnTo>
                  <a:lnTo>
                    <a:pt x="3135" y="165"/>
                  </a:lnTo>
                  <a:lnTo>
                    <a:pt x="3135" y="165"/>
                  </a:lnTo>
                  <a:lnTo>
                    <a:pt x="3137" y="179"/>
                  </a:lnTo>
                  <a:lnTo>
                    <a:pt x="3141" y="193"/>
                  </a:lnTo>
                  <a:lnTo>
                    <a:pt x="3145" y="203"/>
                  </a:lnTo>
                  <a:lnTo>
                    <a:pt x="3151" y="212"/>
                  </a:lnTo>
                  <a:lnTo>
                    <a:pt x="3151" y="212"/>
                  </a:lnTo>
                  <a:lnTo>
                    <a:pt x="3160" y="220"/>
                  </a:lnTo>
                  <a:lnTo>
                    <a:pt x="3172" y="226"/>
                  </a:lnTo>
                  <a:lnTo>
                    <a:pt x="3184" y="230"/>
                  </a:lnTo>
                  <a:lnTo>
                    <a:pt x="3200" y="232"/>
                  </a:lnTo>
                  <a:lnTo>
                    <a:pt x="3200" y="232"/>
                  </a:lnTo>
                  <a:lnTo>
                    <a:pt x="3215" y="230"/>
                  </a:lnTo>
                  <a:lnTo>
                    <a:pt x="3229" y="226"/>
                  </a:lnTo>
                  <a:lnTo>
                    <a:pt x="3241" y="220"/>
                  </a:lnTo>
                  <a:lnTo>
                    <a:pt x="3251" y="212"/>
                  </a:lnTo>
                  <a:lnTo>
                    <a:pt x="3251" y="212"/>
                  </a:lnTo>
                  <a:lnTo>
                    <a:pt x="3257" y="203"/>
                  </a:lnTo>
                  <a:lnTo>
                    <a:pt x="3261" y="193"/>
                  </a:lnTo>
                  <a:lnTo>
                    <a:pt x="3265" y="179"/>
                  </a:lnTo>
                  <a:lnTo>
                    <a:pt x="3267" y="165"/>
                  </a:lnTo>
                  <a:lnTo>
                    <a:pt x="3267" y="165"/>
                  </a:lnTo>
                  <a:lnTo>
                    <a:pt x="3269" y="116"/>
                  </a:lnTo>
                  <a:lnTo>
                    <a:pt x="3269" y="116"/>
                  </a:lnTo>
                  <a:lnTo>
                    <a:pt x="3267" y="67"/>
                  </a:lnTo>
                  <a:lnTo>
                    <a:pt x="3267" y="67"/>
                  </a:lnTo>
                  <a:lnTo>
                    <a:pt x="3265" y="53"/>
                  </a:lnTo>
                  <a:lnTo>
                    <a:pt x="3261" y="39"/>
                  </a:lnTo>
                  <a:lnTo>
                    <a:pt x="3257" y="30"/>
                  </a:lnTo>
                  <a:lnTo>
                    <a:pt x="3251" y="20"/>
                  </a:lnTo>
                  <a:lnTo>
                    <a:pt x="3251" y="20"/>
                  </a:lnTo>
                  <a:close/>
                  <a:moveTo>
                    <a:pt x="3243" y="187"/>
                  </a:moveTo>
                  <a:lnTo>
                    <a:pt x="3243" y="187"/>
                  </a:lnTo>
                  <a:lnTo>
                    <a:pt x="3237" y="199"/>
                  </a:lnTo>
                  <a:lnTo>
                    <a:pt x="3227" y="208"/>
                  </a:lnTo>
                  <a:lnTo>
                    <a:pt x="3215" y="214"/>
                  </a:lnTo>
                  <a:lnTo>
                    <a:pt x="3200" y="214"/>
                  </a:lnTo>
                  <a:lnTo>
                    <a:pt x="3200" y="214"/>
                  </a:lnTo>
                  <a:lnTo>
                    <a:pt x="3186" y="214"/>
                  </a:lnTo>
                  <a:lnTo>
                    <a:pt x="3174" y="208"/>
                  </a:lnTo>
                  <a:lnTo>
                    <a:pt x="3164" y="199"/>
                  </a:lnTo>
                  <a:lnTo>
                    <a:pt x="3158" y="187"/>
                  </a:lnTo>
                  <a:lnTo>
                    <a:pt x="3158" y="187"/>
                  </a:lnTo>
                  <a:lnTo>
                    <a:pt x="3157" y="175"/>
                  </a:lnTo>
                  <a:lnTo>
                    <a:pt x="3155" y="161"/>
                  </a:lnTo>
                  <a:lnTo>
                    <a:pt x="3153" y="116"/>
                  </a:lnTo>
                  <a:lnTo>
                    <a:pt x="3153" y="116"/>
                  </a:lnTo>
                  <a:lnTo>
                    <a:pt x="3155" y="71"/>
                  </a:lnTo>
                  <a:lnTo>
                    <a:pt x="3157" y="55"/>
                  </a:lnTo>
                  <a:lnTo>
                    <a:pt x="3158" y="45"/>
                  </a:lnTo>
                  <a:lnTo>
                    <a:pt x="3158" y="45"/>
                  </a:lnTo>
                  <a:lnTo>
                    <a:pt x="3164" y="31"/>
                  </a:lnTo>
                  <a:lnTo>
                    <a:pt x="3174" y="24"/>
                  </a:lnTo>
                  <a:lnTo>
                    <a:pt x="3186" y="18"/>
                  </a:lnTo>
                  <a:lnTo>
                    <a:pt x="3200" y="16"/>
                  </a:lnTo>
                  <a:lnTo>
                    <a:pt x="3200" y="16"/>
                  </a:lnTo>
                  <a:lnTo>
                    <a:pt x="3215" y="18"/>
                  </a:lnTo>
                  <a:lnTo>
                    <a:pt x="3227" y="24"/>
                  </a:lnTo>
                  <a:lnTo>
                    <a:pt x="3237" y="31"/>
                  </a:lnTo>
                  <a:lnTo>
                    <a:pt x="3243" y="45"/>
                  </a:lnTo>
                  <a:lnTo>
                    <a:pt x="3243" y="45"/>
                  </a:lnTo>
                  <a:lnTo>
                    <a:pt x="3245" y="55"/>
                  </a:lnTo>
                  <a:lnTo>
                    <a:pt x="3247" y="71"/>
                  </a:lnTo>
                  <a:lnTo>
                    <a:pt x="3249" y="116"/>
                  </a:lnTo>
                  <a:lnTo>
                    <a:pt x="3249" y="116"/>
                  </a:lnTo>
                  <a:lnTo>
                    <a:pt x="3247" y="161"/>
                  </a:lnTo>
                  <a:lnTo>
                    <a:pt x="3245" y="175"/>
                  </a:lnTo>
                  <a:lnTo>
                    <a:pt x="3243" y="187"/>
                  </a:lnTo>
                  <a:lnTo>
                    <a:pt x="3243" y="187"/>
                  </a:lnTo>
                  <a:close/>
                  <a:moveTo>
                    <a:pt x="2412" y="16"/>
                  </a:moveTo>
                  <a:lnTo>
                    <a:pt x="2412" y="16"/>
                  </a:lnTo>
                  <a:lnTo>
                    <a:pt x="2423" y="18"/>
                  </a:lnTo>
                  <a:lnTo>
                    <a:pt x="2431" y="20"/>
                  </a:lnTo>
                  <a:lnTo>
                    <a:pt x="2439" y="24"/>
                  </a:lnTo>
                  <a:lnTo>
                    <a:pt x="2445" y="28"/>
                  </a:lnTo>
                  <a:lnTo>
                    <a:pt x="2451" y="33"/>
                  </a:lnTo>
                  <a:lnTo>
                    <a:pt x="2453" y="41"/>
                  </a:lnTo>
                  <a:lnTo>
                    <a:pt x="2455" y="51"/>
                  </a:lnTo>
                  <a:lnTo>
                    <a:pt x="2457" y="61"/>
                  </a:lnTo>
                  <a:lnTo>
                    <a:pt x="2476" y="61"/>
                  </a:lnTo>
                  <a:lnTo>
                    <a:pt x="2476" y="61"/>
                  </a:lnTo>
                  <a:lnTo>
                    <a:pt x="2474" y="47"/>
                  </a:lnTo>
                  <a:lnTo>
                    <a:pt x="2473" y="33"/>
                  </a:lnTo>
                  <a:lnTo>
                    <a:pt x="2469" y="24"/>
                  </a:lnTo>
                  <a:lnTo>
                    <a:pt x="2461" y="16"/>
                  </a:lnTo>
                  <a:lnTo>
                    <a:pt x="2451" y="8"/>
                  </a:lnTo>
                  <a:lnTo>
                    <a:pt x="2441" y="4"/>
                  </a:lnTo>
                  <a:lnTo>
                    <a:pt x="2427" y="0"/>
                  </a:lnTo>
                  <a:lnTo>
                    <a:pt x="2412" y="0"/>
                  </a:lnTo>
                  <a:lnTo>
                    <a:pt x="2412" y="0"/>
                  </a:lnTo>
                  <a:lnTo>
                    <a:pt x="2396" y="0"/>
                  </a:lnTo>
                  <a:lnTo>
                    <a:pt x="2384" y="4"/>
                  </a:lnTo>
                  <a:lnTo>
                    <a:pt x="2372" y="12"/>
                  </a:lnTo>
                  <a:lnTo>
                    <a:pt x="2362" y="20"/>
                  </a:lnTo>
                  <a:lnTo>
                    <a:pt x="2362" y="20"/>
                  </a:lnTo>
                  <a:lnTo>
                    <a:pt x="2357" y="30"/>
                  </a:lnTo>
                  <a:lnTo>
                    <a:pt x="2353" y="39"/>
                  </a:lnTo>
                  <a:lnTo>
                    <a:pt x="2349" y="53"/>
                  </a:lnTo>
                  <a:lnTo>
                    <a:pt x="2347" y="67"/>
                  </a:lnTo>
                  <a:lnTo>
                    <a:pt x="2347" y="67"/>
                  </a:lnTo>
                  <a:lnTo>
                    <a:pt x="2345" y="116"/>
                  </a:lnTo>
                  <a:lnTo>
                    <a:pt x="2345" y="116"/>
                  </a:lnTo>
                  <a:lnTo>
                    <a:pt x="2347" y="165"/>
                  </a:lnTo>
                  <a:lnTo>
                    <a:pt x="2347" y="165"/>
                  </a:lnTo>
                  <a:lnTo>
                    <a:pt x="2349" y="179"/>
                  </a:lnTo>
                  <a:lnTo>
                    <a:pt x="2353" y="193"/>
                  </a:lnTo>
                  <a:lnTo>
                    <a:pt x="2357" y="203"/>
                  </a:lnTo>
                  <a:lnTo>
                    <a:pt x="2362" y="212"/>
                  </a:lnTo>
                  <a:lnTo>
                    <a:pt x="2362" y="212"/>
                  </a:lnTo>
                  <a:lnTo>
                    <a:pt x="2372" y="220"/>
                  </a:lnTo>
                  <a:lnTo>
                    <a:pt x="2384" y="226"/>
                  </a:lnTo>
                  <a:lnTo>
                    <a:pt x="2396" y="230"/>
                  </a:lnTo>
                  <a:lnTo>
                    <a:pt x="2412" y="232"/>
                  </a:lnTo>
                  <a:lnTo>
                    <a:pt x="2412" y="232"/>
                  </a:lnTo>
                  <a:lnTo>
                    <a:pt x="2443" y="230"/>
                  </a:lnTo>
                  <a:lnTo>
                    <a:pt x="2459" y="226"/>
                  </a:lnTo>
                  <a:lnTo>
                    <a:pt x="2474" y="222"/>
                  </a:lnTo>
                  <a:lnTo>
                    <a:pt x="2474" y="110"/>
                  </a:lnTo>
                  <a:lnTo>
                    <a:pt x="2410" y="110"/>
                  </a:lnTo>
                  <a:lnTo>
                    <a:pt x="2410" y="128"/>
                  </a:lnTo>
                  <a:lnTo>
                    <a:pt x="2455" y="128"/>
                  </a:lnTo>
                  <a:lnTo>
                    <a:pt x="2455" y="208"/>
                  </a:lnTo>
                  <a:lnTo>
                    <a:pt x="2455" y="208"/>
                  </a:lnTo>
                  <a:lnTo>
                    <a:pt x="2435" y="214"/>
                  </a:lnTo>
                  <a:lnTo>
                    <a:pt x="2412" y="214"/>
                  </a:lnTo>
                  <a:lnTo>
                    <a:pt x="2412" y="214"/>
                  </a:lnTo>
                  <a:lnTo>
                    <a:pt x="2398" y="214"/>
                  </a:lnTo>
                  <a:lnTo>
                    <a:pt x="2386" y="208"/>
                  </a:lnTo>
                  <a:lnTo>
                    <a:pt x="2376" y="199"/>
                  </a:lnTo>
                  <a:lnTo>
                    <a:pt x="2370" y="187"/>
                  </a:lnTo>
                  <a:lnTo>
                    <a:pt x="2370" y="187"/>
                  </a:lnTo>
                  <a:lnTo>
                    <a:pt x="2368" y="175"/>
                  </a:lnTo>
                  <a:lnTo>
                    <a:pt x="2366" y="161"/>
                  </a:lnTo>
                  <a:lnTo>
                    <a:pt x="2364" y="116"/>
                  </a:lnTo>
                  <a:lnTo>
                    <a:pt x="2364" y="116"/>
                  </a:lnTo>
                  <a:lnTo>
                    <a:pt x="2366" y="71"/>
                  </a:lnTo>
                  <a:lnTo>
                    <a:pt x="2368" y="55"/>
                  </a:lnTo>
                  <a:lnTo>
                    <a:pt x="2370" y="45"/>
                  </a:lnTo>
                  <a:lnTo>
                    <a:pt x="2370" y="45"/>
                  </a:lnTo>
                  <a:lnTo>
                    <a:pt x="2376" y="31"/>
                  </a:lnTo>
                  <a:lnTo>
                    <a:pt x="2386" y="24"/>
                  </a:lnTo>
                  <a:lnTo>
                    <a:pt x="2398" y="18"/>
                  </a:lnTo>
                  <a:lnTo>
                    <a:pt x="2412" y="16"/>
                  </a:lnTo>
                  <a:lnTo>
                    <a:pt x="2412" y="16"/>
                  </a:lnTo>
                  <a:close/>
                  <a:moveTo>
                    <a:pt x="1901" y="4"/>
                  </a:moveTo>
                  <a:lnTo>
                    <a:pt x="1842" y="4"/>
                  </a:lnTo>
                  <a:lnTo>
                    <a:pt x="1842" y="228"/>
                  </a:lnTo>
                  <a:lnTo>
                    <a:pt x="1893" y="228"/>
                  </a:lnTo>
                  <a:lnTo>
                    <a:pt x="1893" y="228"/>
                  </a:lnTo>
                  <a:lnTo>
                    <a:pt x="1914" y="226"/>
                  </a:lnTo>
                  <a:lnTo>
                    <a:pt x="1932" y="220"/>
                  </a:lnTo>
                  <a:lnTo>
                    <a:pt x="1940" y="216"/>
                  </a:lnTo>
                  <a:lnTo>
                    <a:pt x="1946" y="212"/>
                  </a:lnTo>
                  <a:lnTo>
                    <a:pt x="1952" y="206"/>
                  </a:lnTo>
                  <a:lnTo>
                    <a:pt x="1958" y="201"/>
                  </a:lnTo>
                  <a:lnTo>
                    <a:pt x="1958" y="201"/>
                  </a:lnTo>
                  <a:lnTo>
                    <a:pt x="1963" y="187"/>
                  </a:lnTo>
                  <a:lnTo>
                    <a:pt x="1967" y="167"/>
                  </a:lnTo>
                  <a:lnTo>
                    <a:pt x="1969" y="146"/>
                  </a:lnTo>
                  <a:lnTo>
                    <a:pt x="1971" y="116"/>
                  </a:lnTo>
                  <a:lnTo>
                    <a:pt x="1971" y="116"/>
                  </a:lnTo>
                  <a:lnTo>
                    <a:pt x="1969" y="88"/>
                  </a:lnTo>
                  <a:lnTo>
                    <a:pt x="1967" y="65"/>
                  </a:lnTo>
                  <a:lnTo>
                    <a:pt x="1963" y="45"/>
                  </a:lnTo>
                  <a:lnTo>
                    <a:pt x="1960" y="31"/>
                  </a:lnTo>
                  <a:lnTo>
                    <a:pt x="1960" y="31"/>
                  </a:lnTo>
                  <a:lnTo>
                    <a:pt x="1956" y="26"/>
                  </a:lnTo>
                  <a:lnTo>
                    <a:pt x="1950" y="20"/>
                  </a:lnTo>
                  <a:lnTo>
                    <a:pt x="1944" y="16"/>
                  </a:lnTo>
                  <a:lnTo>
                    <a:pt x="1938" y="12"/>
                  </a:lnTo>
                  <a:lnTo>
                    <a:pt x="1920" y="6"/>
                  </a:lnTo>
                  <a:lnTo>
                    <a:pt x="1901" y="4"/>
                  </a:lnTo>
                  <a:lnTo>
                    <a:pt x="1901" y="4"/>
                  </a:lnTo>
                  <a:close/>
                  <a:moveTo>
                    <a:pt x="1948" y="171"/>
                  </a:moveTo>
                  <a:lnTo>
                    <a:pt x="1948" y="171"/>
                  </a:lnTo>
                  <a:lnTo>
                    <a:pt x="1944" y="183"/>
                  </a:lnTo>
                  <a:lnTo>
                    <a:pt x="1940" y="191"/>
                  </a:lnTo>
                  <a:lnTo>
                    <a:pt x="1936" y="199"/>
                  </a:lnTo>
                  <a:lnTo>
                    <a:pt x="1930" y="203"/>
                  </a:lnTo>
                  <a:lnTo>
                    <a:pt x="1930" y="203"/>
                  </a:lnTo>
                  <a:lnTo>
                    <a:pt x="1922" y="206"/>
                  </a:lnTo>
                  <a:lnTo>
                    <a:pt x="1912" y="208"/>
                  </a:lnTo>
                  <a:lnTo>
                    <a:pt x="1885" y="210"/>
                  </a:lnTo>
                  <a:lnTo>
                    <a:pt x="1861" y="210"/>
                  </a:lnTo>
                  <a:lnTo>
                    <a:pt x="1861" y="22"/>
                  </a:lnTo>
                  <a:lnTo>
                    <a:pt x="1887" y="22"/>
                  </a:lnTo>
                  <a:lnTo>
                    <a:pt x="1887" y="22"/>
                  </a:lnTo>
                  <a:lnTo>
                    <a:pt x="1906" y="22"/>
                  </a:lnTo>
                  <a:lnTo>
                    <a:pt x="1920" y="26"/>
                  </a:lnTo>
                  <a:lnTo>
                    <a:pt x="1932" y="31"/>
                  </a:lnTo>
                  <a:lnTo>
                    <a:pt x="1940" y="37"/>
                  </a:lnTo>
                  <a:lnTo>
                    <a:pt x="1940" y="37"/>
                  </a:lnTo>
                  <a:lnTo>
                    <a:pt x="1944" y="47"/>
                  </a:lnTo>
                  <a:lnTo>
                    <a:pt x="1948" y="63"/>
                  </a:lnTo>
                  <a:lnTo>
                    <a:pt x="1950" y="81"/>
                  </a:lnTo>
                  <a:lnTo>
                    <a:pt x="1952" y="104"/>
                  </a:lnTo>
                  <a:lnTo>
                    <a:pt x="1952" y="104"/>
                  </a:lnTo>
                  <a:lnTo>
                    <a:pt x="1950" y="146"/>
                  </a:lnTo>
                  <a:lnTo>
                    <a:pt x="1948" y="171"/>
                  </a:lnTo>
                  <a:lnTo>
                    <a:pt x="1948" y="171"/>
                  </a:lnTo>
                  <a:close/>
                  <a:moveTo>
                    <a:pt x="2026" y="122"/>
                  </a:moveTo>
                  <a:lnTo>
                    <a:pt x="2105" y="122"/>
                  </a:lnTo>
                  <a:lnTo>
                    <a:pt x="2105" y="104"/>
                  </a:lnTo>
                  <a:lnTo>
                    <a:pt x="2026" y="104"/>
                  </a:lnTo>
                  <a:lnTo>
                    <a:pt x="2026" y="22"/>
                  </a:lnTo>
                  <a:lnTo>
                    <a:pt x="2109" y="22"/>
                  </a:lnTo>
                  <a:lnTo>
                    <a:pt x="2109" y="4"/>
                  </a:lnTo>
                  <a:lnTo>
                    <a:pt x="2007" y="4"/>
                  </a:lnTo>
                  <a:lnTo>
                    <a:pt x="2007" y="228"/>
                  </a:lnTo>
                  <a:lnTo>
                    <a:pt x="2111" y="228"/>
                  </a:lnTo>
                  <a:lnTo>
                    <a:pt x="2111" y="210"/>
                  </a:lnTo>
                  <a:lnTo>
                    <a:pt x="2026" y="210"/>
                  </a:lnTo>
                  <a:lnTo>
                    <a:pt x="2026" y="122"/>
                  </a:lnTo>
                  <a:close/>
                  <a:moveTo>
                    <a:pt x="2195" y="16"/>
                  </a:moveTo>
                  <a:lnTo>
                    <a:pt x="2195" y="16"/>
                  </a:lnTo>
                  <a:lnTo>
                    <a:pt x="2205" y="18"/>
                  </a:lnTo>
                  <a:lnTo>
                    <a:pt x="2213" y="20"/>
                  </a:lnTo>
                  <a:lnTo>
                    <a:pt x="2219" y="24"/>
                  </a:lnTo>
                  <a:lnTo>
                    <a:pt x="2225" y="28"/>
                  </a:lnTo>
                  <a:lnTo>
                    <a:pt x="2225" y="28"/>
                  </a:lnTo>
                  <a:lnTo>
                    <a:pt x="2229" y="33"/>
                  </a:lnTo>
                  <a:lnTo>
                    <a:pt x="2231" y="41"/>
                  </a:lnTo>
                  <a:lnTo>
                    <a:pt x="2233" y="61"/>
                  </a:lnTo>
                  <a:lnTo>
                    <a:pt x="2252" y="61"/>
                  </a:lnTo>
                  <a:lnTo>
                    <a:pt x="2252" y="61"/>
                  </a:lnTo>
                  <a:lnTo>
                    <a:pt x="2252" y="47"/>
                  </a:lnTo>
                  <a:lnTo>
                    <a:pt x="2248" y="33"/>
                  </a:lnTo>
                  <a:lnTo>
                    <a:pt x="2245" y="24"/>
                  </a:lnTo>
                  <a:lnTo>
                    <a:pt x="2239" y="16"/>
                  </a:lnTo>
                  <a:lnTo>
                    <a:pt x="2231" y="8"/>
                  </a:lnTo>
                  <a:lnTo>
                    <a:pt x="2221" y="4"/>
                  </a:lnTo>
                  <a:lnTo>
                    <a:pt x="2209" y="0"/>
                  </a:lnTo>
                  <a:lnTo>
                    <a:pt x="2195" y="0"/>
                  </a:lnTo>
                  <a:lnTo>
                    <a:pt x="2195" y="0"/>
                  </a:lnTo>
                  <a:lnTo>
                    <a:pt x="2182" y="0"/>
                  </a:lnTo>
                  <a:lnTo>
                    <a:pt x="2170" y="4"/>
                  </a:lnTo>
                  <a:lnTo>
                    <a:pt x="2158" y="8"/>
                  </a:lnTo>
                  <a:lnTo>
                    <a:pt x="2150" y="14"/>
                  </a:lnTo>
                  <a:lnTo>
                    <a:pt x="2144" y="22"/>
                  </a:lnTo>
                  <a:lnTo>
                    <a:pt x="2138" y="31"/>
                  </a:lnTo>
                  <a:lnTo>
                    <a:pt x="2136" y="41"/>
                  </a:lnTo>
                  <a:lnTo>
                    <a:pt x="2134" y="55"/>
                  </a:lnTo>
                  <a:lnTo>
                    <a:pt x="2134" y="55"/>
                  </a:lnTo>
                  <a:lnTo>
                    <a:pt x="2136" y="71"/>
                  </a:lnTo>
                  <a:lnTo>
                    <a:pt x="2142" y="85"/>
                  </a:lnTo>
                  <a:lnTo>
                    <a:pt x="2142" y="85"/>
                  </a:lnTo>
                  <a:lnTo>
                    <a:pt x="2148" y="90"/>
                  </a:lnTo>
                  <a:lnTo>
                    <a:pt x="2156" y="100"/>
                  </a:lnTo>
                  <a:lnTo>
                    <a:pt x="2182" y="116"/>
                  </a:lnTo>
                  <a:lnTo>
                    <a:pt x="2182" y="116"/>
                  </a:lnTo>
                  <a:lnTo>
                    <a:pt x="2207" y="134"/>
                  </a:lnTo>
                  <a:lnTo>
                    <a:pt x="2219" y="142"/>
                  </a:lnTo>
                  <a:lnTo>
                    <a:pt x="2219" y="142"/>
                  </a:lnTo>
                  <a:lnTo>
                    <a:pt x="2225" y="149"/>
                  </a:lnTo>
                  <a:lnTo>
                    <a:pt x="2229" y="157"/>
                  </a:lnTo>
                  <a:lnTo>
                    <a:pt x="2233" y="165"/>
                  </a:lnTo>
                  <a:lnTo>
                    <a:pt x="2233" y="175"/>
                  </a:lnTo>
                  <a:lnTo>
                    <a:pt x="2233" y="175"/>
                  </a:lnTo>
                  <a:lnTo>
                    <a:pt x="2233" y="185"/>
                  </a:lnTo>
                  <a:lnTo>
                    <a:pt x="2231" y="193"/>
                  </a:lnTo>
                  <a:lnTo>
                    <a:pt x="2227" y="201"/>
                  </a:lnTo>
                  <a:lnTo>
                    <a:pt x="2223" y="204"/>
                  </a:lnTo>
                  <a:lnTo>
                    <a:pt x="2219" y="210"/>
                  </a:lnTo>
                  <a:lnTo>
                    <a:pt x="2211" y="212"/>
                  </a:lnTo>
                  <a:lnTo>
                    <a:pt x="2203" y="214"/>
                  </a:lnTo>
                  <a:lnTo>
                    <a:pt x="2195" y="214"/>
                  </a:lnTo>
                  <a:lnTo>
                    <a:pt x="2195" y="214"/>
                  </a:lnTo>
                  <a:lnTo>
                    <a:pt x="2182" y="214"/>
                  </a:lnTo>
                  <a:lnTo>
                    <a:pt x="2172" y="210"/>
                  </a:lnTo>
                  <a:lnTo>
                    <a:pt x="2164" y="206"/>
                  </a:lnTo>
                  <a:lnTo>
                    <a:pt x="2158" y="199"/>
                  </a:lnTo>
                  <a:lnTo>
                    <a:pt x="2158" y="199"/>
                  </a:lnTo>
                  <a:lnTo>
                    <a:pt x="2156" y="193"/>
                  </a:lnTo>
                  <a:lnTo>
                    <a:pt x="2154" y="185"/>
                  </a:lnTo>
                  <a:lnTo>
                    <a:pt x="2152" y="165"/>
                  </a:lnTo>
                  <a:lnTo>
                    <a:pt x="2132" y="165"/>
                  </a:lnTo>
                  <a:lnTo>
                    <a:pt x="2132" y="165"/>
                  </a:lnTo>
                  <a:lnTo>
                    <a:pt x="2132" y="181"/>
                  </a:lnTo>
                  <a:lnTo>
                    <a:pt x="2134" y="195"/>
                  </a:lnTo>
                  <a:lnTo>
                    <a:pt x="2140" y="206"/>
                  </a:lnTo>
                  <a:lnTo>
                    <a:pt x="2146" y="214"/>
                  </a:lnTo>
                  <a:lnTo>
                    <a:pt x="2154" y="222"/>
                  </a:lnTo>
                  <a:lnTo>
                    <a:pt x="2166" y="228"/>
                  </a:lnTo>
                  <a:lnTo>
                    <a:pt x="2178" y="230"/>
                  </a:lnTo>
                  <a:lnTo>
                    <a:pt x="2193" y="232"/>
                  </a:lnTo>
                  <a:lnTo>
                    <a:pt x="2193" y="232"/>
                  </a:lnTo>
                  <a:lnTo>
                    <a:pt x="2207" y="230"/>
                  </a:lnTo>
                  <a:lnTo>
                    <a:pt x="2219" y="228"/>
                  </a:lnTo>
                  <a:lnTo>
                    <a:pt x="2229" y="224"/>
                  </a:lnTo>
                  <a:lnTo>
                    <a:pt x="2239" y="216"/>
                  </a:lnTo>
                  <a:lnTo>
                    <a:pt x="2245" y="208"/>
                  </a:lnTo>
                  <a:lnTo>
                    <a:pt x="2248" y="199"/>
                  </a:lnTo>
                  <a:lnTo>
                    <a:pt x="2252" y="187"/>
                  </a:lnTo>
                  <a:lnTo>
                    <a:pt x="2252" y="173"/>
                  </a:lnTo>
                  <a:lnTo>
                    <a:pt x="2252" y="173"/>
                  </a:lnTo>
                  <a:lnTo>
                    <a:pt x="2250" y="153"/>
                  </a:lnTo>
                  <a:lnTo>
                    <a:pt x="2248" y="147"/>
                  </a:lnTo>
                  <a:lnTo>
                    <a:pt x="2245" y="140"/>
                  </a:lnTo>
                  <a:lnTo>
                    <a:pt x="2245" y="140"/>
                  </a:lnTo>
                  <a:lnTo>
                    <a:pt x="2237" y="130"/>
                  </a:lnTo>
                  <a:lnTo>
                    <a:pt x="2223" y="120"/>
                  </a:lnTo>
                  <a:lnTo>
                    <a:pt x="2223" y="120"/>
                  </a:lnTo>
                  <a:lnTo>
                    <a:pt x="2197" y="104"/>
                  </a:lnTo>
                  <a:lnTo>
                    <a:pt x="2197" y="104"/>
                  </a:lnTo>
                  <a:lnTo>
                    <a:pt x="2166" y="83"/>
                  </a:lnTo>
                  <a:lnTo>
                    <a:pt x="2166" y="83"/>
                  </a:lnTo>
                  <a:lnTo>
                    <a:pt x="2162" y="77"/>
                  </a:lnTo>
                  <a:lnTo>
                    <a:pt x="2158" y="69"/>
                  </a:lnTo>
                  <a:lnTo>
                    <a:pt x="2156" y="61"/>
                  </a:lnTo>
                  <a:lnTo>
                    <a:pt x="2156" y="51"/>
                  </a:lnTo>
                  <a:lnTo>
                    <a:pt x="2156" y="51"/>
                  </a:lnTo>
                  <a:lnTo>
                    <a:pt x="2156" y="43"/>
                  </a:lnTo>
                  <a:lnTo>
                    <a:pt x="2158" y="35"/>
                  </a:lnTo>
                  <a:lnTo>
                    <a:pt x="2160" y="30"/>
                  </a:lnTo>
                  <a:lnTo>
                    <a:pt x="2166" y="26"/>
                  </a:lnTo>
                  <a:lnTo>
                    <a:pt x="2170" y="22"/>
                  </a:lnTo>
                  <a:lnTo>
                    <a:pt x="2178" y="18"/>
                  </a:lnTo>
                  <a:lnTo>
                    <a:pt x="2186" y="18"/>
                  </a:lnTo>
                  <a:lnTo>
                    <a:pt x="2195" y="16"/>
                  </a:lnTo>
                  <a:lnTo>
                    <a:pt x="2195" y="16"/>
                  </a:lnTo>
                  <a:close/>
                  <a:moveTo>
                    <a:pt x="2288" y="228"/>
                  </a:moveTo>
                  <a:lnTo>
                    <a:pt x="2307" y="228"/>
                  </a:lnTo>
                  <a:lnTo>
                    <a:pt x="2307" y="4"/>
                  </a:lnTo>
                  <a:lnTo>
                    <a:pt x="2288" y="4"/>
                  </a:lnTo>
                  <a:lnTo>
                    <a:pt x="2288"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ko-KR" altLang="en-US" dirty="0">
                <a:solidFill>
                  <a:prstClr val="black"/>
                </a:solidFill>
                <a:latin typeface="맑은 고딕" panose="020B0503020000020004" pitchFamily="50" charset="-127"/>
                <a:ea typeface="맑은 고딕" panose="020B0503020000020004" pitchFamily="50" charset="-127"/>
              </a:endParaRPr>
            </a:p>
          </p:txBody>
        </p:sp>
      </p:grpSp>
    </p:spTree>
    <p:extLst>
      <p:ext uri="{BB962C8B-B14F-4D97-AF65-F5344CB8AC3E}">
        <p14:creationId xmlns:p14="http://schemas.microsoft.com/office/powerpoint/2010/main" val="208777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700" fill="hold"/>
                                        <p:tgtEl>
                                          <p:spTgt spid="10"/>
                                        </p:tgtEl>
                                        <p:attrNameLst>
                                          <p:attrName>ppt_w</p:attrName>
                                        </p:attrNameLst>
                                      </p:cBhvr>
                                      <p:tavLst>
                                        <p:tav tm="0">
                                          <p:val>
                                            <p:strVal val="(6*min(max(#ppt_w*#ppt_h,.3),1)-7.4)/-.7*#ppt_w"/>
                                          </p:val>
                                        </p:tav>
                                        <p:tav tm="100000">
                                          <p:val>
                                            <p:strVal val="#ppt_w"/>
                                          </p:val>
                                        </p:tav>
                                      </p:tavLst>
                                    </p:anim>
                                    <p:anim calcmode="lin" valueType="num">
                                      <p:cBhvr>
                                        <p:cTn id="8" dur="700" fill="hold"/>
                                        <p:tgtEl>
                                          <p:spTgt spid="10"/>
                                        </p:tgtEl>
                                        <p:attrNameLst>
                                          <p:attrName>ppt_h</p:attrName>
                                        </p:attrNameLst>
                                      </p:cBhvr>
                                      <p:tavLst>
                                        <p:tav tm="0">
                                          <p:val>
                                            <p:strVal val="(6*min(max(#ppt_w*#ppt_h,.3),1)-7.4)/-.7*#ppt_h"/>
                                          </p:val>
                                        </p:tav>
                                        <p:tav tm="100000">
                                          <p:val>
                                            <p:strVal val="#ppt_h"/>
                                          </p:val>
                                        </p:tav>
                                      </p:tavLst>
                                    </p:anim>
                                    <p:anim calcmode="lin" valueType="num">
                                      <p:cBhvr>
                                        <p:cTn id="9" dur="700" fill="hold"/>
                                        <p:tgtEl>
                                          <p:spTgt spid="10"/>
                                        </p:tgtEl>
                                        <p:attrNameLst>
                                          <p:attrName>ppt_x</p:attrName>
                                        </p:attrNameLst>
                                      </p:cBhvr>
                                      <p:tavLst>
                                        <p:tav tm="0">
                                          <p:val>
                                            <p:fltVal val="0.5"/>
                                          </p:val>
                                        </p:tav>
                                        <p:tav tm="100000">
                                          <p:val>
                                            <p:strVal val="#ppt_x"/>
                                          </p:val>
                                        </p:tav>
                                      </p:tavLst>
                                    </p:anim>
                                    <p:anim calcmode="lin" valueType="num">
                                      <p:cBhvr>
                                        <p:cTn id="10" dur="700" fill="hold"/>
                                        <p:tgtEl>
                                          <p:spTgt spid="10"/>
                                        </p:tgtEl>
                                        <p:attrNameLst>
                                          <p:attrName>ppt_y</p:attrName>
                                        </p:attrNameLst>
                                      </p:cBhvr>
                                      <p:tavLst>
                                        <p:tav tm="0">
                                          <p:val>
                                            <p:strVal val="1+(6*min(max(#ppt_w*#ppt_h,.3),1)-7.4)/-.7*#ppt_h/2"/>
                                          </p:val>
                                        </p:tav>
                                        <p:tav tm="100000">
                                          <p:val>
                                            <p:strVal val="#ppt_y"/>
                                          </p:val>
                                        </p:tav>
                                      </p:tavLst>
                                    </p:anim>
                                  </p:childTnLst>
                                </p:cTn>
                              </p:par>
                              <p:par>
                                <p:cTn id="11" presetID="45" presetClass="entr" presetSubtype="0" fill="hold" grpId="1"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700"/>
                                        <p:tgtEl>
                                          <p:spTgt spid="10"/>
                                        </p:tgtEl>
                                      </p:cBhvr>
                                    </p:animEffect>
                                    <p:anim calcmode="lin" valueType="num">
                                      <p:cBhvr>
                                        <p:cTn id="14" dur="700" fill="hold"/>
                                        <p:tgtEl>
                                          <p:spTgt spid="10"/>
                                        </p:tgtEl>
                                        <p:attrNameLst>
                                          <p:attrName>ppt_w</p:attrName>
                                        </p:attrNameLst>
                                      </p:cBhvr>
                                      <p:tavLst>
                                        <p:tav tm="0" fmla="#ppt_w*sin(2.5*pi*$)">
                                          <p:val>
                                            <p:fltVal val="0"/>
                                          </p:val>
                                        </p:tav>
                                        <p:tav tm="100000">
                                          <p:val>
                                            <p:fltVal val="1"/>
                                          </p:val>
                                        </p:tav>
                                      </p:tavLst>
                                    </p:anim>
                                    <p:anim calcmode="lin" valueType="num">
                                      <p:cBhvr>
                                        <p:cTn id="15" dur="700" fill="hold"/>
                                        <p:tgtEl>
                                          <p:spTgt spid="10"/>
                                        </p:tgtEl>
                                        <p:attrNameLst>
                                          <p:attrName>ppt_h</p:attrName>
                                        </p:attrNameLst>
                                      </p:cBhvr>
                                      <p:tavLst>
                                        <p:tav tm="0">
                                          <p:val>
                                            <p:strVal val="#ppt_h"/>
                                          </p:val>
                                        </p:tav>
                                        <p:tav tm="100000">
                                          <p:val>
                                            <p:strVal val="#ppt_h"/>
                                          </p:val>
                                        </p:tav>
                                      </p:tavLst>
                                    </p:anim>
                                  </p:childTnLst>
                                </p:cTn>
                              </p:par>
                              <p:par>
                                <p:cTn id="16" presetID="8" presetClass="emph" presetSubtype="0" fill="hold" grpId="2" nodeType="withEffect">
                                  <p:stCondLst>
                                    <p:cond delay="0"/>
                                  </p:stCondLst>
                                  <p:childTnLst>
                                    <p:animRot by="21600000">
                                      <p:cBhvr>
                                        <p:cTn id="17" dur="700" fill="hold"/>
                                        <p:tgtEl>
                                          <p:spTgt spid="10"/>
                                        </p:tgtEl>
                                        <p:attrNameLst>
                                          <p:attrName>r</p:attrName>
                                        </p:attrNameLst>
                                      </p:cBhvr>
                                    </p:animRot>
                                  </p:childTnLst>
                                </p:cTn>
                              </p:par>
                              <p:par>
                                <p:cTn id="18" presetID="42" presetClass="path" presetSubtype="0" accel="50000" decel="50000" fill="hold" grpId="3" nodeType="withEffect">
                                  <p:stCondLst>
                                    <p:cond delay="0"/>
                                  </p:stCondLst>
                                  <p:childTnLst>
                                    <p:animMotion origin="layout" path="M 0 0 L 0.56693 0.61944 " pathEditMode="relative" rAng="0" ptsTypes="AA">
                                      <p:cBhvr>
                                        <p:cTn id="19" dur="700" spd="-100000" fill="hold"/>
                                        <p:tgtEl>
                                          <p:spTgt spid="10"/>
                                        </p:tgtEl>
                                        <p:attrNameLst>
                                          <p:attrName>ppt_x</p:attrName>
                                          <p:attrName>ppt_y</p:attrName>
                                        </p:attrNameLst>
                                      </p:cBhvr>
                                      <p:rCtr x="28346" y="30972"/>
                                    </p:animMotion>
                                  </p:childTnLst>
                                </p:cTn>
                              </p:par>
                              <p:par>
                                <p:cTn id="20" presetID="23" presetClass="entr" presetSubtype="36" fill="hold" grpId="0" nodeType="withEffect">
                                  <p:stCondLst>
                                    <p:cond delay="100"/>
                                  </p:stCondLst>
                                  <p:childTnLst>
                                    <p:set>
                                      <p:cBhvr>
                                        <p:cTn id="21" dur="1" fill="hold">
                                          <p:stCondLst>
                                            <p:cond delay="0"/>
                                          </p:stCondLst>
                                        </p:cTn>
                                        <p:tgtEl>
                                          <p:spTgt spid="9"/>
                                        </p:tgtEl>
                                        <p:attrNameLst>
                                          <p:attrName>style.visibility</p:attrName>
                                        </p:attrNameLst>
                                      </p:cBhvr>
                                      <p:to>
                                        <p:strVal val="visible"/>
                                      </p:to>
                                    </p:set>
                                    <p:anim calcmode="lin" valueType="num">
                                      <p:cBhvr>
                                        <p:cTn id="22" dur="700" fill="hold"/>
                                        <p:tgtEl>
                                          <p:spTgt spid="9"/>
                                        </p:tgtEl>
                                        <p:attrNameLst>
                                          <p:attrName>ppt_w</p:attrName>
                                        </p:attrNameLst>
                                      </p:cBhvr>
                                      <p:tavLst>
                                        <p:tav tm="0">
                                          <p:val>
                                            <p:strVal val="(6*min(max(#ppt_w*#ppt_h,.3),1)-7.4)/-.7*#ppt_w"/>
                                          </p:val>
                                        </p:tav>
                                        <p:tav tm="100000">
                                          <p:val>
                                            <p:strVal val="#ppt_w"/>
                                          </p:val>
                                        </p:tav>
                                      </p:tavLst>
                                    </p:anim>
                                    <p:anim calcmode="lin" valueType="num">
                                      <p:cBhvr>
                                        <p:cTn id="23" dur="700" fill="hold"/>
                                        <p:tgtEl>
                                          <p:spTgt spid="9"/>
                                        </p:tgtEl>
                                        <p:attrNameLst>
                                          <p:attrName>ppt_h</p:attrName>
                                        </p:attrNameLst>
                                      </p:cBhvr>
                                      <p:tavLst>
                                        <p:tav tm="0">
                                          <p:val>
                                            <p:strVal val="(6*min(max(#ppt_w*#ppt_h,.3),1)-7.4)/-.7*#ppt_h"/>
                                          </p:val>
                                        </p:tav>
                                        <p:tav tm="100000">
                                          <p:val>
                                            <p:strVal val="#ppt_h"/>
                                          </p:val>
                                        </p:tav>
                                      </p:tavLst>
                                    </p:anim>
                                    <p:anim calcmode="lin" valueType="num">
                                      <p:cBhvr>
                                        <p:cTn id="24" dur="700" fill="hold"/>
                                        <p:tgtEl>
                                          <p:spTgt spid="9"/>
                                        </p:tgtEl>
                                        <p:attrNameLst>
                                          <p:attrName>ppt_x</p:attrName>
                                        </p:attrNameLst>
                                      </p:cBhvr>
                                      <p:tavLst>
                                        <p:tav tm="0">
                                          <p:val>
                                            <p:fltVal val="0.5"/>
                                          </p:val>
                                        </p:tav>
                                        <p:tav tm="100000">
                                          <p:val>
                                            <p:strVal val="#ppt_x"/>
                                          </p:val>
                                        </p:tav>
                                      </p:tavLst>
                                    </p:anim>
                                    <p:anim calcmode="lin" valueType="num">
                                      <p:cBhvr>
                                        <p:cTn id="25" dur="700" fill="hold"/>
                                        <p:tgtEl>
                                          <p:spTgt spid="9"/>
                                        </p:tgtEl>
                                        <p:attrNameLst>
                                          <p:attrName>ppt_y</p:attrName>
                                        </p:attrNameLst>
                                      </p:cBhvr>
                                      <p:tavLst>
                                        <p:tav tm="0">
                                          <p:val>
                                            <p:strVal val="1+(6*min(max(#ppt_w*#ppt_h,.3),1)-7.4)/-.7*#ppt_h/2"/>
                                          </p:val>
                                        </p:tav>
                                        <p:tav tm="100000">
                                          <p:val>
                                            <p:strVal val="#ppt_y"/>
                                          </p:val>
                                        </p:tav>
                                      </p:tavLst>
                                    </p:anim>
                                  </p:childTnLst>
                                </p:cTn>
                              </p:par>
                              <p:par>
                                <p:cTn id="26" presetID="45" presetClass="entr" presetSubtype="0" fill="hold" grpId="1" nodeType="withEffect">
                                  <p:stCondLst>
                                    <p:cond delay="1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00"/>
                                        <p:tgtEl>
                                          <p:spTgt spid="9"/>
                                        </p:tgtEl>
                                      </p:cBhvr>
                                    </p:animEffect>
                                    <p:anim calcmode="lin" valueType="num">
                                      <p:cBhvr>
                                        <p:cTn id="29" dur="700" fill="hold"/>
                                        <p:tgtEl>
                                          <p:spTgt spid="9"/>
                                        </p:tgtEl>
                                        <p:attrNameLst>
                                          <p:attrName>ppt_w</p:attrName>
                                        </p:attrNameLst>
                                      </p:cBhvr>
                                      <p:tavLst>
                                        <p:tav tm="0" fmla="#ppt_w*sin(2.5*pi*$)">
                                          <p:val>
                                            <p:fltVal val="0"/>
                                          </p:val>
                                        </p:tav>
                                        <p:tav tm="100000">
                                          <p:val>
                                            <p:fltVal val="1"/>
                                          </p:val>
                                        </p:tav>
                                      </p:tavLst>
                                    </p:anim>
                                    <p:anim calcmode="lin" valueType="num">
                                      <p:cBhvr>
                                        <p:cTn id="30" dur="700" fill="hold"/>
                                        <p:tgtEl>
                                          <p:spTgt spid="9"/>
                                        </p:tgtEl>
                                        <p:attrNameLst>
                                          <p:attrName>ppt_h</p:attrName>
                                        </p:attrNameLst>
                                      </p:cBhvr>
                                      <p:tavLst>
                                        <p:tav tm="0">
                                          <p:val>
                                            <p:strVal val="#ppt_h"/>
                                          </p:val>
                                        </p:tav>
                                        <p:tav tm="100000">
                                          <p:val>
                                            <p:strVal val="#ppt_h"/>
                                          </p:val>
                                        </p:tav>
                                      </p:tavLst>
                                    </p:anim>
                                  </p:childTnLst>
                                </p:cTn>
                              </p:par>
                              <p:par>
                                <p:cTn id="31" presetID="42" presetClass="path" presetSubtype="0" accel="50000" decel="50000" fill="hold" grpId="2" nodeType="withEffect">
                                  <p:stCondLst>
                                    <p:cond delay="100"/>
                                  </p:stCondLst>
                                  <p:childTnLst>
                                    <p:animMotion origin="layout" path="M 0 0 L 0.62604 -0.11343 " pathEditMode="relative" rAng="0" ptsTypes="AA">
                                      <p:cBhvr>
                                        <p:cTn id="32" dur="700" spd="-100000" fill="hold"/>
                                        <p:tgtEl>
                                          <p:spTgt spid="9"/>
                                        </p:tgtEl>
                                        <p:attrNameLst>
                                          <p:attrName>ppt_x</p:attrName>
                                          <p:attrName>ppt_y</p:attrName>
                                        </p:attrNameLst>
                                      </p:cBhvr>
                                      <p:rCtr x="31302" y="-5671"/>
                                    </p:animMotion>
                                  </p:childTnLst>
                                </p:cTn>
                              </p:par>
                              <p:par>
                                <p:cTn id="33" presetID="23" presetClass="entr" presetSubtype="36" fill="hold" grpId="0" nodeType="withEffect">
                                  <p:stCondLst>
                                    <p:cond delay="400"/>
                                  </p:stCondLst>
                                  <p:childTnLst>
                                    <p:set>
                                      <p:cBhvr>
                                        <p:cTn id="34" dur="1" fill="hold">
                                          <p:stCondLst>
                                            <p:cond delay="0"/>
                                          </p:stCondLst>
                                        </p:cTn>
                                        <p:tgtEl>
                                          <p:spTgt spid="7"/>
                                        </p:tgtEl>
                                        <p:attrNameLst>
                                          <p:attrName>style.visibility</p:attrName>
                                        </p:attrNameLst>
                                      </p:cBhvr>
                                      <p:to>
                                        <p:strVal val="visible"/>
                                      </p:to>
                                    </p:set>
                                    <p:anim calcmode="lin" valueType="num">
                                      <p:cBhvr>
                                        <p:cTn id="35" dur="700" fill="hold"/>
                                        <p:tgtEl>
                                          <p:spTgt spid="7"/>
                                        </p:tgtEl>
                                        <p:attrNameLst>
                                          <p:attrName>ppt_w</p:attrName>
                                        </p:attrNameLst>
                                      </p:cBhvr>
                                      <p:tavLst>
                                        <p:tav tm="0">
                                          <p:val>
                                            <p:strVal val="(6*min(max(#ppt_w*#ppt_h,.3),1)-7.4)/-.7*#ppt_w"/>
                                          </p:val>
                                        </p:tav>
                                        <p:tav tm="100000">
                                          <p:val>
                                            <p:strVal val="#ppt_w"/>
                                          </p:val>
                                        </p:tav>
                                      </p:tavLst>
                                    </p:anim>
                                    <p:anim calcmode="lin" valueType="num">
                                      <p:cBhvr>
                                        <p:cTn id="36" dur="700" fill="hold"/>
                                        <p:tgtEl>
                                          <p:spTgt spid="7"/>
                                        </p:tgtEl>
                                        <p:attrNameLst>
                                          <p:attrName>ppt_h</p:attrName>
                                        </p:attrNameLst>
                                      </p:cBhvr>
                                      <p:tavLst>
                                        <p:tav tm="0">
                                          <p:val>
                                            <p:strVal val="(6*min(max(#ppt_w*#ppt_h,.3),1)-7.4)/-.7*#ppt_h"/>
                                          </p:val>
                                        </p:tav>
                                        <p:tav tm="100000">
                                          <p:val>
                                            <p:strVal val="#ppt_h"/>
                                          </p:val>
                                        </p:tav>
                                      </p:tavLst>
                                    </p:anim>
                                    <p:anim calcmode="lin" valueType="num">
                                      <p:cBhvr>
                                        <p:cTn id="37" dur="700" fill="hold"/>
                                        <p:tgtEl>
                                          <p:spTgt spid="7"/>
                                        </p:tgtEl>
                                        <p:attrNameLst>
                                          <p:attrName>ppt_x</p:attrName>
                                        </p:attrNameLst>
                                      </p:cBhvr>
                                      <p:tavLst>
                                        <p:tav tm="0">
                                          <p:val>
                                            <p:fltVal val="0.5"/>
                                          </p:val>
                                        </p:tav>
                                        <p:tav tm="100000">
                                          <p:val>
                                            <p:strVal val="#ppt_x"/>
                                          </p:val>
                                        </p:tav>
                                      </p:tavLst>
                                    </p:anim>
                                    <p:anim calcmode="lin" valueType="num">
                                      <p:cBhvr>
                                        <p:cTn id="38" dur="700" fill="hold"/>
                                        <p:tgtEl>
                                          <p:spTgt spid="7"/>
                                        </p:tgtEl>
                                        <p:attrNameLst>
                                          <p:attrName>ppt_y</p:attrName>
                                        </p:attrNameLst>
                                      </p:cBhvr>
                                      <p:tavLst>
                                        <p:tav tm="0">
                                          <p:val>
                                            <p:strVal val="1+(6*min(max(#ppt_w*#ppt_h,.3),1)-7.4)/-.7*#ppt_h/2"/>
                                          </p:val>
                                        </p:tav>
                                        <p:tav tm="100000">
                                          <p:val>
                                            <p:strVal val="#ppt_y"/>
                                          </p:val>
                                        </p:tav>
                                      </p:tavLst>
                                    </p:anim>
                                  </p:childTnLst>
                                </p:cTn>
                              </p:par>
                              <p:par>
                                <p:cTn id="39" presetID="45" presetClass="entr" presetSubtype="0" fill="hold" grpId="1" nodeType="withEffect">
                                  <p:stCondLst>
                                    <p:cond delay="40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700"/>
                                        <p:tgtEl>
                                          <p:spTgt spid="7"/>
                                        </p:tgtEl>
                                      </p:cBhvr>
                                    </p:animEffect>
                                    <p:anim calcmode="lin" valueType="num">
                                      <p:cBhvr>
                                        <p:cTn id="42" dur="700" fill="hold"/>
                                        <p:tgtEl>
                                          <p:spTgt spid="7"/>
                                        </p:tgtEl>
                                        <p:attrNameLst>
                                          <p:attrName>ppt_w</p:attrName>
                                        </p:attrNameLst>
                                      </p:cBhvr>
                                      <p:tavLst>
                                        <p:tav tm="0" fmla="#ppt_w*sin(2.5*pi*$)">
                                          <p:val>
                                            <p:fltVal val="0"/>
                                          </p:val>
                                        </p:tav>
                                        <p:tav tm="100000">
                                          <p:val>
                                            <p:fltVal val="1"/>
                                          </p:val>
                                        </p:tav>
                                      </p:tavLst>
                                    </p:anim>
                                    <p:anim calcmode="lin" valueType="num">
                                      <p:cBhvr>
                                        <p:cTn id="43" dur="700" fill="hold"/>
                                        <p:tgtEl>
                                          <p:spTgt spid="7"/>
                                        </p:tgtEl>
                                        <p:attrNameLst>
                                          <p:attrName>ppt_h</p:attrName>
                                        </p:attrNameLst>
                                      </p:cBhvr>
                                      <p:tavLst>
                                        <p:tav tm="0">
                                          <p:val>
                                            <p:strVal val="#ppt_h"/>
                                          </p:val>
                                        </p:tav>
                                        <p:tav tm="100000">
                                          <p:val>
                                            <p:strVal val="#ppt_h"/>
                                          </p:val>
                                        </p:tav>
                                      </p:tavLst>
                                    </p:anim>
                                  </p:childTnLst>
                                </p:cTn>
                              </p:par>
                              <p:par>
                                <p:cTn id="44" presetID="8" presetClass="emph" presetSubtype="0" fill="hold" grpId="2" nodeType="withEffect">
                                  <p:stCondLst>
                                    <p:cond delay="400"/>
                                  </p:stCondLst>
                                  <p:childTnLst>
                                    <p:animRot by="21600000">
                                      <p:cBhvr>
                                        <p:cTn id="45" dur="700" fill="hold"/>
                                        <p:tgtEl>
                                          <p:spTgt spid="7"/>
                                        </p:tgtEl>
                                        <p:attrNameLst>
                                          <p:attrName>r</p:attrName>
                                        </p:attrNameLst>
                                      </p:cBhvr>
                                    </p:animRot>
                                  </p:childTnLst>
                                </p:cTn>
                              </p:par>
                              <p:par>
                                <p:cTn id="46" presetID="42" presetClass="path" presetSubtype="0" accel="50000" decel="50000" fill="hold" grpId="3" nodeType="withEffect">
                                  <p:stCondLst>
                                    <p:cond delay="400"/>
                                  </p:stCondLst>
                                  <p:childTnLst>
                                    <p:animMotion origin="layout" path="M 0 0 L -0.14388 0.55648 " pathEditMode="relative" rAng="0" ptsTypes="AA">
                                      <p:cBhvr>
                                        <p:cTn id="47" dur="700" spd="-100000" fill="hold"/>
                                        <p:tgtEl>
                                          <p:spTgt spid="7"/>
                                        </p:tgtEl>
                                        <p:attrNameLst>
                                          <p:attrName>ppt_x</p:attrName>
                                          <p:attrName>ppt_y</p:attrName>
                                        </p:attrNameLst>
                                      </p:cBhvr>
                                      <p:rCtr x="-7201" y="27824"/>
                                    </p:animMotion>
                                  </p:childTnLst>
                                </p:cTn>
                              </p:par>
                              <p:par>
                                <p:cTn id="48" presetID="23" presetClass="entr" presetSubtype="36"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p:cTn id="50" dur="700" fill="hold"/>
                                        <p:tgtEl>
                                          <p:spTgt spid="11"/>
                                        </p:tgtEl>
                                        <p:attrNameLst>
                                          <p:attrName>ppt_w</p:attrName>
                                        </p:attrNameLst>
                                      </p:cBhvr>
                                      <p:tavLst>
                                        <p:tav tm="0">
                                          <p:val>
                                            <p:strVal val="(6*min(max(#ppt_w*#ppt_h,.3),1)-7.4)/-.7*#ppt_w"/>
                                          </p:val>
                                        </p:tav>
                                        <p:tav tm="100000">
                                          <p:val>
                                            <p:strVal val="#ppt_w"/>
                                          </p:val>
                                        </p:tav>
                                      </p:tavLst>
                                    </p:anim>
                                    <p:anim calcmode="lin" valueType="num">
                                      <p:cBhvr>
                                        <p:cTn id="51" dur="700" fill="hold"/>
                                        <p:tgtEl>
                                          <p:spTgt spid="11"/>
                                        </p:tgtEl>
                                        <p:attrNameLst>
                                          <p:attrName>ppt_h</p:attrName>
                                        </p:attrNameLst>
                                      </p:cBhvr>
                                      <p:tavLst>
                                        <p:tav tm="0">
                                          <p:val>
                                            <p:strVal val="(6*min(max(#ppt_w*#ppt_h,.3),1)-7.4)/-.7*#ppt_h"/>
                                          </p:val>
                                        </p:tav>
                                        <p:tav tm="100000">
                                          <p:val>
                                            <p:strVal val="#ppt_h"/>
                                          </p:val>
                                        </p:tav>
                                      </p:tavLst>
                                    </p:anim>
                                    <p:anim calcmode="lin" valueType="num">
                                      <p:cBhvr>
                                        <p:cTn id="52" dur="700" fill="hold"/>
                                        <p:tgtEl>
                                          <p:spTgt spid="11"/>
                                        </p:tgtEl>
                                        <p:attrNameLst>
                                          <p:attrName>ppt_x</p:attrName>
                                        </p:attrNameLst>
                                      </p:cBhvr>
                                      <p:tavLst>
                                        <p:tav tm="0">
                                          <p:val>
                                            <p:fltVal val="0.5"/>
                                          </p:val>
                                        </p:tav>
                                        <p:tav tm="100000">
                                          <p:val>
                                            <p:strVal val="#ppt_x"/>
                                          </p:val>
                                        </p:tav>
                                      </p:tavLst>
                                    </p:anim>
                                    <p:anim calcmode="lin" valueType="num">
                                      <p:cBhvr>
                                        <p:cTn id="53" dur="700" fill="hold"/>
                                        <p:tgtEl>
                                          <p:spTgt spid="11"/>
                                        </p:tgtEl>
                                        <p:attrNameLst>
                                          <p:attrName>ppt_y</p:attrName>
                                        </p:attrNameLst>
                                      </p:cBhvr>
                                      <p:tavLst>
                                        <p:tav tm="0">
                                          <p:val>
                                            <p:strVal val="1+(6*min(max(#ppt_w*#ppt_h,.3),1)-7.4)/-.7*#ppt_h/2"/>
                                          </p:val>
                                        </p:tav>
                                        <p:tav tm="100000">
                                          <p:val>
                                            <p:strVal val="#ppt_y"/>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700"/>
                                        <p:tgtEl>
                                          <p:spTgt spid="11"/>
                                        </p:tgtEl>
                                      </p:cBhvr>
                                    </p:animEffect>
                                    <p:anim calcmode="lin" valueType="num">
                                      <p:cBhvr>
                                        <p:cTn id="57" dur="700" fill="hold"/>
                                        <p:tgtEl>
                                          <p:spTgt spid="11"/>
                                        </p:tgtEl>
                                        <p:attrNameLst>
                                          <p:attrName>ppt_w</p:attrName>
                                        </p:attrNameLst>
                                      </p:cBhvr>
                                      <p:tavLst>
                                        <p:tav tm="0" fmla="#ppt_w*sin(2.5*pi*$)">
                                          <p:val>
                                            <p:fltVal val="0"/>
                                          </p:val>
                                        </p:tav>
                                        <p:tav tm="100000">
                                          <p:val>
                                            <p:fltVal val="1"/>
                                          </p:val>
                                        </p:tav>
                                      </p:tavLst>
                                    </p:anim>
                                    <p:anim calcmode="lin" valueType="num">
                                      <p:cBhvr>
                                        <p:cTn id="58" dur="700" fill="hold"/>
                                        <p:tgtEl>
                                          <p:spTgt spid="11"/>
                                        </p:tgtEl>
                                        <p:attrNameLst>
                                          <p:attrName>ppt_h</p:attrName>
                                        </p:attrNameLst>
                                      </p:cBhvr>
                                      <p:tavLst>
                                        <p:tav tm="0">
                                          <p:val>
                                            <p:strVal val="#ppt_h"/>
                                          </p:val>
                                        </p:tav>
                                        <p:tav tm="100000">
                                          <p:val>
                                            <p:strVal val="#ppt_h"/>
                                          </p:val>
                                        </p:tav>
                                      </p:tavLst>
                                    </p:anim>
                                  </p:childTnLst>
                                </p:cTn>
                              </p:par>
                              <p:par>
                                <p:cTn id="59" presetID="42" presetClass="path" presetSubtype="0" accel="50000" decel="50000" fill="hold" grpId="2" nodeType="withEffect">
                                  <p:stCondLst>
                                    <p:cond delay="0"/>
                                  </p:stCondLst>
                                  <p:childTnLst>
                                    <p:animMotion origin="layout" path="M 0 0 L 0.16875 0.59838 " pathEditMode="relative" rAng="0" ptsTypes="AA">
                                      <p:cBhvr>
                                        <p:cTn id="60" dur="700" spd="-100000" fill="hold"/>
                                        <p:tgtEl>
                                          <p:spTgt spid="11"/>
                                        </p:tgtEl>
                                        <p:attrNameLst>
                                          <p:attrName>ppt_x</p:attrName>
                                          <p:attrName>ppt_y</p:attrName>
                                        </p:attrNameLst>
                                      </p:cBhvr>
                                      <p:rCtr x="8438" y="29907"/>
                                    </p:animMotion>
                                  </p:childTnLst>
                                </p:cTn>
                              </p:par>
                              <p:par>
                                <p:cTn id="61" presetID="23" presetClass="entr" presetSubtype="36" fill="hold" grpId="0" nodeType="withEffect">
                                  <p:stCondLst>
                                    <p:cond delay="200"/>
                                  </p:stCondLst>
                                  <p:childTnLst>
                                    <p:set>
                                      <p:cBhvr>
                                        <p:cTn id="62" dur="1" fill="hold">
                                          <p:stCondLst>
                                            <p:cond delay="0"/>
                                          </p:stCondLst>
                                        </p:cTn>
                                        <p:tgtEl>
                                          <p:spTgt spid="6"/>
                                        </p:tgtEl>
                                        <p:attrNameLst>
                                          <p:attrName>style.visibility</p:attrName>
                                        </p:attrNameLst>
                                      </p:cBhvr>
                                      <p:to>
                                        <p:strVal val="visible"/>
                                      </p:to>
                                    </p:set>
                                    <p:anim calcmode="lin" valueType="num">
                                      <p:cBhvr>
                                        <p:cTn id="63" dur="700" fill="hold"/>
                                        <p:tgtEl>
                                          <p:spTgt spid="6"/>
                                        </p:tgtEl>
                                        <p:attrNameLst>
                                          <p:attrName>ppt_w</p:attrName>
                                        </p:attrNameLst>
                                      </p:cBhvr>
                                      <p:tavLst>
                                        <p:tav tm="0">
                                          <p:val>
                                            <p:strVal val="(6*min(max(#ppt_w*#ppt_h,.3),1)-7.4)/-.7*#ppt_w"/>
                                          </p:val>
                                        </p:tav>
                                        <p:tav tm="100000">
                                          <p:val>
                                            <p:strVal val="#ppt_w"/>
                                          </p:val>
                                        </p:tav>
                                      </p:tavLst>
                                    </p:anim>
                                    <p:anim calcmode="lin" valueType="num">
                                      <p:cBhvr>
                                        <p:cTn id="64" dur="700" fill="hold"/>
                                        <p:tgtEl>
                                          <p:spTgt spid="6"/>
                                        </p:tgtEl>
                                        <p:attrNameLst>
                                          <p:attrName>ppt_h</p:attrName>
                                        </p:attrNameLst>
                                      </p:cBhvr>
                                      <p:tavLst>
                                        <p:tav tm="0">
                                          <p:val>
                                            <p:strVal val="(6*min(max(#ppt_w*#ppt_h,.3),1)-7.4)/-.7*#ppt_h"/>
                                          </p:val>
                                        </p:tav>
                                        <p:tav tm="100000">
                                          <p:val>
                                            <p:strVal val="#ppt_h"/>
                                          </p:val>
                                        </p:tav>
                                      </p:tavLst>
                                    </p:anim>
                                    <p:anim calcmode="lin" valueType="num">
                                      <p:cBhvr>
                                        <p:cTn id="65" dur="700" fill="hold"/>
                                        <p:tgtEl>
                                          <p:spTgt spid="6"/>
                                        </p:tgtEl>
                                        <p:attrNameLst>
                                          <p:attrName>ppt_x</p:attrName>
                                        </p:attrNameLst>
                                      </p:cBhvr>
                                      <p:tavLst>
                                        <p:tav tm="0">
                                          <p:val>
                                            <p:fltVal val="0.5"/>
                                          </p:val>
                                        </p:tav>
                                        <p:tav tm="100000">
                                          <p:val>
                                            <p:strVal val="#ppt_x"/>
                                          </p:val>
                                        </p:tav>
                                      </p:tavLst>
                                    </p:anim>
                                    <p:anim calcmode="lin" valueType="num">
                                      <p:cBhvr>
                                        <p:cTn id="66" dur="700" fill="hold"/>
                                        <p:tgtEl>
                                          <p:spTgt spid="6"/>
                                        </p:tgtEl>
                                        <p:attrNameLst>
                                          <p:attrName>ppt_y</p:attrName>
                                        </p:attrNameLst>
                                      </p:cBhvr>
                                      <p:tavLst>
                                        <p:tav tm="0">
                                          <p:val>
                                            <p:strVal val="1+(6*min(max(#ppt_w*#ppt_h,.3),1)-7.4)/-.7*#ppt_h/2"/>
                                          </p:val>
                                        </p:tav>
                                        <p:tav tm="100000">
                                          <p:val>
                                            <p:strVal val="#ppt_y"/>
                                          </p:val>
                                        </p:tav>
                                      </p:tavLst>
                                    </p:anim>
                                  </p:childTnLst>
                                </p:cTn>
                              </p:par>
                              <p:par>
                                <p:cTn id="67" presetID="45" presetClass="entr" presetSubtype="0" fill="hold" grpId="1" nodeType="withEffect">
                                  <p:stCondLst>
                                    <p:cond delay="20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700"/>
                                        <p:tgtEl>
                                          <p:spTgt spid="6"/>
                                        </p:tgtEl>
                                      </p:cBhvr>
                                    </p:animEffect>
                                    <p:anim calcmode="lin" valueType="num">
                                      <p:cBhvr>
                                        <p:cTn id="70" dur="700" fill="hold"/>
                                        <p:tgtEl>
                                          <p:spTgt spid="6"/>
                                        </p:tgtEl>
                                        <p:attrNameLst>
                                          <p:attrName>ppt_w</p:attrName>
                                        </p:attrNameLst>
                                      </p:cBhvr>
                                      <p:tavLst>
                                        <p:tav tm="0" fmla="#ppt_w*sin(2.5*pi*$)">
                                          <p:val>
                                            <p:fltVal val="0"/>
                                          </p:val>
                                        </p:tav>
                                        <p:tav tm="100000">
                                          <p:val>
                                            <p:fltVal val="1"/>
                                          </p:val>
                                        </p:tav>
                                      </p:tavLst>
                                    </p:anim>
                                    <p:anim calcmode="lin" valueType="num">
                                      <p:cBhvr>
                                        <p:cTn id="71" dur="700" fill="hold"/>
                                        <p:tgtEl>
                                          <p:spTgt spid="6"/>
                                        </p:tgtEl>
                                        <p:attrNameLst>
                                          <p:attrName>ppt_h</p:attrName>
                                        </p:attrNameLst>
                                      </p:cBhvr>
                                      <p:tavLst>
                                        <p:tav tm="0">
                                          <p:val>
                                            <p:strVal val="#ppt_h"/>
                                          </p:val>
                                        </p:tav>
                                        <p:tav tm="100000">
                                          <p:val>
                                            <p:strVal val="#ppt_h"/>
                                          </p:val>
                                        </p:tav>
                                      </p:tavLst>
                                    </p:anim>
                                  </p:childTnLst>
                                </p:cTn>
                              </p:par>
                              <p:par>
                                <p:cTn id="72" presetID="42" presetClass="path" presetSubtype="0" accel="50000" decel="50000" fill="hold" grpId="2" nodeType="withEffect">
                                  <p:stCondLst>
                                    <p:cond delay="200"/>
                                  </p:stCondLst>
                                  <p:childTnLst>
                                    <p:animMotion origin="layout" path="M 0 0 L -0.53151 0.26759 " pathEditMode="relative" rAng="0" ptsTypes="AA">
                                      <p:cBhvr>
                                        <p:cTn id="73" dur="700" spd="-100000" fill="hold"/>
                                        <p:tgtEl>
                                          <p:spTgt spid="6"/>
                                        </p:tgtEl>
                                        <p:attrNameLst>
                                          <p:attrName>ppt_x</p:attrName>
                                          <p:attrName>ppt_y</p:attrName>
                                        </p:attrNameLst>
                                      </p:cBhvr>
                                      <p:rCtr x="-26576" y="13380"/>
                                    </p:animMotion>
                                  </p:childTnLst>
                                </p:cTn>
                              </p:par>
                              <p:par>
                                <p:cTn id="74" presetID="23" presetClass="entr" presetSubtype="36" fill="hold" grpId="0" nodeType="withEffect">
                                  <p:stCondLst>
                                    <p:cond delay="400"/>
                                  </p:stCondLst>
                                  <p:childTnLst>
                                    <p:set>
                                      <p:cBhvr>
                                        <p:cTn id="75" dur="1" fill="hold">
                                          <p:stCondLst>
                                            <p:cond delay="0"/>
                                          </p:stCondLst>
                                        </p:cTn>
                                        <p:tgtEl>
                                          <p:spTgt spid="5"/>
                                        </p:tgtEl>
                                        <p:attrNameLst>
                                          <p:attrName>style.visibility</p:attrName>
                                        </p:attrNameLst>
                                      </p:cBhvr>
                                      <p:to>
                                        <p:strVal val="visible"/>
                                      </p:to>
                                    </p:set>
                                    <p:anim calcmode="lin" valueType="num">
                                      <p:cBhvr>
                                        <p:cTn id="76" dur="700" fill="hold"/>
                                        <p:tgtEl>
                                          <p:spTgt spid="5"/>
                                        </p:tgtEl>
                                        <p:attrNameLst>
                                          <p:attrName>ppt_w</p:attrName>
                                        </p:attrNameLst>
                                      </p:cBhvr>
                                      <p:tavLst>
                                        <p:tav tm="0">
                                          <p:val>
                                            <p:strVal val="(6*min(max(#ppt_w*#ppt_h,.3),1)-7.4)/-.7*#ppt_w"/>
                                          </p:val>
                                        </p:tav>
                                        <p:tav tm="100000">
                                          <p:val>
                                            <p:strVal val="#ppt_w"/>
                                          </p:val>
                                        </p:tav>
                                      </p:tavLst>
                                    </p:anim>
                                    <p:anim calcmode="lin" valueType="num">
                                      <p:cBhvr>
                                        <p:cTn id="77" dur="700" fill="hold"/>
                                        <p:tgtEl>
                                          <p:spTgt spid="5"/>
                                        </p:tgtEl>
                                        <p:attrNameLst>
                                          <p:attrName>ppt_h</p:attrName>
                                        </p:attrNameLst>
                                      </p:cBhvr>
                                      <p:tavLst>
                                        <p:tav tm="0">
                                          <p:val>
                                            <p:strVal val="(6*min(max(#ppt_w*#ppt_h,.3),1)-7.4)/-.7*#ppt_h"/>
                                          </p:val>
                                        </p:tav>
                                        <p:tav tm="100000">
                                          <p:val>
                                            <p:strVal val="#ppt_h"/>
                                          </p:val>
                                        </p:tav>
                                      </p:tavLst>
                                    </p:anim>
                                    <p:anim calcmode="lin" valueType="num">
                                      <p:cBhvr>
                                        <p:cTn id="78" dur="700" fill="hold"/>
                                        <p:tgtEl>
                                          <p:spTgt spid="5"/>
                                        </p:tgtEl>
                                        <p:attrNameLst>
                                          <p:attrName>ppt_x</p:attrName>
                                        </p:attrNameLst>
                                      </p:cBhvr>
                                      <p:tavLst>
                                        <p:tav tm="0">
                                          <p:val>
                                            <p:fltVal val="0.5"/>
                                          </p:val>
                                        </p:tav>
                                        <p:tav tm="100000">
                                          <p:val>
                                            <p:strVal val="#ppt_x"/>
                                          </p:val>
                                        </p:tav>
                                      </p:tavLst>
                                    </p:anim>
                                    <p:anim calcmode="lin" valueType="num">
                                      <p:cBhvr>
                                        <p:cTn id="79" dur="700" fill="hold"/>
                                        <p:tgtEl>
                                          <p:spTgt spid="5"/>
                                        </p:tgtEl>
                                        <p:attrNameLst>
                                          <p:attrName>ppt_y</p:attrName>
                                        </p:attrNameLst>
                                      </p:cBhvr>
                                      <p:tavLst>
                                        <p:tav tm="0">
                                          <p:val>
                                            <p:strVal val="1+(6*min(max(#ppt_w*#ppt_h,.3),1)-7.4)/-.7*#ppt_h/2"/>
                                          </p:val>
                                        </p:tav>
                                        <p:tav tm="100000">
                                          <p:val>
                                            <p:strVal val="#ppt_y"/>
                                          </p:val>
                                        </p:tav>
                                      </p:tavLst>
                                    </p:anim>
                                  </p:childTnLst>
                                </p:cTn>
                              </p:par>
                              <p:par>
                                <p:cTn id="80" presetID="45" presetClass="entr" presetSubtype="0" fill="hold" grpId="1" nodeType="withEffect">
                                  <p:stCondLst>
                                    <p:cond delay="400"/>
                                  </p:stCondLst>
                                  <p:childTnLst>
                                    <p:set>
                                      <p:cBhvr>
                                        <p:cTn id="81" dur="1" fill="hold">
                                          <p:stCondLst>
                                            <p:cond delay="0"/>
                                          </p:stCondLst>
                                        </p:cTn>
                                        <p:tgtEl>
                                          <p:spTgt spid="5"/>
                                        </p:tgtEl>
                                        <p:attrNameLst>
                                          <p:attrName>style.visibility</p:attrName>
                                        </p:attrNameLst>
                                      </p:cBhvr>
                                      <p:to>
                                        <p:strVal val="visible"/>
                                      </p:to>
                                    </p:set>
                                    <p:animEffect transition="in" filter="fade">
                                      <p:cBhvr>
                                        <p:cTn id="82" dur="700"/>
                                        <p:tgtEl>
                                          <p:spTgt spid="5"/>
                                        </p:tgtEl>
                                      </p:cBhvr>
                                    </p:animEffect>
                                    <p:anim calcmode="lin" valueType="num">
                                      <p:cBhvr>
                                        <p:cTn id="83" dur="700" fill="hold"/>
                                        <p:tgtEl>
                                          <p:spTgt spid="5"/>
                                        </p:tgtEl>
                                        <p:attrNameLst>
                                          <p:attrName>ppt_w</p:attrName>
                                        </p:attrNameLst>
                                      </p:cBhvr>
                                      <p:tavLst>
                                        <p:tav tm="0" fmla="#ppt_w*sin(2.5*pi*$)">
                                          <p:val>
                                            <p:fltVal val="0"/>
                                          </p:val>
                                        </p:tav>
                                        <p:tav tm="100000">
                                          <p:val>
                                            <p:fltVal val="1"/>
                                          </p:val>
                                        </p:tav>
                                      </p:tavLst>
                                    </p:anim>
                                    <p:anim calcmode="lin" valueType="num">
                                      <p:cBhvr>
                                        <p:cTn id="84" dur="700" fill="hold"/>
                                        <p:tgtEl>
                                          <p:spTgt spid="5"/>
                                        </p:tgtEl>
                                        <p:attrNameLst>
                                          <p:attrName>ppt_h</p:attrName>
                                        </p:attrNameLst>
                                      </p:cBhvr>
                                      <p:tavLst>
                                        <p:tav tm="0">
                                          <p:val>
                                            <p:strVal val="#ppt_h"/>
                                          </p:val>
                                        </p:tav>
                                        <p:tav tm="100000">
                                          <p:val>
                                            <p:strVal val="#ppt_h"/>
                                          </p:val>
                                        </p:tav>
                                      </p:tavLst>
                                    </p:anim>
                                  </p:childTnLst>
                                </p:cTn>
                              </p:par>
                              <p:par>
                                <p:cTn id="85" presetID="42" presetClass="path" presetSubtype="0" accel="50000" decel="50000" fill="hold" grpId="2" nodeType="withEffect">
                                  <p:stCondLst>
                                    <p:cond delay="400"/>
                                  </p:stCondLst>
                                  <p:childTnLst>
                                    <p:animMotion origin="layout" path="M 0 0 L 0.01771 -0.73495 " pathEditMode="relative" rAng="0" ptsTypes="AA">
                                      <p:cBhvr>
                                        <p:cTn id="86" dur="700" spd="-100000" fill="hold"/>
                                        <p:tgtEl>
                                          <p:spTgt spid="5"/>
                                        </p:tgtEl>
                                        <p:attrNameLst>
                                          <p:attrName>ppt_x</p:attrName>
                                          <p:attrName>ppt_y</p:attrName>
                                        </p:attrNameLst>
                                      </p:cBhvr>
                                      <p:rCtr x="885" y="-36759"/>
                                    </p:animMotion>
                                  </p:childTnLst>
                                </p:cTn>
                              </p:par>
                              <p:par>
                                <p:cTn id="87" presetID="23" presetClass="entr" presetSubtype="36" fill="hold" grpId="0" nodeType="withEffect">
                                  <p:stCondLst>
                                    <p:cond delay="100"/>
                                  </p:stCondLst>
                                  <p:childTnLst>
                                    <p:set>
                                      <p:cBhvr>
                                        <p:cTn id="88" dur="1" fill="hold">
                                          <p:stCondLst>
                                            <p:cond delay="0"/>
                                          </p:stCondLst>
                                        </p:cTn>
                                        <p:tgtEl>
                                          <p:spTgt spid="4"/>
                                        </p:tgtEl>
                                        <p:attrNameLst>
                                          <p:attrName>style.visibility</p:attrName>
                                        </p:attrNameLst>
                                      </p:cBhvr>
                                      <p:to>
                                        <p:strVal val="visible"/>
                                      </p:to>
                                    </p:set>
                                    <p:anim calcmode="lin" valueType="num">
                                      <p:cBhvr>
                                        <p:cTn id="89" dur="700" fill="hold"/>
                                        <p:tgtEl>
                                          <p:spTgt spid="4"/>
                                        </p:tgtEl>
                                        <p:attrNameLst>
                                          <p:attrName>ppt_w</p:attrName>
                                        </p:attrNameLst>
                                      </p:cBhvr>
                                      <p:tavLst>
                                        <p:tav tm="0">
                                          <p:val>
                                            <p:strVal val="(6*min(max(#ppt_w*#ppt_h,.3),1)-7.4)/-.7*#ppt_w"/>
                                          </p:val>
                                        </p:tav>
                                        <p:tav tm="100000">
                                          <p:val>
                                            <p:strVal val="#ppt_w"/>
                                          </p:val>
                                        </p:tav>
                                      </p:tavLst>
                                    </p:anim>
                                    <p:anim calcmode="lin" valueType="num">
                                      <p:cBhvr>
                                        <p:cTn id="90" dur="700" fill="hold"/>
                                        <p:tgtEl>
                                          <p:spTgt spid="4"/>
                                        </p:tgtEl>
                                        <p:attrNameLst>
                                          <p:attrName>ppt_h</p:attrName>
                                        </p:attrNameLst>
                                      </p:cBhvr>
                                      <p:tavLst>
                                        <p:tav tm="0">
                                          <p:val>
                                            <p:strVal val="(6*min(max(#ppt_w*#ppt_h,.3),1)-7.4)/-.7*#ppt_h"/>
                                          </p:val>
                                        </p:tav>
                                        <p:tav tm="100000">
                                          <p:val>
                                            <p:strVal val="#ppt_h"/>
                                          </p:val>
                                        </p:tav>
                                      </p:tavLst>
                                    </p:anim>
                                    <p:anim calcmode="lin" valueType="num">
                                      <p:cBhvr>
                                        <p:cTn id="91" dur="700" fill="hold"/>
                                        <p:tgtEl>
                                          <p:spTgt spid="4"/>
                                        </p:tgtEl>
                                        <p:attrNameLst>
                                          <p:attrName>ppt_x</p:attrName>
                                        </p:attrNameLst>
                                      </p:cBhvr>
                                      <p:tavLst>
                                        <p:tav tm="0">
                                          <p:val>
                                            <p:fltVal val="0.5"/>
                                          </p:val>
                                        </p:tav>
                                        <p:tav tm="100000">
                                          <p:val>
                                            <p:strVal val="#ppt_x"/>
                                          </p:val>
                                        </p:tav>
                                      </p:tavLst>
                                    </p:anim>
                                    <p:anim calcmode="lin" valueType="num">
                                      <p:cBhvr>
                                        <p:cTn id="92" dur="700" fill="hold"/>
                                        <p:tgtEl>
                                          <p:spTgt spid="4"/>
                                        </p:tgtEl>
                                        <p:attrNameLst>
                                          <p:attrName>ppt_y</p:attrName>
                                        </p:attrNameLst>
                                      </p:cBhvr>
                                      <p:tavLst>
                                        <p:tav tm="0">
                                          <p:val>
                                            <p:strVal val="1+(6*min(max(#ppt_w*#ppt_h,.3),1)-7.4)/-.7*#ppt_h/2"/>
                                          </p:val>
                                        </p:tav>
                                        <p:tav tm="100000">
                                          <p:val>
                                            <p:strVal val="#ppt_y"/>
                                          </p:val>
                                        </p:tav>
                                      </p:tavLst>
                                    </p:anim>
                                  </p:childTnLst>
                                </p:cTn>
                              </p:par>
                              <p:par>
                                <p:cTn id="93" presetID="45" presetClass="entr" presetSubtype="0" fill="hold" grpId="1" nodeType="withEffect">
                                  <p:stCondLst>
                                    <p:cond delay="100"/>
                                  </p:stCondLst>
                                  <p:childTnLst>
                                    <p:set>
                                      <p:cBhvr>
                                        <p:cTn id="94" dur="1" fill="hold">
                                          <p:stCondLst>
                                            <p:cond delay="0"/>
                                          </p:stCondLst>
                                        </p:cTn>
                                        <p:tgtEl>
                                          <p:spTgt spid="4"/>
                                        </p:tgtEl>
                                        <p:attrNameLst>
                                          <p:attrName>style.visibility</p:attrName>
                                        </p:attrNameLst>
                                      </p:cBhvr>
                                      <p:to>
                                        <p:strVal val="visible"/>
                                      </p:to>
                                    </p:set>
                                    <p:animEffect transition="in" filter="fade">
                                      <p:cBhvr>
                                        <p:cTn id="95" dur="700"/>
                                        <p:tgtEl>
                                          <p:spTgt spid="4"/>
                                        </p:tgtEl>
                                      </p:cBhvr>
                                    </p:animEffect>
                                    <p:anim calcmode="lin" valueType="num">
                                      <p:cBhvr>
                                        <p:cTn id="96" dur="700" fill="hold"/>
                                        <p:tgtEl>
                                          <p:spTgt spid="4"/>
                                        </p:tgtEl>
                                        <p:attrNameLst>
                                          <p:attrName>ppt_w</p:attrName>
                                        </p:attrNameLst>
                                      </p:cBhvr>
                                      <p:tavLst>
                                        <p:tav tm="0" fmla="#ppt_w*sin(2.5*pi*$)">
                                          <p:val>
                                            <p:fltVal val="0"/>
                                          </p:val>
                                        </p:tav>
                                        <p:tav tm="100000">
                                          <p:val>
                                            <p:fltVal val="1"/>
                                          </p:val>
                                        </p:tav>
                                      </p:tavLst>
                                    </p:anim>
                                    <p:anim calcmode="lin" valueType="num">
                                      <p:cBhvr>
                                        <p:cTn id="97" dur="700" fill="hold"/>
                                        <p:tgtEl>
                                          <p:spTgt spid="4"/>
                                        </p:tgtEl>
                                        <p:attrNameLst>
                                          <p:attrName>ppt_h</p:attrName>
                                        </p:attrNameLst>
                                      </p:cBhvr>
                                      <p:tavLst>
                                        <p:tav tm="0">
                                          <p:val>
                                            <p:strVal val="#ppt_h"/>
                                          </p:val>
                                        </p:tav>
                                        <p:tav tm="100000">
                                          <p:val>
                                            <p:strVal val="#ppt_h"/>
                                          </p:val>
                                        </p:tav>
                                      </p:tavLst>
                                    </p:anim>
                                  </p:childTnLst>
                                </p:cTn>
                              </p:par>
                              <p:par>
                                <p:cTn id="98" presetID="42" presetClass="path" presetSubtype="0" accel="50000" decel="50000" fill="hold" grpId="2" nodeType="withEffect">
                                  <p:stCondLst>
                                    <p:cond delay="100"/>
                                  </p:stCondLst>
                                  <p:childTnLst>
                                    <p:animMotion origin="layout" path="M 0 0 L -0.56693 -0.55648 " pathEditMode="relative" rAng="0" ptsTypes="AA">
                                      <p:cBhvr>
                                        <p:cTn id="99" dur="700" spd="-100000" fill="hold"/>
                                        <p:tgtEl>
                                          <p:spTgt spid="4"/>
                                        </p:tgtEl>
                                        <p:attrNameLst>
                                          <p:attrName>ppt_x</p:attrName>
                                          <p:attrName>ppt_y</p:attrName>
                                        </p:attrNameLst>
                                      </p:cBhvr>
                                      <p:rCtr x="-28346" y="-27824"/>
                                    </p:animMotion>
                                  </p:childTnLst>
                                </p:cTn>
                              </p:par>
                              <p:par>
                                <p:cTn id="100" presetID="23" presetClass="entr" presetSubtype="36" fill="hold" grpId="0" nodeType="withEffect">
                                  <p:stCondLst>
                                    <p:cond delay="200"/>
                                  </p:stCondLst>
                                  <p:childTnLst>
                                    <p:set>
                                      <p:cBhvr>
                                        <p:cTn id="101" dur="1" fill="hold">
                                          <p:stCondLst>
                                            <p:cond delay="0"/>
                                          </p:stCondLst>
                                        </p:cTn>
                                        <p:tgtEl>
                                          <p:spTgt spid="12"/>
                                        </p:tgtEl>
                                        <p:attrNameLst>
                                          <p:attrName>style.visibility</p:attrName>
                                        </p:attrNameLst>
                                      </p:cBhvr>
                                      <p:to>
                                        <p:strVal val="visible"/>
                                      </p:to>
                                    </p:set>
                                    <p:anim calcmode="lin" valueType="num">
                                      <p:cBhvr>
                                        <p:cTn id="102" dur="700" fill="hold"/>
                                        <p:tgtEl>
                                          <p:spTgt spid="12"/>
                                        </p:tgtEl>
                                        <p:attrNameLst>
                                          <p:attrName>ppt_w</p:attrName>
                                        </p:attrNameLst>
                                      </p:cBhvr>
                                      <p:tavLst>
                                        <p:tav tm="0">
                                          <p:val>
                                            <p:strVal val="(6*min(max(#ppt_w*#ppt_h,.3),1)-7.4)/-.7*#ppt_w"/>
                                          </p:val>
                                        </p:tav>
                                        <p:tav tm="100000">
                                          <p:val>
                                            <p:strVal val="#ppt_w"/>
                                          </p:val>
                                        </p:tav>
                                      </p:tavLst>
                                    </p:anim>
                                    <p:anim calcmode="lin" valueType="num">
                                      <p:cBhvr>
                                        <p:cTn id="103" dur="700" fill="hold"/>
                                        <p:tgtEl>
                                          <p:spTgt spid="12"/>
                                        </p:tgtEl>
                                        <p:attrNameLst>
                                          <p:attrName>ppt_h</p:attrName>
                                        </p:attrNameLst>
                                      </p:cBhvr>
                                      <p:tavLst>
                                        <p:tav tm="0">
                                          <p:val>
                                            <p:strVal val="(6*min(max(#ppt_w*#ppt_h,.3),1)-7.4)/-.7*#ppt_h"/>
                                          </p:val>
                                        </p:tav>
                                        <p:tav tm="100000">
                                          <p:val>
                                            <p:strVal val="#ppt_h"/>
                                          </p:val>
                                        </p:tav>
                                      </p:tavLst>
                                    </p:anim>
                                    <p:anim calcmode="lin" valueType="num">
                                      <p:cBhvr>
                                        <p:cTn id="104" dur="700" fill="hold"/>
                                        <p:tgtEl>
                                          <p:spTgt spid="12"/>
                                        </p:tgtEl>
                                        <p:attrNameLst>
                                          <p:attrName>ppt_x</p:attrName>
                                        </p:attrNameLst>
                                      </p:cBhvr>
                                      <p:tavLst>
                                        <p:tav tm="0">
                                          <p:val>
                                            <p:fltVal val="0.5"/>
                                          </p:val>
                                        </p:tav>
                                        <p:tav tm="100000">
                                          <p:val>
                                            <p:strVal val="#ppt_x"/>
                                          </p:val>
                                        </p:tav>
                                      </p:tavLst>
                                    </p:anim>
                                    <p:anim calcmode="lin" valueType="num">
                                      <p:cBhvr>
                                        <p:cTn id="105" dur="700" fill="hold"/>
                                        <p:tgtEl>
                                          <p:spTgt spid="12"/>
                                        </p:tgtEl>
                                        <p:attrNameLst>
                                          <p:attrName>ppt_y</p:attrName>
                                        </p:attrNameLst>
                                      </p:cBhvr>
                                      <p:tavLst>
                                        <p:tav tm="0">
                                          <p:val>
                                            <p:strVal val="1+(6*min(max(#ppt_w*#ppt_h,.3),1)-7.4)/-.7*#ppt_h/2"/>
                                          </p:val>
                                        </p:tav>
                                        <p:tav tm="100000">
                                          <p:val>
                                            <p:strVal val="#ppt_y"/>
                                          </p:val>
                                        </p:tav>
                                      </p:tavLst>
                                    </p:anim>
                                  </p:childTnLst>
                                </p:cTn>
                              </p:par>
                              <p:par>
                                <p:cTn id="106" presetID="45" presetClass="entr" presetSubtype="0" fill="hold" grpId="1" nodeType="withEffect">
                                  <p:stCondLst>
                                    <p:cond delay="200"/>
                                  </p:stCondLst>
                                  <p:childTnLst>
                                    <p:set>
                                      <p:cBhvr>
                                        <p:cTn id="107" dur="1" fill="hold">
                                          <p:stCondLst>
                                            <p:cond delay="0"/>
                                          </p:stCondLst>
                                        </p:cTn>
                                        <p:tgtEl>
                                          <p:spTgt spid="12"/>
                                        </p:tgtEl>
                                        <p:attrNameLst>
                                          <p:attrName>style.visibility</p:attrName>
                                        </p:attrNameLst>
                                      </p:cBhvr>
                                      <p:to>
                                        <p:strVal val="visible"/>
                                      </p:to>
                                    </p:set>
                                    <p:animEffect transition="in" filter="fade">
                                      <p:cBhvr>
                                        <p:cTn id="108" dur="700"/>
                                        <p:tgtEl>
                                          <p:spTgt spid="12"/>
                                        </p:tgtEl>
                                      </p:cBhvr>
                                    </p:animEffect>
                                    <p:anim calcmode="lin" valueType="num">
                                      <p:cBhvr>
                                        <p:cTn id="109" dur="700" fill="hold"/>
                                        <p:tgtEl>
                                          <p:spTgt spid="12"/>
                                        </p:tgtEl>
                                        <p:attrNameLst>
                                          <p:attrName>ppt_w</p:attrName>
                                        </p:attrNameLst>
                                      </p:cBhvr>
                                      <p:tavLst>
                                        <p:tav tm="0" fmla="#ppt_w*sin(2.5*pi*$)">
                                          <p:val>
                                            <p:fltVal val="0"/>
                                          </p:val>
                                        </p:tav>
                                        <p:tav tm="100000">
                                          <p:val>
                                            <p:fltVal val="1"/>
                                          </p:val>
                                        </p:tav>
                                      </p:tavLst>
                                    </p:anim>
                                    <p:anim calcmode="lin" valueType="num">
                                      <p:cBhvr>
                                        <p:cTn id="110" dur="700" fill="hold"/>
                                        <p:tgtEl>
                                          <p:spTgt spid="12"/>
                                        </p:tgtEl>
                                        <p:attrNameLst>
                                          <p:attrName>ppt_h</p:attrName>
                                        </p:attrNameLst>
                                      </p:cBhvr>
                                      <p:tavLst>
                                        <p:tav tm="0">
                                          <p:val>
                                            <p:strVal val="#ppt_h"/>
                                          </p:val>
                                        </p:tav>
                                        <p:tav tm="100000">
                                          <p:val>
                                            <p:strVal val="#ppt_h"/>
                                          </p:val>
                                        </p:tav>
                                      </p:tavLst>
                                    </p:anim>
                                  </p:childTnLst>
                                </p:cTn>
                              </p:par>
                              <p:par>
                                <p:cTn id="111" presetID="42" presetClass="path" presetSubtype="0" accel="50000" decel="50000" fill="hold" grpId="2" nodeType="withEffect">
                                  <p:stCondLst>
                                    <p:cond delay="200"/>
                                  </p:stCondLst>
                                  <p:childTnLst>
                                    <p:animMotion origin="layout" path="M 0 0 L 0.60833 0.16366 " pathEditMode="relative" rAng="0" ptsTypes="AA">
                                      <p:cBhvr>
                                        <p:cTn id="112" dur="700" spd="-100000" fill="hold"/>
                                        <p:tgtEl>
                                          <p:spTgt spid="12"/>
                                        </p:tgtEl>
                                        <p:attrNameLst>
                                          <p:attrName>ppt_x</p:attrName>
                                          <p:attrName>ppt_y</p:attrName>
                                        </p:attrNameLst>
                                      </p:cBhvr>
                                      <p:rCtr x="30417" y="8171"/>
                                    </p:animMotion>
                                  </p:childTnLst>
                                </p:cTn>
                              </p:par>
                              <p:par>
                                <p:cTn id="113" presetID="23" presetClass="entr" presetSubtype="36" fill="hold" grpId="0" nodeType="with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p:cTn id="115" dur="700" fill="hold"/>
                                        <p:tgtEl>
                                          <p:spTgt spid="14"/>
                                        </p:tgtEl>
                                        <p:attrNameLst>
                                          <p:attrName>ppt_w</p:attrName>
                                        </p:attrNameLst>
                                      </p:cBhvr>
                                      <p:tavLst>
                                        <p:tav tm="0">
                                          <p:val>
                                            <p:strVal val="(6*min(max(#ppt_w*#ppt_h,.3),1)-7.4)/-.7*#ppt_w"/>
                                          </p:val>
                                        </p:tav>
                                        <p:tav tm="100000">
                                          <p:val>
                                            <p:strVal val="#ppt_w"/>
                                          </p:val>
                                        </p:tav>
                                      </p:tavLst>
                                    </p:anim>
                                    <p:anim calcmode="lin" valueType="num">
                                      <p:cBhvr>
                                        <p:cTn id="116" dur="700" fill="hold"/>
                                        <p:tgtEl>
                                          <p:spTgt spid="14"/>
                                        </p:tgtEl>
                                        <p:attrNameLst>
                                          <p:attrName>ppt_h</p:attrName>
                                        </p:attrNameLst>
                                      </p:cBhvr>
                                      <p:tavLst>
                                        <p:tav tm="0">
                                          <p:val>
                                            <p:strVal val="(6*min(max(#ppt_w*#ppt_h,.3),1)-7.4)/-.7*#ppt_h"/>
                                          </p:val>
                                        </p:tav>
                                        <p:tav tm="100000">
                                          <p:val>
                                            <p:strVal val="#ppt_h"/>
                                          </p:val>
                                        </p:tav>
                                      </p:tavLst>
                                    </p:anim>
                                    <p:anim calcmode="lin" valueType="num">
                                      <p:cBhvr>
                                        <p:cTn id="117" dur="700" fill="hold"/>
                                        <p:tgtEl>
                                          <p:spTgt spid="14"/>
                                        </p:tgtEl>
                                        <p:attrNameLst>
                                          <p:attrName>ppt_x</p:attrName>
                                        </p:attrNameLst>
                                      </p:cBhvr>
                                      <p:tavLst>
                                        <p:tav tm="0">
                                          <p:val>
                                            <p:fltVal val="0.5"/>
                                          </p:val>
                                        </p:tav>
                                        <p:tav tm="100000">
                                          <p:val>
                                            <p:strVal val="#ppt_x"/>
                                          </p:val>
                                        </p:tav>
                                      </p:tavLst>
                                    </p:anim>
                                    <p:anim calcmode="lin" valueType="num">
                                      <p:cBhvr>
                                        <p:cTn id="118" dur="700" fill="hold"/>
                                        <p:tgtEl>
                                          <p:spTgt spid="14"/>
                                        </p:tgtEl>
                                        <p:attrNameLst>
                                          <p:attrName>ppt_y</p:attrName>
                                        </p:attrNameLst>
                                      </p:cBhvr>
                                      <p:tavLst>
                                        <p:tav tm="0">
                                          <p:val>
                                            <p:strVal val="1+(6*min(max(#ppt_w*#ppt_h,.3),1)-7.4)/-.7*#ppt_h/2"/>
                                          </p:val>
                                        </p:tav>
                                        <p:tav tm="100000">
                                          <p:val>
                                            <p:strVal val="#ppt_y"/>
                                          </p:val>
                                        </p:tav>
                                      </p:tavLst>
                                    </p:anim>
                                  </p:childTnLst>
                                </p:cTn>
                              </p:par>
                              <p:par>
                                <p:cTn id="119" presetID="45" presetClass="entr" presetSubtype="0" fill="hold" grpId="1" nodeType="withEffect">
                                  <p:stCondLst>
                                    <p:cond delay="0"/>
                                  </p:stCondLst>
                                  <p:childTnLst>
                                    <p:set>
                                      <p:cBhvr>
                                        <p:cTn id="120" dur="1" fill="hold">
                                          <p:stCondLst>
                                            <p:cond delay="0"/>
                                          </p:stCondLst>
                                        </p:cTn>
                                        <p:tgtEl>
                                          <p:spTgt spid="14"/>
                                        </p:tgtEl>
                                        <p:attrNameLst>
                                          <p:attrName>style.visibility</p:attrName>
                                        </p:attrNameLst>
                                      </p:cBhvr>
                                      <p:to>
                                        <p:strVal val="visible"/>
                                      </p:to>
                                    </p:set>
                                    <p:animEffect transition="in" filter="fade">
                                      <p:cBhvr>
                                        <p:cTn id="121" dur="700"/>
                                        <p:tgtEl>
                                          <p:spTgt spid="14"/>
                                        </p:tgtEl>
                                      </p:cBhvr>
                                    </p:animEffect>
                                    <p:anim calcmode="lin" valueType="num">
                                      <p:cBhvr>
                                        <p:cTn id="122" dur="700" fill="hold"/>
                                        <p:tgtEl>
                                          <p:spTgt spid="14"/>
                                        </p:tgtEl>
                                        <p:attrNameLst>
                                          <p:attrName>ppt_w</p:attrName>
                                        </p:attrNameLst>
                                      </p:cBhvr>
                                      <p:tavLst>
                                        <p:tav tm="0" fmla="#ppt_w*sin(2.5*pi*$)">
                                          <p:val>
                                            <p:fltVal val="0"/>
                                          </p:val>
                                        </p:tav>
                                        <p:tav tm="100000">
                                          <p:val>
                                            <p:fltVal val="1"/>
                                          </p:val>
                                        </p:tav>
                                      </p:tavLst>
                                    </p:anim>
                                    <p:anim calcmode="lin" valueType="num">
                                      <p:cBhvr>
                                        <p:cTn id="123" dur="700" fill="hold"/>
                                        <p:tgtEl>
                                          <p:spTgt spid="14"/>
                                        </p:tgtEl>
                                        <p:attrNameLst>
                                          <p:attrName>ppt_h</p:attrName>
                                        </p:attrNameLst>
                                      </p:cBhvr>
                                      <p:tavLst>
                                        <p:tav tm="0">
                                          <p:val>
                                            <p:strVal val="#ppt_h"/>
                                          </p:val>
                                        </p:tav>
                                        <p:tav tm="100000">
                                          <p:val>
                                            <p:strVal val="#ppt_h"/>
                                          </p:val>
                                        </p:tav>
                                      </p:tavLst>
                                    </p:anim>
                                  </p:childTnLst>
                                </p:cTn>
                              </p:par>
                              <p:par>
                                <p:cTn id="124" presetID="42" presetClass="path" presetSubtype="0" accel="50000" decel="50000" fill="hold" grpId="2" nodeType="withEffect">
                                  <p:stCondLst>
                                    <p:cond delay="0"/>
                                  </p:stCondLst>
                                  <p:childTnLst>
                                    <p:animMotion origin="layout" path="M 0 0 L -0.54336 -0.14282 " pathEditMode="relative" rAng="0" ptsTypes="AA">
                                      <p:cBhvr>
                                        <p:cTn id="125" dur="700" spd="-100000" fill="hold"/>
                                        <p:tgtEl>
                                          <p:spTgt spid="14"/>
                                        </p:tgtEl>
                                        <p:attrNameLst>
                                          <p:attrName>ppt_x</p:attrName>
                                          <p:attrName>ppt_y</p:attrName>
                                        </p:attrNameLst>
                                      </p:cBhvr>
                                      <p:rCtr x="-27174" y="-7153"/>
                                    </p:animMotion>
                                  </p:childTnLst>
                                </p:cTn>
                              </p:par>
                              <p:par>
                                <p:cTn id="126" presetID="23" presetClass="entr" presetSubtype="36" fill="hold" grpId="0" nodeType="withEffect">
                                  <p:stCondLst>
                                    <p:cond delay="200"/>
                                  </p:stCondLst>
                                  <p:childTnLst>
                                    <p:set>
                                      <p:cBhvr>
                                        <p:cTn id="127" dur="1" fill="hold">
                                          <p:stCondLst>
                                            <p:cond delay="0"/>
                                          </p:stCondLst>
                                        </p:cTn>
                                        <p:tgtEl>
                                          <p:spTgt spid="13"/>
                                        </p:tgtEl>
                                        <p:attrNameLst>
                                          <p:attrName>style.visibility</p:attrName>
                                        </p:attrNameLst>
                                      </p:cBhvr>
                                      <p:to>
                                        <p:strVal val="visible"/>
                                      </p:to>
                                    </p:set>
                                    <p:anim calcmode="lin" valueType="num">
                                      <p:cBhvr>
                                        <p:cTn id="128" dur="700" fill="hold"/>
                                        <p:tgtEl>
                                          <p:spTgt spid="13"/>
                                        </p:tgtEl>
                                        <p:attrNameLst>
                                          <p:attrName>ppt_w</p:attrName>
                                        </p:attrNameLst>
                                      </p:cBhvr>
                                      <p:tavLst>
                                        <p:tav tm="0">
                                          <p:val>
                                            <p:strVal val="(6*min(max(#ppt_w*#ppt_h,.3),1)-7.4)/-.7*#ppt_w"/>
                                          </p:val>
                                        </p:tav>
                                        <p:tav tm="100000">
                                          <p:val>
                                            <p:strVal val="#ppt_w"/>
                                          </p:val>
                                        </p:tav>
                                      </p:tavLst>
                                    </p:anim>
                                    <p:anim calcmode="lin" valueType="num">
                                      <p:cBhvr>
                                        <p:cTn id="129" dur="700" fill="hold"/>
                                        <p:tgtEl>
                                          <p:spTgt spid="13"/>
                                        </p:tgtEl>
                                        <p:attrNameLst>
                                          <p:attrName>ppt_h</p:attrName>
                                        </p:attrNameLst>
                                      </p:cBhvr>
                                      <p:tavLst>
                                        <p:tav tm="0">
                                          <p:val>
                                            <p:strVal val="(6*min(max(#ppt_w*#ppt_h,.3),1)-7.4)/-.7*#ppt_h"/>
                                          </p:val>
                                        </p:tav>
                                        <p:tav tm="100000">
                                          <p:val>
                                            <p:strVal val="#ppt_h"/>
                                          </p:val>
                                        </p:tav>
                                      </p:tavLst>
                                    </p:anim>
                                    <p:anim calcmode="lin" valueType="num">
                                      <p:cBhvr>
                                        <p:cTn id="130" dur="700" fill="hold"/>
                                        <p:tgtEl>
                                          <p:spTgt spid="13"/>
                                        </p:tgtEl>
                                        <p:attrNameLst>
                                          <p:attrName>ppt_x</p:attrName>
                                        </p:attrNameLst>
                                      </p:cBhvr>
                                      <p:tavLst>
                                        <p:tav tm="0">
                                          <p:val>
                                            <p:fltVal val="0.5"/>
                                          </p:val>
                                        </p:tav>
                                        <p:tav tm="100000">
                                          <p:val>
                                            <p:strVal val="#ppt_x"/>
                                          </p:val>
                                        </p:tav>
                                      </p:tavLst>
                                    </p:anim>
                                    <p:anim calcmode="lin" valueType="num">
                                      <p:cBhvr>
                                        <p:cTn id="131" dur="700" fill="hold"/>
                                        <p:tgtEl>
                                          <p:spTgt spid="13"/>
                                        </p:tgtEl>
                                        <p:attrNameLst>
                                          <p:attrName>ppt_y</p:attrName>
                                        </p:attrNameLst>
                                      </p:cBhvr>
                                      <p:tavLst>
                                        <p:tav tm="0">
                                          <p:val>
                                            <p:strVal val="1+(6*min(max(#ppt_w*#ppt_h,.3),1)-7.4)/-.7*#ppt_h/2"/>
                                          </p:val>
                                        </p:tav>
                                        <p:tav tm="100000">
                                          <p:val>
                                            <p:strVal val="#ppt_y"/>
                                          </p:val>
                                        </p:tav>
                                      </p:tavLst>
                                    </p:anim>
                                  </p:childTnLst>
                                </p:cTn>
                              </p:par>
                              <p:par>
                                <p:cTn id="132" presetID="45" presetClass="entr" presetSubtype="0" fill="hold" grpId="1" nodeType="withEffect">
                                  <p:stCondLst>
                                    <p:cond delay="200"/>
                                  </p:stCondLst>
                                  <p:childTnLst>
                                    <p:set>
                                      <p:cBhvr>
                                        <p:cTn id="133" dur="1" fill="hold">
                                          <p:stCondLst>
                                            <p:cond delay="0"/>
                                          </p:stCondLst>
                                        </p:cTn>
                                        <p:tgtEl>
                                          <p:spTgt spid="13"/>
                                        </p:tgtEl>
                                        <p:attrNameLst>
                                          <p:attrName>style.visibility</p:attrName>
                                        </p:attrNameLst>
                                      </p:cBhvr>
                                      <p:to>
                                        <p:strVal val="visible"/>
                                      </p:to>
                                    </p:set>
                                    <p:animEffect transition="in" filter="fade">
                                      <p:cBhvr>
                                        <p:cTn id="134" dur="700"/>
                                        <p:tgtEl>
                                          <p:spTgt spid="13"/>
                                        </p:tgtEl>
                                      </p:cBhvr>
                                    </p:animEffect>
                                    <p:anim calcmode="lin" valueType="num">
                                      <p:cBhvr>
                                        <p:cTn id="135" dur="700" fill="hold"/>
                                        <p:tgtEl>
                                          <p:spTgt spid="13"/>
                                        </p:tgtEl>
                                        <p:attrNameLst>
                                          <p:attrName>ppt_w</p:attrName>
                                        </p:attrNameLst>
                                      </p:cBhvr>
                                      <p:tavLst>
                                        <p:tav tm="0" fmla="#ppt_w*sin(2.5*pi*$)">
                                          <p:val>
                                            <p:fltVal val="0"/>
                                          </p:val>
                                        </p:tav>
                                        <p:tav tm="100000">
                                          <p:val>
                                            <p:fltVal val="1"/>
                                          </p:val>
                                        </p:tav>
                                      </p:tavLst>
                                    </p:anim>
                                    <p:anim calcmode="lin" valueType="num">
                                      <p:cBhvr>
                                        <p:cTn id="136" dur="700" fill="hold"/>
                                        <p:tgtEl>
                                          <p:spTgt spid="13"/>
                                        </p:tgtEl>
                                        <p:attrNameLst>
                                          <p:attrName>ppt_h</p:attrName>
                                        </p:attrNameLst>
                                      </p:cBhvr>
                                      <p:tavLst>
                                        <p:tav tm="0">
                                          <p:val>
                                            <p:strVal val="#ppt_h"/>
                                          </p:val>
                                        </p:tav>
                                        <p:tav tm="100000">
                                          <p:val>
                                            <p:strVal val="#ppt_h"/>
                                          </p:val>
                                        </p:tav>
                                      </p:tavLst>
                                    </p:anim>
                                  </p:childTnLst>
                                </p:cTn>
                              </p:par>
                              <p:par>
                                <p:cTn id="137" presetID="8" presetClass="emph" presetSubtype="0" fill="hold" grpId="2" nodeType="withEffect">
                                  <p:stCondLst>
                                    <p:cond delay="200"/>
                                  </p:stCondLst>
                                  <p:childTnLst>
                                    <p:animRot by="-43200000">
                                      <p:cBhvr>
                                        <p:cTn id="138" dur="700" fill="hold"/>
                                        <p:tgtEl>
                                          <p:spTgt spid="13"/>
                                        </p:tgtEl>
                                        <p:attrNameLst>
                                          <p:attrName>r</p:attrName>
                                        </p:attrNameLst>
                                      </p:cBhvr>
                                    </p:animRot>
                                  </p:childTnLst>
                                </p:cTn>
                              </p:par>
                              <p:par>
                                <p:cTn id="139" presetID="42" presetClass="path" presetSubtype="0" accel="50000" decel="50000" fill="hold" grpId="3" nodeType="withEffect">
                                  <p:stCondLst>
                                    <p:cond delay="200"/>
                                  </p:stCondLst>
                                  <p:childTnLst>
                                    <p:animMotion origin="layout" path="M 0 0 L -0.2362 -0.70347 " pathEditMode="relative" rAng="0" ptsTypes="AA">
                                      <p:cBhvr>
                                        <p:cTn id="140" dur="700" spd="-100000" fill="hold"/>
                                        <p:tgtEl>
                                          <p:spTgt spid="13"/>
                                        </p:tgtEl>
                                        <p:attrNameLst>
                                          <p:attrName>ppt_x</p:attrName>
                                          <p:attrName>ppt_y</p:attrName>
                                        </p:attrNameLst>
                                      </p:cBhvr>
                                      <p:rCtr x="-11810" y="-35185"/>
                                    </p:animMotion>
                                  </p:childTnLst>
                                </p:cTn>
                              </p:par>
                              <p:par>
                                <p:cTn id="141" presetID="23" presetClass="entr" presetSubtype="36" fill="hold" grpId="0" nodeType="withEffect">
                                  <p:stCondLst>
                                    <p:cond delay="0"/>
                                  </p:stCondLst>
                                  <p:childTnLst>
                                    <p:set>
                                      <p:cBhvr>
                                        <p:cTn id="142" dur="1" fill="hold">
                                          <p:stCondLst>
                                            <p:cond delay="0"/>
                                          </p:stCondLst>
                                        </p:cTn>
                                        <p:tgtEl>
                                          <p:spTgt spid="15"/>
                                        </p:tgtEl>
                                        <p:attrNameLst>
                                          <p:attrName>style.visibility</p:attrName>
                                        </p:attrNameLst>
                                      </p:cBhvr>
                                      <p:to>
                                        <p:strVal val="visible"/>
                                      </p:to>
                                    </p:set>
                                    <p:anim calcmode="lin" valueType="num">
                                      <p:cBhvr>
                                        <p:cTn id="143" dur="700" fill="hold"/>
                                        <p:tgtEl>
                                          <p:spTgt spid="15"/>
                                        </p:tgtEl>
                                        <p:attrNameLst>
                                          <p:attrName>ppt_w</p:attrName>
                                        </p:attrNameLst>
                                      </p:cBhvr>
                                      <p:tavLst>
                                        <p:tav tm="0">
                                          <p:val>
                                            <p:strVal val="(6*min(max(#ppt_w*#ppt_h,.3),1)-7.4)/-.7*#ppt_w"/>
                                          </p:val>
                                        </p:tav>
                                        <p:tav tm="100000">
                                          <p:val>
                                            <p:strVal val="#ppt_w"/>
                                          </p:val>
                                        </p:tav>
                                      </p:tavLst>
                                    </p:anim>
                                    <p:anim calcmode="lin" valueType="num">
                                      <p:cBhvr>
                                        <p:cTn id="144" dur="700" fill="hold"/>
                                        <p:tgtEl>
                                          <p:spTgt spid="15"/>
                                        </p:tgtEl>
                                        <p:attrNameLst>
                                          <p:attrName>ppt_h</p:attrName>
                                        </p:attrNameLst>
                                      </p:cBhvr>
                                      <p:tavLst>
                                        <p:tav tm="0">
                                          <p:val>
                                            <p:strVal val="(6*min(max(#ppt_w*#ppt_h,.3),1)-7.4)/-.7*#ppt_h"/>
                                          </p:val>
                                        </p:tav>
                                        <p:tav tm="100000">
                                          <p:val>
                                            <p:strVal val="#ppt_h"/>
                                          </p:val>
                                        </p:tav>
                                      </p:tavLst>
                                    </p:anim>
                                    <p:anim calcmode="lin" valueType="num">
                                      <p:cBhvr>
                                        <p:cTn id="145" dur="700" fill="hold"/>
                                        <p:tgtEl>
                                          <p:spTgt spid="15"/>
                                        </p:tgtEl>
                                        <p:attrNameLst>
                                          <p:attrName>ppt_x</p:attrName>
                                        </p:attrNameLst>
                                      </p:cBhvr>
                                      <p:tavLst>
                                        <p:tav tm="0">
                                          <p:val>
                                            <p:fltVal val="0.5"/>
                                          </p:val>
                                        </p:tav>
                                        <p:tav tm="100000">
                                          <p:val>
                                            <p:strVal val="#ppt_x"/>
                                          </p:val>
                                        </p:tav>
                                      </p:tavLst>
                                    </p:anim>
                                    <p:anim calcmode="lin" valueType="num">
                                      <p:cBhvr>
                                        <p:cTn id="146" dur="700" fill="hold"/>
                                        <p:tgtEl>
                                          <p:spTgt spid="15"/>
                                        </p:tgtEl>
                                        <p:attrNameLst>
                                          <p:attrName>ppt_y</p:attrName>
                                        </p:attrNameLst>
                                      </p:cBhvr>
                                      <p:tavLst>
                                        <p:tav tm="0">
                                          <p:val>
                                            <p:strVal val="1+(6*min(max(#ppt_w*#ppt_h,.3),1)-7.4)/-.7*#ppt_h/2"/>
                                          </p:val>
                                        </p:tav>
                                        <p:tav tm="100000">
                                          <p:val>
                                            <p:strVal val="#ppt_y"/>
                                          </p:val>
                                        </p:tav>
                                      </p:tavLst>
                                    </p:anim>
                                  </p:childTnLst>
                                </p:cTn>
                              </p:par>
                              <p:par>
                                <p:cTn id="147" presetID="45" presetClass="entr" presetSubtype="0" fill="hold" grpId="1" nodeType="withEffect">
                                  <p:stCondLst>
                                    <p:cond delay="0"/>
                                  </p:stCondLst>
                                  <p:childTnLst>
                                    <p:set>
                                      <p:cBhvr>
                                        <p:cTn id="148" dur="1" fill="hold">
                                          <p:stCondLst>
                                            <p:cond delay="0"/>
                                          </p:stCondLst>
                                        </p:cTn>
                                        <p:tgtEl>
                                          <p:spTgt spid="15"/>
                                        </p:tgtEl>
                                        <p:attrNameLst>
                                          <p:attrName>style.visibility</p:attrName>
                                        </p:attrNameLst>
                                      </p:cBhvr>
                                      <p:to>
                                        <p:strVal val="visible"/>
                                      </p:to>
                                    </p:set>
                                    <p:animEffect transition="in" filter="fade">
                                      <p:cBhvr>
                                        <p:cTn id="149" dur="700"/>
                                        <p:tgtEl>
                                          <p:spTgt spid="15"/>
                                        </p:tgtEl>
                                      </p:cBhvr>
                                    </p:animEffect>
                                    <p:anim calcmode="lin" valueType="num">
                                      <p:cBhvr>
                                        <p:cTn id="150" dur="700" fill="hold"/>
                                        <p:tgtEl>
                                          <p:spTgt spid="15"/>
                                        </p:tgtEl>
                                        <p:attrNameLst>
                                          <p:attrName>ppt_w</p:attrName>
                                        </p:attrNameLst>
                                      </p:cBhvr>
                                      <p:tavLst>
                                        <p:tav tm="0" fmla="#ppt_w*sin(2.5*pi*$)">
                                          <p:val>
                                            <p:fltVal val="0"/>
                                          </p:val>
                                        </p:tav>
                                        <p:tav tm="100000">
                                          <p:val>
                                            <p:fltVal val="1"/>
                                          </p:val>
                                        </p:tav>
                                      </p:tavLst>
                                    </p:anim>
                                    <p:anim calcmode="lin" valueType="num">
                                      <p:cBhvr>
                                        <p:cTn id="151" dur="700" fill="hold"/>
                                        <p:tgtEl>
                                          <p:spTgt spid="15"/>
                                        </p:tgtEl>
                                        <p:attrNameLst>
                                          <p:attrName>ppt_h</p:attrName>
                                        </p:attrNameLst>
                                      </p:cBhvr>
                                      <p:tavLst>
                                        <p:tav tm="0">
                                          <p:val>
                                            <p:strVal val="#ppt_h"/>
                                          </p:val>
                                        </p:tav>
                                        <p:tav tm="100000">
                                          <p:val>
                                            <p:strVal val="#ppt_h"/>
                                          </p:val>
                                        </p:tav>
                                      </p:tavLst>
                                    </p:anim>
                                  </p:childTnLst>
                                </p:cTn>
                              </p:par>
                              <p:par>
                                <p:cTn id="152" presetID="8" presetClass="emph" presetSubtype="0" fill="hold" grpId="2" nodeType="withEffect">
                                  <p:stCondLst>
                                    <p:cond delay="0"/>
                                  </p:stCondLst>
                                  <p:childTnLst>
                                    <p:animRot by="21600000">
                                      <p:cBhvr>
                                        <p:cTn id="153" dur="700" fill="hold"/>
                                        <p:tgtEl>
                                          <p:spTgt spid="15"/>
                                        </p:tgtEl>
                                        <p:attrNameLst>
                                          <p:attrName>r</p:attrName>
                                        </p:attrNameLst>
                                      </p:cBhvr>
                                    </p:animRot>
                                  </p:childTnLst>
                                </p:cTn>
                              </p:par>
                              <p:par>
                                <p:cTn id="154" presetID="42" presetClass="path" presetSubtype="0" accel="50000" decel="50000" fill="hold" grpId="3" nodeType="withEffect">
                                  <p:stCondLst>
                                    <p:cond delay="0"/>
                                  </p:stCondLst>
                                  <p:childTnLst>
                                    <p:animMotion origin="layout" path="M 0 0 L 0.30716 -0.71389 " pathEditMode="relative" rAng="0" ptsTypes="AA">
                                      <p:cBhvr>
                                        <p:cTn id="155" dur="700" spd="-100000" fill="hold"/>
                                        <p:tgtEl>
                                          <p:spTgt spid="15"/>
                                        </p:tgtEl>
                                        <p:attrNameLst>
                                          <p:attrName>ppt_x</p:attrName>
                                          <p:attrName>ppt_y</p:attrName>
                                        </p:attrNameLst>
                                      </p:cBhvr>
                                      <p:rCtr x="15352" y="-35694"/>
                                    </p:animMotion>
                                  </p:childTnLst>
                                </p:cTn>
                              </p:par>
                              <p:par>
                                <p:cTn id="156" presetID="23" presetClass="entr" presetSubtype="36" fill="hold" grpId="0" nodeType="withEffect">
                                  <p:stCondLst>
                                    <p:cond delay="400"/>
                                  </p:stCondLst>
                                  <p:childTnLst>
                                    <p:set>
                                      <p:cBhvr>
                                        <p:cTn id="157" dur="1" fill="hold">
                                          <p:stCondLst>
                                            <p:cond delay="0"/>
                                          </p:stCondLst>
                                        </p:cTn>
                                        <p:tgtEl>
                                          <p:spTgt spid="16"/>
                                        </p:tgtEl>
                                        <p:attrNameLst>
                                          <p:attrName>style.visibility</p:attrName>
                                        </p:attrNameLst>
                                      </p:cBhvr>
                                      <p:to>
                                        <p:strVal val="visible"/>
                                      </p:to>
                                    </p:set>
                                    <p:anim calcmode="lin" valueType="num">
                                      <p:cBhvr>
                                        <p:cTn id="158" dur="700" fill="hold"/>
                                        <p:tgtEl>
                                          <p:spTgt spid="16"/>
                                        </p:tgtEl>
                                        <p:attrNameLst>
                                          <p:attrName>ppt_w</p:attrName>
                                        </p:attrNameLst>
                                      </p:cBhvr>
                                      <p:tavLst>
                                        <p:tav tm="0">
                                          <p:val>
                                            <p:strVal val="(6*min(max(#ppt_w*#ppt_h,.3),1)-7.4)/-.7*#ppt_w"/>
                                          </p:val>
                                        </p:tav>
                                        <p:tav tm="100000">
                                          <p:val>
                                            <p:strVal val="#ppt_w"/>
                                          </p:val>
                                        </p:tav>
                                      </p:tavLst>
                                    </p:anim>
                                    <p:anim calcmode="lin" valueType="num">
                                      <p:cBhvr>
                                        <p:cTn id="159" dur="700" fill="hold"/>
                                        <p:tgtEl>
                                          <p:spTgt spid="16"/>
                                        </p:tgtEl>
                                        <p:attrNameLst>
                                          <p:attrName>ppt_h</p:attrName>
                                        </p:attrNameLst>
                                      </p:cBhvr>
                                      <p:tavLst>
                                        <p:tav tm="0">
                                          <p:val>
                                            <p:strVal val="(6*min(max(#ppt_w*#ppt_h,.3),1)-7.4)/-.7*#ppt_h"/>
                                          </p:val>
                                        </p:tav>
                                        <p:tav tm="100000">
                                          <p:val>
                                            <p:strVal val="#ppt_h"/>
                                          </p:val>
                                        </p:tav>
                                      </p:tavLst>
                                    </p:anim>
                                    <p:anim calcmode="lin" valueType="num">
                                      <p:cBhvr>
                                        <p:cTn id="160" dur="700" fill="hold"/>
                                        <p:tgtEl>
                                          <p:spTgt spid="16"/>
                                        </p:tgtEl>
                                        <p:attrNameLst>
                                          <p:attrName>ppt_x</p:attrName>
                                        </p:attrNameLst>
                                      </p:cBhvr>
                                      <p:tavLst>
                                        <p:tav tm="0">
                                          <p:val>
                                            <p:fltVal val="0.5"/>
                                          </p:val>
                                        </p:tav>
                                        <p:tav tm="100000">
                                          <p:val>
                                            <p:strVal val="#ppt_x"/>
                                          </p:val>
                                        </p:tav>
                                      </p:tavLst>
                                    </p:anim>
                                    <p:anim calcmode="lin" valueType="num">
                                      <p:cBhvr>
                                        <p:cTn id="161" dur="700" fill="hold"/>
                                        <p:tgtEl>
                                          <p:spTgt spid="16"/>
                                        </p:tgtEl>
                                        <p:attrNameLst>
                                          <p:attrName>ppt_y</p:attrName>
                                        </p:attrNameLst>
                                      </p:cBhvr>
                                      <p:tavLst>
                                        <p:tav tm="0">
                                          <p:val>
                                            <p:strVal val="1+(6*min(max(#ppt_w*#ppt_h,.3),1)-7.4)/-.7*#ppt_h/2"/>
                                          </p:val>
                                        </p:tav>
                                        <p:tav tm="100000">
                                          <p:val>
                                            <p:strVal val="#ppt_y"/>
                                          </p:val>
                                        </p:tav>
                                      </p:tavLst>
                                    </p:anim>
                                  </p:childTnLst>
                                </p:cTn>
                              </p:par>
                              <p:par>
                                <p:cTn id="162" presetID="45" presetClass="entr" presetSubtype="0" fill="hold" grpId="1" nodeType="withEffect">
                                  <p:stCondLst>
                                    <p:cond delay="400"/>
                                  </p:stCondLst>
                                  <p:childTnLst>
                                    <p:set>
                                      <p:cBhvr>
                                        <p:cTn id="163" dur="1" fill="hold">
                                          <p:stCondLst>
                                            <p:cond delay="0"/>
                                          </p:stCondLst>
                                        </p:cTn>
                                        <p:tgtEl>
                                          <p:spTgt spid="16"/>
                                        </p:tgtEl>
                                        <p:attrNameLst>
                                          <p:attrName>style.visibility</p:attrName>
                                        </p:attrNameLst>
                                      </p:cBhvr>
                                      <p:to>
                                        <p:strVal val="visible"/>
                                      </p:to>
                                    </p:set>
                                    <p:animEffect transition="in" filter="fade">
                                      <p:cBhvr>
                                        <p:cTn id="164" dur="700"/>
                                        <p:tgtEl>
                                          <p:spTgt spid="16"/>
                                        </p:tgtEl>
                                      </p:cBhvr>
                                    </p:animEffect>
                                    <p:anim calcmode="lin" valueType="num">
                                      <p:cBhvr>
                                        <p:cTn id="165" dur="700" fill="hold"/>
                                        <p:tgtEl>
                                          <p:spTgt spid="16"/>
                                        </p:tgtEl>
                                        <p:attrNameLst>
                                          <p:attrName>ppt_w</p:attrName>
                                        </p:attrNameLst>
                                      </p:cBhvr>
                                      <p:tavLst>
                                        <p:tav tm="0" fmla="#ppt_w*sin(2.5*pi*$)">
                                          <p:val>
                                            <p:fltVal val="0"/>
                                          </p:val>
                                        </p:tav>
                                        <p:tav tm="100000">
                                          <p:val>
                                            <p:fltVal val="1"/>
                                          </p:val>
                                        </p:tav>
                                      </p:tavLst>
                                    </p:anim>
                                    <p:anim calcmode="lin" valueType="num">
                                      <p:cBhvr>
                                        <p:cTn id="166" dur="700" fill="hold"/>
                                        <p:tgtEl>
                                          <p:spTgt spid="16"/>
                                        </p:tgtEl>
                                        <p:attrNameLst>
                                          <p:attrName>ppt_h</p:attrName>
                                        </p:attrNameLst>
                                      </p:cBhvr>
                                      <p:tavLst>
                                        <p:tav tm="0">
                                          <p:val>
                                            <p:strVal val="#ppt_h"/>
                                          </p:val>
                                        </p:tav>
                                        <p:tav tm="100000">
                                          <p:val>
                                            <p:strVal val="#ppt_h"/>
                                          </p:val>
                                        </p:tav>
                                      </p:tavLst>
                                    </p:anim>
                                  </p:childTnLst>
                                </p:cTn>
                              </p:par>
                              <p:par>
                                <p:cTn id="167" presetID="8" presetClass="emph" presetSubtype="0" fill="hold" grpId="2" nodeType="withEffect">
                                  <p:stCondLst>
                                    <p:cond delay="400"/>
                                  </p:stCondLst>
                                  <p:childTnLst>
                                    <p:animRot by="-43200000">
                                      <p:cBhvr>
                                        <p:cTn id="168" dur="700" fill="hold"/>
                                        <p:tgtEl>
                                          <p:spTgt spid="16"/>
                                        </p:tgtEl>
                                        <p:attrNameLst>
                                          <p:attrName>r</p:attrName>
                                        </p:attrNameLst>
                                      </p:cBhvr>
                                    </p:animRot>
                                  </p:childTnLst>
                                </p:cTn>
                              </p:par>
                              <p:par>
                                <p:cTn id="169" presetID="42" presetClass="path" presetSubtype="0" accel="50000" decel="50000" fill="hold" grpId="3" nodeType="withEffect">
                                  <p:stCondLst>
                                    <p:cond delay="400"/>
                                  </p:stCondLst>
                                  <p:childTnLst>
                                    <p:animMotion origin="layout" path="M 0 0 L 0.56107 -0.43056 " pathEditMode="relative" rAng="0" ptsTypes="AA">
                                      <p:cBhvr>
                                        <p:cTn id="170" dur="700" spd="-100000" fill="hold"/>
                                        <p:tgtEl>
                                          <p:spTgt spid="16"/>
                                        </p:tgtEl>
                                        <p:attrNameLst>
                                          <p:attrName>ppt_x</p:attrName>
                                          <p:attrName>ppt_y</p:attrName>
                                        </p:attrNameLst>
                                      </p:cBhvr>
                                      <p:rCtr x="28047" y="-21528"/>
                                    </p:animMotion>
                                  </p:childTnLst>
                                </p:cTn>
                              </p:par>
                              <p:par>
                                <p:cTn id="171" presetID="23" presetClass="entr" presetSubtype="36" fill="hold" grpId="0" nodeType="withEffect">
                                  <p:stCondLst>
                                    <p:cond delay="0"/>
                                  </p:stCondLst>
                                  <p:childTnLst>
                                    <p:set>
                                      <p:cBhvr>
                                        <p:cTn id="172" dur="1" fill="hold">
                                          <p:stCondLst>
                                            <p:cond delay="0"/>
                                          </p:stCondLst>
                                        </p:cTn>
                                        <p:tgtEl>
                                          <p:spTgt spid="17"/>
                                        </p:tgtEl>
                                        <p:attrNameLst>
                                          <p:attrName>style.visibility</p:attrName>
                                        </p:attrNameLst>
                                      </p:cBhvr>
                                      <p:to>
                                        <p:strVal val="visible"/>
                                      </p:to>
                                    </p:set>
                                    <p:anim calcmode="lin" valueType="num">
                                      <p:cBhvr>
                                        <p:cTn id="173" dur="700" fill="hold"/>
                                        <p:tgtEl>
                                          <p:spTgt spid="17"/>
                                        </p:tgtEl>
                                        <p:attrNameLst>
                                          <p:attrName>ppt_w</p:attrName>
                                        </p:attrNameLst>
                                      </p:cBhvr>
                                      <p:tavLst>
                                        <p:tav tm="0">
                                          <p:val>
                                            <p:strVal val="(6*min(max(#ppt_w*#ppt_h,.3),1)-7.4)/-.7*#ppt_w"/>
                                          </p:val>
                                        </p:tav>
                                        <p:tav tm="100000">
                                          <p:val>
                                            <p:strVal val="#ppt_w"/>
                                          </p:val>
                                        </p:tav>
                                      </p:tavLst>
                                    </p:anim>
                                    <p:anim calcmode="lin" valueType="num">
                                      <p:cBhvr>
                                        <p:cTn id="174" dur="700" fill="hold"/>
                                        <p:tgtEl>
                                          <p:spTgt spid="17"/>
                                        </p:tgtEl>
                                        <p:attrNameLst>
                                          <p:attrName>ppt_h</p:attrName>
                                        </p:attrNameLst>
                                      </p:cBhvr>
                                      <p:tavLst>
                                        <p:tav tm="0">
                                          <p:val>
                                            <p:strVal val="(6*min(max(#ppt_w*#ppt_h,.3),1)-7.4)/-.7*#ppt_h"/>
                                          </p:val>
                                        </p:tav>
                                        <p:tav tm="100000">
                                          <p:val>
                                            <p:strVal val="#ppt_h"/>
                                          </p:val>
                                        </p:tav>
                                      </p:tavLst>
                                    </p:anim>
                                    <p:anim calcmode="lin" valueType="num">
                                      <p:cBhvr>
                                        <p:cTn id="175" dur="700" fill="hold"/>
                                        <p:tgtEl>
                                          <p:spTgt spid="17"/>
                                        </p:tgtEl>
                                        <p:attrNameLst>
                                          <p:attrName>ppt_x</p:attrName>
                                        </p:attrNameLst>
                                      </p:cBhvr>
                                      <p:tavLst>
                                        <p:tav tm="0">
                                          <p:val>
                                            <p:fltVal val="0.5"/>
                                          </p:val>
                                        </p:tav>
                                        <p:tav tm="100000">
                                          <p:val>
                                            <p:strVal val="#ppt_x"/>
                                          </p:val>
                                        </p:tav>
                                      </p:tavLst>
                                    </p:anim>
                                    <p:anim calcmode="lin" valueType="num">
                                      <p:cBhvr>
                                        <p:cTn id="176" dur="700" fill="hold"/>
                                        <p:tgtEl>
                                          <p:spTgt spid="17"/>
                                        </p:tgtEl>
                                        <p:attrNameLst>
                                          <p:attrName>ppt_y</p:attrName>
                                        </p:attrNameLst>
                                      </p:cBhvr>
                                      <p:tavLst>
                                        <p:tav tm="0">
                                          <p:val>
                                            <p:strVal val="1+(6*min(max(#ppt_w*#ppt_h,.3),1)-7.4)/-.7*#ppt_h/2"/>
                                          </p:val>
                                        </p:tav>
                                        <p:tav tm="100000">
                                          <p:val>
                                            <p:strVal val="#ppt_y"/>
                                          </p:val>
                                        </p:tav>
                                      </p:tavLst>
                                    </p:anim>
                                  </p:childTnLst>
                                </p:cTn>
                              </p:par>
                              <p:par>
                                <p:cTn id="177" presetID="45" presetClass="entr" presetSubtype="0" fill="hold" grpId="1" nodeType="withEffect">
                                  <p:stCondLst>
                                    <p:cond delay="0"/>
                                  </p:stCondLst>
                                  <p:childTnLst>
                                    <p:set>
                                      <p:cBhvr>
                                        <p:cTn id="178" dur="1" fill="hold">
                                          <p:stCondLst>
                                            <p:cond delay="0"/>
                                          </p:stCondLst>
                                        </p:cTn>
                                        <p:tgtEl>
                                          <p:spTgt spid="17"/>
                                        </p:tgtEl>
                                        <p:attrNameLst>
                                          <p:attrName>style.visibility</p:attrName>
                                        </p:attrNameLst>
                                      </p:cBhvr>
                                      <p:to>
                                        <p:strVal val="visible"/>
                                      </p:to>
                                    </p:set>
                                    <p:animEffect transition="in" filter="fade">
                                      <p:cBhvr>
                                        <p:cTn id="179" dur="700"/>
                                        <p:tgtEl>
                                          <p:spTgt spid="17"/>
                                        </p:tgtEl>
                                      </p:cBhvr>
                                    </p:animEffect>
                                    <p:anim calcmode="lin" valueType="num">
                                      <p:cBhvr>
                                        <p:cTn id="180" dur="700" fill="hold"/>
                                        <p:tgtEl>
                                          <p:spTgt spid="17"/>
                                        </p:tgtEl>
                                        <p:attrNameLst>
                                          <p:attrName>ppt_w</p:attrName>
                                        </p:attrNameLst>
                                      </p:cBhvr>
                                      <p:tavLst>
                                        <p:tav tm="0" fmla="#ppt_w*sin(2.5*pi*$)">
                                          <p:val>
                                            <p:fltVal val="0"/>
                                          </p:val>
                                        </p:tav>
                                        <p:tav tm="100000">
                                          <p:val>
                                            <p:fltVal val="1"/>
                                          </p:val>
                                        </p:tav>
                                      </p:tavLst>
                                    </p:anim>
                                    <p:anim calcmode="lin" valueType="num">
                                      <p:cBhvr>
                                        <p:cTn id="181" dur="700" fill="hold"/>
                                        <p:tgtEl>
                                          <p:spTgt spid="17"/>
                                        </p:tgtEl>
                                        <p:attrNameLst>
                                          <p:attrName>ppt_h</p:attrName>
                                        </p:attrNameLst>
                                      </p:cBhvr>
                                      <p:tavLst>
                                        <p:tav tm="0">
                                          <p:val>
                                            <p:strVal val="#ppt_h"/>
                                          </p:val>
                                        </p:tav>
                                        <p:tav tm="100000">
                                          <p:val>
                                            <p:strVal val="#ppt_h"/>
                                          </p:val>
                                        </p:tav>
                                      </p:tavLst>
                                    </p:anim>
                                  </p:childTnLst>
                                </p:cTn>
                              </p:par>
                              <p:par>
                                <p:cTn id="182" presetID="42" presetClass="path" presetSubtype="0" accel="50000" decel="50000" fill="hold" grpId="2" nodeType="withEffect">
                                  <p:stCondLst>
                                    <p:cond delay="0"/>
                                  </p:stCondLst>
                                  <p:childTnLst>
                                    <p:animMotion origin="layout" path="M 0 0 L -0.5 0.57801 " pathEditMode="relative" rAng="0" ptsTypes="AA">
                                      <p:cBhvr>
                                        <p:cTn id="183" dur="700" spd="-100000" fill="hold"/>
                                        <p:tgtEl>
                                          <p:spTgt spid="17"/>
                                        </p:tgtEl>
                                        <p:attrNameLst>
                                          <p:attrName>ppt_x</p:attrName>
                                          <p:attrName>ppt_y</p:attrName>
                                        </p:attrNameLst>
                                      </p:cBhvr>
                                      <p:rCtr x="-25000" y="28889"/>
                                    </p:animMotion>
                                  </p:childTnLst>
                                </p:cTn>
                              </p:par>
                              <p:par>
                                <p:cTn id="184" presetID="45" presetClass="entr" presetSubtype="0" fill="hold" grpId="0" nodeType="withEffect">
                                  <p:stCondLst>
                                    <p:cond delay="200"/>
                                  </p:stCondLst>
                                  <p:childTnLst>
                                    <p:set>
                                      <p:cBhvr>
                                        <p:cTn id="185" dur="1" fill="hold">
                                          <p:stCondLst>
                                            <p:cond delay="0"/>
                                          </p:stCondLst>
                                        </p:cTn>
                                        <p:tgtEl>
                                          <p:spTgt spid="8"/>
                                        </p:tgtEl>
                                        <p:attrNameLst>
                                          <p:attrName>style.visibility</p:attrName>
                                        </p:attrNameLst>
                                      </p:cBhvr>
                                      <p:to>
                                        <p:strVal val="visible"/>
                                      </p:to>
                                    </p:set>
                                    <p:animEffect transition="in" filter="fade">
                                      <p:cBhvr>
                                        <p:cTn id="186" dur="700"/>
                                        <p:tgtEl>
                                          <p:spTgt spid="8"/>
                                        </p:tgtEl>
                                      </p:cBhvr>
                                    </p:animEffect>
                                    <p:anim calcmode="lin" valueType="num">
                                      <p:cBhvr>
                                        <p:cTn id="187" dur="700" fill="hold"/>
                                        <p:tgtEl>
                                          <p:spTgt spid="8"/>
                                        </p:tgtEl>
                                        <p:attrNameLst>
                                          <p:attrName>ppt_w</p:attrName>
                                        </p:attrNameLst>
                                      </p:cBhvr>
                                      <p:tavLst>
                                        <p:tav tm="0" fmla="#ppt_w*sin(2.5*pi*$)">
                                          <p:val>
                                            <p:fltVal val="0"/>
                                          </p:val>
                                        </p:tav>
                                        <p:tav tm="100000">
                                          <p:val>
                                            <p:fltVal val="1"/>
                                          </p:val>
                                        </p:tav>
                                      </p:tavLst>
                                    </p:anim>
                                    <p:anim calcmode="lin" valueType="num">
                                      <p:cBhvr>
                                        <p:cTn id="188" dur="700" fill="hold"/>
                                        <p:tgtEl>
                                          <p:spTgt spid="8"/>
                                        </p:tgtEl>
                                        <p:attrNameLst>
                                          <p:attrName>ppt_h</p:attrName>
                                        </p:attrNameLst>
                                      </p:cBhvr>
                                      <p:tavLst>
                                        <p:tav tm="0">
                                          <p:val>
                                            <p:strVal val="#ppt_h"/>
                                          </p:val>
                                        </p:tav>
                                        <p:tav tm="100000">
                                          <p:val>
                                            <p:strVal val="#ppt_h"/>
                                          </p:val>
                                        </p:tav>
                                      </p:tavLst>
                                    </p:anim>
                                  </p:childTnLst>
                                </p:cTn>
                              </p:par>
                              <p:par>
                                <p:cTn id="189" presetID="8" presetClass="emph" presetSubtype="0" fill="hold" grpId="1" nodeType="withEffect">
                                  <p:stCondLst>
                                    <p:cond delay="200"/>
                                  </p:stCondLst>
                                  <p:childTnLst>
                                    <p:animRot by="21600000">
                                      <p:cBhvr>
                                        <p:cTn id="190" dur="700" fill="hold"/>
                                        <p:tgtEl>
                                          <p:spTgt spid="8"/>
                                        </p:tgtEl>
                                        <p:attrNameLst>
                                          <p:attrName>r</p:attrName>
                                        </p:attrNameLst>
                                      </p:cBhvr>
                                    </p:animRot>
                                  </p:childTnLst>
                                </p:cTn>
                              </p:par>
                              <p:par>
                                <p:cTn id="191" presetID="42" presetClass="path" presetSubtype="0" accel="50000" decel="50000" fill="hold" grpId="2" nodeType="withEffect">
                                  <p:stCondLst>
                                    <p:cond delay="200"/>
                                  </p:stCondLst>
                                  <p:childTnLst>
                                    <p:animMotion origin="layout" path="M 0 0 L -0.14388 0.55648 " pathEditMode="relative" rAng="0" ptsTypes="AA">
                                      <p:cBhvr>
                                        <p:cTn id="192" dur="700" spd="-100000" fill="hold"/>
                                        <p:tgtEl>
                                          <p:spTgt spid="8"/>
                                        </p:tgtEl>
                                        <p:attrNameLst>
                                          <p:attrName>ppt_x</p:attrName>
                                          <p:attrName>ppt_y</p:attrName>
                                        </p:attrNameLst>
                                      </p:cBhvr>
                                      <p:rCtr x="-7201" y="27824"/>
                                    </p:animMotion>
                                  </p:childTnLst>
                                </p:cTn>
                              </p:par>
                              <p:par>
                                <p:cTn id="193" presetID="31" presetClass="entr" presetSubtype="0" fill="hold" grpId="0" nodeType="withEffect">
                                  <p:stCondLst>
                                    <p:cond delay="0"/>
                                  </p:stCondLst>
                                  <p:childTnLst>
                                    <p:set>
                                      <p:cBhvr>
                                        <p:cTn id="194" dur="1" fill="hold">
                                          <p:stCondLst>
                                            <p:cond delay="0"/>
                                          </p:stCondLst>
                                        </p:cTn>
                                        <p:tgtEl>
                                          <p:spTgt spid="2"/>
                                        </p:tgtEl>
                                        <p:attrNameLst>
                                          <p:attrName>style.visibility</p:attrName>
                                        </p:attrNameLst>
                                      </p:cBhvr>
                                      <p:to>
                                        <p:strVal val="visible"/>
                                      </p:to>
                                    </p:set>
                                    <p:anim calcmode="lin" valueType="num">
                                      <p:cBhvr>
                                        <p:cTn id="195" dur="1000" fill="hold"/>
                                        <p:tgtEl>
                                          <p:spTgt spid="2"/>
                                        </p:tgtEl>
                                        <p:attrNameLst>
                                          <p:attrName>ppt_w</p:attrName>
                                        </p:attrNameLst>
                                      </p:cBhvr>
                                      <p:tavLst>
                                        <p:tav tm="0">
                                          <p:val>
                                            <p:fltVal val="0"/>
                                          </p:val>
                                        </p:tav>
                                        <p:tav tm="100000">
                                          <p:val>
                                            <p:strVal val="#ppt_w"/>
                                          </p:val>
                                        </p:tav>
                                      </p:tavLst>
                                    </p:anim>
                                    <p:anim calcmode="lin" valueType="num">
                                      <p:cBhvr>
                                        <p:cTn id="196" dur="1000" fill="hold"/>
                                        <p:tgtEl>
                                          <p:spTgt spid="2"/>
                                        </p:tgtEl>
                                        <p:attrNameLst>
                                          <p:attrName>ppt_h</p:attrName>
                                        </p:attrNameLst>
                                      </p:cBhvr>
                                      <p:tavLst>
                                        <p:tav tm="0">
                                          <p:val>
                                            <p:fltVal val="0"/>
                                          </p:val>
                                        </p:tav>
                                        <p:tav tm="100000">
                                          <p:val>
                                            <p:strVal val="#ppt_h"/>
                                          </p:val>
                                        </p:tav>
                                      </p:tavLst>
                                    </p:anim>
                                    <p:anim calcmode="lin" valueType="num">
                                      <p:cBhvr>
                                        <p:cTn id="197" dur="1000" fill="hold"/>
                                        <p:tgtEl>
                                          <p:spTgt spid="2"/>
                                        </p:tgtEl>
                                        <p:attrNameLst>
                                          <p:attrName>style.rotation</p:attrName>
                                        </p:attrNameLst>
                                      </p:cBhvr>
                                      <p:tavLst>
                                        <p:tav tm="0">
                                          <p:val>
                                            <p:fltVal val="90"/>
                                          </p:val>
                                        </p:tav>
                                        <p:tav tm="100000">
                                          <p:val>
                                            <p:fltVal val="0"/>
                                          </p:val>
                                        </p:tav>
                                      </p:tavLst>
                                    </p:anim>
                                    <p:animEffect transition="in" filter="fade">
                                      <p:cBhvr>
                                        <p:cTn id="198" dur="1000"/>
                                        <p:tgtEl>
                                          <p:spTgt spid="2"/>
                                        </p:tgtEl>
                                      </p:cBhvr>
                                    </p:animEffect>
                                  </p:childTnLst>
                                </p:cTn>
                              </p:par>
                            </p:childTnLst>
                          </p:cTn>
                        </p:par>
                        <p:par>
                          <p:cTn id="199" fill="hold">
                            <p:stCondLst>
                              <p:cond delay="1100"/>
                            </p:stCondLst>
                            <p:childTnLst>
                              <p:par>
                                <p:cTn id="200" presetID="10" presetClass="entr" presetSubtype="0" fill="hold" grpId="0" nodeType="afterEffect">
                                  <p:stCondLst>
                                    <p:cond delay="300"/>
                                  </p:stCondLst>
                                  <p:childTnLst>
                                    <p:set>
                                      <p:cBhvr>
                                        <p:cTn id="201" dur="1" fill="hold">
                                          <p:stCondLst>
                                            <p:cond delay="0"/>
                                          </p:stCondLst>
                                        </p:cTn>
                                        <p:tgtEl>
                                          <p:spTgt spid="3"/>
                                        </p:tgtEl>
                                        <p:attrNameLst>
                                          <p:attrName>style.visibility</p:attrName>
                                        </p:attrNameLst>
                                      </p:cBhvr>
                                      <p:to>
                                        <p:strVal val="visible"/>
                                      </p:to>
                                    </p:set>
                                    <p:animEffect transition="in" filter="fade">
                                      <p:cBhvr>
                                        <p:cTn id="202" dur="500"/>
                                        <p:tgtEl>
                                          <p:spTgt spid="3"/>
                                        </p:tgtEl>
                                      </p:cBhvr>
                                    </p:animEffect>
                                  </p:childTnLst>
                                </p:cTn>
                              </p:par>
                              <p:par>
                                <p:cTn id="203" presetID="10" presetClass="exit" presetSubtype="0" fill="hold" grpId="1" nodeType="withEffect">
                                  <p:stCondLst>
                                    <p:cond delay="300"/>
                                  </p:stCondLst>
                                  <p:childTnLst>
                                    <p:animEffect transition="out" filter="fade">
                                      <p:cBhvr>
                                        <p:cTn id="204" dur="500"/>
                                        <p:tgtEl>
                                          <p:spTgt spid="2"/>
                                        </p:tgtEl>
                                      </p:cBhvr>
                                    </p:animEffect>
                                    <p:set>
                                      <p:cBhvr>
                                        <p:cTn id="205" dur="1" fill="hold">
                                          <p:stCondLst>
                                            <p:cond delay="499"/>
                                          </p:stCondLst>
                                        </p:cTn>
                                        <p:tgtEl>
                                          <p:spTgt spid="2"/>
                                        </p:tgtEl>
                                        <p:attrNameLst>
                                          <p:attrName>style.visibility</p:attrName>
                                        </p:attrNameLst>
                                      </p:cBhvr>
                                      <p:to>
                                        <p:strVal val="hidden"/>
                                      </p:to>
                                    </p:set>
                                  </p:childTnLst>
                                </p:cTn>
                              </p:par>
                              <p:par>
                                <p:cTn id="206" presetID="10" presetClass="entr" presetSubtype="0" fill="hold" grpId="0" nodeType="withEffect">
                                  <p:stCondLst>
                                    <p:cond delay="600"/>
                                  </p:stCondLst>
                                  <p:childTnLst>
                                    <p:set>
                                      <p:cBhvr>
                                        <p:cTn id="207" dur="1" fill="hold">
                                          <p:stCondLst>
                                            <p:cond delay="0"/>
                                          </p:stCondLst>
                                        </p:cTn>
                                        <p:tgtEl>
                                          <p:spTgt spid="18"/>
                                        </p:tgtEl>
                                        <p:attrNameLst>
                                          <p:attrName>style.visibility</p:attrName>
                                        </p:attrNameLst>
                                      </p:cBhvr>
                                      <p:to>
                                        <p:strVal val="visible"/>
                                      </p:to>
                                    </p:set>
                                    <p:animEffect transition="in" filter="fade">
                                      <p:cBhvr>
                                        <p:cTn id="208" dur="500"/>
                                        <p:tgtEl>
                                          <p:spTgt spid="18"/>
                                        </p:tgtEl>
                                      </p:cBhvr>
                                    </p:animEffect>
                                  </p:childTnLst>
                                </p:cTn>
                              </p:par>
                              <p:par>
                                <p:cTn id="209" presetID="10" presetClass="entr" presetSubtype="0" fill="hold" nodeType="withEffect">
                                  <p:stCondLst>
                                    <p:cond delay="600"/>
                                  </p:stCondLst>
                                  <p:childTnLst>
                                    <p:set>
                                      <p:cBhvr>
                                        <p:cTn id="210" dur="1" fill="hold">
                                          <p:stCondLst>
                                            <p:cond delay="0"/>
                                          </p:stCondLst>
                                        </p:cTn>
                                        <p:tgtEl>
                                          <p:spTgt spid="19"/>
                                        </p:tgtEl>
                                        <p:attrNameLst>
                                          <p:attrName>style.visibility</p:attrName>
                                        </p:attrNameLst>
                                      </p:cBhvr>
                                      <p:to>
                                        <p:strVal val="visible"/>
                                      </p:to>
                                    </p:set>
                                    <p:animEffect transition="in" filter="fade">
                                      <p:cBhvr>
                                        <p:cTn id="21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4" grpId="0" animBg="1"/>
      <p:bldP spid="4" grpId="1" animBg="1"/>
      <p:bldP spid="4" grpId="2" animBg="1"/>
      <p:bldP spid="5" grpId="0" animBg="1"/>
      <p:bldP spid="5" grpId="1" animBg="1"/>
      <p:bldP spid="5" grpId="2" animBg="1"/>
      <p:bldP spid="6" grpId="0" animBg="1"/>
      <p:bldP spid="6" grpId="1" animBg="1"/>
      <p:bldP spid="6" grpId="2" animBg="1"/>
      <p:bldP spid="7" grpId="0" animBg="1"/>
      <p:bldP spid="7" grpId="1" animBg="1"/>
      <p:bldP spid="7" grpId="2" animBg="1"/>
      <p:bldP spid="7" grpId="3" animBg="1"/>
      <p:bldP spid="8" grpId="0" animBg="1"/>
      <p:bldP spid="8" grpId="1" animBg="1"/>
      <p:bldP spid="8" grpId="2" animBg="1"/>
      <p:bldP spid="9" grpId="0" animBg="1"/>
      <p:bldP spid="9" grpId="1" animBg="1"/>
      <p:bldP spid="9" grpId="2" animBg="1"/>
      <p:bldP spid="10" grpId="0" animBg="1"/>
      <p:bldP spid="10" grpId="1" animBg="1"/>
      <p:bldP spid="10" grpId="2" animBg="1"/>
      <p:bldP spid="10" grpId="3" animBg="1"/>
      <p:bldP spid="11" grpId="0" animBg="1"/>
      <p:bldP spid="11" grpId="1" animBg="1"/>
      <p:bldP spid="11" grpId="2" animBg="1"/>
      <p:bldP spid="12" grpId="0" animBg="1"/>
      <p:bldP spid="12" grpId="1" animBg="1"/>
      <p:bldP spid="12" grpId="2" animBg="1"/>
      <p:bldP spid="13" grpId="0" animBg="1"/>
      <p:bldP spid="13" grpId="1" animBg="1"/>
      <p:bldP spid="13" grpId="2" animBg="1"/>
      <p:bldP spid="13" grpId="3" animBg="1"/>
      <p:bldP spid="14" grpId="0" animBg="1"/>
      <p:bldP spid="14" grpId="1" animBg="1"/>
      <p:bldP spid="14" grpId="2" animBg="1"/>
      <p:bldP spid="15" grpId="0" animBg="1"/>
      <p:bldP spid="15" grpId="1" animBg="1"/>
      <p:bldP spid="15" grpId="2" animBg="1"/>
      <p:bldP spid="15" grpId="3" animBg="1"/>
      <p:bldP spid="16" grpId="0" animBg="1"/>
      <p:bldP spid="16" grpId="1" animBg="1"/>
      <p:bldP spid="16" grpId="2" animBg="1"/>
      <p:bldP spid="16" grpId="3" animBg="1"/>
      <p:bldP spid="17" grpId="0" animBg="1"/>
      <p:bldP spid="17" grpId="1" animBg="1"/>
      <p:bldP spid="17" grpId="2" animBg="1"/>
      <p:bldP spid="18"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슬라이드">
    <p:bg>
      <p:bgPr>
        <a:solidFill>
          <a:srgbClr val="3E4648"/>
        </a:solidFill>
        <a:effectLst/>
      </p:bgPr>
    </p:bg>
    <p:spTree>
      <p:nvGrpSpPr>
        <p:cNvPr id="1" name=""/>
        <p:cNvGrpSpPr/>
        <p:nvPr/>
      </p:nvGrpSpPr>
      <p:grpSpPr>
        <a:xfrm>
          <a:off x="0" y="0"/>
          <a:ext cx="0" cy="0"/>
          <a:chOff x="0" y="0"/>
          <a:chExt cx="0" cy="0"/>
        </a:xfrm>
      </p:grpSpPr>
      <p:sp>
        <p:nvSpPr>
          <p:cNvPr id="2" name="Freeform 13"/>
          <p:cNvSpPr>
            <a:spLocks noEditPoints="1"/>
          </p:cNvSpPr>
          <p:nvPr userDrawn="1"/>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Tree>
    <p:extLst>
      <p:ext uri="{BB962C8B-B14F-4D97-AF65-F5344CB8AC3E}">
        <p14:creationId xmlns:p14="http://schemas.microsoft.com/office/powerpoint/2010/main" val="2190165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3" name="Freeform 13"/>
          <p:cNvSpPr>
            <a:spLocks noEditPoints="1"/>
          </p:cNvSpPr>
          <p:nvPr userDrawn="1"/>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chemeClr val="bg1"/>
          </a:solidFill>
          <a:ln>
            <a:noFill/>
          </a:ln>
          <a:extLst/>
        </p:spPr>
        <p:txBody>
          <a:bodyPr/>
          <a:lstStyle/>
          <a:p>
            <a:endParaRPr lang="ko-KR" altLang="en-US"/>
          </a:p>
        </p:txBody>
      </p:sp>
    </p:spTree>
    <p:extLst>
      <p:ext uri="{BB962C8B-B14F-4D97-AF65-F5344CB8AC3E}">
        <p14:creationId xmlns:p14="http://schemas.microsoft.com/office/powerpoint/2010/main" val="289287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제목 슬라이드">
    <p:spTree>
      <p:nvGrpSpPr>
        <p:cNvPr id="1" name=""/>
        <p:cNvGrpSpPr/>
        <p:nvPr/>
      </p:nvGrpSpPr>
      <p:grpSpPr>
        <a:xfrm>
          <a:off x="0" y="0"/>
          <a:ext cx="0" cy="0"/>
          <a:chOff x="0" y="0"/>
          <a:chExt cx="0" cy="0"/>
        </a:xfrm>
      </p:grpSpPr>
      <p:sp>
        <p:nvSpPr>
          <p:cNvPr id="2" name="Freeform 13"/>
          <p:cNvSpPr>
            <a:spLocks noEditPoints="1"/>
          </p:cNvSpPr>
          <p:nvPr userDrawn="1"/>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chemeClr val="bg1"/>
          </a:solidFill>
          <a:ln>
            <a:noFill/>
          </a:ln>
          <a:extLst/>
        </p:spPr>
        <p:txBody>
          <a:bodyPr/>
          <a:lstStyle/>
          <a:p>
            <a:endParaRPr lang="ko-KR" altLang="en-US"/>
          </a:p>
        </p:txBody>
      </p:sp>
    </p:spTree>
    <p:extLst>
      <p:ext uri="{BB962C8B-B14F-4D97-AF65-F5344CB8AC3E}">
        <p14:creationId xmlns:p14="http://schemas.microsoft.com/office/powerpoint/2010/main" val="262903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4" name="Freeform 13"/>
          <p:cNvSpPr>
            <a:spLocks noEditPoints="1"/>
          </p:cNvSpPr>
          <p:nvPr userDrawn="1"/>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chemeClr val="bg1"/>
          </a:solidFill>
          <a:ln>
            <a:noFill/>
          </a:ln>
          <a:extLst/>
        </p:spPr>
        <p:txBody>
          <a:bodyPr/>
          <a:lstStyle/>
          <a:p>
            <a:endParaRPr lang="ko-KR" altLang="en-US"/>
          </a:p>
        </p:txBody>
      </p:sp>
      <p:sp>
        <p:nvSpPr>
          <p:cNvPr id="8" name="제목 1"/>
          <p:cNvSpPr>
            <a:spLocks noGrp="1"/>
          </p:cNvSpPr>
          <p:nvPr>
            <p:ph type="title"/>
          </p:nvPr>
        </p:nvSpPr>
        <p:spPr>
          <a:xfrm>
            <a:off x="222945" y="301871"/>
            <a:ext cx="7344816" cy="369332"/>
          </a:xfrm>
          <a:prstGeom prst="rect">
            <a:avLst/>
          </a:prstGeom>
        </p:spPr>
        <p:txBody>
          <a:bodyPr wrap="square">
            <a:spAutoFit/>
          </a:bodyPr>
          <a:lstStyle>
            <a:lvl1pPr algn="l">
              <a:defRPr sz="2000" b="1" baseline="0">
                <a:solidFill>
                  <a:srgbClr val="4591F2"/>
                </a:solidFill>
                <a:latin typeface="Arial" panose="020B0604020202020204" pitchFamily="34" charset="0"/>
                <a:ea typeface="+mj-ea"/>
                <a:cs typeface="Arial" panose="020B0604020202020204" pitchFamily="34" charset="0"/>
              </a:defRPr>
            </a:lvl1pPr>
          </a:lstStyle>
          <a:p>
            <a:r>
              <a:rPr lang="ko-KR" altLang="en-US" dirty="0" smtClean="0"/>
              <a:t>마스터 제목 스타일 편집</a:t>
            </a:r>
            <a:endParaRPr lang="en-US" altLang="ko-KR" dirty="0" smtClean="0"/>
          </a:p>
        </p:txBody>
      </p:sp>
      <p:sp>
        <p:nvSpPr>
          <p:cNvPr id="6" name="직사각형 5"/>
          <p:cNvSpPr/>
          <p:nvPr/>
        </p:nvSpPr>
        <p:spPr>
          <a:xfrm>
            <a:off x="0" y="0"/>
            <a:ext cx="9143999" cy="116632"/>
          </a:xfrm>
          <a:prstGeom prst="rect">
            <a:avLst/>
          </a:prstGeom>
          <a:solidFill>
            <a:srgbClr val="459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323528" y="0"/>
            <a:ext cx="720000" cy="115200"/>
          </a:xfrm>
          <a:prstGeom prst="rect">
            <a:avLst/>
          </a:prstGeom>
          <a:solidFill>
            <a:srgbClr val="7DD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492595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272" r:id="rId1"/>
    <p:sldLayoutId id="2147485273" r:id="rId2"/>
  </p:sldLayoutIdLst>
  <p:timing>
    <p:tnLst>
      <p:par>
        <p:cTn id="1" dur="indefinite" restart="never" nodeType="tmRoot"/>
      </p:par>
    </p:tnLst>
  </p:timing>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나눔바른고딕" panose="020B0603020101020101"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나눔바른고딕" panose="020B0603020101020101"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나눔바른고딕" panose="020B0603020101020101"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나눔바른고딕" panose="020B0603020101020101"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50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274" r:id="rId1"/>
    <p:sldLayoutId id="2147485275" r:id="rId2"/>
    <p:sldLayoutId id="2147485278" r:id="rId3"/>
  </p:sldLayoutIdLst>
  <p:txStyles>
    <p:titleStyle>
      <a:lvl1pPr algn="l" rtl="0" eaLnBrk="0" fontAlgn="base" latinLnBrk="1"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2pPr>
      <a:lvl3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3pPr>
      <a:lvl4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4pPr>
      <a:lvl5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5pPr>
      <a:lvl6pPr marL="4572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6pPr>
      <a:lvl7pPr marL="9144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7pPr>
      <a:lvl8pPr marL="13716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8pPr>
      <a:lvl9pPr marL="18288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9pPr>
    </p:titleStyle>
    <p:bodyStyle>
      <a:lvl1pPr marL="228600" indent="-228600" algn="l" rtl="0" eaLnBrk="0" fontAlgn="base" latinLnBrk="1"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latinLnBrk="1"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latinLnBrk="1"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latinLnBrk="1"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latinLnBrk="1"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hart" Target="../charts/chart2.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emf"/><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차트 11"/>
          <p:cNvGraphicFramePr>
            <a:graphicFrameLocks/>
          </p:cNvGraphicFramePr>
          <p:nvPr>
            <p:extLst>
              <p:ext uri="{D42A27DB-BD31-4B8C-83A1-F6EECF244321}">
                <p14:modId xmlns:p14="http://schemas.microsoft.com/office/powerpoint/2010/main" val="2898554952"/>
              </p:ext>
            </p:extLst>
          </p:nvPr>
        </p:nvGraphicFramePr>
        <p:xfrm>
          <a:off x="-1084263" y="2014538"/>
          <a:ext cx="7589838" cy="3646487"/>
        </p:xfrm>
        <a:graphic>
          <a:graphicData uri="http://schemas.openxmlformats.org/drawingml/2006/chart">
            <c:chart xmlns:c="http://schemas.openxmlformats.org/drawingml/2006/chart" xmlns:r="http://schemas.openxmlformats.org/officeDocument/2006/relationships" r:id="rId2"/>
          </a:graphicData>
        </a:graphic>
      </p:graphicFrame>
      <p:sp>
        <p:nvSpPr>
          <p:cNvPr id="14338" name="제목 2"/>
          <p:cNvSpPr txBox="1">
            <a:spLocks/>
          </p:cNvSpPr>
          <p:nvPr/>
        </p:nvSpPr>
        <p:spPr bwMode="auto">
          <a:xfrm>
            <a:off x="5248275" y="2890838"/>
            <a:ext cx="3248025"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2563" indent="-182563">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indent="0" latinLnBrk="1">
              <a:defRPr/>
            </a:pPr>
            <a:r>
              <a:rPr lang="en-US" altLang="ko-KR" sz="1300" dirty="0" smtClean="0">
                <a:solidFill>
                  <a:schemeClr val="bg1"/>
                </a:solidFill>
                <a:latin typeface="Arial" panose="020B0604020202020204" pitchFamily="34" charset="0"/>
                <a:ea typeface="+mj-ea"/>
                <a:cs typeface="Arial" panose="020B0604020202020204" pitchFamily="34" charset="0"/>
              </a:rPr>
              <a:t>When I find myself in times of trouble Mother Mary comes to me Speaking words of wisdom Let it be And in my hour of darkness She is standing right in front of me Speaking words of wisdom Let It be Let it be, Let it be, Let it be, Let it be Whisper words of wisdom Let it be</a:t>
            </a:r>
          </a:p>
        </p:txBody>
      </p:sp>
      <p:sp>
        <p:nvSpPr>
          <p:cNvPr id="16388" name="제목 1"/>
          <p:cNvSpPr>
            <a:spLocks noGrp="1"/>
          </p:cNvSpPr>
          <p:nvPr>
            <p:ph type="title"/>
          </p:nvPr>
        </p:nvSpPr>
        <p:spPr bwMode="auto">
          <a:xfrm>
            <a:off x="222250" y="301625"/>
            <a:ext cx="7345363" cy="3698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anchor="t" anchorCtr="0" compatLnSpc="1">
            <a:prstTxWarp prst="textNoShape">
              <a:avLst/>
            </a:prstTxWarp>
          </a:bodyPr>
          <a:lstStyle/>
          <a:p>
            <a:pPr>
              <a:defRPr/>
            </a:pPr>
            <a:r>
              <a:rPr lang="en-US" altLang="ko-KR" smtClean="0"/>
              <a:t>D'breed Template</a:t>
            </a:r>
            <a:endParaRPr lang="ko-KR" altLang="ko-KR" smtClean="0"/>
          </a:p>
        </p:txBody>
      </p:sp>
      <p:sp>
        <p:nvSpPr>
          <p:cNvPr id="19" name="Freeform 10"/>
          <p:cNvSpPr>
            <a:spLocks noEditPoints="1"/>
          </p:cNvSpPr>
          <p:nvPr/>
        </p:nvSpPr>
        <p:spPr bwMode="auto">
          <a:xfrm>
            <a:off x="2008188" y="3006725"/>
            <a:ext cx="1333500" cy="1181100"/>
          </a:xfrm>
          <a:custGeom>
            <a:avLst/>
            <a:gdLst>
              <a:gd name="T0" fmla="*/ 175 w 451"/>
              <a:gd name="T1" fmla="*/ 147 h 399"/>
              <a:gd name="T2" fmla="*/ 104 w 451"/>
              <a:gd name="T3" fmla="*/ 76 h 399"/>
              <a:gd name="T4" fmla="*/ 34 w 451"/>
              <a:gd name="T5" fmla="*/ 147 h 399"/>
              <a:gd name="T6" fmla="*/ 104 w 451"/>
              <a:gd name="T7" fmla="*/ 218 h 399"/>
              <a:gd name="T8" fmla="*/ 175 w 451"/>
              <a:gd name="T9" fmla="*/ 147 h 399"/>
              <a:gd name="T10" fmla="*/ 104 w 451"/>
              <a:gd name="T11" fmla="*/ 218 h 399"/>
              <a:gd name="T12" fmla="*/ 0 w 451"/>
              <a:gd name="T13" fmla="*/ 322 h 399"/>
              <a:gd name="T14" fmla="*/ 0 w 451"/>
              <a:gd name="T15" fmla="*/ 367 h 399"/>
              <a:gd name="T16" fmla="*/ 135 w 451"/>
              <a:gd name="T17" fmla="*/ 367 h 399"/>
              <a:gd name="T18" fmla="*/ 135 w 451"/>
              <a:gd name="T19" fmla="*/ 338 h 399"/>
              <a:gd name="T20" fmla="*/ 167 w 451"/>
              <a:gd name="T21" fmla="*/ 238 h 399"/>
              <a:gd name="T22" fmla="*/ 104 w 451"/>
              <a:gd name="T23" fmla="*/ 218 h 399"/>
              <a:gd name="T24" fmla="*/ 307 w 451"/>
              <a:gd name="T25" fmla="*/ 194 h 399"/>
              <a:gd name="T26" fmla="*/ 164 w 451"/>
              <a:gd name="T27" fmla="*/ 338 h 399"/>
              <a:gd name="T28" fmla="*/ 164 w 451"/>
              <a:gd name="T29" fmla="*/ 399 h 399"/>
              <a:gd name="T30" fmla="*/ 451 w 451"/>
              <a:gd name="T31" fmla="*/ 399 h 399"/>
              <a:gd name="T32" fmla="*/ 451 w 451"/>
              <a:gd name="T33" fmla="*/ 338 h 399"/>
              <a:gd name="T34" fmla="*/ 307 w 451"/>
              <a:gd name="T35" fmla="*/ 194 h 399"/>
              <a:gd name="T36" fmla="*/ 404 w 451"/>
              <a:gd name="T37" fmla="*/ 97 h 399"/>
              <a:gd name="T38" fmla="*/ 307 w 451"/>
              <a:gd name="T39" fmla="*/ 0 h 399"/>
              <a:gd name="T40" fmla="*/ 210 w 451"/>
              <a:gd name="T41" fmla="*/ 97 h 399"/>
              <a:gd name="T42" fmla="*/ 307 w 451"/>
              <a:gd name="T43" fmla="*/ 194 h 399"/>
              <a:gd name="T44" fmla="*/ 404 w 451"/>
              <a:gd name="T45" fmla="*/ 97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1" h="399">
                <a:moveTo>
                  <a:pt x="175" y="147"/>
                </a:moveTo>
                <a:cubicBezTo>
                  <a:pt x="175" y="108"/>
                  <a:pt x="144" y="76"/>
                  <a:pt x="104" y="76"/>
                </a:cubicBezTo>
                <a:cubicBezTo>
                  <a:pt x="65" y="76"/>
                  <a:pt x="34" y="108"/>
                  <a:pt x="34" y="147"/>
                </a:cubicBezTo>
                <a:cubicBezTo>
                  <a:pt x="34" y="186"/>
                  <a:pt x="65" y="218"/>
                  <a:pt x="104" y="218"/>
                </a:cubicBezTo>
                <a:cubicBezTo>
                  <a:pt x="144" y="218"/>
                  <a:pt x="175" y="186"/>
                  <a:pt x="175" y="147"/>
                </a:cubicBezTo>
                <a:close/>
                <a:moveTo>
                  <a:pt x="104" y="218"/>
                </a:moveTo>
                <a:cubicBezTo>
                  <a:pt x="47" y="218"/>
                  <a:pt x="0" y="265"/>
                  <a:pt x="0" y="322"/>
                </a:cubicBezTo>
                <a:cubicBezTo>
                  <a:pt x="0" y="367"/>
                  <a:pt x="0" y="367"/>
                  <a:pt x="0" y="367"/>
                </a:cubicBezTo>
                <a:cubicBezTo>
                  <a:pt x="135" y="367"/>
                  <a:pt x="135" y="367"/>
                  <a:pt x="135" y="367"/>
                </a:cubicBezTo>
                <a:cubicBezTo>
                  <a:pt x="135" y="338"/>
                  <a:pt x="135" y="338"/>
                  <a:pt x="135" y="338"/>
                </a:cubicBezTo>
                <a:cubicBezTo>
                  <a:pt x="135" y="301"/>
                  <a:pt x="147" y="267"/>
                  <a:pt x="167" y="238"/>
                </a:cubicBezTo>
                <a:cubicBezTo>
                  <a:pt x="149" y="226"/>
                  <a:pt x="128" y="218"/>
                  <a:pt x="104" y="218"/>
                </a:cubicBezTo>
                <a:close/>
                <a:moveTo>
                  <a:pt x="307" y="194"/>
                </a:moveTo>
                <a:cubicBezTo>
                  <a:pt x="228" y="194"/>
                  <a:pt x="164" y="258"/>
                  <a:pt x="164" y="338"/>
                </a:cubicBezTo>
                <a:cubicBezTo>
                  <a:pt x="164" y="399"/>
                  <a:pt x="164" y="399"/>
                  <a:pt x="164" y="399"/>
                </a:cubicBezTo>
                <a:cubicBezTo>
                  <a:pt x="451" y="399"/>
                  <a:pt x="451" y="399"/>
                  <a:pt x="451" y="399"/>
                </a:cubicBezTo>
                <a:cubicBezTo>
                  <a:pt x="451" y="338"/>
                  <a:pt x="451" y="338"/>
                  <a:pt x="451" y="338"/>
                </a:cubicBezTo>
                <a:cubicBezTo>
                  <a:pt x="451" y="258"/>
                  <a:pt x="387" y="194"/>
                  <a:pt x="307" y="194"/>
                </a:cubicBezTo>
                <a:close/>
                <a:moveTo>
                  <a:pt x="404" y="97"/>
                </a:moveTo>
                <a:cubicBezTo>
                  <a:pt x="404" y="43"/>
                  <a:pt x="361" y="0"/>
                  <a:pt x="307" y="0"/>
                </a:cubicBezTo>
                <a:cubicBezTo>
                  <a:pt x="254" y="0"/>
                  <a:pt x="210" y="43"/>
                  <a:pt x="210" y="97"/>
                </a:cubicBezTo>
                <a:cubicBezTo>
                  <a:pt x="210" y="151"/>
                  <a:pt x="254" y="194"/>
                  <a:pt x="307" y="194"/>
                </a:cubicBezTo>
                <a:cubicBezTo>
                  <a:pt x="361" y="194"/>
                  <a:pt x="404" y="151"/>
                  <a:pt x="404" y="97"/>
                </a:cubicBezTo>
                <a:close/>
              </a:path>
            </a:pathLst>
          </a:custGeom>
          <a:solidFill>
            <a:schemeClr val="bg1"/>
          </a:solidFill>
          <a:ln>
            <a:noFill/>
          </a:ln>
        </p:spPr>
        <p:txBody>
          <a:bodyPr/>
          <a:lstStyle/>
          <a:p>
            <a:pPr>
              <a:defRPr/>
            </a:pPr>
            <a:endParaRPr lang="ko-KR" altLang="en-US">
              <a:solidFill>
                <a:schemeClr val="bg1"/>
              </a:solidFill>
            </a:endParaRPr>
          </a:p>
        </p:txBody>
      </p:sp>
      <p:sp>
        <p:nvSpPr>
          <p:cNvPr id="23" name="TextBox 19"/>
          <p:cNvSpPr txBox="1">
            <a:spLocks noChangeArrowheads="1"/>
          </p:cNvSpPr>
          <p:nvPr/>
        </p:nvSpPr>
        <p:spPr bwMode="auto">
          <a:xfrm>
            <a:off x="5248275" y="2084388"/>
            <a:ext cx="407670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4500" b="1" spc="-150"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PEOPLE</a:t>
            </a:r>
          </a:p>
        </p:txBody>
      </p:sp>
      <p:grpSp>
        <p:nvGrpSpPr>
          <p:cNvPr id="17415" name="그룹 19"/>
          <p:cNvGrpSpPr>
            <a:grpSpLocks/>
          </p:cNvGrpSpPr>
          <p:nvPr/>
        </p:nvGrpSpPr>
        <p:grpSpPr bwMode="auto">
          <a:xfrm>
            <a:off x="5322888" y="4541838"/>
            <a:ext cx="3033712" cy="806450"/>
            <a:chOff x="5250611" y="4164368"/>
            <a:chExt cx="8000069" cy="2128097"/>
          </a:xfrm>
        </p:grpSpPr>
        <p:pic>
          <p:nvPicPr>
            <p:cNvPr id="17416" name="그림 3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0611" y="4164368"/>
              <a:ext cx="2482780" cy="21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그림 3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11130" y="4164368"/>
              <a:ext cx="2482780" cy="21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그림 3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67900" y="4164368"/>
              <a:ext cx="2482780" cy="21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제목 1"/>
          <p:cNvSpPr>
            <a:spLocks noGrp="1"/>
          </p:cNvSpPr>
          <p:nvPr>
            <p:ph type="title"/>
          </p:nvPr>
        </p:nvSpPr>
        <p:spPr bwMode="auto">
          <a:xfrm>
            <a:off x="222250" y="301625"/>
            <a:ext cx="7345363" cy="3698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anchor="t" anchorCtr="0" compatLnSpc="1">
            <a:prstTxWarp prst="textNoShape">
              <a:avLst/>
            </a:prstTxWarp>
          </a:bodyPr>
          <a:lstStyle/>
          <a:p>
            <a:pPr>
              <a:defRPr/>
            </a:pPr>
            <a:r>
              <a:rPr lang="en-US" altLang="ko-KR" smtClean="0"/>
              <a:t>D'breed Template</a:t>
            </a:r>
            <a:endParaRPr lang="ko-KR" altLang="ko-KR" smtClean="0"/>
          </a:p>
        </p:txBody>
      </p:sp>
      <p:grpSp>
        <p:nvGrpSpPr>
          <p:cNvPr id="18435" name="그룹 17"/>
          <p:cNvGrpSpPr>
            <a:grpSpLocks/>
          </p:cNvGrpSpPr>
          <p:nvPr/>
        </p:nvGrpSpPr>
        <p:grpSpPr bwMode="auto">
          <a:xfrm>
            <a:off x="327025" y="1773238"/>
            <a:ext cx="8493125" cy="4252575"/>
            <a:chOff x="704850" y="1714500"/>
            <a:chExt cx="7735200" cy="3581241"/>
          </a:xfrm>
        </p:grpSpPr>
        <p:sp>
          <p:nvSpPr>
            <p:cNvPr id="19" name="제목 2"/>
            <p:cNvSpPr txBox="1">
              <a:spLocks/>
            </p:cNvSpPr>
            <p:nvPr/>
          </p:nvSpPr>
          <p:spPr bwMode="auto">
            <a:xfrm>
              <a:off x="704850" y="4440416"/>
              <a:ext cx="2401527" cy="85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182563" indent="-182563">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indent="0" latinLnBrk="1">
                <a:defRPr/>
              </a:pPr>
              <a:r>
                <a:rPr lang="en-US" altLang="ko-KR" sz="1000" dirty="0" smtClean="0">
                  <a:solidFill>
                    <a:schemeClr val="bg1"/>
                  </a:solidFill>
                  <a:latin typeface="Arial" panose="020B0604020202020204" pitchFamily="34" charset="0"/>
                  <a:ea typeface="+mj-ea"/>
                  <a:cs typeface="Arial" panose="020B0604020202020204" pitchFamily="34" charset="0"/>
                </a:rPr>
                <a:t>When I find myself in times of trouble Mother Mary comes to me Speaking words of wisdom Let it be And in my hour of darkness She is standing right in front of me Speaking words of wisdom Let It be Let it be, Let it be, Let it be, Let it be Whisper words of wisdom Let it be</a:t>
              </a:r>
            </a:p>
          </p:txBody>
        </p:sp>
        <p:sp>
          <p:nvSpPr>
            <p:cNvPr id="20" name="제목 2"/>
            <p:cNvSpPr txBox="1">
              <a:spLocks/>
            </p:cNvSpPr>
            <p:nvPr/>
          </p:nvSpPr>
          <p:spPr bwMode="auto">
            <a:xfrm>
              <a:off x="6038524" y="4440416"/>
              <a:ext cx="2401526" cy="85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182563" indent="-182563">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indent="0" latinLnBrk="1">
                <a:defRPr/>
              </a:pPr>
              <a:r>
                <a:rPr lang="en-US" altLang="ko-KR" sz="1000" dirty="0" smtClean="0">
                  <a:solidFill>
                    <a:schemeClr val="bg1"/>
                  </a:solidFill>
                  <a:latin typeface="Arial" panose="020B0604020202020204" pitchFamily="34" charset="0"/>
                  <a:ea typeface="+mj-ea"/>
                  <a:cs typeface="Arial" panose="020B0604020202020204" pitchFamily="34" charset="0"/>
                </a:rPr>
                <a:t>When I find myself in times of trouble Mother Mary comes to me Speaking words of wisdom Let it be And in my hour of darkness She is standing right in front of me Speaking words of wisdom Let It be Let it be, Let it be, Let it be, Let it be Whisper words of wisdom Let it be</a:t>
              </a:r>
            </a:p>
          </p:txBody>
        </p:sp>
        <p:sp>
          <p:nvSpPr>
            <p:cNvPr id="21" name="제목 2"/>
            <p:cNvSpPr txBox="1">
              <a:spLocks/>
            </p:cNvSpPr>
            <p:nvPr/>
          </p:nvSpPr>
          <p:spPr bwMode="auto">
            <a:xfrm>
              <a:off x="3373855" y="4440416"/>
              <a:ext cx="2400081" cy="85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182563" indent="-182563">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indent="0" latinLnBrk="1">
                <a:defRPr/>
              </a:pPr>
              <a:r>
                <a:rPr lang="en-US" altLang="ko-KR" sz="1000" dirty="0" smtClean="0">
                  <a:solidFill>
                    <a:schemeClr val="bg1"/>
                  </a:solidFill>
                  <a:latin typeface="Arial" panose="020B0604020202020204" pitchFamily="34" charset="0"/>
                  <a:ea typeface="+mj-ea"/>
                  <a:cs typeface="Arial" panose="020B0604020202020204" pitchFamily="34" charset="0"/>
                </a:rPr>
                <a:t>When I find myself in times of trouble Mother Mary comes to me Speaking words of wisdom Let it be And in my hour of darkness She is standing right in front of me Speaking words of wisdom Let It be Let it be, Let it be, Let it be, Let it be Whisper words of wisdom Let it be</a:t>
              </a:r>
            </a:p>
          </p:txBody>
        </p:sp>
        <p:sp>
          <p:nvSpPr>
            <p:cNvPr id="23" name="제목 2"/>
            <p:cNvSpPr txBox="1">
              <a:spLocks/>
            </p:cNvSpPr>
            <p:nvPr/>
          </p:nvSpPr>
          <p:spPr bwMode="auto">
            <a:xfrm>
              <a:off x="3373855" y="3947104"/>
              <a:ext cx="2400081" cy="388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182563" indent="-182563">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indent="0" latinLnBrk="1">
                <a:defRPr/>
              </a:pPr>
              <a:r>
                <a:rPr lang="en-US" altLang="ko-KR" sz="2400" b="1" dirty="0">
                  <a:solidFill>
                    <a:schemeClr val="bg1"/>
                  </a:solidFill>
                  <a:latin typeface="Arial" panose="020B0604020202020204" pitchFamily="34" charset="0"/>
                  <a:ea typeface="+mj-ea"/>
                  <a:cs typeface="Arial" panose="020B0604020202020204" pitchFamily="34" charset="0"/>
                </a:rPr>
                <a:t>CONTENTS</a:t>
              </a:r>
            </a:p>
          </p:txBody>
        </p:sp>
        <p:sp>
          <p:nvSpPr>
            <p:cNvPr id="19464" name="제목 2"/>
            <p:cNvSpPr txBox="1">
              <a:spLocks/>
            </p:cNvSpPr>
            <p:nvPr/>
          </p:nvSpPr>
          <p:spPr bwMode="auto">
            <a:xfrm>
              <a:off x="704850" y="3948441"/>
              <a:ext cx="2401527" cy="388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defRPr/>
              </a:pPr>
              <a:r>
                <a:rPr lang="en-US" altLang="ko-KR" sz="2400" b="1"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a:t>
              </a:r>
            </a:p>
          </p:txBody>
        </p:sp>
        <p:sp>
          <p:nvSpPr>
            <p:cNvPr id="19465" name="제목 2"/>
            <p:cNvSpPr txBox="1">
              <a:spLocks/>
            </p:cNvSpPr>
            <p:nvPr/>
          </p:nvSpPr>
          <p:spPr bwMode="auto">
            <a:xfrm>
              <a:off x="6038524" y="3948441"/>
              <a:ext cx="2401526" cy="388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defRPr/>
              </a:pPr>
              <a:r>
                <a:rPr lang="en-US" altLang="ko-KR" sz="2400" b="1"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a:t>
              </a:r>
            </a:p>
          </p:txBody>
        </p:sp>
        <p:pic>
          <p:nvPicPr>
            <p:cNvPr id="18442" name="그림 2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714500"/>
              <a:ext cx="24003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그림 3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73662" y="1714500"/>
              <a:ext cx="24003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그림 3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1714500"/>
              <a:ext cx="24003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1"/>
          <p:cNvSpPr>
            <a:spLocks noGrp="1"/>
          </p:cNvSpPr>
          <p:nvPr>
            <p:ph type="title"/>
          </p:nvPr>
        </p:nvSpPr>
        <p:spPr bwMode="auto">
          <a:xfrm>
            <a:off x="222250" y="301625"/>
            <a:ext cx="7345363" cy="3698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anchor="t" anchorCtr="0" compatLnSpc="1">
            <a:prstTxWarp prst="textNoShape">
              <a:avLst/>
            </a:prstTxWarp>
          </a:bodyPr>
          <a:lstStyle/>
          <a:p>
            <a:pPr>
              <a:defRPr/>
            </a:pPr>
            <a:r>
              <a:rPr lang="en-US" altLang="ko-KR" smtClean="0"/>
              <a:t>D'breed Template</a:t>
            </a:r>
            <a:endParaRPr lang="ko-KR" altLang="en-US" smtClean="0"/>
          </a:p>
        </p:txBody>
      </p:sp>
      <p:graphicFrame>
        <p:nvGraphicFramePr>
          <p:cNvPr id="22" name="표 21"/>
          <p:cNvGraphicFramePr>
            <a:graphicFrameLocks noGrp="1"/>
          </p:cNvGraphicFramePr>
          <p:nvPr>
            <p:extLst>
              <p:ext uri="{D42A27DB-BD31-4B8C-83A1-F6EECF244321}">
                <p14:modId xmlns:p14="http://schemas.microsoft.com/office/powerpoint/2010/main" val="678100254"/>
              </p:ext>
            </p:extLst>
          </p:nvPr>
        </p:nvGraphicFramePr>
        <p:xfrm>
          <a:off x="323850" y="2527300"/>
          <a:ext cx="8496300" cy="3825872"/>
        </p:xfrm>
        <a:graphic>
          <a:graphicData uri="http://schemas.openxmlformats.org/drawingml/2006/table">
            <a:tbl>
              <a:tblPr firstRow="1" bandRow="1">
                <a:tableStyleId>{5C22544A-7EE6-4342-B048-85BDC9FD1C3A}</a:tableStyleId>
              </a:tblPr>
              <a:tblGrid>
                <a:gridCol w="1699260"/>
                <a:gridCol w="1699260"/>
                <a:gridCol w="1699260"/>
                <a:gridCol w="1699260"/>
                <a:gridCol w="1699260"/>
              </a:tblGrid>
              <a:tr h="525082">
                <a:tc>
                  <a:txBody>
                    <a:bodyPr/>
                    <a:lstStyle/>
                    <a:p>
                      <a:pPr algn="ctr" latinLnBrk="1"/>
                      <a:r>
                        <a:rPr lang="en-US" altLang="ko-KR" sz="1400" b="1" dirty="0" smtClean="0">
                          <a:solidFill>
                            <a:schemeClr val="tx1"/>
                          </a:solidFill>
                          <a:latin typeface="Arial" panose="020B0604020202020204" pitchFamily="34" charset="0"/>
                          <a:cs typeface="Arial" panose="020B0604020202020204" pitchFamily="34" charset="0"/>
                        </a:rPr>
                        <a:t>Contents</a:t>
                      </a:r>
                      <a:endParaRPr lang="ko-KR" altLang="en-US" sz="1400" b="1" dirty="0">
                        <a:solidFill>
                          <a:schemeClr val="tx1"/>
                        </a:solidFill>
                        <a:latin typeface="Arial" panose="020B0604020202020204" pitchFamily="34" charset="0"/>
                        <a:cs typeface="Arial" panose="020B0604020202020204" pitchFamily="34" charset="0"/>
                      </a:endParaRPr>
                    </a:p>
                  </a:txBody>
                  <a:tcPr marL="91432" marR="91432" marT="45719" marB="45719"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rgbClr val="7DD5C9"/>
                    </a:solidFill>
                  </a:tcPr>
                </a:tc>
                <a:tc>
                  <a:txBody>
                    <a:bodyPr/>
                    <a:lstStyle/>
                    <a:p>
                      <a:pPr algn="ctr" latinLnBrk="1"/>
                      <a:r>
                        <a:rPr lang="en-US" altLang="ko-KR" sz="1400" b="1" dirty="0" smtClean="0">
                          <a:solidFill>
                            <a:schemeClr val="bg1"/>
                          </a:solidFill>
                          <a:latin typeface="Arial" panose="020B0604020202020204" pitchFamily="34" charset="0"/>
                          <a:cs typeface="Arial" panose="020B0604020202020204" pitchFamily="34" charset="0"/>
                        </a:rPr>
                        <a:t>Contents</a:t>
                      </a:r>
                      <a:endParaRPr lang="ko-KR" altLang="en-US" sz="1400" b="1"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rgbClr val="4591F2"/>
                    </a:solidFill>
                  </a:tcPr>
                </a:tc>
                <a:tc>
                  <a:txBody>
                    <a:bodyPr/>
                    <a:lstStyle/>
                    <a:p>
                      <a:pPr algn="ctr" latinLnBrk="1"/>
                      <a:r>
                        <a:rPr lang="en-US" altLang="ko-KR" sz="1400" b="1" dirty="0" smtClean="0">
                          <a:solidFill>
                            <a:schemeClr val="bg1"/>
                          </a:solidFill>
                          <a:latin typeface="Arial" panose="020B0604020202020204" pitchFamily="34" charset="0"/>
                          <a:cs typeface="Arial" panose="020B0604020202020204" pitchFamily="34" charset="0"/>
                        </a:rPr>
                        <a:t>Contents</a:t>
                      </a:r>
                      <a:endParaRPr lang="ko-KR" altLang="en-US" sz="1400" b="1"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rgbClr val="4591F2"/>
                    </a:solidFill>
                  </a:tcPr>
                </a:tc>
                <a:tc>
                  <a:txBody>
                    <a:bodyPr/>
                    <a:lstStyle/>
                    <a:p>
                      <a:pPr algn="ctr" latinLnBrk="1"/>
                      <a:r>
                        <a:rPr lang="en-US" altLang="ko-KR" sz="1400" b="1" dirty="0" smtClean="0">
                          <a:solidFill>
                            <a:schemeClr val="bg1"/>
                          </a:solidFill>
                          <a:latin typeface="Arial" panose="020B0604020202020204" pitchFamily="34" charset="0"/>
                          <a:cs typeface="Arial" panose="020B0604020202020204" pitchFamily="34" charset="0"/>
                        </a:rPr>
                        <a:t>Contents</a:t>
                      </a:r>
                      <a:endParaRPr lang="ko-KR" altLang="en-US" sz="1400" b="1"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rgbClr val="4591F2"/>
                    </a:solidFill>
                  </a:tcPr>
                </a:tc>
                <a:tc>
                  <a:txBody>
                    <a:bodyPr/>
                    <a:lstStyle/>
                    <a:p>
                      <a:pPr algn="ctr" latinLnBrk="1"/>
                      <a:r>
                        <a:rPr lang="en-US" altLang="ko-KR" sz="1400" b="1" dirty="0" smtClean="0">
                          <a:solidFill>
                            <a:schemeClr val="bg1"/>
                          </a:solidFill>
                          <a:latin typeface="Arial" panose="020B0604020202020204" pitchFamily="34" charset="0"/>
                          <a:cs typeface="Arial" panose="020B0604020202020204" pitchFamily="34" charset="0"/>
                        </a:rPr>
                        <a:t>Contents</a:t>
                      </a:r>
                      <a:endParaRPr lang="ko-KR" altLang="en-US" sz="1400" b="1"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rgbClr val="4591F2"/>
                    </a:solidFill>
                  </a:tcPr>
                </a:tc>
              </a:tr>
              <a:tr h="330079">
                <a:tc>
                  <a:txBody>
                    <a:bodyPr/>
                    <a:lstStyle/>
                    <a:p>
                      <a:pPr algn="ctr" latinLnBrk="1"/>
                      <a:r>
                        <a:rPr lang="en-US" altLang="ko-KR" sz="1200" b="1" dirty="0" smtClean="0">
                          <a:solidFill>
                            <a:schemeClr val="tx1"/>
                          </a:solidFill>
                          <a:latin typeface="Arial" panose="020B0604020202020204" pitchFamily="34" charset="0"/>
                          <a:cs typeface="Arial" panose="020B0604020202020204" pitchFamily="34" charset="0"/>
                        </a:rPr>
                        <a:t>Contents</a:t>
                      </a:r>
                      <a:endParaRPr lang="ko-KR" altLang="en-US" sz="1200" b="1" dirty="0">
                        <a:solidFill>
                          <a:schemeClr val="tx1"/>
                        </a:solidFill>
                        <a:latin typeface="Arial" panose="020B0604020202020204" pitchFamily="34" charset="0"/>
                        <a:cs typeface="Arial" panose="020B0604020202020204" pitchFamily="34" charset="0"/>
                      </a:endParaRPr>
                    </a:p>
                  </a:txBody>
                  <a:tcPr marL="91432" marR="91432" marT="45719" marB="45719"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1,000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1,000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2,000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1,000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330079">
                <a:tc>
                  <a:txBody>
                    <a:bodyPr/>
                    <a:lstStyle/>
                    <a:p>
                      <a:pPr algn="ctr" latinLnBrk="1"/>
                      <a:r>
                        <a:rPr lang="en-US" altLang="ko-KR" sz="1200" b="1" dirty="0" smtClean="0">
                          <a:solidFill>
                            <a:schemeClr val="tx1"/>
                          </a:solidFill>
                          <a:latin typeface="Arial" panose="020B0604020202020204" pitchFamily="34" charset="0"/>
                          <a:cs typeface="Arial" panose="020B0604020202020204" pitchFamily="34" charset="0"/>
                        </a:rPr>
                        <a:t>Contents</a:t>
                      </a:r>
                      <a:endParaRPr lang="ko-KR" altLang="en-US" sz="1200" b="1" dirty="0">
                        <a:solidFill>
                          <a:schemeClr val="tx1"/>
                        </a:solidFill>
                        <a:latin typeface="Arial" panose="020B0604020202020204" pitchFamily="34" charset="0"/>
                        <a:cs typeface="Arial" panose="020B0604020202020204" pitchFamily="34" charset="0"/>
                      </a:endParaRPr>
                    </a:p>
                  </a:txBody>
                  <a:tcPr marL="91432" marR="91432" marT="45719" marB="45719"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2,000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1,000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2,000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2,000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330079">
                <a:tc>
                  <a:txBody>
                    <a:bodyPr/>
                    <a:lstStyle/>
                    <a:p>
                      <a:pPr algn="ctr" latinLnBrk="1"/>
                      <a:r>
                        <a:rPr lang="en-US" altLang="ko-KR" sz="1200" b="1" dirty="0" smtClean="0">
                          <a:solidFill>
                            <a:schemeClr val="tx1"/>
                          </a:solidFill>
                          <a:latin typeface="Arial" panose="020B0604020202020204" pitchFamily="34" charset="0"/>
                          <a:cs typeface="Arial" panose="020B0604020202020204" pitchFamily="34" charset="0"/>
                        </a:rPr>
                        <a:t>Contents</a:t>
                      </a:r>
                      <a:endParaRPr lang="ko-KR" altLang="en-US" sz="1200" b="1">
                        <a:solidFill>
                          <a:schemeClr val="tx1"/>
                        </a:solidFill>
                        <a:latin typeface="Arial" panose="020B0604020202020204" pitchFamily="34" charset="0"/>
                        <a:cs typeface="Arial" panose="020B0604020202020204" pitchFamily="34" charset="0"/>
                      </a:endParaRPr>
                    </a:p>
                  </a:txBody>
                  <a:tcPr marL="91432" marR="91432" marT="45719" marB="45719"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1,000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2,000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1,000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1,000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330079">
                <a:tc>
                  <a:txBody>
                    <a:bodyPr/>
                    <a:lstStyle/>
                    <a:p>
                      <a:pPr algn="ctr" latinLnBrk="1"/>
                      <a:r>
                        <a:rPr lang="en-US" altLang="ko-KR" sz="1200" b="1" dirty="0" smtClean="0">
                          <a:solidFill>
                            <a:schemeClr val="tx1"/>
                          </a:solidFill>
                          <a:latin typeface="Arial" panose="020B0604020202020204" pitchFamily="34" charset="0"/>
                          <a:cs typeface="Arial" panose="020B0604020202020204" pitchFamily="34" charset="0"/>
                        </a:rPr>
                        <a:t>Contents</a:t>
                      </a:r>
                      <a:endParaRPr lang="ko-KR" altLang="en-US" sz="1200" b="1">
                        <a:solidFill>
                          <a:schemeClr val="tx1"/>
                        </a:solidFill>
                        <a:latin typeface="Arial" panose="020B0604020202020204" pitchFamily="34" charset="0"/>
                        <a:cs typeface="Arial" panose="020B0604020202020204" pitchFamily="34" charset="0"/>
                      </a:endParaRPr>
                    </a:p>
                  </a:txBody>
                  <a:tcPr marL="91432" marR="91432" marT="45719" marB="45719"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2,000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1,000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1,000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2,000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330079">
                <a:tc>
                  <a:txBody>
                    <a:bodyPr/>
                    <a:lstStyle/>
                    <a:p>
                      <a:pPr algn="ctr" latinLnBrk="1"/>
                      <a:r>
                        <a:rPr lang="en-US" altLang="ko-KR" sz="1200" b="1" smtClean="0">
                          <a:solidFill>
                            <a:schemeClr val="tx1"/>
                          </a:solidFill>
                          <a:latin typeface="Arial" panose="020B0604020202020204" pitchFamily="34" charset="0"/>
                          <a:cs typeface="Arial" panose="020B0604020202020204" pitchFamily="34" charset="0"/>
                        </a:rPr>
                        <a:t>Contents</a:t>
                      </a:r>
                      <a:endParaRPr lang="ko-KR" altLang="en-US" sz="1200" b="1">
                        <a:solidFill>
                          <a:schemeClr val="tx1"/>
                        </a:solidFill>
                        <a:latin typeface="Arial" panose="020B0604020202020204" pitchFamily="34" charset="0"/>
                        <a:cs typeface="Arial" panose="020B0604020202020204" pitchFamily="34" charset="0"/>
                      </a:endParaRPr>
                    </a:p>
                  </a:txBody>
                  <a:tcPr marL="91432" marR="91432" marT="45719" marB="45719"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1,000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1,000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2,000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1,000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330079">
                <a:tc>
                  <a:txBody>
                    <a:bodyPr/>
                    <a:lstStyle/>
                    <a:p>
                      <a:pPr algn="ctr" latinLnBrk="1"/>
                      <a:r>
                        <a:rPr lang="en-US" altLang="ko-KR" sz="1200" b="1" smtClean="0">
                          <a:solidFill>
                            <a:schemeClr val="tx1"/>
                          </a:solidFill>
                          <a:latin typeface="Arial" panose="020B0604020202020204" pitchFamily="34" charset="0"/>
                          <a:cs typeface="Arial" panose="020B0604020202020204" pitchFamily="34" charset="0"/>
                        </a:rPr>
                        <a:t>Contents</a:t>
                      </a:r>
                      <a:endParaRPr lang="ko-KR" altLang="en-US" sz="1200" b="1">
                        <a:solidFill>
                          <a:schemeClr val="tx1"/>
                        </a:solidFill>
                        <a:latin typeface="Arial" panose="020B0604020202020204" pitchFamily="34" charset="0"/>
                        <a:cs typeface="Arial" panose="020B0604020202020204" pitchFamily="34" charset="0"/>
                      </a:endParaRPr>
                    </a:p>
                  </a:txBody>
                  <a:tcPr marL="91432" marR="91432" marT="45719" marB="45719"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1,000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1,000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1,000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smtClean="0">
                          <a:solidFill>
                            <a:schemeClr val="bg1"/>
                          </a:solidFill>
                          <a:latin typeface="Arial" panose="020B0604020202020204" pitchFamily="34" charset="0"/>
                          <a:cs typeface="Arial" panose="020B0604020202020204" pitchFamily="34" charset="0"/>
                        </a:rPr>
                        <a:t>2,000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330079">
                <a:tc>
                  <a:txBody>
                    <a:bodyPr/>
                    <a:lstStyle/>
                    <a:p>
                      <a:pPr algn="ctr" latinLnBrk="1"/>
                      <a:r>
                        <a:rPr lang="en-US" altLang="ko-KR" sz="1200" b="1" dirty="0" smtClean="0">
                          <a:solidFill>
                            <a:schemeClr val="tx1"/>
                          </a:solidFill>
                          <a:latin typeface="Arial" panose="020B0604020202020204" pitchFamily="34" charset="0"/>
                          <a:cs typeface="Arial" panose="020B0604020202020204" pitchFamily="34" charset="0"/>
                        </a:rPr>
                        <a:t>Contents</a:t>
                      </a:r>
                      <a:endParaRPr lang="ko-KR" altLang="en-US" sz="1200" b="1">
                        <a:solidFill>
                          <a:schemeClr val="tx1"/>
                        </a:solidFill>
                        <a:latin typeface="Arial" panose="020B0604020202020204" pitchFamily="34" charset="0"/>
                        <a:cs typeface="Arial" panose="020B0604020202020204" pitchFamily="34" charset="0"/>
                      </a:endParaRPr>
                    </a:p>
                  </a:txBody>
                  <a:tcPr marL="91432" marR="91432" marT="45719" marB="45719"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smtClean="0">
                          <a:solidFill>
                            <a:schemeClr val="bg1"/>
                          </a:solidFill>
                          <a:latin typeface="Arial" panose="020B0604020202020204" pitchFamily="34" charset="0"/>
                          <a:cs typeface="Arial" panose="020B0604020202020204" pitchFamily="34" charset="0"/>
                        </a:rPr>
                        <a:t>2,000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2,000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1,000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2,000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330079">
                <a:tc>
                  <a:txBody>
                    <a:bodyPr/>
                    <a:lstStyle/>
                    <a:p>
                      <a:pPr algn="ctr" latinLnBrk="1"/>
                      <a:r>
                        <a:rPr lang="en-US" altLang="ko-KR" sz="1200" b="1" dirty="0" smtClean="0">
                          <a:solidFill>
                            <a:schemeClr val="tx1"/>
                          </a:solidFill>
                          <a:latin typeface="Arial" panose="020B0604020202020204" pitchFamily="34" charset="0"/>
                          <a:cs typeface="Arial" panose="020B0604020202020204" pitchFamily="34" charset="0"/>
                        </a:rPr>
                        <a:t>Contents</a:t>
                      </a:r>
                      <a:endParaRPr lang="ko-KR" altLang="en-US" sz="1200" b="1" dirty="0">
                        <a:solidFill>
                          <a:schemeClr val="tx1"/>
                        </a:solidFill>
                        <a:latin typeface="Arial" panose="020B0604020202020204" pitchFamily="34" charset="0"/>
                        <a:cs typeface="Arial" panose="020B0604020202020204" pitchFamily="34" charset="0"/>
                      </a:endParaRPr>
                    </a:p>
                  </a:txBody>
                  <a:tcPr marL="91432" marR="91432" marT="45719" marB="45719"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2,000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smtClean="0">
                          <a:solidFill>
                            <a:schemeClr val="bg1"/>
                          </a:solidFill>
                          <a:latin typeface="Arial" panose="020B0604020202020204" pitchFamily="34" charset="0"/>
                          <a:cs typeface="Arial" panose="020B0604020202020204" pitchFamily="34" charset="0"/>
                        </a:rPr>
                        <a:t>2,000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2,000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2,000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330079">
                <a:tc>
                  <a:txBody>
                    <a:bodyPr/>
                    <a:lstStyle/>
                    <a:p>
                      <a:pPr algn="ctr" latinLnBrk="1"/>
                      <a:r>
                        <a:rPr lang="en-US" altLang="ko-KR" sz="1200" b="1" dirty="0" smtClean="0">
                          <a:solidFill>
                            <a:schemeClr val="tx1"/>
                          </a:solidFill>
                          <a:latin typeface="Arial" panose="020B0604020202020204" pitchFamily="34" charset="0"/>
                          <a:cs typeface="Arial" panose="020B0604020202020204" pitchFamily="34" charset="0"/>
                        </a:rPr>
                        <a:t>Contents</a:t>
                      </a:r>
                      <a:endParaRPr lang="ko-KR" altLang="en-US" sz="1200" b="1" dirty="0">
                        <a:solidFill>
                          <a:schemeClr val="tx1"/>
                        </a:solidFill>
                        <a:latin typeface="Arial" panose="020B0604020202020204" pitchFamily="34" charset="0"/>
                        <a:cs typeface="Arial" panose="020B0604020202020204" pitchFamily="34" charset="0"/>
                      </a:endParaRPr>
                    </a:p>
                  </a:txBody>
                  <a:tcPr marL="91432" marR="91432" marT="45719" marB="45719"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1,000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smtClean="0">
                          <a:solidFill>
                            <a:schemeClr val="bg1"/>
                          </a:solidFill>
                          <a:latin typeface="Arial" panose="020B0604020202020204" pitchFamily="34" charset="0"/>
                          <a:cs typeface="Arial" panose="020B0604020202020204" pitchFamily="34" charset="0"/>
                        </a:rPr>
                        <a:t>2,000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1,000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1,000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330079">
                <a:tc>
                  <a:txBody>
                    <a:bodyPr/>
                    <a:lstStyle/>
                    <a:p>
                      <a:pPr algn="ctr" latinLnBrk="1"/>
                      <a:r>
                        <a:rPr lang="en-US" altLang="ko-KR" sz="1200" b="1" dirty="0" smtClean="0">
                          <a:solidFill>
                            <a:schemeClr val="tx1"/>
                          </a:solidFill>
                          <a:latin typeface="Arial" panose="020B0604020202020204" pitchFamily="34" charset="0"/>
                          <a:cs typeface="Arial" panose="020B0604020202020204" pitchFamily="34" charset="0"/>
                        </a:rPr>
                        <a:t>Contents</a:t>
                      </a:r>
                      <a:endParaRPr lang="ko-KR" altLang="en-US" sz="1200" b="1" dirty="0">
                        <a:solidFill>
                          <a:schemeClr val="tx1"/>
                        </a:solidFill>
                        <a:latin typeface="Arial" panose="020B0604020202020204" pitchFamily="34" charset="0"/>
                        <a:cs typeface="Arial" panose="020B0604020202020204" pitchFamily="34" charset="0"/>
                      </a:endParaRPr>
                    </a:p>
                  </a:txBody>
                  <a:tcPr marL="91432" marR="91432" marT="45719" marB="45719"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2,000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2,000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2,000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latinLnBrk="1"/>
                      <a:r>
                        <a:rPr lang="en-US" altLang="ko-KR" sz="1200" dirty="0" smtClean="0">
                          <a:solidFill>
                            <a:schemeClr val="bg1"/>
                          </a:solidFill>
                          <a:latin typeface="Arial" panose="020B0604020202020204" pitchFamily="34" charset="0"/>
                          <a:cs typeface="Arial" panose="020B0604020202020204" pitchFamily="34" charset="0"/>
                        </a:rPr>
                        <a:t>2,000</a:t>
                      </a:r>
                      <a:endParaRPr lang="ko-KR" altLang="en-US" sz="1200" dirty="0">
                        <a:solidFill>
                          <a:schemeClr val="bg1"/>
                        </a:solidFill>
                        <a:latin typeface="Arial" panose="020B0604020202020204" pitchFamily="34" charset="0"/>
                        <a:cs typeface="Arial" panose="020B0604020202020204" pitchFamily="34" charset="0"/>
                      </a:endParaRPr>
                    </a:p>
                  </a:txBody>
                  <a:tcPr marL="91432" marR="91432" marT="45719" marB="45719"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bl>
          </a:graphicData>
        </a:graphic>
      </p:graphicFrame>
      <p:sp>
        <p:nvSpPr>
          <p:cNvPr id="5" name="TextBox 19"/>
          <p:cNvSpPr txBox="1">
            <a:spLocks noChangeArrowheads="1"/>
          </p:cNvSpPr>
          <p:nvPr/>
        </p:nvSpPr>
        <p:spPr bwMode="auto">
          <a:xfrm>
            <a:off x="2533650" y="1639888"/>
            <a:ext cx="407670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latinLnBrk="1" hangingPunct="1">
              <a:defRPr/>
            </a:pPr>
            <a:r>
              <a:rPr kumimoji="0" lang="en-US" altLang="ko-KR" sz="4500" b="1" spc="-150"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그룹 6"/>
          <p:cNvGrpSpPr/>
          <p:nvPr/>
        </p:nvGrpSpPr>
        <p:grpSpPr>
          <a:xfrm>
            <a:off x="574939" y="3691943"/>
            <a:ext cx="6216650" cy="1787525"/>
            <a:chOff x="1463675" y="2266950"/>
            <a:chExt cx="6216650" cy="1787525"/>
          </a:xfrm>
        </p:grpSpPr>
        <p:sp>
          <p:nvSpPr>
            <p:cNvPr id="9" name="TextBox 5"/>
            <p:cNvSpPr txBox="1">
              <a:spLocks noChangeArrowheads="1"/>
            </p:cNvSpPr>
            <p:nvPr/>
          </p:nvSpPr>
          <p:spPr bwMode="auto">
            <a:xfrm>
              <a:off x="1463675" y="2266950"/>
              <a:ext cx="62166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6000" spc="-150" dirty="0" smtClean="0">
                  <a:solidFill>
                    <a:srgbClr val="4591F2"/>
                  </a:solidFill>
                  <a:latin typeface="Arial Black" panose="020B0A04020102020204" pitchFamily="34" charset="0"/>
                  <a:ea typeface="맑은 고딕" panose="020B0503020000020004" pitchFamily="50" charset="-127"/>
                  <a:cs typeface="Arial" panose="020B0604020202020204" pitchFamily="34" charset="0"/>
                </a:rPr>
                <a:t>THANK </a:t>
              </a:r>
              <a:r>
                <a:rPr kumimoji="0" lang="en-US" altLang="ko-KR" sz="6000" spc="-150" dirty="0">
                  <a:solidFill>
                    <a:srgbClr val="4591F2"/>
                  </a:solidFill>
                  <a:latin typeface="Arial Black" panose="020B0A04020102020204" pitchFamily="34" charset="0"/>
                  <a:ea typeface="맑은 고딕" panose="020B0503020000020004" pitchFamily="50" charset="-127"/>
                  <a:cs typeface="Arial" panose="020B0604020202020204" pitchFamily="34" charset="0"/>
                </a:rPr>
                <a:t>YOU</a:t>
              </a:r>
            </a:p>
          </p:txBody>
        </p:sp>
        <p:sp>
          <p:nvSpPr>
            <p:cNvPr id="10" name="제목 2"/>
            <p:cNvSpPr txBox="1">
              <a:spLocks/>
            </p:cNvSpPr>
            <p:nvPr/>
          </p:nvSpPr>
          <p:spPr bwMode="auto">
            <a:xfrm>
              <a:off x="1463675" y="3386139"/>
              <a:ext cx="5038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defRPr/>
              </a:pPr>
              <a:r>
                <a:rPr lang="en-US" altLang="ko-KR"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Presentation Design Group - </a:t>
              </a:r>
              <a:r>
                <a:rPr lang="en-US" altLang="ko-KR" b="1" dirty="0" err="1" smtClean="0">
                  <a:solidFill>
                    <a:schemeClr val="bg1"/>
                  </a:solidFill>
                  <a:latin typeface="Arial" panose="020B0604020202020204" pitchFamily="34" charset="0"/>
                  <a:ea typeface="맑은 고딕" panose="020B0503020000020004" pitchFamily="50" charset="-127"/>
                  <a:cs typeface="Arial" panose="020B0604020202020204" pitchFamily="34" charset="0"/>
                </a:rPr>
                <a:t>D'Breed</a:t>
              </a:r>
              <a:endParaRPr lang="en-US" altLang="ko-KR" b="1" dirty="0" smtClean="0">
                <a:solidFill>
                  <a:schemeClr val="bg1"/>
                </a:solidFill>
                <a:latin typeface="Arial" panose="020B0604020202020204" pitchFamily="34" charset="0"/>
                <a:ea typeface="맑은 고딕" panose="020B0503020000020004" pitchFamily="50" charset="-127"/>
                <a:cs typeface="Arial" panose="020B0604020202020204" pitchFamily="34" charset="0"/>
              </a:endParaRPr>
            </a:p>
          </p:txBody>
        </p:sp>
        <p:sp>
          <p:nvSpPr>
            <p:cNvPr id="11" name="제목 2"/>
            <p:cNvSpPr txBox="1">
              <a:spLocks/>
            </p:cNvSpPr>
            <p:nvPr/>
          </p:nvSpPr>
          <p:spPr bwMode="auto">
            <a:xfrm>
              <a:off x="1463675" y="3684588"/>
              <a:ext cx="3295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defRPr/>
              </a:pPr>
              <a:r>
                <a:rPr lang="en-US" altLang="ko-KR" sz="1200" b="1"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www.</a:t>
              </a:r>
              <a:r>
                <a:rPr lang="en-US" altLang="ko-KR" b="1"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dbreed</a:t>
              </a:r>
              <a:r>
                <a:rPr lang="en-US" altLang="ko-KR" sz="1200" b="1"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.co.kr</a:t>
              </a:r>
            </a:p>
          </p:txBody>
        </p:sp>
      </p:grpSp>
      <p:grpSp>
        <p:nvGrpSpPr>
          <p:cNvPr id="13" name="그룹 12"/>
          <p:cNvGrpSpPr/>
          <p:nvPr/>
        </p:nvGrpSpPr>
        <p:grpSpPr>
          <a:xfrm>
            <a:off x="1" y="0"/>
            <a:ext cx="323850" cy="6858000"/>
            <a:chOff x="0" y="0"/>
            <a:chExt cx="410966" cy="6858000"/>
          </a:xfrm>
        </p:grpSpPr>
        <p:sp>
          <p:nvSpPr>
            <p:cNvPr id="14" name="직사각형 13"/>
            <p:cNvSpPr/>
            <p:nvPr/>
          </p:nvSpPr>
          <p:spPr>
            <a:xfrm>
              <a:off x="0" y="0"/>
              <a:ext cx="410966" cy="6858000"/>
            </a:xfrm>
            <a:prstGeom prst="rect">
              <a:avLst/>
            </a:prstGeom>
            <a:solidFill>
              <a:srgbClr val="459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0" y="3876674"/>
              <a:ext cx="410966" cy="1533847"/>
            </a:xfrm>
            <a:prstGeom prst="rect">
              <a:avLst/>
            </a:prstGeom>
            <a:solidFill>
              <a:srgbClr val="7DD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 name="그룹 11"/>
          <p:cNvGrpSpPr/>
          <p:nvPr/>
        </p:nvGrpSpPr>
        <p:grpSpPr>
          <a:xfrm rot="13500000" flipH="1">
            <a:off x="5695846" y="3297539"/>
            <a:ext cx="474438" cy="646481"/>
            <a:chOff x="6296025" y="3184526"/>
            <a:chExt cx="2420937" cy="3298825"/>
          </a:xfrm>
        </p:grpSpPr>
        <p:sp>
          <p:nvSpPr>
            <p:cNvPr id="16" name="Freeform 5"/>
            <p:cNvSpPr>
              <a:spLocks/>
            </p:cNvSpPr>
            <p:nvPr/>
          </p:nvSpPr>
          <p:spPr bwMode="auto">
            <a:xfrm>
              <a:off x="6469062" y="4022726"/>
              <a:ext cx="2247900" cy="2460625"/>
            </a:xfrm>
            <a:custGeom>
              <a:avLst/>
              <a:gdLst>
                <a:gd name="T0" fmla="*/ 1620 w 1620"/>
                <a:gd name="T1" fmla="*/ 975 h 1774"/>
                <a:gd name="T2" fmla="*/ 1484 w 1620"/>
                <a:gd name="T3" fmla="*/ 844 h 1774"/>
                <a:gd name="T4" fmla="*/ 1469 w 1620"/>
                <a:gd name="T5" fmla="*/ 844 h 1774"/>
                <a:gd name="T6" fmla="*/ 1335 w 1620"/>
                <a:gd name="T7" fmla="*/ 955 h 1774"/>
                <a:gd name="T8" fmla="*/ 1335 w 1620"/>
                <a:gd name="T9" fmla="*/ 835 h 1774"/>
                <a:gd name="T10" fmla="*/ 1199 w 1620"/>
                <a:gd name="T11" fmla="*/ 703 h 1774"/>
                <a:gd name="T12" fmla="*/ 1184 w 1620"/>
                <a:gd name="T13" fmla="*/ 703 h 1774"/>
                <a:gd name="T14" fmla="*/ 1050 w 1620"/>
                <a:gd name="T15" fmla="*/ 815 h 1774"/>
                <a:gd name="T16" fmla="*/ 1050 w 1620"/>
                <a:gd name="T17" fmla="*/ 690 h 1774"/>
                <a:gd name="T18" fmla="*/ 914 w 1620"/>
                <a:gd name="T19" fmla="*/ 558 h 1774"/>
                <a:gd name="T20" fmla="*/ 899 w 1620"/>
                <a:gd name="T21" fmla="*/ 558 h 1774"/>
                <a:gd name="T22" fmla="*/ 765 w 1620"/>
                <a:gd name="T23" fmla="*/ 670 h 1774"/>
                <a:gd name="T24" fmla="*/ 765 w 1620"/>
                <a:gd name="T25" fmla="*/ 132 h 1774"/>
                <a:gd name="T26" fmla="*/ 629 w 1620"/>
                <a:gd name="T27" fmla="*/ 0 h 1774"/>
                <a:gd name="T28" fmla="*/ 614 w 1620"/>
                <a:gd name="T29" fmla="*/ 0 h 1774"/>
                <a:gd name="T30" fmla="*/ 478 w 1620"/>
                <a:gd name="T31" fmla="*/ 132 h 1774"/>
                <a:gd name="T32" fmla="*/ 478 w 1620"/>
                <a:gd name="T33" fmla="*/ 1298 h 1774"/>
                <a:gd name="T34" fmla="*/ 255 w 1620"/>
                <a:gd name="T35" fmla="*/ 1082 h 1774"/>
                <a:gd name="T36" fmla="*/ 63 w 1620"/>
                <a:gd name="T37" fmla="*/ 1082 h 1774"/>
                <a:gd name="T38" fmla="*/ 53 w 1620"/>
                <a:gd name="T39" fmla="*/ 1092 h 1774"/>
                <a:gd name="T40" fmla="*/ 53 w 1620"/>
                <a:gd name="T41" fmla="*/ 1279 h 1774"/>
                <a:gd name="T42" fmla="*/ 470 w 1620"/>
                <a:gd name="T43" fmla="*/ 1737 h 1774"/>
                <a:gd name="T44" fmla="*/ 552 w 1620"/>
                <a:gd name="T45" fmla="*/ 1774 h 1774"/>
                <a:gd name="T46" fmla="*/ 1511 w 1620"/>
                <a:gd name="T47" fmla="*/ 1774 h 1774"/>
                <a:gd name="T48" fmla="*/ 1618 w 1620"/>
                <a:gd name="T49" fmla="*/ 1671 h 1774"/>
                <a:gd name="T50" fmla="*/ 1618 w 1620"/>
                <a:gd name="T51" fmla="*/ 1668 h 1774"/>
                <a:gd name="T52" fmla="*/ 1620 w 1620"/>
                <a:gd name="T53" fmla="*/ 1668 h 1774"/>
                <a:gd name="T54" fmla="*/ 1620 w 1620"/>
                <a:gd name="T55" fmla="*/ 975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20" h="1774">
                  <a:moveTo>
                    <a:pt x="1620" y="975"/>
                  </a:moveTo>
                  <a:cubicBezTo>
                    <a:pt x="1620" y="903"/>
                    <a:pt x="1559" y="844"/>
                    <a:pt x="1484" y="844"/>
                  </a:cubicBezTo>
                  <a:cubicBezTo>
                    <a:pt x="1469" y="844"/>
                    <a:pt x="1469" y="844"/>
                    <a:pt x="1469" y="844"/>
                  </a:cubicBezTo>
                  <a:cubicBezTo>
                    <a:pt x="1401" y="844"/>
                    <a:pt x="1345" y="892"/>
                    <a:pt x="1335" y="955"/>
                  </a:cubicBezTo>
                  <a:cubicBezTo>
                    <a:pt x="1335" y="835"/>
                    <a:pt x="1335" y="835"/>
                    <a:pt x="1335" y="835"/>
                  </a:cubicBezTo>
                  <a:cubicBezTo>
                    <a:pt x="1335" y="762"/>
                    <a:pt x="1274" y="703"/>
                    <a:pt x="1199" y="703"/>
                  </a:cubicBezTo>
                  <a:cubicBezTo>
                    <a:pt x="1184" y="703"/>
                    <a:pt x="1184" y="703"/>
                    <a:pt x="1184" y="703"/>
                  </a:cubicBezTo>
                  <a:cubicBezTo>
                    <a:pt x="1116" y="703"/>
                    <a:pt x="1060" y="751"/>
                    <a:pt x="1050" y="815"/>
                  </a:cubicBezTo>
                  <a:cubicBezTo>
                    <a:pt x="1050" y="690"/>
                    <a:pt x="1050" y="690"/>
                    <a:pt x="1050" y="690"/>
                  </a:cubicBezTo>
                  <a:cubicBezTo>
                    <a:pt x="1050" y="617"/>
                    <a:pt x="989" y="558"/>
                    <a:pt x="914" y="558"/>
                  </a:cubicBezTo>
                  <a:cubicBezTo>
                    <a:pt x="899" y="558"/>
                    <a:pt x="899" y="558"/>
                    <a:pt x="899" y="558"/>
                  </a:cubicBezTo>
                  <a:cubicBezTo>
                    <a:pt x="831" y="558"/>
                    <a:pt x="775" y="607"/>
                    <a:pt x="765" y="670"/>
                  </a:cubicBezTo>
                  <a:cubicBezTo>
                    <a:pt x="765" y="132"/>
                    <a:pt x="765" y="132"/>
                    <a:pt x="765" y="132"/>
                  </a:cubicBezTo>
                  <a:cubicBezTo>
                    <a:pt x="765" y="59"/>
                    <a:pt x="704" y="0"/>
                    <a:pt x="629" y="0"/>
                  </a:cubicBezTo>
                  <a:cubicBezTo>
                    <a:pt x="614" y="0"/>
                    <a:pt x="614" y="0"/>
                    <a:pt x="614" y="0"/>
                  </a:cubicBezTo>
                  <a:cubicBezTo>
                    <a:pt x="539" y="0"/>
                    <a:pt x="478" y="59"/>
                    <a:pt x="478" y="132"/>
                  </a:cubicBezTo>
                  <a:cubicBezTo>
                    <a:pt x="478" y="1298"/>
                    <a:pt x="478" y="1298"/>
                    <a:pt x="478" y="1298"/>
                  </a:cubicBezTo>
                  <a:cubicBezTo>
                    <a:pt x="255" y="1082"/>
                    <a:pt x="255" y="1082"/>
                    <a:pt x="255" y="1082"/>
                  </a:cubicBezTo>
                  <a:cubicBezTo>
                    <a:pt x="202" y="1030"/>
                    <a:pt x="116" y="1030"/>
                    <a:pt x="63" y="1082"/>
                  </a:cubicBezTo>
                  <a:cubicBezTo>
                    <a:pt x="53" y="1092"/>
                    <a:pt x="53" y="1092"/>
                    <a:pt x="53" y="1092"/>
                  </a:cubicBezTo>
                  <a:cubicBezTo>
                    <a:pt x="0" y="1144"/>
                    <a:pt x="0" y="1227"/>
                    <a:pt x="53" y="1279"/>
                  </a:cubicBezTo>
                  <a:cubicBezTo>
                    <a:pt x="470" y="1737"/>
                    <a:pt x="470" y="1737"/>
                    <a:pt x="470" y="1737"/>
                  </a:cubicBezTo>
                  <a:cubicBezTo>
                    <a:pt x="490" y="1760"/>
                    <a:pt x="519" y="1774"/>
                    <a:pt x="552" y="1774"/>
                  </a:cubicBezTo>
                  <a:cubicBezTo>
                    <a:pt x="1511" y="1774"/>
                    <a:pt x="1511" y="1774"/>
                    <a:pt x="1511" y="1774"/>
                  </a:cubicBezTo>
                  <a:cubicBezTo>
                    <a:pt x="1570" y="1774"/>
                    <a:pt x="1618" y="1728"/>
                    <a:pt x="1618" y="1671"/>
                  </a:cubicBezTo>
                  <a:cubicBezTo>
                    <a:pt x="1618" y="1670"/>
                    <a:pt x="1618" y="1669"/>
                    <a:pt x="1618" y="1668"/>
                  </a:cubicBezTo>
                  <a:cubicBezTo>
                    <a:pt x="1620" y="1668"/>
                    <a:pt x="1620" y="1668"/>
                    <a:pt x="1620" y="1668"/>
                  </a:cubicBezTo>
                  <a:lnTo>
                    <a:pt x="1620" y="975"/>
                  </a:lnTo>
                  <a:close/>
                </a:path>
              </a:pathLst>
            </a:custGeom>
            <a:noFill/>
            <a:ln w="28575" cap="rnd">
              <a:solidFill>
                <a:srgbClr val="4591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grpSp>
          <p:nvGrpSpPr>
            <p:cNvPr id="17" name="그룹 16"/>
            <p:cNvGrpSpPr/>
            <p:nvPr/>
          </p:nvGrpSpPr>
          <p:grpSpPr>
            <a:xfrm>
              <a:off x="6296025" y="3184526"/>
              <a:ext cx="2070100" cy="908050"/>
              <a:chOff x="6296025" y="3184526"/>
              <a:chExt cx="2070100" cy="908050"/>
            </a:xfrm>
          </p:grpSpPr>
          <p:sp>
            <p:nvSpPr>
              <p:cNvPr id="18" name="Freeform 6"/>
              <p:cNvSpPr>
                <a:spLocks/>
              </p:cNvSpPr>
              <p:nvPr/>
            </p:nvSpPr>
            <p:spPr bwMode="auto">
              <a:xfrm>
                <a:off x="6296025" y="4092576"/>
                <a:ext cx="368300" cy="0"/>
              </a:xfrm>
              <a:custGeom>
                <a:avLst/>
                <a:gdLst>
                  <a:gd name="T0" fmla="*/ 232 w 232"/>
                  <a:gd name="T1" fmla="*/ 232 w 232"/>
                  <a:gd name="T2" fmla="*/ 0 w 232"/>
                  <a:gd name="T3" fmla="*/ 232 w 232"/>
                </a:gdLst>
                <a:ahLst/>
                <a:cxnLst>
                  <a:cxn ang="0">
                    <a:pos x="T0" y="0"/>
                  </a:cxn>
                  <a:cxn ang="0">
                    <a:pos x="T1" y="0"/>
                  </a:cxn>
                  <a:cxn ang="0">
                    <a:pos x="T2" y="0"/>
                  </a:cxn>
                  <a:cxn ang="0">
                    <a:pos x="T3" y="0"/>
                  </a:cxn>
                </a:cxnLst>
                <a:rect l="0" t="0" r="r" b="b"/>
                <a:pathLst>
                  <a:path w="232">
                    <a:moveTo>
                      <a:pt x="232" y="0"/>
                    </a:moveTo>
                    <a:lnTo>
                      <a:pt x="232" y="0"/>
                    </a:lnTo>
                    <a:lnTo>
                      <a:pt x="0" y="0"/>
                    </a:lnTo>
                    <a:lnTo>
                      <a:pt x="232" y="0"/>
                    </a:lnTo>
                    <a:close/>
                  </a:path>
                </a:pathLst>
              </a:custGeom>
              <a:noFill/>
              <a:ln w="28575" cap="rnd">
                <a:solidFill>
                  <a:srgbClr val="7DD5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9" name="Freeform 7"/>
              <p:cNvSpPr>
                <a:spLocks/>
              </p:cNvSpPr>
              <p:nvPr/>
            </p:nvSpPr>
            <p:spPr bwMode="auto">
              <a:xfrm>
                <a:off x="7335837" y="3184526"/>
                <a:ext cx="0" cy="357188"/>
              </a:xfrm>
              <a:custGeom>
                <a:avLst/>
                <a:gdLst>
                  <a:gd name="T0" fmla="*/ 0 h 225"/>
                  <a:gd name="T1" fmla="*/ 0 h 225"/>
                  <a:gd name="T2" fmla="*/ 225 h 225"/>
                  <a:gd name="T3" fmla="*/ 0 h 225"/>
                </a:gdLst>
                <a:ahLst/>
                <a:cxnLst>
                  <a:cxn ang="0">
                    <a:pos x="0" y="T0"/>
                  </a:cxn>
                  <a:cxn ang="0">
                    <a:pos x="0" y="T1"/>
                  </a:cxn>
                  <a:cxn ang="0">
                    <a:pos x="0" y="T2"/>
                  </a:cxn>
                  <a:cxn ang="0">
                    <a:pos x="0" y="T3"/>
                  </a:cxn>
                </a:cxnLst>
                <a:rect l="0" t="0" r="r" b="b"/>
                <a:pathLst>
                  <a:path h="225">
                    <a:moveTo>
                      <a:pt x="0" y="0"/>
                    </a:moveTo>
                    <a:lnTo>
                      <a:pt x="0" y="0"/>
                    </a:lnTo>
                    <a:lnTo>
                      <a:pt x="0" y="225"/>
                    </a:lnTo>
                    <a:lnTo>
                      <a:pt x="0" y="0"/>
                    </a:lnTo>
                    <a:close/>
                  </a:path>
                </a:pathLst>
              </a:custGeom>
              <a:noFill/>
              <a:ln w="28575" cap="rnd">
                <a:solidFill>
                  <a:srgbClr val="7DD5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0" name="Freeform 8"/>
              <p:cNvSpPr>
                <a:spLocks/>
              </p:cNvSpPr>
              <p:nvPr/>
            </p:nvSpPr>
            <p:spPr bwMode="auto">
              <a:xfrm>
                <a:off x="6664325" y="3476626"/>
                <a:ext cx="261937" cy="252413"/>
              </a:xfrm>
              <a:custGeom>
                <a:avLst/>
                <a:gdLst>
                  <a:gd name="T0" fmla="*/ 188 w 188"/>
                  <a:gd name="T1" fmla="*/ 182 h 182"/>
                  <a:gd name="T2" fmla="*/ 188 w 188"/>
                  <a:gd name="T3" fmla="*/ 182 h 182"/>
                  <a:gd name="T4" fmla="*/ 0 w 188"/>
                  <a:gd name="T5" fmla="*/ 0 h 182"/>
                  <a:gd name="T6" fmla="*/ 188 w 188"/>
                  <a:gd name="T7" fmla="*/ 182 h 182"/>
                </a:gdLst>
                <a:ahLst/>
                <a:cxnLst>
                  <a:cxn ang="0">
                    <a:pos x="T0" y="T1"/>
                  </a:cxn>
                  <a:cxn ang="0">
                    <a:pos x="T2" y="T3"/>
                  </a:cxn>
                  <a:cxn ang="0">
                    <a:pos x="T4" y="T5"/>
                  </a:cxn>
                  <a:cxn ang="0">
                    <a:pos x="T6" y="T7"/>
                  </a:cxn>
                </a:cxnLst>
                <a:rect l="0" t="0" r="r" b="b"/>
                <a:pathLst>
                  <a:path w="188" h="182">
                    <a:moveTo>
                      <a:pt x="188" y="182"/>
                    </a:moveTo>
                    <a:cubicBezTo>
                      <a:pt x="188" y="182"/>
                      <a:pt x="188" y="182"/>
                      <a:pt x="188" y="182"/>
                    </a:cubicBezTo>
                    <a:cubicBezTo>
                      <a:pt x="157" y="152"/>
                      <a:pt x="28" y="28"/>
                      <a:pt x="0" y="0"/>
                    </a:cubicBezTo>
                    <a:lnTo>
                      <a:pt x="188" y="182"/>
                    </a:lnTo>
                    <a:close/>
                  </a:path>
                </a:pathLst>
              </a:custGeom>
              <a:noFill/>
              <a:ln w="28575" cap="rnd">
                <a:solidFill>
                  <a:srgbClr val="7DD5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1" name="Freeform 9"/>
              <p:cNvSpPr>
                <a:spLocks/>
              </p:cNvSpPr>
              <p:nvPr/>
            </p:nvSpPr>
            <p:spPr bwMode="auto">
              <a:xfrm>
                <a:off x="7997825" y="4092576"/>
                <a:ext cx="368300" cy="0"/>
              </a:xfrm>
              <a:custGeom>
                <a:avLst/>
                <a:gdLst>
                  <a:gd name="T0" fmla="*/ 232 w 232"/>
                  <a:gd name="T1" fmla="*/ 232 w 232"/>
                  <a:gd name="T2" fmla="*/ 0 w 232"/>
                  <a:gd name="T3" fmla="*/ 232 w 232"/>
                </a:gdLst>
                <a:ahLst/>
                <a:cxnLst>
                  <a:cxn ang="0">
                    <a:pos x="T0" y="0"/>
                  </a:cxn>
                  <a:cxn ang="0">
                    <a:pos x="T1" y="0"/>
                  </a:cxn>
                  <a:cxn ang="0">
                    <a:pos x="T2" y="0"/>
                  </a:cxn>
                  <a:cxn ang="0">
                    <a:pos x="T3" y="0"/>
                  </a:cxn>
                </a:cxnLst>
                <a:rect l="0" t="0" r="r" b="b"/>
                <a:pathLst>
                  <a:path w="232">
                    <a:moveTo>
                      <a:pt x="232" y="0"/>
                    </a:moveTo>
                    <a:lnTo>
                      <a:pt x="232" y="0"/>
                    </a:lnTo>
                    <a:lnTo>
                      <a:pt x="0" y="0"/>
                    </a:lnTo>
                    <a:lnTo>
                      <a:pt x="232" y="0"/>
                    </a:lnTo>
                    <a:close/>
                  </a:path>
                </a:pathLst>
              </a:custGeom>
              <a:noFill/>
              <a:ln w="28575" cap="rnd">
                <a:solidFill>
                  <a:srgbClr val="7DD5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2" name="Freeform 10"/>
              <p:cNvSpPr>
                <a:spLocks/>
              </p:cNvSpPr>
              <p:nvPr/>
            </p:nvSpPr>
            <p:spPr bwMode="auto">
              <a:xfrm>
                <a:off x="7735887" y="3476626"/>
                <a:ext cx="261937" cy="252413"/>
              </a:xfrm>
              <a:custGeom>
                <a:avLst/>
                <a:gdLst>
                  <a:gd name="T0" fmla="*/ 188 w 188"/>
                  <a:gd name="T1" fmla="*/ 0 h 182"/>
                  <a:gd name="T2" fmla="*/ 188 w 188"/>
                  <a:gd name="T3" fmla="*/ 0 h 182"/>
                  <a:gd name="T4" fmla="*/ 0 w 188"/>
                  <a:gd name="T5" fmla="*/ 182 h 182"/>
                  <a:gd name="T6" fmla="*/ 188 w 188"/>
                  <a:gd name="T7" fmla="*/ 0 h 182"/>
                </a:gdLst>
                <a:ahLst/>
                <a:cxnLst>
                  <a:cxn ang="0">
                    <a:pos x="T0" y="T1"/>
                  </a:cxn>
                  <a:cxn ang="0">
                    <a:pos x="T2" y="T3"/>
                  </a:cxn>
                  <a:cxn ang="0">
                    <a:pos x="T4" y="T5"/>
                  </a:cxn>
                  <a:cxn ang="0">
                    <a:pos x="T6" y="T7"/>
                  </a:cxn>
                </a:cxnLst>
                <a:rect l="0" t="0" r="r" b="b"/>
                <a:pathLst>
                  <a:path w="188" h="182">
                    <a:moveTo>
                      <a:pt x="188" y="0"/>
                    </a:moveTo>
                    <a:cubicBezTo>
                      <a:pt x="188" y="0"/>
                      <a:pt x="188" y="0"/>
                      <a:pt x="188" y="0"/>
                    </a:cubicBezTo>
                    <a:cubicBezTo>
                      <a:pt x="157" y="30"/>
                      <a:pt x="28" y="155"/>
                      <a:pt x="0" y="182"/>
                    </a:cubicBezTo>
                    <a:lnTo>
                      <a:pt x="188" y="0"/>
                    </a:lnTo>
                    <a:close/>
                  </a:path>
                </a:pathLst>
              </a:custGeom>
              <a:noFill/>
              <a:ln w="28575" cap="rnd">
                <a:solidFill>
                  <a:srgbClr val="7DD5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그림 40"/>
          <p:cNvPicPr>
            <a:picLocks/>
          </p:cNvPicPr>
          <p:nvPr/>
        </p:nvPicPr>
        <p:blipFill>
          <a:blip r:embed="rId2">
            <a:extLst>
              <a:ext uri="{28A0092B-C50C-407E-A947-70E740481C1C}">
                <a14:useLocalDpi xmlns:a14="http://schemas.microsoft.com/office/drawing/2010/main" val="0"/>
              </a:ext>
            </a:extLst>
          </a:blip>
          <a:srcRect r="5098"/>
          <a:stretch>
            <a:fillRect/>
          </a:stretch>
        </p:blipFill>
        <p:spPr bwMode="auto">
          <a:xfrm>
            <a:off x="5224463" y="1762125"/>
            <a:ext cx="1169987"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그림 46"/>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5224463" y="3630613"/>
            <a:ext cx="1169987"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그림 4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42075" y="1762125"/>
            <a:ext cx="1169988"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그림 4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42075" y="2695575"/>
            <a:ext cx="1169988"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그림 4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42075" y="3630613"/>
            <a:ext cx="1169988"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그림 5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651750" y="1765300"/>
            <a:ext cx="1169988"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그림 5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651750" y="2695575"/>
            <a:ext cx="1169988"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그림 5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651750" y="3630613"/>
            <a:ext cx="1169988"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그림 5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33375" y="1762125"/>
            <a:ext cx="2398713"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그림 55"/>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773363" y="1763713"/>
            <a:ext cx="2398712"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그림 56"/>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33375" y="3159125"/>
            <a:ext cx="2398713"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그림 58"/>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773363" y="3159125"/>
            <a:ext cx="2398712"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그림 59"/>
          <p:cNvPicPr>
            <a:picLocks/>
          </p:cNvPicPr>
          <p:nvPr/>
        </p:nvPicPr>
        <p:blipFill>
          <a:blip r:embed="rId14">
            <a:extLst>
              <a:ext uri="{28A0092B-C50C-407E-A947-70E740481C1C}">
                <a14:useLocalDpi xmlns:a14="http://schemas.microsoft.com/office/drawing/2010/main" val="0"/>
              </a:ext>
            </a:extLst>
          </a:blip>
          <a:srcRect l="3246" r="4201"/>
          <a:stretch>
            <a:fillRect/>
          </a:stretch>
        </p:blipFill>
        <p:spPr bwMode="auto">
          <a:xfrm>
            <a:off x="5224463" y="2695575"/>
            <a:ext cx="1169987"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직사각형 60"/>
          <p:cNvSpPr/>
          <p:nvPr/>
        </p:nvSpPr>
        <p:spPr>
          <a:xfrm>
            <a:off x="2773363" y="1762125"/>
            <a:ext cx="2397125" cy="1347788"/>
          </a:xfrm>
          <a:prstGeom prst="rect">
            <a:avLst/>
          </a:prstGeom>
          <a:noFill/>
          <a:ln w="3175">
            <a:solidFill>
              <a:srgbClr val="6774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solidFill>
                <a:prstClr val="white"/>
              </a:solidFill>
              <a:ea typeface="맑은 고딕" panose="020B0503020000020004" pitchFamily="50" charset="-127"/>
            </a:endParaRPr>
          </a:p>
        </p:txBody>
      </p:sp>
      <p:sp>
        <p:nvSpPr>
          <p:cNvPr id="62" name="직사각형 61"/>
          <p:cNvSpPr/>
          <p:nvPr/>
        </p:nvSpPr>
        <p:spPr>
          <a:xfrm>
            <a:off x="333375" y="1762125"/>
            <a:ext cx="2397125" cy="1347788"/>
          </a:xfrm>
          <a:prstGeom prst="rect">
            <a:avLst/>
          </a:prstGeom>
          <a:noFill/>
          <a:ln w="3175">
            <a:solidFill>
              <a:srgbClr val="6774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solidFill>
                <a:prstClr val="white"/>
              </a:solidFill>
              <a:ea typeface="맑은 고딕" panose="020B0503020000020004" pitchFamily="50" charset="-127"/>
            </a:endParaRPr>
          </a:p>
        </p:txBody>
      </p:sp>
      <p:sp>
        <p:nvSpPr>
          <p:cNvPr id="63" name="직사각형 62"/>
          <p:cNvSpPr/>
          <p:nvPr/>
        </p:nvSpPr>
        <p:spPr>
          <a:xfrm>
            <a:off x="2773363" y="3157538"/>
            <a:ext cx="2397125" cy="1349375"/>
          </a:xfrm>
          <a:prstGeom prst="rect">
            <a:avLst/>
          </a:prstGeom>
          <a:noFill/>
          <a:ln w="3175">
            <a:solidFill>
              <a:srgbClr val="6774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solidFill>
                <a:prstClr val="white"/>
              </a:solidFill>
              <a:ea typeface="맑은 고딕" panose="020B0503020000020004" pitchFamily="50" charset="-127"/>
            </a:endParaRPr>
          </a:p>
        </p:txBody>
      </p:sp>
      <p:sp>
        <p:nvSpPr>
          <p:cNvPr id="64" name="직사각형 63"/>
          <p:cNvSpPr/>
          <p:nvPr/>
        </p:nvSpPr>
        <p:spPr>
          <a:xfrm>
            <a:off x="333375" y="3157538"/>
            <a:ext cx="2397125" cy="1349375"/>
          </a:xfrm>
          <a:prstGeom prst="rect">
            <a:avLst/>
          </a:prstGeom>
          <a:noFill/>
          <a:ln w="3175">
            <a:solidFill>
              <a:srgbClr val="6774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solidFill>
                <a:prstClr val="white"/>
              </a:solidFill>
              <a:ea typeface="맑은 고딕" panose="020B0503020000020004" pitchFamily="50" charset="-127"/>
            </a:endParaRPr>
          </a:p>
        </p:txBody>
      </p:sp>
      <p:sp>
        <p:nvSpPr>
          <p:cNvPr id="65" name="직사각형 64"/>
          <p:cNvSpPr/>
          <p:nvPr/>
        </p:nvSpPr>
        <p:spPr>
          <a:xfrm>
            <a:off x="5224463" y="1762125"/>
            <a:ext cx="1169987" cy="877888"/>
          </a:xfrm>
          <a:prstGeom prst="rect">
            <a:avLst/>
          </a:prstGeom>
          <a:noFill/>
          <a:ln w="3175">
            <a:solidFill>
              <a:srgbClr val="6774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solidFill>
                <a:prstClr val="white"/>
              </a:solidFill>
              <a:ea typeface="맑은 고딕" panose="020B0503020000020004" pitchFamily="50" charset="-127"/>
            </a:endParaRPr>
          </a:p>
        </p:txBody>
      </p:sp>
      <p:sp>
        <p:nvSpPr>
          <p:cNvPr id="66" name="직사각형 65"/>
          <p:cNvSpPr/>
          <p:nvPr/>
        </p:nvSpPr>
        <p:spPr>
          <a:xfrm>
            <a:off x="6442075" y="1762125"/>
            <a:ext cx="1169988" cy="877888"/>
          </a:xfrm>
          <a:prstGeom prst="rect">
            <a:avLst/>
          </a:prstGeom>
          <a:noFill/>
          <a:ln w="3175">
            <a:solidFill>
              <a:srgbClr val="6774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solidFill>
                <a:prstClr val="white"/>
              </a:solidFill>
              <a:ea typeface="맑은 고딕" panose="020B0503020000020004" pitchFamily="50" charset="-127"/>
            </a:endParaRPr>
          </a:p>
        </p:txBody>
      </p:sp>
      <p:sp>
        <p:nvSpPr>
          <p:cNvPr id="67" name="직사각형 66"/>
          <p:cNvSpPr/>
          <p:nvPr/>
        </p:nvSpPr>
        <p:spPr>
          <a:xfrm>
            <a:off x="7651750" y="1762125"/>
            <a:ext cx="1169988" cy="877888"/>
          </a:xfrm>
          <a:prstGeom prst="rect">
            <a:avLst/>
          </a:prstGeom>
          <a:noFill/>
          <a:ln w="3175">
            <a:solidFill>
              <a:srgbClr val="6774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solidFill>
                <a:prstClr val="white"/>
              </a:solidFill>
              <a:ea typeface="맑은 고딕" panose="020B0503020000020004" pitchFamily="50" charset="-127"/>
            </a:endParaRPr>
          </a:p>
        </p:txBody>
      </p:sp>
      <p:sp>
        <p:nvSpPr>
          <p:cNvPr id="68" name="직사각형 67"/>
          <p:cNvSpPr/>
          <p:nvPr/>
        </p:nvSpPr>
        <p:spPr>
          <a:xfrm>
            <a:off x="5224463" y="2695575"/>
            <a:ext cx="1169987" cy="877888"/>
          </a:xfrm>
          <a:prstGeom prst="rect">
            <a:avLst/>
          </a:prstGeom>
          <a:noFill/>
          <a:ln w="3175">
            <a:solidFill>
              <a:srgbClr val="6774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solidFill>
                <a:prstClr val="white"/>
              </a:solidFill>
              <a:ea typeface="맑은 고딕" panose="020B0503020000020004" pitchFamily="50" charset="-127"/>
            </a:endParaRPr>
          </a:p>
        </p:txBody>
      </p:sp>
      <p:sp>
        <p:nvSpPr>
          <p:cNvPr id="69" name="직사각형 68"/>
          <p:cNvSpPr/>
          <p:nvPr/>
        </p:nvSpPr>
        <p:spPr>
          <a:xfrm>
            <a:off x="7651750" y="2695575"/>
            <a:ext cx="1169988" cy="877888"/>
          </a:xfrm>
          <a:prstGeom prst="rect">
            <a:avLst/>
          </a:prstGeom>
          <a:noFill/>
          <a:ln w="3175">
            <a:solidFill>
              <a:srgbClr val="6774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solidFill>
                <a:prstClr val="white"/>
              </a:solidFill>
              <a:ea typeface="맑은 고딕" panose="020B0503020000020004" pitchFamily="50" charset="-127"/>
            </a:endParaRPr>
          </a:p>
        </p:txBody>
      </p:sp>
      <p:sp>
        <p:nvSpPr>
          <p:cNvPr id="70" name="직사각형 69"/>
          <p:cNvSpPr/>
          <p:nvPr/>
        </p:nvSpPr>
        <p:spPr>
          <a:xfrm>
            <a:off x="5224463" y="3630613"/>
            <a:ext cx="1169987" cy="877887"/>
          </a:xfrm>
          <a:prstGeom prst="rect">
            <a:avLst/>
          </a:prstGeom>
          <a:noFill/>
          <a:ln w="3175">
            <a:solidFill>
              <a:srgbClr val="6774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solidFill>
                <a:prstClr val="white"/>
              </a:solidFill>
              <a:ea typeface="맑은 고딕" panose="020B0503020000020004" pitchFamily="50" charset="-127"/>
            </a:endParaRPr>
          </a:p>
        </p:txBody>
      </p:sp>
      <p:sp>
        <p:nvSpPr>
          <p:cNvPr id="71" name="직사각형 70"/>
          <p:cNvSpPr/>
          <p:nvPr/>
        </p:nvSpPr>
        <p:spPr>
          <a:xfrm>
            <a:off x="6442075" y="2695575"/>
            <a:ext cx="1169988" cy="877888"/>
          </a:xfrm>
          <a:prstGeom prst="rect">
            <a:avLst/>
          </a:prstGeom>
          <a:noFill/>
          <a:ln w="3175">
            <a:solidFill>
              <a:srgbClr val="6774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solidFill>
                <a:prstClr val="white"/>
              </a:solidFill>
              <a:ea typeface="맑은 고딕" panose="020B0503020000020004" pitchFamily="50" charset="-127"/>
            </a:endParaRPr>
          </a:p>
        </p:txBody>
      </p:sp>
      <p:sp>
        <p:nvSpPr>
          <p:cNvPr id="72" name="직사각형 71"/>
          <p:cNvSpPr/>
          <p:nvPr/>
        </p:nvSpPr>
        <p:spPr>
          <a:xfrm>
            <a:off x="7651750" y="3630613"/>
            <a:ext cx="1169988" cy="877887"/>
          </a:xfrm>
          <a:prstGeom prst="rect">
            <a:avLst/>
          </a:prstGeom>
          <a:noFill/>
          <a:ln w="3175">
            <a:solidFill>
              <a:srgbClr val="6774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solidFill>
                <a:prstClr val="white"/>
              </a:solidFill>
              <a:ea typeface="맑은 고딕" panose="020B0503020000020004" pitchFamily="50" charset="-127"/>
            </a:endParaRPr>
          </a:p>
        </p:txBody>
      </p:sp>
      <p:sp>
        <p:nvSpPr>
          <p:cNvPr id="73" name="직사각형 72"/>
          <p:cNvSpPr/>
          <p:nvPr/>
        </p:nvSpPr>
        <p:spPr>
          <a:xfrm>
            <a:off x="6442075" y="3630613"/>
            <a:ext cx="1169988" cy="877887"/>
          </a:xfrm>
          <a:prstGeom prst="rect">
            <a:avLst/>
          </a:prstGeom>
          <a:noFill/>
          <a:ln w="3175">
            <a:solidFill>
              <a:srgbClr val="6774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solidFill>
                <a:prstClr val="white"/>
              </a:solidFill>
              <a:ea typeface="맑은 고딕" panose="020B0503020000020004" pitchFamily="50" charset="-127"/>
            </a:endParaRPr>
          </a:p>
        </p:txBody>
      </p:sp>
      <p:cxnSp>
        <p:nvCxnSpPr>
          <p:cNvPr id="74" name="직선 연결선 73"/>
          <p:cNvCxnSpPr/>
          <p:nvPr/>
        </p:nvCxnSpPr>
        <p:spPr>
          <a:xfrm>
            <a:off x="4046538" y="5864225"/>
            <a:ext cx="0" cy="404813"/>
          </a:xfrm>
          <a:prstGeom prst="line">
            <a:avLst/>
          </a:prstGeom>
          <a:ln>
            <a:solidFill>
              <a:srgbClr val="677477"/>
            </a:solidFill>
          </a:ln>
        </p:spPr>
        <p:style>
          <a:lnRef idx="1">
            <a:schemeClr val="accent1"/>
          </a:lnRef>
          <a:fillRef idx="0">
            <a:schemeClr val="accent1"/>
          </a:fillRef>
          <a:effectRef idx="0">
            <a:schemeClr val="accent1"/>
          </a:effectRef>
          <a:fontRef idx="minor">
            <a:schemeClr val="tx1"/>
          </a:fontRef>
        </p:style>
      </p:cxnSp>
      <p:grpSp>
        <p:nvGrpSpPr>
          <p:cNvPr id="75" name="그룹 74"/>
          <p:cNvGrpSpPr>
            <a:grpSpLocks/>
          </p:cNvGrpSpPr>
          <p:nvPr/>
        </p:nvGrpSpPr>
        <p:grpSpPr bwMode="auto">
          <a:xfrm>
            <a:off x="1943100" y="5624513"/>
            <a:ext cx="1943100" cy="652462"/>
            <a:chOff x="3021639" y="5527910"/>
            <a:chExt cx="2592131" cy="868697"/>
          </a:xfrm>
        </p:grpSpPr>
        <p:sp>
          <p:nvSpPr>
            <p:cNvPr id="9250" name="Freeform 13"/>
            <p:cNvSpPr>
              <a:spLocks noEditPoints="1"/>
            </p:cNvSpPr>
            <p:nvPr/>
          </p:nvSpPr>
          <p:spPr bwMode="auto">
            <a:xfrm>
              <a:off x="3089203" y="5865442"/>
              <a:ext cx="2495498" cy="53116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ko-KR" altLang="en-US"/>
            </a:p>
          </p:txBody>
        </p:sp>
        <p:pic>
          <p:nvPicPr>
            <p:cNvPr id="9251" name="그림 47"/>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21639" y="5527910"/>
              <a:ext cx="2592131" cy="31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8" name="그룹 77"/>
          <p:cNvGrpSpPr>
            <a:grpSpLocks/>
          </p:cNvGrpSpPr>
          <p:nvPr/>
        </p:nvGrpSpPr>
        <p:grpSpPr bwMode="auto">
          <a:xfrm>
            <a:off x="4189413" y="5924550"/>
            <a:ext cx="3175000" cy="298450"/>
            <a:chOff x="4513195" y="4934414"/>
            <a:chExt cx="3174683" cy="298748"/>
          </a:xfrm>
        </p:grpSpPr>
        <p:sp>
          <p:nvSpPr>
            <p:cNvPr id="79" name="TextBox 78"/>
            <p:cNvSpPr txBox="1"/>
            <p:nvPr/>
          </p:nvSpPr>
          <p:spPr>
            <a:xfrm>
              <a:off x="4517957" y="4934414"/>
              <a:ext cx="1460354" cy="139839"/>
            </a:xfrm>
            <a:custGeom>
              <a:avLst/>
              <a:gdLst/>
              <a:ahLst/>
              <a:cxnLst/>
              <a:rect l="l" t="t" r="r" b="b"/>
              <a:pathLst>
                <a:path w="1459830" h="140416">
                  <a:moveTo>
                    <a:pt x="1294025" y="114919"/>
                  </a:moveTo>
                  <a:lnTo>
                    <a:pt x="1302700" y="114919"/>
                  </a:lnTo>
                  <a:cubicBezTo>
                    <a:pt x="1303633" y="114938"/>
                    <a:pt x="1304432" y="115262"/>
                    <a:pt x="1305094" y="115891"/>
                  </a:cubicBezTo>
                  <a:cubicBezTo>
                    <a:pt x="1305757" y="116520"/>
                    <a:pt x="1306103" y="117341"/>
                    <a:pt x="1306133" y="118354"/>
                  </a:cubicBezTo>
                  <a:lnTo>
                    <a:pt x="1306133" y="135169"/>
                  </a:lnTo>
                  <a:cubicBezTo>
                    <a:pt x="1306114" y="136190"/>
                    <a:pt x="1305791" y="137041"/>
                    <a:pt x="1305162" y="137723"/>
                  </a:cubicBezTo>
                  <a:cubicBezTo>
                    <a:pt x="1304533" y="138404"/>
                    <a:pt x="1303712" y="138759"/>
                    <a:pt x="1302700" y="138785"/>
                  </a:cubicBezTo>
                  <a:lnTo>
                    <a:pt x="1294025" y="138785"/>
                  </a:lnTo>
                  <a:cubicBezTo>
                    <a:pt x="1293092" y="138759"/>
                    <a:pt x="1292294" y="138404"/>
                    <a:pt x="1291631" y="137723"/>
                  </a:cubicBezTo>
                  <a:cubicBezTo>
                    <a:pt x="1290968" y="137041"/>
                    <a:pt x="1290622" y="136190"/>
                    <a:pt x="1290592" y="135169"/>
                  </a:cubicBezTo>
                  <a:lnTo>
                    <a:pt x="1290592" y="118354"/>
                  </a:lnTo>
                  <a:cubicBezTo>
                    <a:pt x="1290611" y="117420"/>
                    <a:pt x="1290935" y="116621"/>
                    <a:pt x="1291563" y="115958"/>
                  </a:cubicBezTo>
                  <a:cubicBezTo>
                    <a:pt x="1292192" y="115296"/>
                    <a:pt x="1293013" y="114949"/>
                    <a:pt x="1294025" y="114919"/>
                  </a:cubicBezTo>
                  <a:close/>
                  <a:moveTo>
                    <a:pt x="1074950" y="114919"/>
                  </a:moveTo>
                  <a:lnTo>
                    <a:pt x="1083625" y="114919"/>
                  </a:lnTo>
                  <a:cubicBezTo>
                    <a:pt x="1084558" y="114938"/>
                    <a:pt x="1085356" y="115262"/>
                    <a:pt x="1086019" y="115891"/>
                  </a:cubicBezTo>
                  <a:cubicBezTo>
                    <a:pt x="1086682" y="116520"/>
                    <a:pt x="1087028" y="117341"/>
                    <a:pt x="1087058" y="118354"/>
                  </a:cubicBezTo>
                  <a:lnTo>
                    <a:pt x="1087058" y="135169"/>
                  </a:lnTo>
                  <a:cubicBezTo>
                    <a:pt x="1087039" y="136190"/>
                    <a:pt x="1086716" y="137041"/>
                    <a:pt x="1086087" y="137723"/>
                  </a:cubicBezTo>
                  <a:cubicBezTo>
                    <a:pt x="1085458" y="138404"/>
                    <a:pt x="1084637" y="138759"/>
                    <a:pt x="1083625" y="138785"/>
                  </a:cubicBezTo>
                  <a:lnTo>
                    <a:pt x="1074950" y="138785"/>
                  </a:lnTo>
                  <a:cubicBezTo>
                    <a:pt x="1074017" y="138759"/>
                    <a:pt x="1073219" y="138404"/>
                    <a:pt x="1072556" y="137723"/>
                  </a:cubicBezTo>
                  <a:cubicBezTo>
                    <a:pt x="1071893" y="137041"/>
                    <a:pt x="1071547" y="136190"/>
                    <a:pt x="1071517" y="135169"/>
                  </a:cubicBezTo>
                  <a:lnTo>
                    <a:pt x="1071517" y="118354"/>
                  </a:lnTo>
                  <a:cubicBezTo>
                    <a:pt x="1071536" y="117420"/>
                    <a:pt x="1071860" y="116621"/>
                    <a:pt x="1072488" y="115958"/>
                  </a:cubicBezTo>
                  <a:cubicBezTo>
                    <a:pt x="1073117" y="115296"/>
                    <a:pt x="1073938" y="114949"/>
                    <a:pt x="1074950" y="114919"/>
                  </a:cubicBezTo>
                  <a:close/>
                  <a:moveTo>
                    <a:pt x="436775" y="114919"/>
                  </a:moveTo>
                  <a:lnTo>
                    <a:pt x="445450" y="114919"/>
                  </a:lnTo>
                  <a:cubicBezTo>
                    <a:pt x="446383" y="114938"/>
                    <a:pt x="447182" y="115262"/>
                    <a:pt x="447844" y="115891"/>
                  </a:cubicBezTo>
                  <a:cubicBezTo>
                    <a:pt x="448507" y="116520"/>
                    <a:pt x="448853" y="117341"/>
                    <a:pt x="448883" y="118354"/>
                  </a:cubicBezTo>
                  <a:lnTo>
                    <a:pt x="448883" y="135169"/>
                  </a:lnTo>
                  <a:cubicBezTo>
                    <a:pt x="448864" y="136190"/>
                    <a:pt x="448541" y="137041"/>
                    <a:pt x="447912" y="137723"/>
                  </a:cubicBezTo>
                  <a:cubicBezTo>
                    <a:pt x="447283" y="138404"/>
                    <a:pt x="446462" y="138759"/>
                    <a:pt x="445450" y="138785"/>
                  </a:cubicBezTo>
                  <a:lnTo>
                    <a:pt x="436775" y="138785"/>
                  </a:lnTo>
                  <a:cubicBezTo>
                    <a:pt x="435842" y="138759"/>
                    <a:pt x="435044" y="138404"/>
                    <a:pt x="434381" y="137723"/>
                  </a:cubicBezTo>
                  <a:cubicBezTo>
                    <a:pt x="433718" y="137041"/>
                    <a:pt x="433372" y="136190"/>
                    <a:pt x="433342" y="135169"/>
                  </a:cubicBezTo>
                  <a:lnTo>
                    <a:pt x="433342" y="118354"/>
                  </a:lnTo>
                  <a:cubicBezTo>
                    <a:pt x="433361" y="117420"/>
                    <a:pt x="433685" y="116621"/>
                    <a:pt x="434313" y="115958"/>
                  </a:cubicBezTo>
                  <a:cubicBezTo>
                    <a:pt x="434942" y="115296"/>
                    <a:pt x="435763" y="114949"/>
                    <a:pt x="436775" y="114919"/>
                  </a:cubicBezTo>
                  <a:close/>
                  <a:moveTo>
                    <a:pt x="1008174" y="57889"/>
                  </a:moveTo>
                  <a:cubicBezTo>
                    <a:pt x="1001877" y="58017"/>
                    <a:pt x="997583" y="60115"/>
                    <a:pt x="995293" y="64181"/>
                  </a:cubicBezTo>
                  <a:cubicBezTo>
                    <a:pt x="993003" y="68247"/>
                    <a:pt x="991924" y="73512"/>
                    <a:pt x="992056" y="79977"/>
                  </a:cubicBezTo>
                  <a:lnTo>
                    <a:pt x="992056" y="94098"/>
                  </a:lnTo>
                  <a:cubicBezTo>
                    <a:pt x="991924" y="100650"/>
                    <a:pt x="993003" y="105968"/>
                    <a:pt x="995293" y="110053"/>
                  </a:cubicBezTo>
                  <a:cubicBezTo>
                    <a:pt x="997583" y="114138"/>
                    <a:pt x="1001877" y="116242"/>
                    <a:pt x="1008174" y="116367"/>
                  </a:cubicBezTo>
                  <a:cubicBezTo>
                    <a:pt x="1011193" y="116355"/>
                    <a:pt x="1013985" y="116242"/>
                    <a:pt x="1016551" y="116027"/>
                  </a:cubicBezTo>
                  <a:cubicBezTo>
                    <a:pt x="1019116" y="115812"/>
                    <a:pt x="1021274" y="115563"/>
                    <a:pt x="1023025" y="115280"/>
                  </a:cubicBezTo>
                  <a:lnTo>
                    <a:pt x="1023025" y="58795"/>
                  </a:lnTo>
                  <a:cubicBezTo>
                    <a:pt x="1020776" y="58519"/>
                    <a:pt x="1018301" y="58300"/>
                    <a:pt x="1015600" y="58138"/>
                  </a:cubicBezTo>
                  <a:cubicBezTo>
                    <a:pt x="1012898" y="57976"/>
                    <a:pt x="1010423" y="57893"/>
                    <a:pt x="1008174" y="57889"/>
                  </a:cubicBezTo>
                  <a:close/>
                  <a:moveTo>
                    <a:pt x="619639" y="57889"/>
                  </a:moveTo>
                  <a:cubicBezTo>
                    <a:pt x="617390" y="57893"/>
                    <a:pt x="614915" y="57976"/>
                    <a:pt x="612214" y="58138"/>
                  </a:cubicBezTo>
                  <a:cubicBezTo>
                    <a:pt x="609512" y="58300"/>
                    <a:pt x="607037" y="58519"/>
                    <a:pt x="604788" y="58795"/>
                  </a:cubicBezTo>
                  <a:lnTo>
                    <a:pt x="604788" y="115280"/>
                  </a:lnTo>
                  <a:cubicBezTo>
                    <a:pt x="606539" y="115563"/>
                    <a:pt x="608697" y="115812"/>
                    <a:pt x="611263" y="116027"/>
                  </a:cubicBezTo>
                  <a:cubicBezTo>
                    <a:pt x="613829" y="116242"/>
                    <a:pt x="616621" y="116355"/>
                    <a:pt x="619639" y="116367"/>
                  </a:cubicBezTo>
                  <a:cubicBezTo>
                    <a:pt x="625936" y="116242"/>
                    <a:pt x="630230" y="114138"/>
                    <a:pt x="632520" y="110053"/>
                  </a:cubicBezTo>
                  <a:cubicBezTo>
                    <a:pt x="634811" y="105968"/>
                    <a:pt x="635890" y="100650"/>
                    <a:pt x="635758" y="94098"/>
                  </a:cubicBezTo>
                  <a:lnTo>
                    <a:pt x="635758" y="79977"/>
                  </a:lnTo>
                  <a:cubicBezTo>
                    <a:pt x="635890" y="73512"/>
                    <a:pt x="634811" y="68247"/>
                    <a:pt x="632520" y="64181"/>
                  </a:cubicBezTo>
                  <a:cubicBezTo>
                    <a:pt x="630230" y="60115"/>
                    <a:pt x="625936" y="58017"/>
                    <a:pt x="619639" y="57889"/>
                  </a:cubicBezTo>
                  <a:close/>
                  <a:moveTo>
                    <a:pt x="512874" y="57889"/>
                  </a:moveTo>
                  <a:cubicBezTo>
                    <a:pt x="506577" y="58017"/>
                    <a:pt x="502283" y="60115"/>
                    <a:pt x="499993" y="64181"/>
                  </a:cubicBezTo>
                  <a:cubicBezTo>
                    <a:pt x="497703" y="68247"/>
                    <a:pt x="496624" y="73512"/>
                    <a:pt x="496756" y="79977"/>
                  </a:cubicBezTo>
                  <a:lnTo>
                    <a:pt x="496756" y="94098"/>
                  </a:lnTo>
                  <a:cubicBezTo>
                    <a:pt x="496624" y="100650"/>
                    <a:pt x="497703" y="105968"/>
                    <a:pt x="499993" y="110053"/>
                  </a:cubicBezTo>
                  <a:cubicBezTo>
                    <a:pt x="502283" y="114138"/>
                    <a:pt x="506577" y="116242"/>
                    <a:pt x="512874" y="116367"/>
                  </a:cubicBezTo>
                  <a:cubicBezTo>
                    <a:pt x="515893" y="116355"/>
                    <a:pt x="518685" y="116242"/>
                    <a:pt x="521251" y="116027"/>
                  </a:cubicBezTo>
                  <a:cubicBezTo>
                    <a:pt x="523816" y="115812"/>
                    <a:pt x="525974" y="115563"/>
                    <a:pt x="527725" y="115280"/>
                  </a:cubicBezTo>
                  <a:lnTo>
                    <a:pt x="527725" y="58795"/>
                  </a:lnTo>
                  <a:cubicBezTo>
                    <a:pt x="525476" y="58519"/>
                    <a:pt x="523001" y="58300"/>
                    <a:pt x="520300" y="58138"/>
                  </a:cubicBezTo>
                  <a:cubicBezTo>
                    <a:pt x="517598" y="57976"/>
                    <a:pt x="515123" y="57893"/>
                    <a:pt x="512874" y="57889"/>
                  </a:cubicBezTo>
                  <a:close/>
                  <a:moveTo>
                    <a:pt x="904123" y="57165"/>
                  </a:moveTo>
                  <a:cubicBezTo>
                    <a:pt x="899071" y="57177"/>
                    <a:pt x="895049" y="58875"/>
                    <a:pt x="892057" y="62261"/>
                  </a:cubicBezTo>
                  <a:cubicBezTo>
                    <a:pt x="889065" y="65646"/>
                    <a:pt x="887533" y="70651"/>
                    <a:pt x="887462" y="77275"/>
                  </a:cubicBezTo>
                  <a:lnTo>
                    <a:pt x="887462" y="78000"/>
                  </a:lnTo>
                  <a:lnTo>
                    <a:pt x="920422" y="78000"/>
                  </a:lnTo>
                  <a:lnTo>
                    <a:pt x="920422" y="77275"/>
                  </a:lnTo>
                  <a:cubicBezTo>
                    <a:pt x="920377" y="70572"/>
                    <a:pt x="918928" y="65544"/>
                    <a:pt x="916075" y="62193"/>
                  </a:cubicBezTo>
                  <a:cubicBezTo>
                    <a:pt x="913223" y="58841"/>
                    <a:pt x="909239" y="57165"/>
                    <a:pt x="904123" y="57165"/>
                  </a:cubicBezTo>
                  <a:close/>
                  <a:moveTo>
                    <a:pt x="799348" y="57165"/>
                  </a:moveTo>
                  <a:cubicBezTo>
                    <a:pt x="794296" y="57177"/>
                    <a:pt x="790274" y="58875"/>
                    <a:pt x="787282" y="62261"/>
                  </a:cubicBezTo>
                  <a:cubicBezTo>
                    <a:pt x="784290" y="65646"/>
                    <a:pt x="782758" y="70651"/>
                    <a:pt x="782687" y="77275"/>
                  </a:cubicBezTo>
                  <a:lnTo>
                    <a:pt x="782687" y="78000"/>
                  </a:lnTo>
                  <a:lnTo>
                    <a:pt x="815647" y="78000"/>
                  </a:lnTo>
                  <a:lnTo>
                    <a:pt x="815647" y="77275"/>
                  </a:lnTo>
                  <a:cubicBezTo>
                    <a:pt x="815602" y="70572"/>
                    <a:pt x="814153" y="65544"/>
                    <a:pt x="811300" y="62193"/>
                  </a:cubicBezTo>
                  <a:cubicBezTo>
                    <a:pt x="808448" y="58841"/>
                    <a:pt x="804464" y="57165"/>
                    <a:pt x="799348" y="57165"/>
                  </a:cubicBezTo>
                  <a:close/>
                  <a:moveTo>
                    <a:pt x="1232973" y="51917"/>
                  </a:moveTo>
                  <a:cubicBezTo>
                    <a:pt x="1224595" y="52011"/>
                    <a:pt x="1218447" y="54719"/>
                    <a:pt x="1214528" y="60041"/>
                  </a:cubicBezTo>
                  <a:cubicBezTo>
                    <a:pt x="1210609" y="65362"/>
                    <a:pt x="1208670" y="72732"/>
                    <a:pt x="1208711" y="82149"/>
                  </a:cubicBezTo>
                  <a:lnTo>
                    <a:pt x="1208711" y="95907"/>
                  </a:lnTo>
                  <a:cubicBezTo>
                    <a:pt x="1208659" y="105245"/>
                    <a:pt x="1210575" y="112592"/>
                    <a:pt x="1214460" y="117948"/>
                  </a:cubicBezTo>
                  <a:cubicBezTo>
                    <a:pt x="1218345" y="123303"/>
                    <a:pt x="1224516" y="126034"/>
                    <a:pt x="1232973" y="126139"/>
                  </a:cubicBezTo>
                  <a:cubicBezTo>
                    <a:pt x="1241358" y="126045"/>
                    <a:pt x="1247537" y="123337"/>
                    <a:pt x="1251509" y="118016"/>
                  </a:cubicBezTo>
                  <a:cubicBezTo>
                    <a:pt x="1255481" y="112694"/>
                    <a:pt x="1257450" y="105325"/>
                    <a:pt x="1257416" y="95907"/>
                  </a:cubicBezTo>
                  <a:lnTo>
                    <a:pt x="1257416" y="82149"/>
                  </a:lnTo>
                  <a:cubicBezTo>
                    <a:pt x="1257462" y="72811"/>
                    <a:pt x="1255515" y="65464"/>
                    <a:pt x="1251577" y="60109"/>
                  </a:cubicBezTo>
                  <a:cubicBezTo>
                    <a:pt x="1247639" y="54753"/>
                    <a:pt x="1241438" y="52023"/>
                    <a:pt x="1232973" y="51917"/>
                  </a:cubicBezTo>
                  <a:close/>
                  <a:moveTo>
                    <a:pt x="289189" y="39271"/>
                  </a:moveTo>
                  <a:lnTo>
                    <a:pt x="298961" y="39271"/>
                  </a:lnTo>
                  <a:cubicBezTo>
                    <a:pt x="299791" y="39301"/>
                    <a:pt x="300485" y="39601"/>
                    <a:pt x="301043" y="40171"/>
                  </a:cubicBezTo>
                  <a:cubicBezTo>
                    <a:pt x="301601" y="40740"/>
                    <a:pt x="301932" y="41399"/>
                    <a:pt x="302038" y="42149"/>
                  </a:cubicBezTo>
                  <a:lnTo>
                    <a:pt x="317059" y="124691"/>
                  </a:lnTo>
                  <a:cubicBezTo>
                    <a:pt x="317244" y="125732"/>
                    <a:pt x="317462" y="126365"/>
                    <a:pt x="317715" y="126592"/>
                  </a:cubicBezTo>
                  <a:cubicBezTo>
                    <a:pt x="317968" y="126818"/>
                    <a:pt x="318232" y="126908"/>
                    <a:pt x="318507" y="126863"/>
                  </a:cubicBezTo>
                  <a:cubicBezTo>
                    <a:pt x="318782" y="126875"/>
                    <a:pt x="319046" y="126716"/>
                    <a:pt x="319299" y="126388"/>
                  </a:cubicBezTo>
                  <a:cubicBezTo>
                    <a:pt x="319551" y="126060"/>
                    <a:pt x="319770" y="125494"/>
                    <a:pt x="319955" y="124691"/>
                  </a:cubicBezTo>
                  <a:lnTo>
                    <a:pt x="337690" y="55189"/>
                  </a:lnTo>
                  <a:cubicBezTo>
                    <a:pt x="338229" y="53224"/>
                    <a:pt x="339096" y="51823"/>
                    <a:pt x="340292" y="50987"/>
                  </a:cubicBezTo>
                  <a:cubicBezTo>
                    <a:pt x="341487" y="50152"/>
                    <a:pt x="343033" y="49745"/>
                    <a:pt x="344929" y="49768"/>
                  </a:cubicBezTo>
                  <a:lnTo>
                    <a:pt x="355064" y="49768"/>
                  </a:lnTo>
                  <a:cubicBezTo>
                    <a:pt x="356960" y="49745"/>
                    <a:pt x="358506" y="50152"/>
                    <a:pt x="359701" y="50987"/>
                  </a:cubicBezTo>
                  <a:cubicBezTo>
                    <a:pt x="360896" y="51823"/>
                    <a:pt x="361764" y="53224"/>
                    <a:pt x="362303" y="55189"/>
                  </a:cubicBezTo>
                  <a:lnTo>
                    <a:pt x="380038" y="124691"/>
                  </a:lnTo>
                  <a:cubicBezTo>
                    <a:pt x="380223" y="125494"/>
                    <a:pt x="380442" y="126060"/>
                    <a:pt x="380694" y="126388"/>
                  </a:cubicBezTo>
                  <a:cubicBezTo>
                    <a:pt x="380947" y="126716"/>
                    <a:pt x="381211" y="126875"/>
                    <a:pt x="381486" y="126863"/>
                  </a:cubicBezTo>
                  <a:cubicBezTo>
                    <a:pt x="381761" y="126908"/>
                    <a:pt x="382025" y="126818"/>
                    <a:pt x="382278" y="126592"/>
                  </a:cubicBezTo>
                  <a:cubicBezTo>
                    <a:pt x="382530" y="126365"/>
                    <a:pt x="382749" y="125732"/>
                    <a:pt x="382934" y="124691"/>
                  </a:cubicBezTo>
                  <a:lnTo>
                    <a:pt x="397955" y="42149"/>
                  </a:lnTo>
                  <a:cubicBezTo>
                    <a:pt x="398060" y="41399"/>
                    <a:pt x="398392" y="40740"/>
                    <a:pt x="398950" y="40171"/>
                  </a:cubicBezTo>
                  <a:cubicBezTo>
                    <a:pt x="399508" y="39601"/>
                    <a:pt x="400202" y="39301"/>
                    <a:pt x="401031" y="39271"/>
                  </a:cubicBezTo>
                  <a:lnTo>
                    <a:pt x="410804" y="39271"/>
                  </a:lnTo>
                  <a:cubicBezTo>
                    <a:pt x="411818" y="39309"/>
                    <a:pt x="412640" y="39683"/>
                    <a:pt x="413270" y="40395"/>
                  </a:cubicBezTo>
                  <a:cubicBezTo>
                    <a:pt x="413899" y="41107"/>
                    <a:pt x="414224" y="41932"/>
                    <a:pt x="414243" y="42868"/>
                  </a:cubicBezTo>
                  <a:cubicBezTo>
                    <a:pt x="414243" y="42967"/>
                    <a:pt x="414243" y="43088"/>
                    <a:pt x="414243" y="43231"/>
                  </a:cubicBezTo>
                  <a:cubicBezTo>
                    <a:pt x="414243" y="43375"/>
                    <a:pt x="414243" y="43496"/>
                    <a:pt x="414243" y="43594"/>
                  </a:cubicBezTo>
                  <a:lnTo>
                    <a:pt x="396688" y="127586"/>
                  </a:lnTo>
                  <a:cubicBezTo>
                    <a:pt x="395704" y="133085"/>
                    <a:pt x="394233" y="136585"/>
                    <a:pt x="392277" y="138087"/>
                  </a:cubicBezTo>
                  <a:cubicBezTo>
                    <a:pt x="390320" y="139589"/>
                    <a:pt x="386723" y="140244"/>
                    <a:pt x="381486" y="140052"/>
                  </a:cubicBezTo>
                  <a:cubicBezTo>
                    <a:pt x="376932" y="140221"/>
                    <a:pt x="373644" y="139476"/>
                    <a:pt x="371623" y="137816"/>
                  </a:cubicBezTo>
                  <a:cubicBezTo>
                    <a:pt x="369602" y="136156"/>
                    <a:pt x="367943" y="132565"/>
                    <a:pt x="366646" y="127044"/>
                  </a:cubicBezTo>
                  <a:lnTo>
                    <a:pt x="350901" y="65490"/>
                  </a:lnTo>
                  <a:cubicBezTo>
                    <a:pt x="350739" y="64883"/>
                    <a:pt x="350611" y="64514"/>
                    <a:pt x="350517" y="64382"/>
                  </a:cubicBezTo>
                  <a:cubicBezTo>
                    <a:pt x="350422" y="64250"/>
                    <a:pt x="350249" y="64197"/>
                    <a:pt x="349996" y="64223"/>
                  </a:cubicBezTo>
                  <a:cubicBezTo>
                    <a:pt x="349744" y="64197"/>
                    <a:pt x="349570" y="64250"/>
                    <a:pt x="349476" y="64382"/>
                  </a:cubicBezTo>
                  <a:cubicBezTo>
                    <a:pt x="349382" y="64514"/>
                    <a:pt x="349254" y="64883"/>
                    <a:pt x="349092" y="65490"/>
                  </a:cubicBezTo>
                  <a:lnTo>
                    <a:pt x="333347" y="127044"/>
                  </a:lnTo>
                  <a:cubicBezTo>
                    <a:pt x="332129" y="132170"/>
                    <a:pt x="330493" y="135648"/>
                    <a:pt x="328438" y="137477"/>
                  </a:cubicBezTo>
                  <a:cubicBezTo>
                    <a:pt x="326383" y="139307"/>
                    <a:pt x="323073" y="140165"/>
                    <a:pt x="318507" y="140052"/>
                  </a:cubicBezTo>
                  <a:cubicBezTo>
                    <a:pt x="313270" y="140232"/>
                    <a:pt x="309673" y="139555"/>
                    <a:pt x="307716" y="138019"/>
                  </a:cubicBezTo>
                  <a:cubicBezTo>
                    <a:pt x="305759" y="136484"/>
                    <a:pt x="304289" y="133006"/>
                    <a:pt x="303305" y="127586"/>
                  </a:cubicBezTo>
                  <a:lnTo>
                    <a:pt x="285750" y="43594"/>
                  </a:lnTo>
                  <a:cubicBezTo>
                    <a:pt x="285750" y="43496"/>
                    <a:pt x="285750" y="43375"/>
                    <a:pt x="285750" y="43231"/>
                  </a:cubicBezTo>
                  <a:cubicBezTo>
                    <a:pt x="285750" y="43088"/>
                    <a:pt x="285750" y="42967"/>
                    <a:pt x="285750" y="42868"/>
                  </a:cubicBezTo>
                  <a:cubicBezTo>
                    <a:pt x="285769" y="41932"/>
                    <a:pt x="286093" y="41107"/>
                    <a:pt x="286723" y="40395"/>
                  </a:cubicBezTo>
                  <a:cubicBezTo>
                    <a:pt x="287353" y="39683"/>
                    <a:pt x="288175" y="39309"/>
                    <a:pt x="289189" y="39271"/>
                  </a:cubicBezTo>
                  <a:close/>
                  <a:moveTo>
                    <a:pt x="146314" y="39271"/>
                  </a:moveTo>
                  <a:lnTo>
                    <a:pt x="156086" y="39271"/>
                  </a:lnTo>
                  <a:cubicBezTo>
                    <a:pt x="156916" y="39301"/>
                    <a:pt x="157610" y="39601"/>
                    <a:pt x="158168" y="40171"/>
                  </a:cubicBezTo>
                  <a:cubicBezTo>
                    <a:pt x="158726" y="40740"/>
                    <a:pt x="159057" y="41399"/>
                    <a:pt x="159163" y="42149"/>
                  </a:cubicBezTo>
                  <a:lnTo>
                    <a:pt x="174184" y="124691"/>
                  </a:lnTo>
                  <a:cubicBezTo>
                    <a:pt x="174369" y="125732"/>
                    <a:pt x="174587" y="126365"/>
                    <a:pt x="174840" y="126592"/>
                  </a:cubicBezTo>
                  <a:cubicBezTo>
                    <a:pt x="175093" y="126818"/>
                    <a:pt x="175357" y="126908"/>
                    <a:pt x="175632" y="126863"/>
                  </a:cubicBezTo>
                  <a:cubicBezTo>
                    <a:pt x="175907" y="126875"/>
                    <a:pt x="176171" y="126716"/>
                    <a:pt x="176424" y="126388"/>
                  </a:cubicBezTo>
                  <a:cubicBezTo>
                    <a:pt x="176676" y="126060"/>
                    <a:pt x="176895" y="125494"/>
                    <a:pt x="177080" y="124691"/>
                  </a:cubicBezTo>
                  <a:lnTo>
                    <a:pt x="194815" y="55189"/>
                  </a:lnTo>
                  <a:cubicBezTo>
                    <a:pt x="195354" y="53224"/>
                    <a:pt x="196221" y="51823"/>
                    <a:pt x="197417" y="50987"/>
                  </a:cubicBezTo>
                  <a:cubicBezTo>
                    <a:pt x="198612" y="50152"/>
                    <a:pt x="200158" y="49745"/>
                    <a:pt x="202054" y="49768"/>
                  </a:cubicBezTo>
                  <a:lnTo>
                    <a:pt x="212189" y="49768"/>
                  </a:lnTo>
                  <a:cubicBezTo>
                    <a:pt x="214085" y="49745"/>
                    <a:pt x="215631" y="50152"/>
                    <a:pt x="216826" y="50987"/>
                  </a:cubicBezTo>
                  <a:cubicBezTo>
                    <a:pt x="218021" y="51823"/>
                    <a:pt x="218889" y="53224"/>
                    <a:pt x="219428" y="55189"/>
                  </a:cubicBezTo>
                  <a:lnTo>
                    <a:pt x="237163" y="124691"/>
                  </a:lnTo>
                  <a:cubicBezTo>
                    <a:pt x="237348" y="125494"/>
                    <a:pt x="237567" y="126060"/>
                    <a:pt x="237819" y="126388"/>
                  </a:cubicBezTo>
                  <a:cubicBezTo>
                    <a:pt x="238072" y="126716"/>
                    <a:pt x="238336" y="126875"/>
                    <a:pt x="238611" y="126863"/>
                  </a:cubicBezTo>
                  <a:cubicBezTo>
                    <a:pt x="238886" y="126908"/>
                    <a:pt x="239150" y="126818"/>
                    <a:pt x="239403" y="126592"/>
                  </a:cubicBezTo>
                  <a:cubicBezTo>
                    <a:pt x="239655" y="126365"/>
                    <a:pt x="239874" y="125732"/>
                    <a:pt x="240059" y="124691"/>
                  </a:cubicBezTo>
                  <a:lnTo>
                    <a:pt x="255080" y="42149"/>
                  </a:lnTo>
                  <a:cubicBezTo>
                    <a:pt x="255185" y="41399"/>
                    <a:pt x="255517" y="40740"/>
                    <a:pt x="256075" y="40171"/>
                  </a:cubicBezTo>
                  <a:cubicBezTo>
                    <a:pt x="256633" y="39601"/>
                    <a:pt x="257327" y="39301"/>
                    <a:pt x="258156" y="39271"/>
                  </a:cubicBezTo>
                  <a:lnTo>
                    <a:pt x="267929" y="39271"/>
                  </a:lnTo>
                  <a:cubicBezTo>
                    <a:pt x="268943" y="39309"/>
                    <a:pt x="269765" y="39683"/>
                    <a:pt x="270395" y="40395"/>
                  </a:cubicBezTo>
                  <a:cubicBezTo>
                    <a:pt x="271024" y="41107"/>
                    <a:pt x="271349" y="41932"/>
                    <a:pt x="271368" y="42868"/>
                  </a:cubicBezTo>
                  <a:cubicBezTo>
                    <a:pt x="271368" y="42967"/>
                    <a:pt x="271368" y="43088"/>
                    <a:pt x="271368" y="43231"/>
                  </a:cubicBezTo>
                  <a:cubicBezTo>
                    <a:pt x="271368" y="43375"/>
                    <a:pt x="271368" y="43496"/>
                    <a:pt x="271368" y="43594"/>
                  </a:cubicBezTo>
                  <a:lnTo>
                    <a:pt x="253813" y="127586"/>
                  </a:lnTo>
                  <a:cubicBezTo>
                    <a:pt x="252829" y="133085"/>
                    <a:pt x="251358" y="136585"/>
                    <a:pt x="249402" y="138087"/>
                  </a:cubicBezTo>
                  <a:cubicBezTo>
                    <a:pt x="247445" y="139589"/>
                    <a:pt x="243848" y="140244"/>
                    <a:pt x="238611" y="140052"/>
                  </a:cubicBezTo>
                  <a:cubicBezTo>
                    <a:pt x="234057" y="140221"/>
                    <a:pt x="230769" y="139476"/>
                    <a:pt x="228748" y="137816"/>
                  </a:cubicBezTo>
                  <a:cubicBezTo>
                    <a:pt x="226727" y="136156"/>
                    <a:pt x="225068" y="132565"/>
                    <a:pt x="223771" y="127044"/>
                  </a:cubicBezTo>
                  <a:lnTo>
                    <a:pt x="208026" y="65490"/>
                  </a:lnTo>
                  <a:cubicBezTo>
                    <a:pt x="207864" y="64883"/>
                    <a:pt x="207736" y="64514"/>
                    <a:pt x="207642" y="64382"/>
                  </a:cubicBezTo>
                  <a:cubicBezTo>
                    <a:pt x="207547" y="64250"/>
                    <a:pt x="207374" y="64197"/>
                    <a:pt x="207121" y="64223"/>
                  </a:cubicBezTo>
                  <a:cubicBezTo>
                    <a:pt x="206869" y="64197"/>
                    <a:pt x="206695" y="64250"/>
                    <a:pt x="206601" y="64382"/>
                  </a:cubicBezTo>
                  <a:cubicBezTo>
                    <a:pt x="206507" y="64514"/>
                    <a:pt x="206379" y="64883"/>
                    <a:pt x="206217" y="65490"/>
                  </a:cubicBezTo>
                  <a:lnTo>
                    <a:pt x="190472" y="127044"/>
                  </a:lnTo>
                  <a:cubicBezTo>
                    <a:pt x="189254" y="132170"/>
                    <a:pt x="187618" y="135648"/>
                    <a:pt x="185563" y="137477"/>
                  </a:cubicBezTo>
                  <a:cubicBezTo>
                    <a:pt x="183508" y="139307"/>
                    <a:pt x="180198" y="140165"/>
                    <a:pt x="175632" y="140052"/>
                  </a:cubicBezTo>
                  <a:cubicBezTo>
                    <a:pt x="170395" y="140232"/>
                    <a:pt x="166798" y="139555"/>
                    <a:pt x="164841" y="138019"/>
                  </a:cubicBezTo>
                  <a:cubicBezTo>
                    <a:pt x="162884" y="136484"/>
                    <a:pt x="161414" y="133006"/>
                    <a:pt x="160430" y="127586"/>
                  </a:cubicBezTo>
                  <a:lnTo>
                    <a:pt x="142875" y="43594"/>
                  </a:lnTo>
                  <a:cubicBezTo>
                    <a:pt x="142875" y="43496"/>
                    <a:pt x="142875" y="43375"/>
                    <a:pt x="142875" y="43231"/>
                  </a:cubicBezTo>
                  <a:cubicBezTo>
                    <a:pt x="142875" y="43088"/>
                    <a:pt x="142875" y="42967"/>
                    <a:pt x="142875" y="42868"/>
                  </a:cubicBezTo>
                  <a:cubicBezTo>
                    <a:pt x="142894" y="41932"/>
                    <a:pt x="143218" y="41107"/>
                    <a:pt x="143848" y="40395"/>
                  </a:cubicBezTo>
                  <a:cubicBezTo>
                    <a:pt x="144478" y="39683"/>
                    <a:pt x="145300" y="39309"/>
                    <a:pt x="146314" y="39271"/>
                  </a:cubicBezTo>
                  <a:close/>
                  <a:moveTo>
                    <a:pt x="3439" y="39271"/>
                  </a:moveTo>
                  <a:lnTo>
                    <a:pt x="13211" y="39271"/>
                  </a:lnTo>
                  <a:cubicBezTo>
                    <a:pt x="14041" y="39301"/>
                    <a:pt x="14735" y="39601"/>
                    <a:pt x="15293" y="40171"/>
                  </a:cubicBezTo>
                  <a:cubicBezTo>
                    <a:pt x="15851" y="40740"/>
                    <a:pt x="16182" y="41399"/>
                    <a:pt x="16288" y="42149"/>
                  </a:cubicBezTo>
                  <a:lnTo>
                    <a:pt x="31309" y="124691"/>
                  </a:lnTo>
                  <a:cubicBezTo>
                    <a:pt x="31494" y="125732"/>
                    <a:pt x="31712" y="126365"/>
                    <a:pt x="31965" y="126592"/>
                  </a:cubicBezTo>
                  <a:cubicBezTo>
                    <a:pt x="32218" y="126818"/>
                    <a:pt x="32482" y="126908"/>
                    <a:pt x="32757" y="126863"/>
                  </a:cubicBezTo>
                  <a:cubicBezTo>
                    <a:pt x="33032" y="126875"/>
                    <a:pt x="33296" y="126716"/>
                    <a:pt x="33549" y="126388"/>
                  </a:cubicBezTo>
                  <a:cubicBezTo>
                    <a:pt x="33801" y="126060"/>
                    <a:pt x="34020" y="125494"/>
                    <a:pt x="34205" y="124691"/>
                  </a:cubicBezTo>
                  <a:lnTo>
                    <a:pt x="51940" y="55189"/>
                  </a:lnTo>
                  <a:cubicBezTo>
                    <a:pt x="52479" y="53224"/>
                    <a:pt x="53346" y="51823"/>
                    <a:pt x="54542" y="50987"/>
                  </a:cubicBezTo>
                  <a:cubicBezTo>
                    <a:pt x="55737" y="50152"/>
                    <a:pt x="57283" y="49745"/>
                    <a:pt x="59179" y="49768"/>
                  </a:cubicBezTo>
                  <a:lnTo>
                    <a:pt x="69314" y="49768"/>
                  </a:lnTo>
                  <a:cubicBezTo>
                    <a:pt x="71210" y="49745"/>
                    <a:pt x="72756" y="50152"/>
                    <a:pt x="73951" y="50987"/>
                  </a:cubicBezTo>
                  <a:cubicBezTo>
                    <a:pt x="75146" y="51823"/>
                    <a:pt x="76014" y="53224"/>
                    <a:pt x="76553" y="55189"/>
                  </a:cubicBezTo>
                  <a:lnTo>
                    <a:pt x="94288" y="124691"/>
                  </a:lnTo>
                  <a:cubicBezTo>
                    <a:pt x="94473" y="125494"/>
                    <a:pt x="94692" y="126060"/>
                    <a:pt x="94944" y="126388"/>
                  </a:cubicBezTo>
                  <a:cubicBezTo>
                    <a:pt x="95197" y="126716"/>
                    <a:pt x="95461" y="126875"/>
                    <a:pt x="95736" y="126863"/>
                  </a:cubicBezTo>
                  <a:cubicBezTo>
                    <a:pt x="96011" y="126908"/>
                    <a:pt x="96275" y="126818"/>
                    <a:pt x="96528" y="126592"/>
                  </a:cubicBezTo>
                  <a:cubicBezTo>
                    <a:pt x="96780" y="126365"/>
                    <a:pt x="96999" y="125732"/>
                    <a:pt x="97184" y="124691"/>
                  </a:cubicBezTo>
                  <a:lnTo>
                    <a:pt x="112205" y="42149"/>
                  </a:lnTo>
                  <a:cubicBezTo>
                    <a:pt x="112310" y="41399"/>
                    <a:pt x="112642" y="40740"/>
                    <a:pt x="113200" y="40171"/>
                  </a:cubicBezTo>
                  <a:cubicBezTo>
                    <a:pt x="113758" y="39601"/>
                    <a:pt x="114452" y="39301"/>
                    <a:pt x="115281" y="39271"/>
                  </a:cubicBezTo>
                  <a:lnTo>
                    <a:pt x="125054" y="39271"/>
                  </a:lnTo>
                  <a:cubicBezTo>
                    <a:pt x="126068" y="39309"/>
                    <a:pt x="126890" y="39683"/>
                    <a:pt x="127520" y="40395"/>
                  </a:cubicBezTo>
                  <a:cubicBezTo>
                    <a:pt x="128149" y="41107"/>
                    <a:pt x="128474" y="41932"/>
                    <a:pt x="128493" y="42868"/>
                  </a:cubicBezTo>
                  <a:cubicBezTo>
                    <a:pt x="128493" y="42967"/>
                    <a:pt x="128493" y="43088"/>
                    <a:pt x="128493" y="43231"/>
                  </a:cubicBezTo>
                  <a:cubicBezTo>
                    <a:pt x="128493" y="43375"/>
                    <a:pt x="128493" y="43496"/>
                    <a:pt x="128493" y="43594"/>
                  </a:cubicBezTo>
                  <a:lnTo>
                    <a:pt x="110938" y="127586"/>
                  </a:lnTo>
                  <a:cubicBezTo>
                    <a:pt x="109954" y="133085"/>
                    <a:pt x="108484" y="136585"/>
                    <a:pt x="106527" y="138087"/>
                  </a:cubicBezTo>
                  <a:cubicBezTo>
                    <a:pt x="104570" y="139589"/>
                    <a:pt x="100973" y="140244"/>
                    <a:pt x="95736" y="140052"/>
                  </a:cubicBezTo>
                  <a:cubicBezTo>
                    <a:pt x="91182" y="140221"/>
                    <a:pt x="87894" y="139476"/>
                    <a:pt x="85873" y="137816"/>
                  </a:cubicBezTo>
                  <a:cubicBezTo>
                    <a:pt x="83852" y="136156"/>
                    <a:pt x="82193" y="132565"/>
                    <a:pt x="80896" y="127044"/>
                  </a:cubicBezTo>
                  <a:lnTo>
                    <a:pt x="65151" y="65490"/>
                  </a:lnTo>
                  <a:cubicBezTo>
                    <a:pt x="64989" y="64883"/>
                    <a:pt x="64861" y="64514"/>
                    <a:pt x="64767" y="64382"/>
                  </a:cubicBezTo>
                  <a:cubicBezTo>
                    <a:pt x="64672" y="64250"/>
                    <a:pt x="64499" y="64197"/>
                    <a:pt x="64246" y="64223"/>
                  </a:cubicBezTo>
                  <a:cubicBezTo>
                    <a:pt x="63994" y="64197"/>
                    <a:pt x="63820" y="64250"/>
                    <a:pt x="63726" y="64382"/>
                  </a:cubicBezTo>
                  <a:cubicBezTo>
                    <a:pt x="63632" y="64514"/>
                    <a:pt x="63504" y="64883"/>
                    <a:pt x="63342" y="65490"/>
                  </a:cubicBezTo>
                  <a:lnTo>
                    <a:pt x="47597" y="127044"/>
                  </a:lnTo>
                  <a:cubicBezTo>
                    <a:pt x="46379" y="132170"/>
                    <a:pt x="44743" y="135648"/>
                    <a:pt x="42688" y="137477"/>
                  </a:cubicBezTo>
                  <a:cubicBezTo>
                    <a:pt x="40633" y="139307"/>
                    <a:pt x="37323" y="140165"/>
                    <a:pt x="32757" y="140052"/>
                  </a:cubicBezTo>
                  <a:cubicBezTo>
                    <a:pt x="27520" y="140232"/>
                    <a:pt x="23923" y="139555"/>
                    <a:pt x="21966" y="138019"/>
                  </a:cubicBezTo>
                  <a:cubicBezTo>
                    <a:pt x="20009" y="136484"/>
                    <a:pt x="18539" y="133006"/>
                    <a:pt x="17555" y="127586"/>
                  </a:cubicBezTo>
                  <a:lnTo>
                    <a:pt x="0" y="43594"/>
                  </a:lnTo>
                  <a:cubicBezTo>
                    <a:pt x="0" y="43496"/>
                    <a:pt x="0" y="43375"/>
                    <a:pt x="0" y="43231"/>
                  </a:cubicBezTo>
                  <a:cubicBezTo>
                    <a:pt x="0" y="43088"/>
                    <a:pt x="0" y="42967"/>
                    <a:pt x="0" y="42868"/>
                  </a:cubicBezTo>
                  <a:cubicBezTo>
                    <a:pt x="19" y="41932"/>
                    <a:pt x="343" y="41107"/>
                    <a:pt x="973" y="40395"/>
                  </a:cubicBezTo>
                  <a:cubicBezTo>
                    <a:pt x="1603" y="39683"/>
                    <a:pt x="2425" y="39309"/>
                    <a:pt x="3439" y="39271"/>
                  </a:cubicBezTo>
                  <a:close/>
                  <a:moveTo>
                    <a:pt x="1232973" y="38004"/>
                  </a:moveTo>
                  <a:cubicBezTo>
                    <a:pt x="1246297" y="38181"/>
                    <a:pt x="1256348" y="42212"/>
                    <a:pt x="1263126" y="50097"/>
                  </a:cubicBezTo>
                  <a:cubicBezTo>
                    <a:pt x="1269904" y="57983"/>
                    <a:pt x="1273302" y="68667"/>
                    <a:pt x="1273319" y="82149"/>
                  </a:cubicBezTo>
                  <a:lnTo>
                    <a:pt x="1273319" y="95907"/>
                  </a:lnTo>
                  <a:cubicBezTo>
                    <a:pt x="1273302" y="109389"/>
                    <a:pt x="1269904" y="120073"/>
                    <a:pt x="1263126" y="127959"/>
                  </a:cubicBezTo>
                  <a:cubicBezTo>
                    <a:pt x="1256348" y="135845"/>
                    <a:pt x="1246297" y="139876"/>
                    <a:pt x="1232973" y="140052"/>
                  </a:cubicBezTo>
                  <a:cubicBezTo>
                    <a:pt x="1219657" y="139876"/>
                    <a:pt x="1209637" y="135845"/>
                    <a:pt x="1202912" y="127959"/>
                  </a:cubicBezTo>
                  <a:cubicBezTo>
                    <a:pt x="1196186" y="120073"/>
                    <a:pt x="1192819" y="109389"/>
                    <a:pt x="1192808" y="95907"/>
                  </a:cubicBezTo>
                  <a:lnTo>
                    <a:pt x="1192808" y="82149"/>
                  </a:lnTo>
                  <a:cubicBezTo>
                    <a:pt x="1192819" y="68667"/>
                    <a:pt x="1196186" y="57983"/>
                    <a:pt x="1202912" y="50097"/>
                  </a:cubicBezTo>
                  <a:cubicBezTo>
                    <a:pt x="1209637" y="42212"/>
                    <a:pt x="1219657" y="38181"/>
                    <a:pt x="1232973" y="38004"/>
                  </a:cubicBezTo>
                  <a:close/>
                  <a:moveTo>
                    <a:pt x="1145608" y="38004"/>
                  </a:moveTo>
                  <a:cubicBezTo>
                    <a:pt x="1149820" y="38020"/>
                    <a:pt x="1153884" y="38215"/>
                    <a:pt x="1157802" y="38592"/>
                  </a:cubicBezTo>
                  <a:cubicBezTo>
                    <a:pt x="1161719" y="38968"/>
                    <a:pt x="1165195" y="39435"/>
                    <a:pt x="1168230" y="39992"/>
                  </a:cubicBezTo>
                  <a:cubicBezTo>
                    <a:pt x="1169648" y="40237"/>
                    <a:pt x="1170613" y="40651"/>
                    <a:pt x="1171126" y="41234"/>
                  </a:cubicBezTo>
                  <a:cubicBezTo>
                    <a:pt x="1171639" y="41818"/>
                    <a:pt x="1171880" y="42728"/>
                    <a:pt x="1171850" y="43967"/>
                  </a:cubicBezTo>
                  <a:lnTo>
                    <a:pt x="1171850" y="50471"/>
                  </a:lnTo>
                  <a:cubicBezTo>
                    <a:pt x="1171823" y="51375"/>
                    <a:pt x="1171514" y="52053"/>
                    <a:pt x="1170922" y="52506"/>
                  </a:cubicBezTo>
                  <a:cubicBezTo>
                    <a:pt x="1170330" y="52958"/>
                    <a:pt x="1169614" y="53184"/>
                    <a:pt x="1168773" y="53184"/>
                  </a:cubicBezTo>
                  <a:cubicBezTo>
                    <a:pt x="1168441" y="53184"/>
                    <a:pt x="1168200" y="53184"/>
                    <a:pt x="1168049" y="53184"/>
                  </a:cubicBezTo>
                  <a:cubicBezTo>
                    <a:pt x="1164185" y="52735"/>
                    <a:pt x="1160558" y="52411"/>
                    <a:pt x="1157168" y="52211"/>
                  </a:cubicBezTo>
                  <a:cubicBezTo>
                    <a:pt x="1153779" y="52011"/>
                    <a:pt x="1149925" y="51913"/>
                    <a:pt x="1145608" y="51917"/>
                  </a:cubicBezTo>
                  <a:cubicBezTo>
                    <a:pt x="1138332" y="51891"/>
                    <a:pt x="1132752" y="54342"/>
                    <a:pt x="1128868" y="59271"/>
                  </a:cubicBezTo>
                  <a:cubicBezTo>
                    <a:pt x="1124985" y="64201"/>
                    <a:pt x="1123024" y="71766"/>
                    <a:pt x="1122986" y="81968"/>
                  </a:cubicBezTo>
                  <a:lnTo>
                    <a:pt x="1122986" y="96088"/>
                  </a:lnTo>
                  <a:cubicBezTo>
                    <a:pt x="1123013" y="106211"/>
                    <a:pt x="1124951" y="113754"/>
                    <a:pt x="1128800" y="118717"/>
                  </a:cubicBezTo>
                  <a:cubicBezTo>
                    <a:pt x="1132650" y="123680"/>
                    <a:pt x="1138252" y="126154"/>
                    <a:pt x="1145608" y="126139"/>
                  </a:cubicBezTo>
                  <a:cubicBezTo>
                    <a:pt x="1149925" y="126143"/>
                    <a:pt x="1153779" y="126045"/>
                    <a:pt x="1157168" y="125845"/>
                  </a:cubicBezTo>
                  <a:cubicBezTo>
                    <a:pt x="1160558" y="125645"/>
                    <a:pt x="1164185" y="125321"/>
                    <a:pt x="1168049" y="124872"/>
                  </a:cubicBezTo>
                  <a:cubicBezTo>
                    <a:pt x="1168200" y="124872"/>
                    <a:pt x="1168441" y="124872"/>
                    <a:pt x="1168773" y="124872"/>
                  </a:cubicBezTo>
                  <a:cubicBezTo>
                    <a:pt x="1169614" y="124872"/>
                    <a:pt x="1170330" y="125098"/>
                    <a:pt x="1170922" y="125551"/>
                  </a:cubicBezTo>
                  <a:cubicBezTo>
                    <a:pt x="1171514" y="126003"/>
                    <a:pt x="1171823" y="126681"/>
                    <a:pt x="1171850" y="127585"/>
                  </a:cubicBezTo>
                  <a:lnTo>
                    <a:pt x="1171850" y="134089"/>
                  </a:lnTo>
                  <a:cubicBezTo>
                    <a:pt x="1171880" y="135249"/>
                    <a:pt x="1171639" y="136137"/>
                    <a:pt x="1171126" y="136754"/>
                  </a:cubicBezTo>
                  <a:cubicBezTo>
                    <a:pt x="1170613" y="137372"/>
                    <a:pt x="1169648" y="137808"/>
                    <a:pt x="1168230" y="138064"/>
                  </a:cubicBezTo>
                  <a:cubicBezTo>
                    <a:pt x="1165206" y="138621"/>
                    <a:pt x="1161753" y="139088"/>
                    <a:pt x="1157869" y="139465"/>
                  </a:cubicBezTo>
                  <a:cubicBezTo>
                    <a:pt x="1153986" y="139841"/>
                    <a:pt x="1149899" y="140037"/>
                    <a:pt x="1145608" y="140052"/>
                  </a:cubicBezTo>
                  <a:cubicBezTo>
                    <a:pt x="1133236" y="139883"/>
                    <a:pt x="1123739" y="135882"/>
                    <a:pt x="1117117" y="128049"/>
                  </a:cubicBezTo>
                  <a:cubicBezTo>
                    <a:pt x="1110495" y="120216"/>
                    <a:pt x="1107150" y="109563"/>
                    <a:pt x="1107083" y="96088"/>
                  </a:cubicBezTo>
                  <a:lnTo>
                    <a:pt x="1107083" y="81968"/>
                  </a:lnTo>
                  <a:cubicBezTo>
                    <a:pt x="1107139" y="68494"/>
                    <a:pt x="1110461" y="57840"/>
                    <a:pt x="1117049" y="50007"/>
                  </a:cubicBezTo>
                  <a:cubicBezTo>
                    <a:pt x="1123638" y="42174"/>
                    <a:pt x="1133157" y="38173"/>
                    <a:pt x="1145608" y="38004"/>
                  </a:cubicBezTo>
                  <a:close/>
                  <a:moveTo>
                    <a:pt x="1456030" y="37993"/>
                  </a:moveTo>
                  <a:cubicBezTo>
                    <a:pt x="1458564" y="37993"/>
                    <a:pt x="1459830" y="39079"/>
                    <a:pt x="1459830" y="41251"/>
                  </a:cubicBezTo>
                  <a:lnTo>
                    <a:pt x="1459830" y="48671"/>
                  </a:lnTo>
                  <a:cubicBezTo>
                    <a:pt x="1459830" y="50692"/>
                    <a:pt x="1458564" y="51717"/>
                    <a:pt x="1456030" y="51747"/>
                  </a:cubicBezTo>
                  <a:cubicBezTo>
                    <a:pt x="1451913" y="51725"/>
                    <a:pt x="1447841" y="52313"/>
                    <a:pt x="1443814" y="53512"/>
                  </a:cubicBezTo>
                  <a:cubicBezTo>
                    <a:pt x="1439787" y="54711"/>
                    <a:pt x="1435534" y="56656"/>
                    <a:pt x="1431055" y="59348"/>
                  </a:cubicBezTo>
                  <a:lnTo>
                    <a:pt x="1431055" y="135177"/>
                  </a:lnTo>
                  <a:cubicBezTo>
                    <a:pt x="1431029" y="136119"/>
                    <a:pt x="1430674" y="136949"/>
                    <a:pt x="1429992" y="137665"/>
                  </a:cubicBezTo>
                  <a:cubicBezTo>
                    <a:pt x="1429310" y="138382"/>
                    <a:pt x="1428458" y="138759"/>
                    <a:pt x="1427436" y="138796"/>
                  </a:cubicBezTo>
                  <a:lnTo>
                    <a:pt x="1418568" y="138796"/>
                  </a:lnTo>
                  <a:cubicBezTo>
                    <a:pt x="1417633" y="138770"/>
                    <a:pt x="1416834" y="138415"/>
                    <a:pt x="1416170" y="137733"/>
                  </a:cubicBezTo>
                  <a:cubicBezTo>
                    <a:pt x="1415507" y="137051"/>
                    <a:pt x="1415160" y="136199"/>
                    <a:pt x="1415129" y="135177"/>
                  </a:cubicBezTo>
                  <a:lnTo>
                    <a:pt x="1415129" y="42880"/>
                  </a:lnTo>
                  <a:cubicBezTo>
                    <a:pt x="1415148" y="41858"/>
                    <a:pt x="1415473" y="41006"/>
                    <a:pt x="1416102" y="40323"/>
                  </a:cubicBezTo>
                  <a:cubicBezTo>
                    <a:pt x="1416732" y="39641"/>
                    <a:pt x="1417554" y="39286"/>
                    <a:pt x="1418568" y="39260"/>
                  </a:cubicBezTo>
                  <a:lnTo>
                    <a:pt x="1427074" y="39260"/>
                  </a:lnTo>
                  <a:cubicBezTo>
                    <a:pt x="1428088" y="39286"/>
                    <a:pt x="1428910" y="39641"/>
                    <a:pt x="1429540" y="40323"/>
                  </a:cubicBezTo>
                  <a:cubicBezTo>
                    <a:pt x="1430169" y="41006"/>
                    <a:pt x="1430494" y="41858"/>
                    <a:pt x="1430512" y="42880"/>
                  </a:cubicBezTo>
                  <a:lnTo>
                    <a:pt x="1430512" y="46680"/>
                  </a:lnTo>
                  <a:cubicBezTo>
                    <a:pt x="1435025" y="43547"/>
                    <a:pt x="1439391" y="41307"/>
                    <a:pt x="1443610" y="39961"/>
                  </a:cubicBezTo>
                  <a:cubicBezTo>
                    <a:pt x="1447829" y="38615"/>
                    <a:pt x="1451969" y="37959"/>
                    <a:pt x="1456030" y="37993"/>
                  </a:cubicBezTo>
                  <a:close/>
                  <a:moveTo>
                    <a:pt x="904304" y="33661"/>
                  </a:moveTo>
                  <a:cubicBezTo>
                    <a:pt x="919151" y="33935"/>
                    <a:pt x="930309" y="38449"/>
                    <a:pt x="937779" y="47204"/>
                  </a:cubicBezTo>
                  <a:cubicBezTo>
                    <a:pt x="945248" y="55958"/>
                    <a:pt x="948986" y="67308"/>
                    <a:pt x="948993" y="81253"/>
                  </a:cubicBezTo>
                  <a:lnTo>
                    <a:pt x="948993" y="91737"/>
                  </a:lnTo>
                  <a:cubicBezTo>
                    <a:pt x="948982" y="93104"/>
                    <a:pt x="948643" y="94166"/>
                    <a:pt x="947976" y="94923"/>
                  </a:cubicBezTo>
                  <a:cubicBezTo>
                    <a:pt x="947309" y="95679"/>
                    <a:pt x="946382" y="96064"/>
                    <a:pt x="945196" y="96075"/>
                  </a:cubicBezTo>
                  <a:lnTo>
                    <a:pt x="887462" y="96075"/>
                  </a:lnTo>
                  <a:lnTo>
                    <a:pt x="887462" y="96437"/>
                  </a:lnTo>
                  <a:cubicBezTo>
                    <a:pt x="887345" y="101778"/>
                    <a:pt x="888665" y="106360"/>
                    <a:pt x="891423" y="110184"/>
                  </a:cubicBezTo>
                  <a:cubicBezTo>
                    <a:pt x="894181" y="114008"/>
                    <a:pt x="899079" y="116008"/>
                    <a:pt x="906115" y="116186"/>
                  </a:cubicBezTo>
                  <a:cubicBezTo>
                    <a:pt x="912102" y="116163"/>
                    <a:pt x="918414" y="115982"/>
                    <a:pt x="925051" y="115642"/>
                  </a:cubicBezTo>
                  <a:cubicBezTo>
                    <a:pt x="931689" y="115302"/>
                    <a:pt x="936957" y="114940"/>
                    <a:pt x="940856" y="114555"/>
                  </a:cubicBezTo>
                  <a:cubicBezTo>
                    <a:pt x="941037" y="114555"/>
                    <a:pt x="941217" y="114555"/>
                    <a:pt x="941398" y="114555"/>
                  </a:cubicBezTo>
                  <a:cubicBezTo>
                    <a:pt x="942412" y="114551"/>
                    <a:pt x="943233" y="114785"/>
                    <a:pt x="943862" y="115257"/>
                  </a:cubicBezTo>
                  <a:cubicBezTo>
                    <a:pt x="944491" y="115728"/>
                    <a:pt x="944815" y="116460"/>
                    <a:pt x="944834" y="117451"/>
                  </a:cubicBezTo>
                  <a:lnTo>
                    <a:pt x="944834" y="131193"/>
                  </a:lnTo>
                  <a:cubicBezTo>
                    <a:pt x="944868" y="132616"/>
                    <a:pt x="944619" y="133701"/>
                    <a:pt x="944088" y="134447"/>
                  </a:cubicBezTo>
                  <a:cubicBezTo>
                    <a:pt x="943557" y="135193"/>
                    <a:pt x="942540" y="135735"/>
                    <a:pt x="941037" y="136074"/>
                  </a:cubicBezTo>
                  <a:cubicBezTo>
                    <a:pt x="935413" y="137521"/>
                    <a:pt x="929753" y="138606"/>
                    <a:pt x="924058" y="139329"/>
                  </a:cubicBezTo>
                  <a:cubicBezTo>
                    <a:pt x="918363" y="140052"/>
                    <a:pt x="911657" y="140414"/>
                    <a:pt x="903942" y="140414"/>
                  </a:cubicBezTo>
                  <a:cubicBezTo>
                    <a:pt x="896485" y="140487"/>
                    <a:pt x="889315" y="139055"/>
                    <a:pt x="882432" y="136120"/>
                  </a:cubicBezTo>
                  <a:cubicBezTo>
                    <a:pt x="875550" y="133184"/>
                    <a:pt x="869884" y="128308"/>
                    <a:pt x="865435" y="121491"/>
                  </a:cubicBezTo>
                  <a:cubicBezTo>
                    <a:pt x="860985" y="114673"/>
                    <a:pt x="858683" y="105478"/>
                    <a:pt x="858528" y="93906"/>
                  </a:cubicBezTo>
                  <a:lnTo>
                    <a:pt x="858528" y="81253"/>
                  </a:lnTo>
                  <a:cubicBezTo>
                    <a:pt x="858637" y="66517"/>
                    <a:pt x="862669" y="54941"/>
                    <a:pt x="870625" y="46526"/>
                  </a:cubicBezTo>
                  <a:cubicBezTo>
                    <a:pt x="878580" y="38110"/>
                    <a:pt x="889807" y="33822"/>
                    <a:pt x="904304" y="33661"/>
                  </a:cubicBezTo>
                  <a:close/>
                  <a:moveTo>
                    <a:pt x="799529" y="33661"/>
                  </a:moveTo>
                  <a:cubicBezTo>
                    <a:pt x="814376" y="33935"/>
                    <a:pt x="825534" y="38449"/>
                    <a:pt x="833004" y="47204"/>
                  </a:cubicBezTo>
                  <a:cubicBezTo>
                    <a:pt x="840473" y="55958"/>
                    <a:pt x="844211" y="67308"/>
                    <a:pt x="844218" y="81253"/>
                  </a:cubicBezTo>
                  <a:lnTo>
                    <a:pt x="844218" y="91737"/>
                  </a:lnTo>
                  <a:cubicBezTo>
                    <a:pt x="844207" y="93104"/>
                    <a:pt x="843868" y="94166"/>
                    <a:pt x="843201" y="94923"/>
                  </a:cubicBezTo>
                  <a:cubicBezTo>
                    <a:pt x="842534" y="95679"/>
                    <a:pt x="841607" y="96064"/>
                    <a:pt x="840421" y="96075"/>
                  </a:cubicBezTo>
                  <a:lnTo>
                    <a:pt x="782687" y="96075"/>
                  </a:lnTo>
                  <a:lnTo>
                    <a:pt x="782687" y="96437"/>
                  </a:lnTo>
                  <a:cubicBezTo>
                    <a:pt x="782570" y="101778"/>
                    <a:pt x="783890" y="106360"/>
                    <a:pt x="786648" y="110184"/>
                  </a:cubicBezTo>
                  <a:cubicBezTo>
                    <a:pt x="789406" y="114008"/>
                    <a:pt x="794304" y="116008"/>
                    <a:pt x="801340" y="116186"/>
                  </a:cubicBezTo>
                  <a:cubicBezTo>
                    <a:pt x="807327" y="116163"/>
                    <a:pt x="813639" y="115982"/>
                    <a:pt x="820276" y="115642"/>
                  </a:cubicBezTo>
                  <a:cubicBezTo>
                    <a:pt x="826914" y="115302"/>
                    <a:pt x="832182" y="114940"/>
                    <a:pt x="836081" y="114555"/>
                  </a:cubicBezTo>
                  <a:cubicBezTo>
                    <a:pt x="836262" y="114555"/>
                    <a:pt x="836443" y="114555"/>
                    <a:pt x="836623" y="114555"/>
                  </a:cubicBezTo>
                  <a:cubicBezTo>
                    <a:pt x="837637" y="114551"/>
                    <a:pt x="838458" y="114785"/>
                    <a:pt x="839087" y="115257"/>
                  </a:cubicBezTo>
                  <a:cubicBezTo>
                    <a:pt x="839716" y="115728"/>
                    <a:pt x="840040" y="116460"/>
                    <a:pt x="840059" y="117451"/>
                  </a:cubicBezTo>
                  <a:lnTo>
                    <a:pt x="840059" y="131193"/>
                  </a:lnTo>
                  <a:cubicBezTo>
                    <a:pt x="840093" y="132616"/>
                    <a:pt x="839844" y="133701"/>
                    <a:pt x="839313" y="134447"/>
                  </a:cubicBezTo>
                  <a:cubicBezTo>
                    <a:pt x="838782" y="135193"/>
                    <a:pt x="837765" y="135735"/>
                    <a:pt x="836262" y="136074"/>
                  </a:cubicBezTo>
                  <a:cubicBezTo>
                    <a:pt x="830638" y="137521"/>
                    <a:pt x="824978" y="138606"/>
                    <a:pt x="819283" y="139329"/>
                  </a:cubicBezTo>
                  <a:cubicBezTo>
                    <a:pt x="813587" y="140052"/>
                    <a:pt x="806882" y="140414"/>
                    <a:pt x="799167" y="140414"/>
                  </a:cubicBezTo>
                  <a:cubicBezTo>
                    <a:pt x="791710" y="140487"/>
                    <a:pt x="784540" y="139055"/>
                    <a:pt x="777657" y="136120"/>
                  </a:cubicBezTo>
                  <a:cubicBezTo>
                    <a:pt x="770774" y="133184"/>
                    <a:pt x="765109" y="128308"/>
                    <a:pt x="760660" y="121491"/>
                  </a:cubicBezTo>
                  <a:cubicBezTo>
                    <a:pt x="756211" y="114673"/>
                    <a:pt x="753908" y="105478"/>
                    <a:pt x="753753" y="93906"/>
                  </a:cubicBezTo>
                  <a:lnTo>
                    <a:pt x="753753" y="81253"/>
                  </a:lnTo>
                  <a:cubicBezTo>
                    <a:pt x="753862" y="66517"/>
                    <a:pt x="757894" y="54941"/>
                    <a:pt x="765850" y="46526"/>
                  </a:cubicBezTo>
                  <a:cubicBezTo>
                    <a:pt x="773805" y="38110"/>
                    <a:pt x="785032" y="33822"/>
                    <a:pt x="799529" y="33661"/>
                  </a:cubicBezTo>
                  <a:close/>
                  <a:moveTo>
                    <a:pt x="733463" y="33650"/>
                  </a:moveTo>
                  <a:cubicBezTo>
                    <a:pt x="734485" y="33676"/>
                    <a:pt x="735337" y="34031"/>
                    <a:pt x="736020" y="34713"/>
                  </a:cubicBezTo>
                  <a:cubicBezTo>
                    <a:pt x="736702" y="35395"/>
                    <a:pt x="737056" y="36248"/>
                    <a:pt x="737083" y="37269"/>
                  </a:cubicBezTo>
                  <a:lnTo>
                    <a:pt x="737083" y="54462"/>
                  </a:lnTo>
                  <a:cubicBezTo>
                    <a:pt x="737072" y="55318"/>
                    <a:pt x="736823" y="56094"/>
                    <a:pt x="736336" y="56792"/>
                  </a:cubicBezTo>
                  <a:cubicBezTo>
                    <a:pt x="735850" y="57489"/>
                    <a:pt x="735194" y="57859"/>
                    <a:pt x="734368" y="57900"/>
                  </a:cubicBezTo>
                  <a:lnTo>
                    <a:pt x="732921" y="57900"/>
                  </a:lnTo>
                  <a:cubicBezTo>
                    <a:pt x="728487" y="57938"/>
                    <a:pt x="724324" y="58541"/>
                    <a:pt x="720433" y="59710"/>
                  </a:cubicBezTo>
                  <a:cubicBezTo>
                    <a:pt x="716542" y="60879"/>
                    <a:pt x="712923" y="62387"/>
                    <a:pt x="709575" y="64235"/>
                  </a:cubicBezTo>
                  <a:lnTo>
                    <a:pt x="709575" y="134996"/>
                  </a:lnTo>
                  <a:cubicBezTo>
                    <a:pt x="709548" y="136025"/>
                    <a:pt x="709194" y="136907"/>
                    <a:pt x="708511" y="137643"/>
                  </a:cubicBezTo>
                  <a:cubicBezTo>
                    <a:pt x="707829" y="138378"/>
                    <a:pt x="706977" y="138762"/>
                    <a:pt x="705955" y="138796"/>
                  </a:cubicBezTo>
                  <a:lnTo>
                    <a:pt x="684057" y="138796"/>
                  </a:lnTo>
                  <a:cubicBezTo>
                    <a:pt x="683028" y="138762"/>
                    <a:pt x="682146" y="138378"/>
                    <a:pt x="681410" y="137643"/>
                  </a:cubicBezTo>
                  <a:cubicBezTo>
                    <a:pt x="680675" y="136907"/>
                    <a:pt x="680291" y="136025"/>
                    <a:pt x="680257" y="134996"/>
                  </a:cubicBezTo>
                  <a:lnTo>
                    <a:pt x="680257" y="38717"/>
                  </a:lnTo>
                  <a:cubicBezTo>
                    <a:pt x="680283" y="37695"/>
                    <a:pt x="680638" y="36843"/>
                    <a:pt x="681320" y="36161"/>
                  </a:cubicBezTo>
                  <a:cubicBezTo>
                    <a:pt x="682002" y="35478"/>
                    <a:pt x="682854" y="35124"/>
                    <a:pt x="683876" y="35098"/>
                  </a:cubicBezTo>
                  <a:lnTo>
                    <a:pt x="705412" y="35098"/>
                  </a:lnTo>
                  <a:cubicBezTo>
                    <a:pt x="706434" y="35124"/>
                    <a:pt x="707286" y="35478"/>
                    <a:pt x="707969" y="36161"/>
                  </a:cubicBezTo>
                  <a:cubicBezTo>
                    <a:pt x="708651" y="36843"/>
                    <a:pt x="709005" y="37695"/>
                    <a:pt x="709032" y="38717"/>
                  </a:cubicBezTo>
                  <a:lnTo>
                    <a:pt x="709032" y="42337"/>
                  </a:lnTo>
                  <a:cubicBezTo>
                    <a:pt x="712436" y="39520"/>
                    <a:pt x="716259" y="37371"/>
                    <a:pt x="720501" y="35889"/>
                  </a:cubicBezTo>
                  <a:cubicBezTo>
                    <a:pt x="724743" y="34408"/>
                    <a:pt x="729063" y="33661"/>
                    <a:pt x="733463" y="33650"/>
                  </a:cubicBezTo>
                  <a:close/>
                  <a:moveTo>
                    <a:pt x="1333030" y="2714"/>
                  </a:moveTo>
                  <a:lnTo>
                    <a:pt x="1341705" y="2714"/>
                  </a:lnTo>
                  <a:cubicBezTo>
                    <a:pt x="1342725" y="2741"/>
                    <a:pt x="1343576" y="3093"/>
                    <a:pt x="1344257" y="3771"/>
                  </a:cubicBezTo>
                  <a:cubicBezTo>
                    <a:pt x="1344939" y="4449"/>
                    <a:pt x="1345293" y="5296"/>
                    <a:pt x="1345319" y="6311"/>
                  </a:cubicBezTo>
                  <a:lnTo>
                    <a:pt x="1345319" y="81606"/>
                  </a:lnTo>
                  <a:lnTo>
                    <a:pt x="1381514" y="40890"/>
                  </a:lnTo>
                  <a:cubicBezTo>
                    <a:pt x="1382027" y="40272"/>
                    <a:pt x="1382540" y="39845"/>
                    <a:pt x="1383052" y="39609"/>
                  </a:cubicBezTo>
                  <a:cubicBezTo>
                    <a:pt x="1383565" y="39372"/>
                    <a:pt x="1384259" y="39260"/>
                    <a:pt x="1385133" y="39271"/>
                  </a:cubicBezTo>
                  <a:lnTo>
                    <a:pt x="1397802" y="39271"/>
                  </a:lnTo>
                  <a:cubicBezTo>
                    <a:pt x="1398707" y="39286"/>
                    <a:pt x="1399385" y="39481"/>
                    <a:pt x="1399838" y="39856"/>
                  </a:cubicBezTo>
                  <a:cubicBezTo>
                    <a:pt x="1400290" y="40230"/>
                    <a:pt x="1400516" y="40695"/>
                    <a:pt x="1400516" y="41250"/>
                  </a:cubicBezTo>
                  <a:cubicBezTo>
                    <a:pt x="1400486" y="41999"/>
                    <a:pt x="1400185" y="42659"/>
                    <a:pt x="1399611" y="43230"/>
                  </a:cubicBezTo>
                  <a:lnTo>
                    <a:pt x="1359797" y="86313"/>
                  </a:lnTo>
                  <a:lnTo>
                    <a:pt x="1399973" y="134826"/>
                  </a:lnTo>
                  <a:cubicBezTo>
                    <a:pt x="1400154" y="135018"/>
                    <a:pt x="1400290" y="135265"/>
                    <a:pt x="1400381" y="135569"/>
                  </a:cubicBezTo>
                  <a:cubicBezTo>
                    <a:pt x="1400471" y="135873"/>
                    <a:pt x="1400516" y="136165"/>
                    <a:pt x="1400516" y="136446"/>
                  </a:cubicBezTo>
                  <a:cubicBezTo>
                    <a:pt x="1400513" y="137095"/>
                    <a:pt x="1400339" y="137642"/>
                    <a:pt x="1399996" y="138088"/>
                  </a:cubicBezTo>
                  <a:cubicBezTo>
                    <a:pt x="1399653" y="138534"/>
                    <a:pt x="1399163" y="138766"/>
                    <a:pt x="1398526" y="138785"/>
                  </a:cubicBezTo>
                  <a:lnTo>
                    <a:pt x="1385495" y="138785"/>
                  </a:lnTo>
                  <a:cubicBezTo>
                    <a:pt x="1384541" y="138800"/>
                    <a:pt x="1383780" y="138635"/>
                    <a:pt x="1383211" y="138290"/>
                  </a:cubicBezTo>
                  <a:cubicBezTo>
                    <a:pt x="1382641" y="137945"/>
                    <a:pt x="1382015" y="137331"/>
                    <a:pt x="1381333" y="136446"/>
                  </a:cubicBezTo>
                  <a:lnTo>
                    <a:pt x="1345319" y="91925"/>
                  </a:lnTo>
                  <a:lnTo>
                    <a:pt x="1345319" y="135187"/>
                  </a:lnTo>
                  <a:cubicBezTo>
                    <a:pt x="1345293" y="136203"/>
                    <a:pt x="1344939" y="137050"/>
                    <a:pt x="1344257" y="137728"/>
                  </a:cubicBezTo>
                  <a:cubicBezTo>
                    <a:pt x="1343576" y="138406"/>
                    <a:pt x="1342725" y="138759"/>
                    <a:pt x="1341705" y="138785"/>
                  </a:cubicBezTo>
                  <a:lnTo>
                    <a:pt x="1333030" y="138785"/>
                  </a:lnTo>
                  <a:cubicBezTo>
                    <a:pt x="1332010" y="138759"/>
                    <a:pt x="1331159" y="138406"/>
                    <a:pt x="1330477" y="137728"/>
                  </a:cubicBezTo>
                  <a:cubicBezTo>
                    <a:pt x="1329796" y="137050"/>
                    <a:pt x="1329442" y="136203"/>
                    <a:pt x="1329416" y="135187"/>
                  </a:cubicBezTo>
                  <a:lnTo>
                    <a:pt x="1329416" y="6311"/>
                  </a:lnTo>
                  <a:cubicBezTo>
                    <a:pt x="1329442" y="5296"/>
                    <a:pt x="1329796" y="4449"/>
                    <a:pt x="1330477" y="3771"/>
                  </a:cubicBezTo>
                  <a:cubicBezTo>
                    <a:pt x="1331159" y="3093"/>
                    <a:pt x="1332010" y="2741"/>
                    <a:pt x="1333030" y="2714"/>
                  </a:cubicBezTo>
                  <a:close/>
                  <a:moveTo>
                    <a:pt x="1026642" y="0"/>
                  </a:moveTo>
                  <a:lnTo>
                    <a:pt x="1048523" y="0"/>
                  </a:lnTo>
                  <a:cubicBezTo>
                    <a:pt x="1049551" y="26"/>
                    <a:pt x="1050433" y="378"/>
                    <a:pt x="1051167" y="1056"/>
                  </a:cubicBezTo>
                  <a:cubicBezTo>
                    <a:pt x="1051902" y="1734"/>
                    <a:pt x="1052287" y="2581"/>
                    <a:pt x="1052320" y="3597"/>
                  </a:cubicBezTo>
                  <a:lnTo>
                    <a:pt x="1052320" y="130469"/>
                  </a:lnTo>
                  <a:cubicBezTo>
                    <a:pt x="1052392" y="131886"/>
                    <a:pt x="1052068" y="132986"/>
                    <a:pt x="1051348" y="133769"/>
                  </a:cubicBezTo>
                  <a:cubicBezTo>
                    <a:pt x="1050629" y="134553"/>
                    <a:pt x="1049084" y="135201"/>
                    <a:pt x="1046714" y="135713"/>
                  </a:cubicBezTo>
                  <a:cubicBezTo>
                    <a:pt x="1041471" y="137016"/>
                    <a:pt x="1035502" y="138116"/>
                    <a:pt x="1028809" y="139012"/>
                  </a:cubicBezTo>
                  <a:cubicBezTo>
                    <a:pt x="1022115" y="139909"/>
                    <a:pt x="1015237" y="140376"/>
                    <a:pt x="1008174" y="140414"/>
                  </a:cubicBezTo>
                  <a:cubicBezTo>
                    <a:pt x="993455" y="140316"/>
                    <a:pt x="982221" y="136262"/>
                    <a:pt x="974473" y="128251"/>
                  </a:cubicBezTo>
                  <a:cubicBezTo>
                    <a:pt x="966724" y="120240"/>
                    <a:pt x="962820" y="108856"/>
                    <a:pt x="962760" y="94098"/>
                  </a:cubicBezTo>
                  <a:lnTo>
                    <a:pt x="962760" y="79977"/>
                  </a:lnTo>
                  <a:cubicBezTo>
                    <a:pt x="962741" y="65615"/>
                    <a:pt x="966487" y="54344"/>
                    <a:pt x="973998" y="46163"/>
                  </a:cubicBezTo>
                  <a:cubicBezTo>
                    <a:pt x="981509" y="37982"/>
                    <a:pt x="992901" y="33815"/>
                    <a:pt x="1008174" y="33661"/>
                  </a:cubicBezTo>
                  <a:cubicBezTo>
                    <a:pt x="1010050" y="33669"/>
                    <a:pt x="1012321" y="33789"/>
                    <a:pt x="1014989" y="34023"/>
                  </a:cubicBezTo>
                  <a:cubicBezTo>
                    <a:pt x="1017656" y="34256"/>
                    <a:pt x="1020335" y="34558"/>
                    <a:pt x="1023025" y="34927"/>
                  </a:cubicBezTo>
                  <a:lnTo>
                    <a:pt x="1023025" y="3597"/>
                  </a:lnTo>
                  <a:cubicBezTo>
                    <a:pt x="1023051" y="2581"/>
                    <a:pt x="1023406" y="1734"/>
                    <a:pt x="1024088" y="1056"/>
                  </a:cubicBezTo>
                  <a:cubicBezTo>
                    <a:pt x="1024769" y="378"/>
                    <a:pt x="1025621" y="26"/>
                    <a:pt x="1026642" y="0"/>
                  </a:cubicBezTo>
                  <a:close/>
                  <a:moveTo>
                    <a:pt x="579291" y="0"/>
                  </a:moveTo>
                  <a:lnTo>
                    <a:pt x="601171" y="0"/>
                  </a:lnTo>
                  <a:cubicBezTo>
                    <a:pt x="602192" y="26"/>
                    <a:pt x="603044" y="378"/>
                    <a:pt x="603726" y="1056"/>
                  </a:cubicBezTo>
                  <a:cubicBezTo>
                    <a:pt x="604408" y="1734"/>
                    <a:pt x="604762" y="2581"/>
                    <a:pt x="604788" y="3597"/>
                  </a:cubicBezTo>
                  <a:lnTo>
                    <a:pt x="604788" y="34927"/>
                  </a:lnTo>
                  <a:cubicBezTo>
                    <a:pt x="607479" y="34558"/>
                    <a:pt x="610157" y="34256"/>
                    <a:pt x="612825" y="34023"/>
                  </a:cubicBezTo>
                  <a:cubicBezTo>
                    <a:pt x="615493" y="33789"/>
                    <a:pt x="617764" y="33669"/>
                    <a:pt x="619639" y="33661"/>
                  </a:cubicBezTo>
                  <a:cubicBezTo>
                    <a:pt x="634913" y="33815"/>
                    <a:pt x="646305" y="37982"/>
                    <a:pt x="653816" y="46163"/>
                  </a:cubicBezTo>
                  <a:cubicBezTo>
                    <a:pt x="661327" y="54344"/>
                    <a:pt x="665072" y="65615"/>
                    <a:pt x="665053" y="79977"/>
                  </a:cubicBezTo>
                  <a:lnTo>
                    <a:pt x="665053" y="94098"/>
                  </a:lnTo>
                  <a:cubicBezTo>
                    <a:pt x="664993" y="108856"/>
                    <a:pt x="661089" y="120240"/>
                    <a:pt x="653341" y="128251"/>
                  </a:cubicBezTo>
                  <a:cubicBezTo>
                    <a:pt x="645593" y="136262"/>
                    <a:pt x="634359" y="140316"/>
                    <a:pt x="619639" y="140414"/>
                  </a:cubicBezTo>
                  <a:cubicBezTo>
                    <a:pt x="612577" y="140376"/>
                    <a:pt x="605698" y="139909"/>
                    <a:pt x="599005" y="139012"/>
                  </a:cubicBezTo>
                  <a:cubicBezTo>
                    <a:pt x="592311" y="138116"/>
                    <a:pt x="586343" y="137016"/>
                    <a:pt x="581099" y="135713"/>
                  </a:cubicBezTo>
                  <a:cubicBezTo>
                    <a:pt x="578729" y="135201"/>
                    <a:pt x="577185" y="134553"/>
                    <a:pt x="576465" y="133769"/>
                  </a:cubicBezTo>
                  <a:cubicBezTo>
                    <a:pt x="575745" y="132986"/>
                    <a:pt x="575421" y="131886"/>
                    <a:pt x="575493" y="130469"/>
                  </a:cubicBezTo>
                  <a:lnTo>
                    <a:pt x="575493" y="3597"/>
                  </a:lnTo>
                  <a:cubicBezTo>
                    <a:pt x="575527" y="2581"/>
                    <a:pt x="575911" y="1734"/>
                    <a:pt x="576646" y="1056"/>
                  </a:cubicBezTo>
                  <a:cubicBezTo>
                    <a:pt x="577381" y="378"/>
                    <a:pt x="578262" y="26"/>
                    <a:pt x="579291" y="0"/>
                  </a:cubicBezTo>
                  <a:close/>
                  <a:moveTo>
                    <a:pt x="531342" y="0"/>
                  </a:moveTo>
                  <a:lnTo>
                    <a:pt x="553223" y="0"/>
                  </a:lnTo>
                  <a:cubicBezTo>
                    <a:pt x="554251" y="26"/>
                    <a:pt x="555133" y="378"/>
                    <a:pt x="555868" y="1056"/>
                  </a:cubicBezTo>
                  <a:cubicBezTo>
                    <a:pt x="556602" y="1734"/>
                    <a:pt x="556987" y="2581"/>
                    <a:pt x="557020" y="3597"/>
                  </a:cubicBezTo>
                  <a:lnTo>
                    <a:pt x="557020" y="130469"/>
                  </a:lnTo>
                  <a:cubicBezTo>
                    <a:pt x="557092" y="131886"/>
                    <a:pt x="556768" y="132986"/>
                    <a:pt x="556048" y="133769"/>
                  </a:cubicBezTo>
                  <a:cubicBezTo>
                    <a:pt x="555329" y="134553"/>
                    <a:pt x="553784" y="135201"/>
                    <a:pt x="551414" y="135713"/>
                  </a:cubicBezTo>
                  <a:cubicBezTo>
                    <a:pt x="546171" y="137016"/>
                    <a:pt x="540202" y="138116"/>
                    <a:pt x="533509" y="139012"/>
                  </a:cubicBezTo>
                  <a:cubicBezTo>
                    <a:pt x="526815" y="139909"/>
                    <a:pt x="519937" y="140376"/>
                    <a:pt x="512874" y="140414"/>
                  </a:cubicBezTo>
                  <a:cubicBezTo>
                    <a:pt x="498155" y="140316"/>
                    <a:pt x="486921" y="136262"/>
                    <a:pt x="479173" y="128251"/>
                  </a:cubicBezTo>
                  <a:cubicBezTo>
                    <a:pt x="471424" y="120240"/>
                    <a:pt x="467520" y="108856"/>
                    <a:pt x="467461" y="94098"/>
                  </a:cubicBezTo>
                  <a:lnTo>
                    <a:pt x="467461" y="79977"/>
                  </a:lnTo>
                  <a:cubicBezTo>
                    <a:pt x="467441" y="65615"/>
                    <a:pt x="471187" y="54344"/>
                    <a:pt x="478698" y="46163"/>
                  </a:cubicBezTo>
                  <a:cubicBezTo>
                    <a:pt x="486209" y="37982"/>
                    <a:pt x="497601" y="33815"/>
                    <a:pt x="512874" y="33661"/>
                  </a:cubicBezTo>
                  <a:cubicBezTo>
                    <a:pt x="514750" y="33669"/>
                    <a:pt x="517021" y="33789"/>
                    <a:pt x="519689" y="34023"/>
                  </a:cubicBezTo>
                  <a:cubicBezTo>
                    <a:pt x="522356" y="34256"/>
                    <a:pt x="525035" y="34558"/>
                    <a:pt x="527725" y="34927"/>
                  </a:cubicBezTo>
                  <a:lnTo>
                    <a:pt x="527725" y="3597"/>
                  </a:lnTo>
                  <a:cubicBezTo>
                    <a:pt x="527752" y="2581"/>
                    <a:pt x="528106" y="1734"/>
                    <a:pt x="528788" y="1056"/>
                  </a:cubicBezTo>
                  <a:cubicBezTo>
                    <a:pt x="529469" y="378"/>
                    <a:pt x="530321" y="26"/>
                    <a:pt x="531342" y="0"/>
                  </a:cubicBezTo>
                  <a:close/>
                </a:path>
              </a:pathLst>
            </a:custGeom>
            <a:solidFill>
              <a:schemeClr val="bg1">
                <a:lumMod val="75000"/>
              </a:schemeClr>
            </a:solidFill>
            <a:ln>
              <a:noFill/>
            </a:ln>
            <a:effectLst/>
          </p:spPr>
          <p:txBody>
            <a:bodyPr/>
            <a:lstStyle>
              <a:defPPr>
                <a:defRPr lang="ko-KR"/>
              </a:defPPr>
              <a:lvl1pPr>
                <a:defRPr sz="900" b="1">
                  <a:solidFill>
                    <a:schemeClr val="tx1">
                      <a:lumMod val="75000"/>
                      <a:lumOff val="25000"/>
                    </a:schemeClr>
                  </a:solidFill>
                  <a:latin typeface="나눔고딕" panose="020D0604000000000000" pitchFamily="50" charset="-127"/>
                  <a:ea typeface="나눔고딕" panose="020D0604000000000000" pitchFamily="50" charset="-127"/>
                </a:defRPr>
              </a:lvl1pPr>
            </a:lstStyle>
            <a:p>
              <a:pPr>
                <a:defRPr/>
              </a:pPr>
              <a:endParaRPr lang="en-US" altLang="ko-KR" sz="1400" b="0" dirty="0">
                <a:solidFill>
                  <a:schemeClr val="bg1">
                    <a:lumMod val="75000"/>
                  </a:schemeClr>
                </a:solidFill>
                <a:latin typeface="NeoSans" panose="02000506020000020004" pitchFamily="50" charset="0"/>
                <a:ea typeface="맑은 고딕" panose="020B0503020000020004" pitchFamily="50" charset="-127"/>
              </a:endParaRPr>
            </a:p>
          </p:txBody>
        </p:sp>
        <p:sp>
          <p:nvSpPr>
            <p:cNvPr id="80" name="TextBox 79"/>
            <p:cNvSpPr txBox="1"/>
            <p:nvPr/>
          </p:nvSpPr>
          <p:spPr>
            <a:xfrm>
              <a:off x="4513195" y="5136228"/>
              <a:ext cx="368263" cy="96934"/>
            </a:xfrm>
            <a:custGeom>
              <a:avLst/>
              <a:gdLst/>
              <a:ahLst/>
              <a:cxnLst/>
              <a:rect l="l" t="t" r="r" b="b"/>
              <a:pathLst>
                <a:path w="369046" h="97441">
                  <a:moveTo>
                    <a:pt x="204225" y="66113"/>
                  </a:moveTo>
                  <a:lnTo>
                    <a:pt x="217008" y="66113"/>
                  </a:lnTo>
                  <a:lnTo>
                    <a:pt x="217008" y="84658"/>
                  </a:lnTo>
                  <a:lnTo>
                    <a:pt x="270338" y="84658"/>
                  </a:lnTo>
                  <a:lnTo>
                    <a:pt x="270338" y="95660"/>
                  </a:lnTo>
                  <a:lnTo>
                    <a:pt x="204225" y="95660"/>
                  </a:lnTo>
                  <a:close/>
                  <a:moveTo>
                    <a:pt x="352911" y="63599"/>
                  </a:moveTo>
                  <a:lnTo>
                    <a:pt x="352911" y="74286"/>
                  </a:lnTo>
                  <a:cubicBezTo>
                    <a:pt x="349209" y="74844"/>
                    <a:pt x="345297" y="75298"/>
                    <a:pt x="341176" y="75648"/>
                  </a:cubicBezTo>
                  <a:cubicBezTo>
                    <a:pt x="337055" y="75997"/>
                    <a:pt x="332864" y="76311"/>
                    <a:pt x="328603" y="76591"/>
                  </a:cubicBezTo>
                  <a:cubicBezTo>
                    <a:pt x="324342" y="76870"/>
                    <a:pt x="320099" y="77062"/>
                    <a:pt x="315873" y="77167"/>
                  </a:cubicBezTo>
                  <a:cubicBezTo>
                    <a:pt x="311647" y="77272"/>
                    <a:pt x="307648" y="77324"/>
                    <a:pt x="303876" y="77324"/>
                  </a:cubicBezTo>
                  <a:lnTo>
                    <a:pt x="287217" y="77324"/>
                  </a:lnTo>
                  <a:lnTo>
                    <a:pt x="287217" y="66323"/>
                  </a:lnTo>
                  <a:lnTo>
                    <a:pt x="303771" y="66323"/>
                  </a:lnTo>
                  <a:cubicBezTo>
                    <a:pt x="307334" y="66323"/>
                    <a:pt x="311193" y="66270"/>
                    <a:pt x="315349" y="66166"/>
                  </a:cubicBezTo>
                  <a:cubicBezTo>
                    <a:pt x="319505" y="66061"/>
                    <a:pt x="323731" y="65904"/>
                    <a:pt x="328027" y="65694"/>
                  </a:cubicBezTo>
                  <a:cubicBezTo>
                    <a:pt x="332322" y="65484"/>
                    <a:pt x="336583" y="65205"/>
                    <a:pt x="340809" y="64856"/>
                  </a:cubicBezTo>
                  <a:cubicBezTo>
                    <a:pt x="345035" y="64507"/>
                    <a:pt x="349069" y="64087"/>
                    <a:pt x="352911" y="63599"/>
                  </a:cubicBezTo>
                  <a:close/>
                  <a:moveTo>
                    <a:pt x="109290" y="61398"/>
                  </a:moveTo>
                  <a:lnTo>
                    <a:pt x="171840" y="61398"/>
                  </a:lnTo>
                  <a:lnTo>
                    <a:pt x="171840" y="97441"/>
                  </a:lnTo>
                  <a:lnTo>
                    <a:pt x="158953" y="97441"/>
                  </a:lnTo>
                  <a:lnTo>
                    <a:pt x="158953" y="72085"/>
                  </a:lnTo>
                  <a:lnTo>
                    <a:pt x="109290" y="72085"/>
                  </a:lnTo>
                  <a:close/>
                  <a:moveTo>
                    <a:pt x="189766" y="46415"/>
                  </a:moveTo>
                  <a:lnTo>
                    <a:pt x="281549" y="46415"/>
                  </a:lnTo>
                  <a:lnTo>
                    <a:pt x="281549" y="57312"/>
                  </a:lnTo>
                  <a:lnTo>
                    <a:pt x="244354" y="57312"/>
                  </a:lnTo>
                  <a:lnTo>
                    <a:pt x="244354" y="75543"/>
                  </a:lnTo>
                  <a:lnTo>
                    <a:pt x="231048" y="75543"/>
                  </a:lnTo>
                  <a:lnTo>
                    <a:pt x="231048" y="57312"/>
                  </a:lnTo>
                  <a:lnTo>
                    <a:pt x="189766" y="57312"/>
                  </a:lnTo>
                  <a:close/>
                  <a:moveTo>
                    <a:pt x="318859" y="17078"/>
                  </a:moveTo>
                  <a:cubicBezTo>
                    <a:pt x="314947" y="17078"/>
                    <a:pt x="311909" y="18266"/>
                    <a:pt x="309743" y="20641"/>
                  </a:cubicBezTo>
                  <a:cubicBezTo>
                    <a:pt x="307578" y="23016"/>
                    <a:pt x="306495" y="26403"/>
                    <a:pt x="306495" y="30804"/>
                  </a:cubicBezTo>
                  <a:cubicBezTo>
                    <a:pt x="306495" y="35204"/>
                    <a:pt x="307578" y="38610"/>
                    <a:pt x="309743" y="41020"/>
                  </a:cubicBezTo>
                  <a:cubicBezTo>
                    <a:pt x="311909" y="43429"/>
                    <a:pt x="314947" y="44634"/>
                    <a:pt x="318859" y="44634"/>
                  </a:cubicBezTo>
                  <a:cubicBezTo>
                    <a:pt x="322631" y="44634"/>
                    <a:pt x="325617" y="43429"/>
                    <a:pt x="327817" y="41020"/>
                  </a:cubicBezTo>
                  <a:cubicBezTo>
                    <a:pt x="330017" y="38610"/>
                    <a:pt x="331117" y="35204"/>
                    <a:pt x="331117" y="30804"/>
                  </a:cubicBezTo>
                  <a:cubicBezTo>
                    <a:pt x="331117" y="26403"/>
                    <a:pt x="330017" y="23016"/>
                    <a:pt x="327817" y="20641"/>
                  </a:cubicBezTo>
                  <a:cubicBezTo>
                    <a:pt x="325617" y="18266"/>
                    <a:pt x="322631" y="17078"/>
                    <a:pt x="318859" y="17078"/>
                  </a:cubicBezTo>
                  <a:close/>
                  <a:moveTo>
                    <a:pt x="217741" y="13411"/>
                  </a:moveTo>
                  <a:lnTo>
                    <a:pt x="217741" y="27975"/>
                  </a:lnTo>
                  <a:lnTo>
                    <a:pt x="254098" y="27975"/>
                  </a:lnTo>
                  <a:lnTo>
                    <a:pt x="254098" y="13411"/>
                  </a:lnTo>
                  <a:close/>
                  <a:moveTo>
                    <a:pt x="318859" y="6287"/>
                  </a:moveTo>
                  <a:cubicBezTo>
                    <a:pt x="322840" y="6287"/>
                    <a:pt x="326420" y="6933"/>
                    <a:pt x="329598" y="8225"/>
                  </a:cubicBezTo>
                  <a:cubicBezTo>
                    <a:pt x="332776" y="9517"/>
                    <a:pt x="335448" y="11281"/>
                    <a:pt x="337613" y="13516"/>
                  </a:cubicBezTo>
                  <a:cubicBezTo>
                    <a:pt x="339779" y="15751"/>
                    <a:pt x="341438" y="18353"/>
                    <a:pt x="342590" y="21322"/>
                  </a:cubicBezTo>
                  <a:cubicBezTo>
                    <a:pt x="343743" y="24290"/>
                    <a:pt x="344319" y="27451"/>
                    <a:pt x="344319" y="30804"/>
                  </a:cubicBezTo>
                  <a:cubicBezTo>
                    <a:pt x="344319" y="34087"/>
                    <a:pt x="343743" y="37213"/>
                    <a:pt x="342590" y="40181"/>
                  </a:cubicBezTo>
                  <a:cubicBezTo>
                    <a:pt x="341438" y="43150"/>
                    <a:pt x="339779" y="45752"/>
                    <a:pt x="337613" y="47987"/>
                  </a:cubicBezTo>
                  <a:cubicBezTo>
                    <a:pt x="335448" y="50222"/>
                    <a:pt x="332776" y="52003"/>
                    <a:pt x="329598" y="53331"/>
                  </a:cubicBezTo>
                  <a:cubicBezTo>
                    <a:pt x="326420" y="54658"/>
                    <a:pt x="322840" y="55321"/>
                    <a:pt x="318859" y="55321"/>
                  </a:cubicBezTo>
                  <a:cubicBezTo>
                    <a:pt x="314877" y="55321"/>
                    <a:pt x="311297" y="54658"/>
                    <a:pt x="308119" y="53331"/>
                  </a:cubicBezTo>
                  <a:cubicBezTo>
                    <a:pt x="304941" y="52003"/>
                    <a:pt x="302269" y="50222"/>
                    <a:pt x="300104" y="47987"/>
                  </a:cubicBezTo>
                  <a:cubicBezTo>
                    <a:pt x="297939" y="45752"/>
                    <a:pt x="296280" y="43150"/>
                    <a:pt x="295127" y="40181"/>
                  </a:cubicBezTo>
                  <a:cubicBezTo>
                    <a:pt x="293975" y="37213"/>
                    <a:pt x="293398" y="34087"/>
                    <a:pt x="293398" y="30804"/>
                  </a:cubicBezTo>
                  <a:cubicBezTo>
                    <a:pt x="293398" y="27521"/>
                    <a:pt x="293975" y="24395"/>
                    <a:pt x="295127" y="21427"/>
                  </a:cubicBezTo>
                  <a:cubicBezTo>
                    <a:pt x="296280" y="18458"/>
                    <a:pt x="297939" y="15856"/>
                    <a:pt x="300104" y="13621"/>
                  </a:cubicBezTo>
                  <a:cubicBezTo>
                    <a:pt x="302269" y="11386"/>
                    <a:pt x="304941" y="9604"/>
                    <a:pt x="308119" y="8277"/>
                  </a:cubicBezTo>
                  <a:cubicBezTo>
                    <a:pt x="311297" y="6950"/>
                    <a:pt x="314877" y="6287"/>
                    <a:pt x="318859" y="6287"/>
                  </a:cubicBezTo>
                  <a:close/>
                  <a:moveTo>
                    <a:pt x="144704" y="4086"/>
                  </a:moveTo>
                  <a:cubicBezTo>
                    <a:pt x="144145" y="9325"/>
                    <a:pt x="143097" y="14092"/>
                    <a:pt x="141560" y="18388"/>
                  </a:cubicBezTo>
                  <a:cubicBezTo>
                    <a:pt x="140024" y="22684"/>
                    <a:pt x="138033" y="26683"/>
                    <a:pt x="135588" y="30385"/>
                  </a:cubicBezTo>
                  <a:cubicBezTo>
                    <a:pt x="138592" y="33738"/>
                    <a:pt x="141997" y="36776"/>
                    <a:pt x="145804" y="39500"/>
                  </a:cubicBezTo>
                  <a:cubicBezTo>
                    <a:pt x="149611" y="42224"/>
                    <a:pt x="153400" y="44425"/>
                    <a:pt x="157172" y="46101"/>
                  </a:cubicBezTo>
                  <a:lnTo>
                    <a:pt x="149628" y="55321"/>
                  </a:lnTo>
                  <a:cubicBezTo>
                    <a:pt x="145716" y="53366"/>
                    <a:pt x="142032" y="51008"/>
                    <a:pt x="138574" y="48249"/>
                  </a:cubicBezTo>
                  <a:cubicBezTo>
                    <a:pt x="135117" y="45490"/>
                    <a:pt x="131851" y="42329"/>
                    <a:pt x="128778" y="38767"/>
                  </a:cubicBezTo>
                  <a:cubicBezTo>
                    <a:pt x="125216" y="42539"/>
                    <a:pt x="121164" y="45909"/>
                    <a:pt x="116624" y="48878"/>
                  </a:cubicBezTo>
                  <a:cubicBezTo>
                    <a:pt x="112084" y="51846"/>
                    <a:pt x="107194" y="54623"/>
                    <a:pt x="101955" y="57207"/>
                  </a:cubicBezTo>
                  <a:lnTo>
                    <a:pt x="93888" y="47987"/>
                  </a:lnTo>
                  <a:cubicBezTo>
                    <a:pt x="99266" y="45682"/>
                    <a:pt x="104068" y="43132"/>
                    <a:pt x="108294" y="40338"/>
                  </a:cubicBezTo>
                  <a:cubicBezTo>
                    <a:pt x="112520" y="37544"/>
                    <a:pt x="116118" y="34681"/>
                    <a:pt x="119086" y="31747"/>
                  </a:cubicBezTo>
                  <a:cubicBezTo>
                    <a:pt x="122055" y="28813"/>
                    <a:pt x="124412" y="25914"/>
                    <a:pt x="126159" y="23051"/>
                  </a:cubicBezTo>
                  <a:cubicBezTo>
                    <a:pt x="127905" y="20187"/>
                    <a:pt x="128987" y="17498"/>
                    <a:pt x="129407" y="14983"/>
                  </a:cubicBezTo>
                  <a:cubicBezTo>
                    <a:pt x="126473" y="15123"/>
                    <a:pt x="123574" y="15192"/>
                    <a:pt x="120710" y="15192"/>
                  </a:cubicBezTo>
                  <a:cubicBezTo>
                    <a:pt x="117846" y="15192"/>
                    <a:pt x="114948" y="15192"/>
                    <a:pt x="112014" y="15192"/>
                  </a:cubicBezTo>
                  <a:lnTo>
                    <a:pt x="100489" y="15192"/>
                  </a:lnTo>
                  <a:lnTo>
                    <a:pt x="100489" y="4296"/>
                  </a:lnTo>
                  <a:lnTo>
                    <a:pt x="116414" y="4296"/>
                  </a:lnTo>
                  <a:cubicBezTo>
                    <a:pt x="121094" y="4296"/>
                    <a:pt x="125792" y="4296"/>
                    <a:pt x="130507" y="4296"/>
                  </a:cubicBezTo>
                  <a:cubicBezTo>
                    <a:pt x="135222" y="4296"/>
                    <a:pt x="139954" y="4226"/>
                    <a:pt x="144704" y="4086"/>
                  </a:cubicBezTo>
                  <a:close/>
                  <a:moveTo>
                    <a:pt x="204749" y="2619"/>
                  </a:moveTo>
                  <a:lnTo>
                    <a:pt x="267195" y="2619"/>
                  </a:lnTo>
                  <a:lnTo>
                    <a:pt x="267195" y="38453"/>
                  </a:lnTo>
                  <a:lnTo>
                    <a:pt x="204749" y="38453"/>
                  </a:lnTo>
                  <a:close/>
                  <a:moveTo>
                    <a:pt x="52806" y="1048"/>
                  </a:moveTo>
                  <a:lnTo>
                    <a:pt x="64856" y="1048"/>
                  </a:lnTo>
                  <a:lnTo>
                    <a:pt x="64856" y="94717"/>
                  </a:lnTo>
                  <a:lnTo>
                    <a:pt x="52806" y="94717"/>
                  </a:lnTo>
                  <a:lnTo>
                    <a:pt x="52806" y="65065"/>
                  </a:lnTo>
                  <a:lnTo>
                    <a:pt x="44529" y="73133"/>
                  </a:lnTo>
                  <a:cubicBezTo>
                    <a:pt x="41316" y="70269"/>
                    <a:pt x="38348" y="67178"/>
                    <a:pt x="35623" y="63860"/>
                  </a:cubicBezTo>
                  <a:cubicBezTo>
                    <a:pt x="32899" y="60543"/>
                    <a:pt x="30454" y="56963"/>
                    <a:pt x="28289" y="53121"/>
                  </a:cubicBezTo>
                  <a:cubicBezTo>
                    <a:pt x="25914" y="57102"/>
                    <a:pt x="23173" y="60962"/>
                    <a:pt x="20064" y="64699"/>
                  </a:cubicBezTo>
                  <a:cubicBezTo>
                    <a:pt x="16956" y="68436"/>
                    <a:pt x="13446" y="72155"/>
                    <a:pt x="9534" y="75857"/>
                  </a:cubicBezTo>
                  <a:lnTo>
                    <a:pt x="0" y="68732"/>
                  </a:lnTo>
                  <a:cubicBezTo>
                    <a:pt x="4470" y="64891"/>
                    <a:pt x="8417" y="60892"/>
                    <a:pt x="11839" y="56736"/>
                  </a:cubicBezTo>
                  <a:cubicBezTo>
                    <a:pt x="15262" y="52580"/>
                    <a:pt x="18161" y="48389"/>
                    <a:pt x="20536" y="44163"/>
                  </a:cubicBezTo>
                  <a:cubicBezTo>
                    <a:pt x="22911" y="39937"/>
                    <a:pt x="24762" y="35711"/>
                    <a:pt x="26089" y="31485"/>
                  </a:cubicBezTo>
                  <a:cubicBezTo>
                    <a:pt x="27416" y="27259"/>
                    <a:pt x="28254" y="23155"/>
                    <a:pt x="28603" y="19174"/>
                  </a:cubicBezTo>
                  <a:cubicBezTo>
                    <a:pt x="26298" y="19314"/>
                    <a:pt x="24011" y="19383"/>
                    <a:pt x="21741" y="19383"/>
                  </a:cubicBezTo>
                  <a:cubicBezTo>
                    <a:pt x="19471" y="19383"/>
                    <a:pt x="17218" y="19383"/>
                    <a:pt x="14983" y="19383"/>
                  </a:cubicBezTo>
                  <a:lnTo>
                    <a:pt x="6077" y="19383"/>
                  </a:lnTo>
                  <a:lnTo>
                    <a:pt x="6077" y="8382"/>
                  </a:lnTo>
                  <a:lnTo>
                    <a:pt x="19383" y="8382"/>
                  </a:lnTo>
                  <a:cubicBezTo>
                    <a:pt x="23015" y="8382"/>
                    <a:pt x="26630" y="8382"/>
                    <a:pt x="30227" y="8382"/>
                  </a:cubicBezTo>
                  <a:cubicBezTo>
                    <a:pt x="33825" y="8382"/>
                    <a:pt x="37474" y="8312"/>
                    <a:pt x="41176" y="8173"/>
                  </a:cubicBezTo>
                  <a:cubicBezTo>
                    <a:pt x="41176" y="14040"/>
                    <a:pt x="40583" y="19803"/>
                    <a:pt x="39395" y="25460"/>
                  </a:cubicBezTo>
                  <a:cubicBezTo>
                    <a:pt x="38208" y="31118"/>
                    <a:pt x="36392" y="36776"/>
                    <a:pt x="33947" y="42434"/>
                  </a:cubicBezTo>
                  <a:cubicBezTo>
                    <a:pt x="36182" y="46835"/>
                    <a:pt x="38941" y="50816"/>
                    <a:pt x="42224" y="54378"/>
                  </a:cubicBezTo>
                  <a:cubicBezTo>
                    <a:pt x="45507" y="57941"/>
                    <a:pt x="49035" y="61293"/>
                    <a:pt x="52806" y="64437"/>
                  </a:cubicBezTo>
                  <a:lnTo>
                    <a:pt x="52806" y="44634"/>
                  </a:lnTo>
                  <a:lnTo>
                    <a:pt x="41700" y="44634"/>
                  </a:lnTo>
                  <a:lnTo>
                    <a:pt x="41700" y="33842"/>
                  </a:lnTo>
                  <a:lnTo>
                    <a:pt x="52806" y="33842"/>
                  </a:lnTo>
                  <a:close/>
                  <a:moveTo>
                    <a:pt x="356054" y="0"/>
                  </a:moveTo>
                  <a:lnTo>
                    <a:pt x="369046" y="0"/>
                  </a:lnTo>
                  <a:lnTo>
                    <a:pt x="369046" y="97127"/>
                  </a:lnTo>
                  <a:lnTo>
                    <a:pt x="356054" y="97127"/>
                  </a:lnTo>
                  <a:close/>
                  <a:moveTo>
                    <a:pt x="158953" y="0"/>
                  </a:moveTo>
                  <a:lnTo>
                    <a:pt x="171840" y="0"/>
                  </a:lnTo>
                  <a:lnTo>
                    <a:pt x="171840" y="22422"/>
                  </a:lnTo>
                  <a:lnTo>
                    <a:pt x="186404" y="22422"/>
                  </a:lnTo>
                  <a:lnTo>
                    <a:pt x="186404" y="33319"/>
                  </a:lnTo>
                  <a:lnTo>
                    <a:pt x="171840" y="33319"/>
                  </a:lnTo>
                  <a:lnTo>
                    <a:pt x="171840" y="57207"/>
                  </a:lnTo>
                  <a:lnTo>
                    <a:pt x="158953" y="57207"/>
                  </a:lnTo>
                  <a:close/>
                  <a:moveTo>
                    <a:pt x="71771" y="0"/>
                  </a:moveTo>
                  <a:lnTo>
                    <a:pt x="84029" y="0"/>
                  </a:lnTo>
                  <a:lnTo>
                    <a:pt x="84029" y="97127"/>
                  </a:lnTo>
                  <a:lnTo>
                    <a:pt x="71771" y="97127"/>
                  </a:lnTo>
                  <a:close/>
                </a:path>
              </a:pathLst>
            </a:custGeom>
            <a:solidFill>
              <a:schemeClr val="bg1">
                <a:lumMod val="75000"/>
              </a:schemeClr>
            </a:solidFill>
            <a:ln>
              <a:noFill/>
            </a:ln>
            <a:effectLst/>
          </p:spPr>
          <p:txBody>
            <a:bodyPr/>
            <a:lstStyle>
              <a:defPPr>
                <a:defRPr lang="ko-KR"/>
              </a:defPPr>
              <a:lvl1pPr>
                <a:defRPr sz="900" b="1">
                  <a:solidFill>
                    <a:schemeClr val="tx1">
                      <a:lumMod val="75000"/>
                      <a:lumOff val="25000"/>
                    </a:schemeClr>
                  </a:solidFill>
                  <a:latin typeface="나눔고딕" panose="020D0604000000000000" pitchFamily="50" charset="-127"/>
                  <a:ea typeface="나눔고딕" panose="020D0604000000000000" pitchFamily="50" charset="-127"/>
                </a:defRPr>
              </a:lvl1pPr>
            </a:lstStyle>
            <a:p>
              <a:pPr>
                <a:defRPr/>
              </a:pPr>
              <a:endParaRPr lang="en-US" altLang="ko-KR" sz="800" dirty="0">
                <a:solidFill>
                  <a:schemeClr val="bg1">
                    <a:lumMod val="75000"/>
                  </a:schemeClr>
                </a:solidFill>
                <a:latin typeface="NeoSans" panose="02000506020000020004" pitchFamily="50" charset="0"/>
                <a:ea typeface="맑은 고딕" panose="020B0503020000020004" pitchFamily="50" charset="-127"/>
              </a:endParaRPr>
            </a:p>
          </p:txBody>
        </p:sp>
        <p:sp>
          <p:nvSpPr>
            <p:cNvPr id="81" name="TextBox 80"/>
            <p:cNvSpPr txBox="1"/>
            <p:nvPr/>
          </p:nvSpPr>
          <p:spPr>
            <a:xfrm>
              <a:off x="4975111" y="5139406"/>
              <a:ext cx="2712767" cy="90577"/>
            </a:xfrm>
            <a:custGeom>
              <a:avLst/>
              <a:gdLst/>
              <a:ahLst/>
              <a:cxnLst/>
              <a:rect l="l" t="t" r="r" b="b"/>
              <a:pathLst>
                <a:path w="2713076" h="89989">
                  <a:moveTo>
                    <a:pt x="2622096" y="64960"/>
                  </a:moveTo>
                  <a:lnTo>
                    <a:pt x="2627118" y="64960"/>
                  </a:lnTo>
                  <a:cubicBezTo>
                    <a:pt x="2627659" y="64971"/>
                    <a:pt x="2628121" y="65159"/>
                    <a:pt x="2628504" y="65523"/>
                  </a:cubicBezTo>
                  <a:cubicBezTo>
                    <a:pt x="2628888" y="65887"/>
                    <a:pt x="2629088" y="66363"/>
                    <a:pt x="2629106" y="66949"/>
                  </a:cubicBezTo>
                  <a:lnTo>
                    <a:pt x="2629106" y="76684"/>
                  </a:lnTo>
                  <a:cubicBezTo>
                    <a:pt x="2629095" y="77275"/>
                    <a:pt x="2628907" y="77768"/>
                    <a:pt x="2628543" y="78163"/>
                  </a:cubicBezTo>
                  <a:cubicBezTo>
                    <a:pt x="2628180" y="78557"/>
                    <a:pt x="2627704" y="78762"/>
                    <a:pt x="2627118" y="78778"/>
                  </a:cubicBezTo>
                  <a:lnTo>
                    <a:pt x="2622096" y="78778"/>
                  </a:lnTo>
                  <a:cubicBezTo>
                    <a:pt x="2621556" y="78762"/>
                    <a:pt x="2621093" y="78557"/>
                    <a:pt x="2620710" y="78163"/>
                  </a:cubicBezTo>
                  <a:cubicBezTo>
                    <a:pt x="2620326" y="77768"/>
                    <a:pt x="2620126" y="77275"/>
                    <a:pt x="2620108" y="76684"/>
                  </a:cubicBezTo>
                  <a:lnTo>
                    <a:pt x="2620108" y="66949"/>
                  </a:lnTo>
                  <a:cubicBezTo>
                    <a:pt x="2620119" y="66408"/>
                    <a:pt x="2620307" y="65946"/>
                    <a:pt x="2620671" y="65562"/>
                  </a:cubicBezTo>
                  <a:cubicBezTo>
                    <a:pt x="2621035" y="65179"/>
                    <a:pt x="2621510" y="64978"/>
                    <a:pt x="2622096" y="64960"/>
                  </a:cubicBezTo>
                  <a:close/>
                  <a:moveTo>
                    <a:pt x="2498271" y="64960"/>
                  </a:moveTo>
                  <a:lnTo>
                    <a:pt x="2503293" y="64960"/>
                  </a:lnTo>
                  <a:cubicBezTo>
                    <a:pt x="2503834" y="64971"/>
                    <a:pt x="2504296" y="65159"/>
                    <a:pt x="2504679" y="65523"/>
                  </a:cubicBezTo>
                  <a:cubicBezTo>
                    <a:pt x="2505063" y="65887"/>
                    <a:pt x="2505263" y="66363"/>
                    <a:pt x="2505281" y="66949"/>
                  </a:cubicBezTo>
                  <a:lnTo>
                    <a:pt x="2505281" y="76684"/>
                  </a:lnTo>
                  <a:cubicBezTo>
                    <a:pt x="2505270" y="77275"/>
                    <a:pt x="2505082" y="77768"/>
                    <a:pt x="2504718" y="78163"/>
                  </a:cubicBezTo>
                  <a:cubicBezTo>
                    <a:pt x="2504355" y="78557"/>
                    <a:pt x="2503879" y="78762"/>
                    <a:pt x="2503293" y="78778"/>
                  </a:cubicBezTo>
                  <a:lnTo>
                    <a:pt x="2498271" y="78778"/>
                  </a:lnTo>
                  <a:cubicBezTo>
                    <a:pt x="2497731" y="78762"/>
                    <a:pt x="2497268" y="78557"/>
                    <a:pt x="2496885" y="78163"/>
                  </a:cubicBezTo>
                  <a:cubicBezTo>
                    <a:pt x="2496501" y="77768"/>
                    <a:pt x="2496301" y="77275"/>
                    <a:pt x="2496283" y="76684"/>
                  </a:cubicBezTo>
                  <a:lnTo>
                    <a:pt x="2496283" y="66949"/>
                  </a:lnTo>
                  <a:cubicBezTo>
                    <a:pt x="2496294" y="66408"/>
                    <a:pt x="2496482" y="65946"/>
                    <a:pt x="2496846" y="65562"/>
                  </a:cubicBezTo>
                  <a:cubicBezTo>
                    <a:pt x="2497210" y="65179"/>
                    <a:pt x="2497685" y="64978"/>
                    <a:pt x="2498271" y="64960"/>
                  </a:cubicBezTo>
                  <a:close/>
                  <a:moveTo>
                    <a:pt x="473233" y="37915"/>
                  </a:moveTo>
                  <a:cubicBezTo>
                    <a:pt x="470563" y="37935"/>
                    <a:pt x="467755" y="38132"/>
                    <a:pt x="464809" y="38505"/>
                  </a:cubicBezTo>
                  <a:cubicBezTo>
                    <a:pt x="461863" y="38879"/>
                    <a:pt x="459395" y="39311"/>
                    <a:pt x="457406" y="39802"/>
                  </a:cubicBezTo>
                  <a:lnTo>
                    <a:pt x="457406" y="49760"/>
                  </a:lnTo>
                  <a:cubicBezTo>
                    <a:pt x="457434" y="58151"/>
                    <a:pt x="458819" y="63956"/>
                    <a:pt x="461559" y="67172"/>
                  </a:cubicBezTo>
                  <a:cubicBezTo>
                    <a:pt x="464300" y="70389"/>
                    <a:pt x="468226" y="71922"/>
                    <a:pt x="473338" y="71771"/>
                  </a:cubicBezTo>
                  <a:cubicBezTo>
                    <a:pt x="478276" y="71873"/>
                    <a:pt x="482184" y="70515"/>
                    <a:pt x="485065" y="67696"/>
                  </a:cubicBezTo>
                  <a:cubicBezTo>
                    <a:pt x="487945" y="64877"/>
                    <a:pt x="489417" y="59981"/>
                    <a:pt x="489480" y="53009"/>
                  </a:cubicBezTo>
                  <a:lnTo>
                    <a:pt x="489480" y="52380"/>
                  </a:lnTo>
                  <a:cubicBezTo>
                    <a:pt x="489321" y="46825"/>
                    <a:pt x="487648" y="42999"/>
                    <a:pt x="484462" y="40903"/>
                  </a:cubicBezTo>
                  <a:cubicBezTo>
                    <a:pt x="481276" y="38806"/>
                    <a:pt x="477533" y="37811"/>
                    <a:pt x="473233" y="37915"/>
                  </a:cubicBezTo>
                  <a:close/>
                  <a:moveTo>
                    <a:pt x="1460604" y="36036"/>
                  </a:moveTo>
                  <a:cubicBezTo>
                    <a:pt x="1462490" y="36036"/>
                    <a:pt x="1464114" y="36735"/>
                    <a:pt x="1465477" y="38132"/>
                  </a:cubicBezTo>
                  <a:cubicBezTo>
                    <a:pt x="1466839" y="39529"/>
                    <a:pt x="1467520" y="41170"/>
                    <a:pt x="1467520" y="43056"/>
                  </a:cubicBezTo>
                  <a:cubicBezTo>
                    <a:pt x="1467520" y="45012"/>
                    <a:pt x="1466839" y="46688"/>
                    <a:pt x="1465477" y="48085"/>
                  </a:cubicBezTo>
                  <a:cubicBezTo>
                    <a:pt x="1464114" y="49482"/>
                    <a:pt x="1462490" y="50181"/>
                    <a:pt x="1460604" y="50181"/>
                  </a:cubicBezTo>
                  <a:cubicBezTo>
                    <a:pt x="1458649" y="50181"/>
                    <a:pt x="1456990" y="49482"/>
                    <a:pt x="1455628" y="48085"/>
                  </a:cubicBezTo>
                  <a:cubicBezTo>
                    <a:pt x="1454266" y="46688"/>
                    <a:pt x="1453585" y="45012"/>
                    <a:pt x="1453585" y="43056"/>
                  </a:cubicBezTo>
                  <a:cubicBezTo>
                    <a:pt x="1453585" y="41170"/>
                    <a:pt x="1454266" y="39529"/>
                    <a:pt x="1455628" y="38132"/>
                  </a:cubicBezTo>
                  <a:cubicBezTo>
                    <a:pt x="1456990" y="36735"/>
                    <a:pt x="1458649" y="36036"/>
                    <a:pt x="1460604" y="36036"/>
                  </a:cubicBezTo>
                  <a:close/>
                  <a:moveTo>
                    <a:pt x="1155804" y="36036"/>
                  </a:moveTo>
                  <a:cubicBezTo>
                    <a:pt x="1157690" y="36036"/>
                    <a:pt x="1159314" y="36735"/>
                    <a:pt x="1160677" y="38132"/>
                  </a:cubicBezTo>
                  <a:cubicBezTo>
                    <a:pt x="1162039" y="39529"/>
                    <a:pt x="1162720" y="41170"/>
                    <a:pt x="1162720" y="43056"/>
                  </a:cubicBezTo>
                  <a:cubicBezTo>
                    <a:pt x="1162720" y="45012"/>
                    <a:pt x="1162039" y="46688"/>
                    <a:pt x="1160677" y="48085"/>
                  </a:cubicBezTo>
                  <a:cubicBezTo>
                    <a:pt x="1159314" y="49482"/>
                    <a:pt x="1157690" y="50181"/>
                    <a:pt x="1155804" y="50181"/>
                  </a:cubicBezTo>
                  <a:cubicBezTo>
                    <a:pt x="1153849" y="50181"/>
                    <a:pt x="1152190" y="49482"/>
                    <a:pt x="1150828" y="48085"/>
                  </a:cubicBezTo>
                  <a:cubicBezTo>
                    <a:pt x="1149466" y="46688"/>
                    <a:pt x="1148785" y="45012"/>
                    <a:pt x="1148785" y="43056"/>
                  </a:cubicBezTo>
                  <a:cubicBezTo>
                    <a:pt x="1148785" y="41170"/>
                    <a:pt x="1149466" y="39529"/>
                    <a:pt x="1150828" y="38132"/>
                  </a:cubicBezTo>
                  <a:cubicBezTo>
                    <a:pt x="1152190" y="36735"/>
                    <a:pt x="1153849" y="36036"/>
                    <a:pt x="1155804" y="36036"/>
                  </a:cubicBezTo>
                  <a:close/>
                  <a:moveTo>
                    <a:pt x="536680" y="36036"/>
                  </a:moveTo>
                  <a:cubicBezTo>
                    <a:pt x="538565" y="36036"/>
                    <a:pt x="540189" y="36735"/>
                    <a:pt x="541552" y="38132"/>
                  </a:cubicBezTo>
                  <a:cubicBezTo>
                    <a:pt x="542914" y="39529"/>
                    <a:pt x="543595" y="41170"/>
                    <a:pt x="543595" y="43056"/>
                  </a:cubicBezTo>
                  <a:cubicBezTo>
                    <a:pt x="543595" y="45012"/>
                    <a:pt x="542914" y="46688"/>
                    <a:pt x="541552" y="48085"/>
                  </a:cubicBezTo>
                  <a:cubicBezTo>
                    <a:pt x="540189" y="49482"/>
                    <a:pt x="538565" y="50181"/>
                    <a:pt x="536680" y="50181"/>
                  </a:cubicBezTo>
                  <a:cubicBezTo>
                    <a:pt x="534724" y="50181"/>
                    <a:pt x="533065" y="49482"/>
                    <a:pt x="531703" y="48085"/>
                  </a:cubicBezTo>
                  <a:cubicBezTo>
                    <a:pt x="530341" y="46688"/>
                    <a:pt x="529660" y="45012"/>
                    <a:pt x="529660" y="43056"/>
                  </a:cubicBezTo>
                  <a:cubicBezTo>
                    <a:pt x="529660" y="41170"/>
                    <a:pt x="530341" y="39529"/>
                    <a:pt x="531703" y="38132"/>
                  </a:cubicBezTo>
                  <a:cubicBezTo>
                    <a:pt x="533065" y="36735"/>
                    <a:pt x="534724" y="36036"/>
                    <a:pt x="536680" y="36036"/>
                  </a:cubicBezTo>
                  <a:close/>
                  <a:moveTo>
                    <a:pt x="222355" y="36036"/>
                  </a:moveTo>
                  <a:cubicBezTo>
                    <a:pt x="224240" y="36036"/>
                    <a:pt x="225865" y="36735"/>
                    <a:pt x="227227" y="38132"/>
                  </a:cubicBezTo>
                  <a:cubicBezTo>
                    <a:pt x="228589" y="39529"/>
                    <a:pt x="229270" y="41170"/>
                    <a:pt x="229270" y="43056"/>
                  </a:cubicBezTo>
                  <a:cubicBezTo>
                    <a:pt x="229270" y="45012"/>
                    <a:pt x="228589" y="46688"/>
                    <a:pt x="227227" y="48085"/>
                  </a:cubicBezTo>
                  <a:cubicBezTo>
                    <a:pt x="225865" y="49482"/>
                    <a:pt x="224240" y="50181"/>
                    <a:pt x="222355" y="50181"/>
                  </a:cubicBezTo>
                  <a:cubicBezTo>
                    <a:pt x="220399" y="50181"/>
                    <a:pt x="218740" y="49482"/>
                    <a:pt x="217378" y="48085"/>
                  </a:cubicBezTo>
                  <a:cubicBezTo>
                    <a:pt x="216016" y="46688"/>
                    <a:pt x="215335" y="45012"/>
                    <a:pt x="215335" y="43056"/>
                  </a:cubicBezTo>
                  <a:cubicBezTo>
                    <a:pt x="215335" y="41170"/>
                    <a:pt x="216016" y="39529"/>
                    <a:pt x="217378" y="38132"/>
                  </a:cubicBezTo>
                  <a:cubicBezTo>
                    <a:pt x="218740" y="36735"/>
                    <a:pt x="220399" y="36036"/>
                    <a:pt x="222355" y="36036"/>
                  </a:cubicBezTo>
                  <a:close/>
                  <a:moveTo>
                    <a:pt x="2139801" y="35296"/>
                  </a:moveTo>
                  <a:cubicBezTo>
                    <a:pt x="2136737" y="35292"/>
                    <a:pt x="2134453" y="36060"/>
                    <a:pt x="2132949" y="37602"/>
                  </a:cubicBezTo>
                  <a:cubicBezTo>
                    <a:pt x="2131444" y="39144"/>
                    <a:pt x="2130549" y="41485"/>
                    <a:pt x="2130263" y="44625"/>
                  </a:cubicBezTo>
                  <a:lnTo>
                    <a:pt x="2129110" y="56575"/>
                  </a:lnTo>
                  <a:cubicBezTo>
                    <a:pt x="2129060" y="56891"/>
                    <a:pt x="2129029" y="57201"/>
                    <a:pt x="2129018" y="57505"/>
                  </a:cubicBezTo>
                  <a:cubicBezTo>
                    <a:pt x="2129007" y="57808"/>
                    <a:pt x="2129003" y="58092"/>
                    <a:pt x="2129005" y="58357"/>
                  </a:cubicBezTo>
                  <a:cubicBezTo>
                    <a:pt x="2128983" y="60767"/>
                    <a:pt x="2129656" y="62576"/>
                    <a:pt x="2131023" y="63781"/>
                  </a:cubicBezTo>
                  <a:cubicBezTo>
                    <a:pt x="2132390" y="64986"/>
                    <a:pt x="2134582" y="65589"/>
                    <a:pt x="2137600" y="65589"/>
                  </a:cubicBezTo>
                  <a:cubicBezTo>
                    <a:pt x="2138333" y="65589"/>
                    <a:pt x="2139067" y="65589"/>
                    <a:pt x="2139801" y="65589"/>
                  </a:cubicBezTo>
                  <a:cubicBezTo>
                    <a:pt x="2140585" y="65594"/>
                    <a:pt x="2141349" y="65585"/>
                    <a:pt x="2142093" y="65563"/>
                  </a:cubicBezTo>
                  <a:cubicBezTo>
                    <a:pt x="2142838" y="65541"/>
                    <a:pt x="2143576" y="65480"/>
                    <a:pt x="2144308" y="65380"/>
                  </a:cubicBezTo>
                  <a:lnTo>
                    <a:pt x="2146928" y="35925"/>
                  </a:lnTo>
                  <a:cubicBezTo>
                    <a:pt x="2145819" y="35761"/>
                    <a:pt x="2144657" y="35617"/>
                    <a:pt x="2143443" y="35493"/>
                  </a:cubicBezTo>
                  <a:cubicBezTo>
                    <a:pt x="2142229" y="35368"/>
                    <a:pt x="2141015" y="35303"/>
                    <a:pt x="2139801" y="35296"/>
                  </a:cubicBezTo>
                  <a:close/>
                  <a:moveTo>
                    <a:pt x="2584745" y="28486"/>
                  </a:moveTo>
                  <a:cubicBezTo>
                    <a:pt x="2579895" y="28540"/>
                    <a:pt x="2576335" y="30108"/>
                    <a:pt x="2574066" y="33189"/>
                  </a:cubicBezTo>
                  <a:cubicBezTo>
                    <a:pt x="2571797" y="36270"/>
                    <a:pt x="2570675" y="40536"/>
                    <a:pt x="2570699" y="45988"/>
                  </a:cubicBezTo>
                  <a:lnTo>
                    <a:pt x="2570699" y="53954"/>
                  </a:lnTo>
                  <a:cubicBezTo>
                    <a:pt x="2570668" y="59360"/>
                    <a:pt x="2571777" y="63613"/>
                    <a:pt x="2574027" y="66714"/>
                  </a:cubicBezTo>
                  <a:cubicBezTo>
                    <a:pt x="2576276" y="69815"/>
                    <a:pt x="2579849" y="71395"/>
                    <a:pt x="2584745" y="71457"/>
                  </a:cubicBezTo>
                  <a:cubicBezTo>
                    <a:pt x="2589599" y="71402"/>
                    <a:pt x="2593176" y="69834"/>
                    <a:pt x="2595476" y="66753"/>
                  </a:cubicBezTo>
                  <a:cubicBezTo>
                    <a:pt x="2597776" y="63672"/>
                    <a:pt x="2598916" y="59406"/>
                    <a:pt x="2598896" y="53954"/>
                  </a:cubicBezTo>
                  <a:lnTo>
                    <a:pt x="2598896" y="45988"/>
                  </a:lnTo>
                  <a:cubicBezTo>
                    <a:pt x="2598922" y="40582"/>
                    <a:pt x="2597795" y="36329"/>
                    <a:pt x="2595516" y="33228"/>
                  </a:cubicBezTo>
                  <a:cubicBezTo>
                    <a:pt x="2593235" y="30128"/>
                    <a:pt x="2589645" y="28547"/>
                    <a:pt x="2584745" y="28486"/>
                  </a:cubicBezTo>
                  <a:close/>
                  <a:moveTo>
                    <a:pt x="2460501" y="28486"/>
                  </a:moveTo>
                  <a:cubicBezTo>
                    <a:pt x="2455439" y="28518"/>
                    <a:pt x="2451883" y="30051"/>
                    <a:pt x="2449835" y="33084"/>
                  </a:cubicBezTo>
                  <a:cubicBezTo>
                    <a:pt x="2447786" y="36117"/>
                    <a:pt x="2446799" y="40453"/>
                    <a:pt x="2446873" y="46093"/>
                  </a:cubicBezTo>
                  <a:lnTo>
                    <a:pt x="2446873" y="53639"/>
                  </a:lnTo>
                  <a:cubicBezTo>
                    <a:pt x="2446793" y="59380"/>
                    <a:pt x="2447767" y="63777"/>
                    <a:pt x="2449796" y="66832"/>
                  </a:cubicBezTo>
                  <a:cubicBezTo>
                    <a:pt x="2451825" y="69887"/>
                    <a:pt x="2455393" y="71428"/>
                    <a:pt x="2460501" y="71457"/>
                  </a:cubicBezTo>
                  <a:cubicBezTo>
                    <a:pt x="2462349" y="71450"/>
                    <a:pt x="2464393" y="71384"/>
                    <a:pt x="2466634" y="71260"/>
                  </a:cubicBezTo>
                  <a:cubicBezTo>
                    <a:pt x="2468874" y="71136"/>
                    <a:pt x="2470918" y="70991"/>
                    <a:pt x="2472766" y="70828"/>
                  </a:cubicBezTo>
                  <a:lnTo>
                    <a:pt x="2472766" y="29219"/>
                  </a:lnTo>
                  <a:cubicBezTo>
                    <a:pt x="2470951" y="28914"/>
                    <a:pt x="2468894" y="28713"/>
                    <a:pt x="2466594" y="28617"/>
                  </a:cubicBezTo>
                  <a:cubicBezTo>
                    <a:pt x="2464295" y="28521"/>
                    <a:pt x="2462263" y="28477"/>
                    <a:pt x="2460501" y="28486"/>
                  </a:cubicBezTo>
                  <a:close/>
                  <a:moveTo>
                    <a:pt x="2403770" y="28486"/>
                  </a:moveTo>
                  <a:cubicBezTo>
                    <a:pt x="2399241" y="28464"/>
                    <a:pt x="2395773" y="29792"/>
                    <a:pt x="2393366" y="32470"/>
                  </a:cubicBezTo>
                  <a:cubicBezTo>
                    <a:pt x="2390960" y="35148"/>
                    <a:pt x="2389745" y="39308"/>
                    <a:pt x="2389723" y="44948"/>
                  </a:cubicBezTo>
                  <a:lnTo>
                    <a:pt x="2389723" y="45891"/>
                  </a:lnTo>
                  <a:lnTo>
                    <a:pt x="2417502" y="45891"/>
                  </a:lnTo>
                  <a:lnTo>
                    <a:pt x="2417502" y="44948"/>
                  </a:lnTo>
                  <a:cubicBezTo>
                    <a:pt x="2417506" y="39078"/>
                    <a:pt x="2416371" y="34853"/>
                    <a:pt x="2414095" y="32274"/>
                  </a:cubicBezTo>
                  <a:cubicBezTo>
                    <a:pt x="2411820" y="29694"/>
                    <a:pt x="2408378" y="28431"/>
                    <a:pt x="2403770" y="28486"/>
                  </a:cubicBezTo>
                  <a:close/>
                  <a:moveTo>
                    <a:pt x="2346620" y="28486"/>
                  </a:moveTo>
                  <a:cubicBezTo>
                    <a:pt x="2342091" y="28464"/>
                    <a:pt x="2338623" y="29792"/>
                    <a:pt x="2336216" y="32470"/>
                  </a:cubicBezTo>
                  <a:cubicBezTo>
                    <a:pt x="2333810" y="35148"/>
                    <a:pt x="2332595" y="39308"/>
                    <a:pt x="2332573" y="44948"/>
                  </a:cubicBezTo>
                  <a:lnTo>
                    <a:pt x="2332573" y="45891"/>
                  </a:lnTo>
                  <a:lnTo>
                    <a:pt x="2360352" y="45891"/>
                  </a:lnTo>
                  <a:lnTo>
                    <a:pt x="2360352" y="44948"/>
                  </a:lnTo>
                  <a:cubicBezTo>
                    <a:pt x="2360356" y="39078"/>
                    <a:pt x="2359221" y="34853"/>
                    <a:pt x="2356945" y="32274"/>
                  </a:cubicBezTo>
                  <a:cubicBezTo>
                    <a:pt x="2354670" y="29694"/>
                    <a:pt x="2351228" y="28431"/>
                    <a:pt x="2346620" y="28486"/>
                  </a:cubicBezTo>
                  <a:close/>
                  <a:moveTo>
                    <a:pt x="2260999" y="28486"/>
                  </a:moveTo>
                  <a:cubicBezTo>
                    <a:pt x="2259283" y="28477"/>
                    <a:pt x="2257265" y="28521"/>
                    <a:pt x="2254946" y="28617"/>
                  </a:cubicBezTo>
                  <a:cubicBezTo>
                    <a:pt x="2252626" y="28713"/>
                    <a:pt x="2250556" y="28914"/>
                    <a:pt x="2248735" y="29219"/>
                  </a:cubicBezTo>
                  <a:lnTo>
                    <a:pt x="2248735" y="70828"/>
                  </a:lnTo>
                  <a:cubicBezTo>
                    <a:pt x="2250582" y="70991"/>
                    <a:pt x="2252626" y="71136"/>
                    <a:pt x="2254867" y="71260"/>
                  </a:cubicBezTo>
                  <a:cubicBezTo>
                    <a:pt x="2257108" y="71384"/>
                    <a:pt x="2259152" y="71450"/>
                    <a:pt x="2260999" y="71457"/>
                  </a:cubicBezTo>
                  <a:cubicBezTo>
                    <a:pt x="2266107" y="71428"/>
                    <a:pt x="2269676" y="69887"/>
                    <a:pt x="2271705" y="66832"/>
                  </a:cubicBezTo>
                  <a:cubicBezTo>
                    <a:pt x="2273734" y="63777"/>
                    <a:pt x="2274708" y="59380"/>
                    <a:pt x="2274627" y="53639"/>
                  </a:cubicBezTo>
                  <a:lnTo>
                    <a:pt x="2274627" y="46093"/>
                  </a:lnTo>
                  <a:cubicBezTo>
                    <a:pt x="2274701" y="40453"/>
                    <a:pt x="2273714" y="36117"/>
                    <a:pt x="2271666" y="33084"/>
                  </a:cubicBezTo>
                  <a:cubicBezTo>
                    <a:pt x="2269617" y="30051"/>
                    <a:pt x="2266062" y="28518"/>
                    <a:pt x="2260999" y="28486"/>
                  </a:cubicBezTo>
                  <a:close/>
                  <a:moveTo>
                    <a:pt x="2203326" y="28486"/>
                  </a:moveTo>
                  <a:cubicBezTo>
                    <a:pt x="2198264" y="28518"/>
                    <a:pt x="2194708" y="30051"/>
                    <a:pt x="2192660" y="33084"/>
                  </a:cubicBezTo>
                  <a:cubicBezTo>
                    <a:pt x="2190611" y="36117"/>
                    <a:pt x="2189624" y="40453"/>
                    <a:pt x="2189698" y="46093"/>
                  </a:cubicBezTo>
                  <a:lnTo>
                    <a:pt x="2189698" y="53639"/>
                  </a:lnTo>
                  <a:cubicBezTo>
                    <a:pt x="2189618" y="59380"/>
                    <a:pt x="2190592" y="63777"/>
                    <a:pt x="2192621" y="66832"/>
                  </a:cubicBezTo>
                  <a:cubicBezTo>
                    <a:pt x="2194649" y="69887"/>
                    <a:pt x="2198218" y="71428"/>
                    <a:pt x="2203326" y="71457"/>
                  </a:cubicBezTo>
                  <a:cubicBezTo>
                    <a:pt x="2205174" y="71450"/>
                    <a:pt x="2207218" y="71384"/>
                    <a:pt x="2209459" y="71260"/>
                  </a:cubicBezTo>
                  <a:cubicBezTo>
                    <a:pt x="2211699" y="71136"/>
                    <a:pt x="2213743" y="70991"/>
                    <a:pt x="2215591" y="70828"/>
                  </a:cubicBezTo>
                  <a:lnTo>
                    <a:pt x="2215591" y="29219"/>
                  </a:lnTo>
                  <a:cubicBezTo>
                    <a:pt x="2213776" y="28914"/>
                    <a:pt x="2211719" y="28713"/>
                    <a:pt x="2209419" y="28617"/>
                  </a:cubicBezTo>
                  <a:cubicBezTo>
                    <a:pt x="2207120" y="28521"/>
                    <a:pt x="2205088" y="28477"/>
                    <a:pt x="2203326" y="28486"/>
                  </a:cubicBezTo>
                  <a:close/>
                  <a:moveTo>
                    <a:pt x="2069976" y="28486"/>
                  </a:moveTo>
                  <a:cubicBezTo>
                    <a:pt x="2064914" y="28518"/>
                    <a:pt x="2061359" y="30051"/>
                    <a:pt x="2059310" y="33084"/>
                  </a:cubicBezTo>
                  <a:cubicBezTo>
                    <a:pt x="2057262" y="36117"/>
                    <a:pt x="2056274" y="40453"/>
                    <a:pt x="2056349" y="46093"/>
                  </a:cubicBezTo>
                  <a:lnTo>
                    <a:pt x="2056349" y="53639"/>
                  </a:lnTo>
                  <a:cubicBezTo>
                    <a:pt x="2056268" y="59380"/>
                    <a:pt x="2057242" y="63777"/>
                    <a:pt x="2059271" y="66832"/>
                  </a:cubicBezTo>
                  <a:cubicBezTo>
                    <a:pt x="2061300" y="69887"/>
                    <a:pt x="2064868" y="71428"/>
                    <a:pt x="2069976" y="71457"/>
                  </a:cubicBezTo>
                  <a:cubicBezTo>
                    <a:pt x="2071824" y="71450"/>
                    <a:pt x="2073868" y="71384"/>
                    <a:pt x="2076109" y="71260"/>
                  </a:cubicBezTo>
                  <a:cubicBezTo>
                    <a:pt x="2078349" y="71136"/>
                    <a:pt x="2080394" y="70991"/>
                    <a:pt x="2082241" y="70828"/>
                  </a:cubicBezTo>
                  <a:lnTo>
                    <a:pt x="2082241" y="29219"/>
                  </a:lnTo>
                  <a:cubicBezTo>
                    <a:pt x="2080426" y="28914"/>
                    <a:pt x="2078369" y="28713"/>
                    <a:pt x="2076069" y="28617"/>
                  </a:cubicBezTo>
                  <a:cubicBezTo>
                    <a:pt x="2073770" y="28521"/>
                    <a:pt x="2071739" y="28477"/>
                    <a:pt x="2069976" y="28486"/>
                  </a:cubicBezTo>
                  <a:close/>
                  <a:moveTo>
                    <a:pt x="2013245" y="28486"/>
                  </a:moveTo>
                  <a:cubicBezTo>
                    <a:pt x="2008716" y="28464"/>
                    <a:pt x="2005248" y="29792"/>
                    <a:pt x="2002841" y="32470"/>
                  </a:cubicBezTo>
                  <a:cubicBezTo>
                    <a:pt x="2000435" y="35148"/>
                    <a:pt x="1999220" y="39308"/>
                    <a:pt x="1999199" y="44948"/>
                  </a:cubicBezTo>
                  <a:lnTo>
                    <a:pt x="1999199" y="45891"/>
                  </a:lnTo>
                  <a:lnTo>
                    <a:pt x="2026977" y="45891"/>
                  </a:lnTo>
                  <a:lnTo>
                    <a:pt x="2026977" y="44948"/>
                  </a:lnTo>
                  <a:cubicBezTo>
                    <a:pt x="2026981" y="39078"/>
                    <a:pt x="2025846" y="34853"/>
                    <a:pt x="2023570" y="32274"/>
                  </a:cubicBezTo>
                  <a:cubicBezTo>
                    <a:pt x="2021295" y="29694"/>
                    <a:pt x="2017853" y="28431"/>
                    <a:pt x="2013245" y="28486"/>
                  </a:cubicBezTo>
                  <a:close/>
                  <a:moveTo>
                    <a:pt x="1956095" y="28486"/>
                  </a:moveTo>
                  <a:cubicBezTo>
                    <a:pt x="1951566" y="28464"/>
                    <a:pt x="1948098" y="29792"/>
                    <a:pt x="1945691" y="32470"/>
                  </a:cubicBezTo>
                  <a:cubicBezTo>
                    <a:pt x="1943285" y="35148"/>
                    <a:pt x="1942070" y="39308"/>
                    <a:pt x="1942049" y="44948"/>
                  </a:cubicBezTo>
                  <a:lnTo>
                    <a:pt x="1942049" y="45891"/>
                  </a:lnTo>
                  <a:lnTo>
                    <a:pt x="1969827" y="45891"/>
                  </a:lnTo>
                  <a:lnTo>
                    <a:pt x="1969827" y="44948"/>
                  </a:lnTo>
                  <a:cubicBezTo>
                    <a:pt x="1969831" y="39078"/>
                    <a:pt x="1968696" y="34853"/>
                    <a:pt x="1966420" y="32274"/>
                  </a:cubicBezTo>
                  <a:cubicBezTo>
                    <a:pt x="1964145" y="29694"/>
                    <a:pt x="1960703" y="28431"/>
                    <a:pt x="1956095" y="28486"/>
                  </a:cubicBezTo>
                  <a:close/>
                  <a:moveTo>
                    <a:pt x="1860949" y="28486"/>
                  </a:moveTo>
                  <a:cubicBezTo>
                    <a:pt x="1859233" y="28477"/>
                    <a:pt x="1857215" y="28521"/>
                    <a:pt x="1854896" y="28617"/>
                  </a:cubicBezTo>
                  <a:cubicBezTo>
                    <a:pt x="1852576" y="28713"/>
                    <a:pt x="1850506" y="28914"/>
                    <a:pt x="1848685" y="29219"/>
                  </a:cubicBezTo>
                  <a:lnTo>
                    <a:pt x="1848685" y="70828"/>
                  </a:lnTo>
                  <a:cubicBezTo>
                    <a:pt x="1850532" y="70991"/>
                    <a:pt x="1852576" y="71136"/>
                    <a:pt x="1854817" y="71260"/>
                  </a:cubicBezTo>
                  <a:cubicBezTo>
                    <a:pt x="1857058" y="71384"/>
                    <a:pt x="1859102" y="71450"/>
                    <a:pt x="1860949" y="71457"/>
                  </a:cubicBezTo>
                  <a:cubicBezTo>
                    <a:pt x="1866058" y="71428"/>
                    <a:pt x="1869626" y="69887"/>
                    <a:pt x="1871655" y="66832"/>
                  </a:cubicBezTo>
                  <a:cubicBezTo>
                    <a:pt x="1873684" y="63777"/>
                    <a:pt x="1874658" y="59380"/>
                    <a:pt x="1874577" y="53639"/>
                  </a:cubicBezTo>
                  <a:lnTo>
                    <a:pt x="1874577" y="46093"/>
                  </a:lnTo>
                  <a:cubicBezTo>
                    <a:pt x="1874651" y="40453"/>
                    <a:pt x="1873664" y="36117"/>
                    <a:pt x="1871616" y="33084"/>
                  </a:cubicBezTo>
                  <a:cubicBezTo>
                    <a:pt x="1869567" y="30051"/>
                    <a:pt x="1866012" y="28518"/>
                    <a:pt x="1860949" y="28486"/>
                  </a:cubicBezTo>
                  <a:close/>
                  <a:moveTo>
                    <a:pt x="1803276" y="28486"/>
                  </a:moveTo>
                  <a:cubicBezTo>
                    <a:pt x="1798214" y="28518"/>
                    <a:pt x="1794659" y="30051"/>
                    <a:pt x="1792610" y="33084"/>
                  </a:cubicBezTo>
                  <a:cubicBezTo>
                    <a:pt x="1790562" y="36117"/>
                    <a:pt x="1789574" y="40453"/>
                    <a:pt x="1789649" y="46093"/>
                  </a:cubicBezTo>
                  <a:lnTo>
                    <a:pt x="1789649" y="53639"/>
                  </a:lnTo>
                  <a:cubicBezTo>
                    <a:pt x="1789568" y="59380"/>
                    <a:pt x="1790542" y="63777"/>
                    <a:pt x="1792571" y="66832"/>
                  </a:cubicBezTo>
                  <a:cubicBezTo>
                    <a:pt x="1794600" y="69887"/>
                    <a:pt x="1798168" y="71428"/>
                    <a:pt x="1803276" y="71457"/>
                  </a:cubicBezTo>
                  <a:cubicBezTo>
                    <a:pt x="1805124" y="71450"/>
                    <a:pt x="1807168" y="71384"/>
                    <a:pt x="1809409" y="71260"/>
                  </a:cubicBezTo>
                  <a:cubicBezTo>
                    <a:pt x="1811649" y="71136"/>
                    <a:pt x="1813694" y="70991"/>
                    <a:pt x="1815541" y="70828"/>
                  </a:cubicBezTo>
                  <a:lnTo>
                    <a:pt x="1815541" y="29219"/>
                  </a:lnTo>
                  <a:cubicBezTo>
                    <a:pt x="1813726" y="28914"/>
                    <a:pt x="1811669" y="28713"/>
                    <a:pt x="1809369" y="28617"/>
                  </a:cubicBezTo>
                  <a:cubicBezTo>
                    <a:pt x="1807070" y="28521"/>
                    <a:pt x="1805039" y="28477"/>
                    <a:pt x="1803276" y="28486"/>
                  </a:cubicBezTo>
                  <a:close/>
                  <a:moveTo>
                    <a:pt x="2584745" y="20431"/>
                  </a:moveTo>
                  <a:cubicBezTo>
                    <a:pt x="2592458" y="20533"/>
                    <a:pt x="2598278" y="22867"/>
                    <a:pt x="2602201" y="27432"/>
                  </a:cubicBezTo>
                  <a:cubicBezTo>
                    <a:pt x="2606126" y="31998"/>
                    <a:pt x="2608093" y="38183"/>
                    <a:pt x="2608103" y="45988"/>
                  </a:cubicBezTo>
                  <a:lnTo>
                    <a:pt x="2608103" y="53954"/>
                  </a:lnTo>
                  <a:cubicBezTo>
                    <a:pt x="2608093" y="61759"/>
                    <a:pt x="2606126" y="67944"/>
                    <a:pt x="2602201" y="72510"/>
                  </a:cubicBezTo>
                  <a:cubicBezTo>
                    <a:pt x="2598278" y="77075"/>
                    <a:pt x="2592458" y="79409"/>
                    <a:pt x="2584745" y="79511"/>
                  </a:cubicBezTo>
                  <a:cubicBezTo>
                    <a:pt x="2577036" y="79409"/>
                    <a:pt x="2571234" y="77075"/>
                    <a:pt x="2567341" y="72510"/>
                  </a:cubicBezTo>
                  <a:cubicBezTo>
                    <a:pt x="2563447" y="67944"/>
                    <a:pt x="2561498" y="61759"/>
                    <a:pt x="2561491" y="53954"/>
                  </a:cubicBezTo>
                  <a:lnTo>
                    <a:pt x="2561491" y="45988"/>
                  </a:lnTo>
                  <a:cubicBezTo>
                    <a:pt x="2561498" y="38183"/>
                    <a:pt x="2563447" y="31998"/>
                    <a:pt x="2567341" y="27432"/>
                  </a:cubicBezTo>
                  <a:cubicBezTo>
                    <a:pt x="2571234" y="22867"/>
                    <a:pt x="2577036" y="20533"/>
                    <a:pt x="2584745" y="20431"/>
                  </a:cubicBezTo>
                  <a:close/>
                  <a:moveTo>
                    <a:pt x="2536170" y="20431"/>
                  </a:moveTo>
                  <a:cubicBezTo>
                    <a:pt x="2538609" y="20440"/>
                    <a:pt x="2540962" y="20553"/>
                    <a:pt x="2543229" y="20771"/>
                  </a:cubicBezTo>
                  <a:cubicBezTo>
                    <a:pt x="2545498" y="20989"/>
                    <a:pt x="2547510" y="21259"/>
                    <a:pt x="2549267" y="21582"/>
                  </a:cubicBezTo>
                  <a:cubicBezTo>
                    <a:pt x="2550088" y="21723"/>
                    <a:pt x="2550647" y="21963"/>
                    <a:pt x="2550944" y="22301"/>
                  </a:cubicBezTo>
                  <a:cubicBezTo>
                    <a:pt x="2551241" y="22639"/>
                    <a:pt x="2551380" y="23166"/>
                    <a:pt x="2551363" y="23883"/>
                  </a:cubicBezTo>
                  <a:lnTo>
                    <a:pt x="2551363" y="27649"/>
                  </a:lnTo>
                  <a:cubicBezTo>
                    <a:pt x="2551348" y="28172"/>
                    <a:pt x="2551169" y="28565"/>
                    <a:pt x="2550826" y="28827"/>
                  </a:cubicBezTo>
                  <a:cubicBezTo>
                    <a:pt x="2550483" y="29088"/>
                    <a:pt x="2550069" y="29219"/>
                    <a:pt x="2549581" y="29219"/>
                  </a:cubicBezTo>
                  <a:cubicBezTo>
                    <a:pt x="2549390" y="29219"/>
                    <a:pt x="2549250" y="29219"/>
                    <a:pt x="2549163" y="29219"/>
                  </a:cubicBezTo>
                  <a:cubicBezTo>
                    <a:pt x="2546925" y="28960"/>
                    <a:pt x="2544825" y="28772"/>
                    <a:pt x="2542863" y="28656"/>
                  </a:cubicBezTo>
                  <a:cubicBezTo>
                    <a:pt x="2540901" y="28540"/>
                    <a:pt x="2538670" y="28484"/>
                    <a:pt x="2536170" y="28486"/>
                  </a:cubicBezTo>
                  <a:cubicBezTo>
                    <a:pt x="2531957" y="28470"/>
                    <a:pt x="2528727" y="29890"/>
                    <a:pt x="2526479" y="32743"/>
                  </a:cubicBezTo>
                  <a:cubicBezTo>
                    <a:pt x="2524230" y="35597"/>
                    <a:pt x="2523095" y="39977"/>
                    <a:pt x="2523073" y="45884"/>
                  </a:cubicBezTo>
                  <a:lnTo>
                    <a:pt x="2523073" y="54059"/>
                  </a:lnTo>
                  <a:cubicBezTo>
                    <a:pt x="2523089" y="59919"/>
                    <a:pt x="2524211" y="64286"/>
                    <a:pt x="2526439" y="67159"/>
                  </a:cubicBezTo>
                  <a:cubicBezTo>
                    <a:pt x="2528668" y="70033"/>
                    <a:pt x="2531912" y="71465"/>
                    <a:pt x="2536170" y="71457"/>
                  </a:cubicBezTo>
                  <a:cubicBezTo>
                    <a:pt x="2538670" y="71459"/>
                    <a:pt x="2540901" y="71402"/>
                    <a:pt x="2542863" y="71286"/>
                  </a:cubicBezTo>
                  <a:cubicBezTo>
                    <a:pt x="2544825" y="71171"/>
                    <a:pt x="2546925" y="70983"/>
                    <a:pt x="2549163" y="70723"/>
                  </a:cubicBezTo>
                  <a:cubicBezTo>
                    <a:pt x="2549250" y="70723"/>
                    <a:pt x="2549390" y="70723"/>
                    <a:pt x="2549581" y="70723"/>
                  </a:cubicBezTo>
                  <a:cubicBezTo>
                    <a:pt x="2550069" y="70723"/>
                    <a:pt x="2550483" y="70854"/>
                    <a:pt x="2550826" y="71116"/>
                  </a:cubicBezTo>
                  <a:cubicBezTo>
                    <a:pt x="2551169" y="71378"/>
                    <a:pt x="2551348" y="71770"/>
                    <a:pt x="2551363" y="72293"/>
                  </a:cubicBezTo>
                  <a:lnTo>
                    <a:pt x="2551363" y="76059"/>
                  </a:lnTo>
                  <a:cubicBezTo>
                    <a:pt x="2551380" y="76730"/>
                    <a:pt x="2551241" y="77245"/>
                    <a:pt x="2550944" y="77602"/>
                  </a:cubicBezTo>
                  <a:cubicBezTo>
                    <a:pt x="2550647" y="77959"/>
                    <a:pt x="2550088" y="78212"/>
                    <a:pt x="2549267" y="78360"/>
                  </a:cubicBezTo>
                  <a:cubicBezTo>
                    <a:pt x="2547517" y="78683"/>
                    <a:pt x="2545517" y="78953"/>
                    <a:pt x="2543269" y="79171"/>
                  </a:cubicBezTo>
                  <a:cubicBezTo>
                    <a:pt x="2541021" y="79389"/>
                    <a:pt x="2538654" y="79502"/>
                    <a:pt x="2536170" y="79511"/>
                  </a:cubicBezTo>
                  <a:cubicBezTo>
                    <a:pt x="2529008" y="79414"/>
                    <a:pt x="2523509" y="77097"/>
                    <a:pt x="2519675" y="72562"/>
                  </a:cubicBezTo>
                  <a:cubicBezTo>
                    <a:pt x="2515842" y="68027"/>
                    <a:pt x="2513905" y="61860"/>
                    <a:pt x="2513866" y="54059"/>
                  </a:cubicBezTo>
                  <a:lnTo>
                    <a:pt x="2513866" y="45884"/>
                  </a:lnTo>
                  <a:cubicBezTo>
                    <a:pt x="2513899" y="38083"/>
                    <a:pt x="2515822" y="31915"/>
                    <a:pt x="2519636" y="27380"/>
                  </a:cubicBezTo>
                  <a:cubicBezTo>
                    <a:pt x="2523450" y="22845"/>
                    <a:pt x="2528962" y="20529"/>
                    <a:pt x="2536170" y="20431"/>
                  </a:cubicBezTo>
                  <a:close/>
                  <a:moveTo>
                    <a:pt x="2403770" y="20431"/>
                  </a:moveTo>
                  <a:cubicBezTo>
                    <a:pt x="2411424" y="20522"/>
                    <a:pt x="2417178" y="22747"/>
                    <a:pt x="2421030" y="27106"/>
                  </a:cubicBezTo>
                  <a:cubicBezTo>
                    <a:pt x="2424882" y="31465"/>
                    <a:pt x="2426810" y="37412"/>
                    <a:pt x="2426814" y="44948"/>
                  </a:cubicBezTo>
                  <a:lnTo>
                    <a:pt x="2426814" y="50598"/>
                  </a:lnTo>
                  <a:cubicBezTo>
                    <a:pt x="2426810" y="51288"/>
                    <a:pt x="2426635" y="51842"/>
                    <a:pt x="2426291" y="52258"/>
                  </a:cubicBezTo>
                  <a:cubicBezTo>
                    <a:pt x="2425946" y="52674"/>
                    <a:pt x="2425458" y="52887"/>
                    <a:pt x="2424826" y="52898"/>
                  </a:cubicBezTo>
                  <a:lnTo>
                    <a:pt x="2389723" y="52898"/>
                  </a:lnTo>
                  <a:lnTo>
                    <a:pt x="2389723" y="54366"/>
                  </a:lnTo>
                  <a:cubicBezTo>
                    <a:pt x="2389728" y="60537"/>
                    <a:pt x="2390951" y="64945"/>
                    <a:pt x="2393392" y="67590"/>
                  </a:cubicBezTo>
                  <a:cubicBezTo>
                    <a:pt x="2395834" y="70235"/>
                    <a:pt x="2399468" y="71524"/>
                    <a:pt x="2404294" y="71457"/>
                  </a:cubicBezTo>
                  <a:cubicBezTo>
                    <a:pt x="2407430" y="71454"/>
                    <a:pt x="2410697" y="71354"/>
                    <a:pt x="2414093" y="71155"/>
                  </a:cubicBezTo>
                  <a:cubicBezTo>
                    <a:pt x="2417490" y="70956"/>
                    <a:pt x="2420440" y="70672"/>
                    <a:pt x="2422943" y="70303"/>
                  </a:cubicBezTo>
                  <a:cubicBezTo>
                    <a:pt x="2423043" y="70303"/>
                    <a:pt x="2423130" y="70303"/>
                    <a:pt x="2423204" y="70303"/>
                  </a:cubicBezTo>
                  <a:cubicBezTo>
                    <a:pt x="2423278" y="70303"/>
                    <a:pt x="2423366" y="70303"/>
                    <a:pt x="2423466" y="70303"/>
                  </a:cubicBezTo>
                  <a:cubicBezTo>
                    <a:pt x="2423902" y="70299"/>
                    <a:pt x="2424285" y="70412"/>
                    <a:pt x="2424617" y="70644"/>
                  </a:cubicBezTo>
                  <a:cubicBezTo>
                    <a:pt x="2424948" y="70875"/>
                    <a:pt x="2425122" y="71251"/>
                    <a:pt x="2425140" y="71770"/>
                  </a:cubicBezTo>
                  <a:lnTo>
                    <a:pt x="2425140" y="75327"/>
                  </a:lnTo>
                  <a:cubicBezTo>
                    <a:pt x="2425157" y="76002"/>
                    <a:pt x="2425018" y="76534"/>
                    <a:pt x="2424721" y="76922"/>
                  </a:cubicBezTo>
                  <a:cubicBezTo>
                    <a:pt x="2424425" y="77310"/>
                    <a:pt x="2423867" y="77580"/>
                    <a:pt x="2423047" y="77733"/>
                  </a:cubicBezTo>
                  <a:cubicBezTo>
                    <a:pt x="2420095" y="78310"/>
                    <a:pt x="2417102" y="78751"/>
                    <a:pt x="2414068" y="79053"/>
                  </a:cubicBezTo>
                  <a:cubicBezTo>
                    <a:pt x="2411033" y="79356"/>
                    <a:pt x="2407775" y="79509"/>
                    <a:pt x="2404294" y="79511"/>
                  </a:cubicBezTo>
                  <a:cubicBezTo>
                    <a:pt x="2400206" y="79562"/>
                    <a:pt x="2396365" y="78833"/>
                    <a:pt x="2392772" y="77325"/>
                  </a:cubicBezTo>
                  <a:cubicBezTo>
                    <a:pt x="2389179" y="75816"/>
                    <a:pt x="2386256" y="73225"/>
                    <a:pt x="2384002" y="69550"/>
                  </a:cubicBezTo>
                  <a:cubicBezTo>
                    <a:pt x="2381749" y="65876"/>
                    <a:pt x="2380587" y="60814"/>
                    <a:pt x="2380516" y="54366"/>
                  </a:cubicBezTo>
                  <a:lnTo>
                    <a:pt x="2380516" y="44948"/>
                  </a:lnTo>
                  <a:cubicBezTo>
                    <a:pt x="2380549" y="37366"/>
                    <a:pt x="2382551" y="31406"/>
                    <a:pt x="2386523" y="27067"/>
                  </a:cubicBezTo>
                  <a:cubicBezTo>
                    <a:pt x="2390495" y="22727"/>
                    <a:pt x="2396244" y="20516"/>
                    <a:pt x="2403770" y="20431"/>
                  </a:cubicBezTo>
                  <a:close/>
                  <a:moveTo>
                    <a:pt x="2346620" y="20431"/>
                  </a:moveTo>
                  <a:cubicBezTo>
                    <a:pt x="2354274" y="20522"/>
                    <a:pt x="2360028" y="22747"/>
                    <a:pt x="2363880" y="27106"/>
                  </a:cubicBezTo>
                  <a:cubicBezTo>
                    <a:pt x="2367732" y="31465"/>
                    <a:pt x="2369660" y="37412"/>
                    <a:pt x="2369664" y="44948"/>
                  </a:cubicBezTo>
                  <a:lnTo>
                    <a:pt x="2369664" y="50598"/>
                  </a:lnTo>
                  <a:cubicBezTo>
                    <a:pt x="2369660" y="51288"/>
                    <a:pt x="2369485" y="51842"/>
                    <a:pt x="2369141" y="52258"/>
                  </a:cubicBezTo>
                  <a:cubicBezTo>
                    <a:pt x="2368796" y="52674"/>
                    <a:pt x="2368308" y="52887"/>
                    <a:pt x="2367676" y="52898"/>
                  </a:cubicBezTo>
                  <a:lnTo>
                    <a:pt x="2332573" y="52898"/>
                  </a:lnTo>
                  <a:lnTo>
                    <a:pt x="2332573" y="54366"/>
                  </a:lnTo>
                  <a:cubicBezTo>
                    <a:pt x="2332578" y="60537"/>
                    <a:pt x="2333801" y="64945"/>
                    <a:pt x="2336242" y="67590"/>
                  </a:cubicBezTo>
                  <a:cubicBezTo>
                    <a:pt x="2338684" y="70235"/>
                    <a:pt x="2342318" y="71524"/>
                    <a:pt x="2347144" y="71457"/>
                  </a:cubicBezTo>
                  <a:cubicBezTo>
                    <a:pt x="2350280" y="71454"/>
                    <a:pt x="2353547" y="71354"/>
                    <a:pt x="2356943" y="71155"/>
                  </a:cubicBezTo>
                  <a:cubicBezTo>
                    <a:pt x="2360340" y="70956"/>
                    <a:pt x="2363290" y="70672"/>
                    <a:pt x="2365793" y="70303"/>
                  </a:cubicBezTo>
                  <a:cubicBezTo>
                    <a:pt x="2365893" y="70303"/>
                    <a:pt x="2365980" y="70303"/>
                    <a:pt x="2366054" y="70303"/>
                  </a:cubicBezTo>
                  <a:cubicBezTo>
                    <a:pt x="2366128" y="70303"/>
                    <a:pt x="2366216" y="70303"/>
                    <a:pt x="2366316" y="70303"/>
                  </a:cubicBezTo>
                  <a:cubicBezTo>
                    <a:pt x="2366752" y="70299"/>
                    <a:pt x="2367135" y="70412"/>
                    <a:pt x="2367467" y="70644"/>
                  </a:cubicBezTo>
                  <a:cubicBezTo>
                    <a:pt x="2367798" y="70875"/>
                    <a:pt x="2367972" y="71251"/>
                    <a:pt x="2367990" y="71770"/>
                  </a:cubicBezTo>
                  <a:lnTo>
                    <a:pt x="2367990" y="75327"/>
                  </a:lnTo>
                  <a:cubicBezTo>
                    <a:pt x="2368007" y="76002"/>
                    <a:pt x="2367868" y="76534"/>
                    <a:pt x="2367571" y="76922"/>
                  </a:cubicBezTo>
                  <a:cubicBezTo>
                    <a:pt x="2367275" y="77310"/>
                    <a:pt x="2366717" y="77580"/>
                    <a:pt x="2365897" y="77733"/>
                  </a:cubicBezTo>
                  <a:cubicBezTo>
                    <a:pt x="2362945" y="78310"/>
                    <a:pt x="2359952" y="78751"/>
                    <a:pt x="2356918" y="79053"/>
                  </a:cubicBezTo>
                  <a:cubicBezTo>
                    <a:pt x="2353883" y="79356"/>
                    <a:pt x="2350625" y="79509"/>
                    <a:pt x="2347144" y="79511"/>
                  </a:cubicBezTo>
                  <a:cubicBezTo>
                    <a:pt x="2343056" y="79562"/>
                    <a:pt x="2339215" y="78833"/>
                    <a:pt x="2335622" y="77325"/>
                  </a:cubicBezTo>
                  <a:cubicBezTo>
                    <a:pt x="2332029" y="75816"/>
                    <a:pt x="2329106" y="73225"/>
                    <a:pt x="2326852" y="69550"/>
                  </a:cubicBezTo>
                  <a:cubicBezTo>
                    <a:pt x="2324599" y="65876"/>
                    <a:pt x="2323437" y="60814"/>
                    <a:pt x="2323366" y="54366"/>
                  </a:cubicBezTo>
                  <a:lnTo>
                    <a:pt x="2323366" y="44948"/>
                  </a:lnTo>
                  <a:cubicBezTo>
                    <a:pt x="2323399" y="37366"/>
                    <a:pt x="2325401" y="31406"/>
                    <a:pt x="2329373" y="27067"/>
                  </a:cubicBezTo>
                  <a:cubicBezTo>
                    <a:pt x="2333345" y="22727"/>
                    <a:pt x="2339094" y="20516"/>
                    <a:pt x="2346620" y="20431"/>
                  </a:cubicBezTo>
                  <a:close/>
                  <a:moveTo>
                    <a:pt x="2013245" y="20431"/>
                  </a:moveTo>
                  <a:cubicBezTo>
                    <a:pt x="2020900" y="20522"/>
                    <a:pt x="2026653" y="22747"/>
                    <a:pt x="2030505" y="27106"/>
                  </a:cubicBezTo>
                  <a:cubicBezTo>
                    <a:pt x="2034357" y="31465"/>
                    <a:pt x="2036285" y="37412"/>
                    <a:pt x="2036289" y="44948"/>
                  </a:cubicBezTo>
                  <a:lnTo>
                    <a:pt x="2036289" y="50598"/>
                  </a:lnTo>
                  <a:cubicBezTo>
                    <a:pt x="2036285" y="51288"/>
                    <a:pt x="2036110" y="51842"/>
                    <a:pt x="2035766" y="52258"/>
                  </a:cubicBezTo>
                  <a:cubicBezTo>
                    <a:pt x="2035421" y="52674"/>
                    <a:pt x="2034933" y="52887"/>
                    <a:pt x="2034301" y="52898"/>
                  </a:cubicBezTo>
                  <a:lnTo>
                    <a:pt x="1999199" y="52898"/>
                  </a:lnTo>
                  <a:lnTo>
                    <a:pt x="1999199" y="54366"/>
                  </a:lnTo>
                  <a:cubicBezTo>
                    <a:pt x="1999203" y="60537"/>
                    <a:pt x="2000426" y="64945"/>
                    <a:pt x="2002867" y="67590"/>
                  </a:cubicBezTo>
                  <a:cubicBezTo>
                    <a:pt x="2005309" y="70235"/>
                    <a:pt x="2008943" y="71524"/>
                    <a:pt x="2013769" y="71457"/>
                  </a:cubicBezTo>
                  <a:cubicBezTo>
                    <a:pt x="2016905" y="71454"/>
                    <a:pt x="2020172" y="71354"/>
                    <a:pt x="2023569" y="71155"/>
                  </a:cubicBezTo>
                  <a:cubicBezTo>
                    <a:pt x="2026965" y="70956"/>
                    <a:pt x="2029915" y="70672"/>
                    <a:pt x="2032418" y="70303"/>
                  </a:cubicBezTo>
                  <a:cubicBezTo>
                    <a:pt x="2032518" y="70303"/>
                    <a:pt x="2032605" y="70303"/>
                    <a:pt x="2032679" y="70303"/>
                  </a:cubicBezTo>
                  <a:cubicBezTo>
                    <a:pt x="2032753" y="70303"/>
                    <a:pt x="2032841" y="70303"/>
                    <a:pt x="2032941" y="70303"/>
                  </a:cubicBezTo>
                  <a:cubicBezTo>
                    <a:pt x="2033377" y="70299"/>
                    <a:pt x="2033760" y="70412"/>
                    <a:pt x="2034092" y="70644"/>
                  </a:cubicBezTo>
                  <a:cubicBezTo>
                    <a:pt x="2034423" y="70875"/>
                    <a:pt x="2034598" y="71251"/>
                    <a:pt x="2034615" y="71770"/>
                  </a:cubicBezTo>
                  <a:lnTo>
                    <a:pt x="2034615" y="75327"/>
                  </a:lnTo>
                  <a:cubicBezTo>
                    <a:pt x="2034632" y="76002"/>
                    <a:pt x="2034493" y="76534"/>
                    <a:pt x="2034196" y="76922"/>
                  </a:cubicBezTo>
                  <a:cubicBezTo>
                    <a:pt x="2033900" y="77310"/>
                    <a:pt x="2033342" y="77580"/>
                    <a:pt x="2032522" y="77733"/>
                  </a:cubicBezTo>
                  <a:cubicBezTo>
                    <a:pt x="2029570" y="78310"/>
                    <a:pt x="2026577" y="78751"/>
                    <a:pt x="2023543" y="79053"/>
                  </a:cubicBezTo>
                  <a:cubicBezTo>
                    <a:pt x="2020508" y="79356"/>
                    <a:pt x="2017250" y="79509"/>
                    <a:pt x="2013769" y="79511"/>
                  </a:cubicBezTo>
                  <a:cubicBezTo>
                    <a:pt x="2009681" y="79562"/>
                    <a:pt x="2005840" y="78833"/>
                    <a:pt x="2002247" y="77325"/>
                  </a:cubicBezTo>
                  <a:cubicBezTo>
                    <a:pt x="1998654" y="75816"/>
                    <a:pt x="1995731" y="73225"/>
                    <a:pt x="1993477" y="69550"/>
                  </a:cubicBezTo>
                  <a:cubicBezTo>
                    <a:pt x="1991224" y="65876"/>
                    <a:pt x="1990062" y="60814"/>
                    <a:pt x="1989992" y="54366"/>
                  </a:cubicBezTo>
                  <a:lnTo>
                    <a:pt x="1989992" y="44948"/>
                  </a:lnTo>
                  <a:cubicBezTo>
                    <a:pt x="1990024" y="37366"/>
                    <a:pt x="1992026" y="31406"/>
                    <a:pt x="1995998" y="27067"/>
                  </a:cubicBezTo>
                  <a:cubicBezTo>
                    <a:pt x="1999970" y="22727"/>
                    <a:pt x="2005719" y="20516"/>
                    <a:pt x="2013245" y="20431"/>
                  </a:cubicBezTo>
                  <a:close/>
                  <a:moveTo>
                    <a:pt x="1956095" y="20431"/>
                  </a:moveTo>
                  <a:cubicBezTo>
                    <a:pt x="1963750" y="20522"/>
                    <a:pt x="1969503" y="22747"/>
                    <a:pt x="1973355" y="27106"/>
                  </a:cubicBezTo>
                  <a:cubicBezTo>
                    <a:pt x="1977207" y="31465"/>
                    <a:pt x="1979135" y="37412"/>
                    <a:pt x="1979139" y="44948"/>
                  </a:cubicBezTo>
                  <a:lnTo>
                    <a:pt x="1979139" y="50598"/>
                  </a:lnTo>
                  <a:cubicBezTo>
                    <a:pt x="1979135" y="51288"/>
                    <a:pt x="1978960" y="51842"/>
                    <a:pt x="1978616" y="52258"/>
                  </a:cubicBezTo>
                  <a:cubicBezTo>
                    <a:pt x="1978271" y="52674"/>
                    <a:pt x="1977783" y="52887"/>
                    <a:pt x="1977151" y="52898"/>
                  </a:cubicBezTo>
                  <a:lnTo>
                    <a:pt x="1942049" y="52898"/>
                  </a:lnTo>
                  <a:lnTo>
                    <a:pt x="1942049" y="54366"/>
                  </a:lnTo>
                  <a:cubicBezTo>
                    <a:pt x="1942053" y="60537"/>
                    <a:pt x="1943276" y="64945"/>
                    <a:pt x="1945717" y="67590"/>
                  </a:cubicBezTo>
                  <a:cubicBezTo>
                    <a:pt x="1948159" y="70235"/>
                    <a:pt x="1951793" y="71524"/>
                    <a:pt x="1956619" y="71457"/>
                  </a:cubicBezTo>
                  <a:cubicBezTo>
                    <a:pt x="1959755" y="71454"/>
                    <a:pt x="1963022" y="71354"/>
                    <a:pt x="1966419" y="71155"/>
                  </a:cubicBezTo>
                  <a:cubicBezTo>
                    <a:pt x="1969815" y="70956"/>
                    <a:pt x="1972765" y="70672"/>
                    <a:pt x="1975268" y="70303"/>
                  </a:cubicBezTo>
                  <a:cubicBezTo>
                    <a:pt x="1975368" y="70303"/>
                    <a:pt x="1975455" y="70303"/>
                    <a:pt x="1975529" y="70303"/>
                  </a:cubicBezTo>
                  <a:cubicBezTo>
                    <a:pt x="1975603" y="70303"/>
                    <a:pt x="1975691" y="70303"/>
                    <a:pt x="1975791" y="70303"/>
                  </a:cubicBezTo>
                  <a:cubicBezTo>
                    <a:pt x="1976227" y="70299"/>
                    <a:pt x="1976610" y="70412"/>
                    <a:pt x="1976942" y="70644"/>
                  </a:cubicBezTo>
                  <a:cubicBezTo>
                    <a:pt x="1977273" y="70875"/>
                    <a:pt x="1977448" y="71251"/>
                    <a:pt x="1977465" y="71770"/>
                  </a:cubicBezTo>
                  <a:lnTo>
                    <a:pt x="1977465" y="75327"/>
                  </a:lnTo>
                  <a:cubicBezTo>
                    <a:pt x="1977482" y="76002"/>
                    <a:pt x="1977343" y="76534"/>
                    <a:pt x="1977046" y="76922"/>
                  </a:cubicBezTo>
                  <a:cubicBezTo>
                    <a:pt x="1976750" y="77310"/>
                    <a:pt x="1976192" y="77580"/>
                    <a:pt x="1975372" y="77733"/>
                  </a:cubicBezTo>
                  <a:cubicBezTo>
                    <a:pt x="1972420" y="78310"/>
                    <a:pt x="1969427" y="78751"/>
                    <a:pt x="1966393" y="79053"/>
                  </a:cubicBezTo>
                  <a:cubicBezTo>
                    <a:pt x="1963358" y="79356"/>
                    <a:pt x="1960100" y="79509"/>
                    <a:pt x="1956619" y="79511"/>
                  </a:cubicBezTo>
                  <a:cubicBezTo>
                    <a:pt x="1952531" y="79562"/>
                    <a:pt x="1948690" y="78833"/>
                    <a:pt x="1945097" y="77325"/>
                  </a:cubicBezTo>
                  <a:cubicBezTo>
                    <a:pt x="1941504" y="75816"/>
                    <a:pt x="1938581" y="73225"/>
                    <a:pt x="1936327" y="69550"/>
                  </a:cubicBezTo>
                  <a:cubicBezTo>
                    <a:pt x="1934074" y="65876"/>
                    <a:pt x="1932912" y="60814"/>
                    <a:pt x="1932842" y="54366"/>
                  </a:cubicBezTo>
                  <a:lnTo>
                    <a:pt x="1932842" y="44948"/>
                  </a:lnTo>
                  <a:cubicBezTo>
                    <a:pt x="1932874" y="37366"/>
                    <a:pt x="1934876" y="31406"/>
                    <a:pt x="1938848" y="27067"/>
                  </a:cubicBezTo>
                  <a:cubicBezTo>
                    <a:pt x="1942820" y="22727"/>
                    <a:pt x="1948569" y="20516"/>
                    <a:pt x="1956095" y="20431"/>
                  </a:cubicBezTo>
                  <a:close/>
                  <a:moveTo>
                    <a:pt x="2710875" y="20425"/>
                  </a:moveTo>
                  <a:cubicBezTo>
                    <a:pt x="2712342" y="20425"/>
                    <a:pt x="2713076" y="21053"/>
                    <a:pt x="2713076" y="22311"/>
                  </a:cubicBezTo>
                  <a:lnTo>
                    <a:pt x="2713076" y="26606"/>
                  </a:lnTo>
                  <a:cubicBezTo>
                    <a:pt x="2713076" y="27776"/>
                    <a:pt x="2712342" y="28370"/>
                    <a:pt x="2710875" y="28387"/>
                  </a:cubicBezTo>
                  <a:cubicBezTo>
                    <a:pt x="2708491" y="28374"/>
                    <a:pt x="2706134" y="28715"/>
                    <a:pt x="2703803" y="29409"/>
                  </a:cubicBezTo>
                  <a:cubicBezTo>
                    <a:pt x="2701472" y="30103"/>
                    <a:pt x="2699009" y="31229"/>
                    <a:pt x="2696416" y="32788"/>
                  </a:cubicBezTo>
                  <a:lnTo>
                    <a:pt x="2696416" y="76689"/>
                  </a:lnTo>
                  <a:cubicBezTo>
                    <a:pt x="2696401" y="77234"/>
                    <a:pt x="2696196" y="77715"/>
                    <a:pt x="2695800" y="78129"/>
                  </a:cubicBezTo>
                  <a:cubicBezTo>
                    <a:pt x="2695405" y="78544"/>
                    <a:pt x="2694912" y="78762"/>
                    <a:pt x="2694321" y="78784"/>
                  </a:cubicBezTo>
                  <a:lnTo>
                    <a:pt x="2689187" y="78784"/>
                  </a:lnTo>
                  <a:cubicBezTo>
                    <a:pt x="2688645" y="78769"/>
                    <a:pt x="2688182" y="78564"/>
                    <a:pt x="2687798" y="78169"/>
                  </a:cubicBezTo>
                  <a:cubicBezTo>
                    <a:pt x="2687414" y="77774"/>
                    <a:pt x="2687213" y="77280"/>
                    <a:pt x="2687196" y="76689"/>
                  </a:cubicBezTo>
                  <a:lnTo>
                    <a:pt x="2687196" y="23253"/>
                  </a:lnTo>
                  <a:cubicBezTo>
                    <a:pt x="2687207" y="22662"/>
                    <a:pt x="2687395" y="22169"/>
                    <a:pt x="2687759" y="21774"/>
                  </a:cubicBezTo>
                  <a:cubicBezTo>
                    <a:pt x="2688124" y="21378"/>
                    <a:pt x="2688599" y="21173"/>
                    <a:pt x="2689187" y="21158"/>
                  </a:cubicBezTo>
                  <a:lnTo>
                    <a:pt x="2694111" y="21158"/>
                  </a:lnTo>
                  <a:cubicBezTo>
                    <a:pt x="2694698" y="21173"/>
                    <a:pt x="2695174" y="21378"/>
                    <a:pt x="2695538" y="21774"/>
                  </a:cubicBezTo>
                  <a:cubicBezTo>
                    <a:pt x="2695903" y="22169"/>
                    <a:pt x="2696091" y="22662"/>
                    <a:pt x="2696102" y="23253"/>
                  </a:cubicBezTo>
                  <a:lnTo>
                    <a:pt x="2696102" y="25454"/>
                  </a:lnTo>
                  <a:cubicBezTo>
                    <a:pt x="2698715" y="23640"/>
                    <a:pt x="2701242" y="22343"/>
                    <a:pt x="2703685" y="21564"/>
                  </a:cubicBezTo>
                  <a:cubicBezTo>
                    <a:pt x="2706127" y="20785"/>
                    <a:pt x="2708524" y="20405"/>
                    <a:pt x="2710875" y="20425"/>
                  </a:cubicBezTo>
                  <a:close/>
                  <a:moveTo>
                    <a:pt x="2310825" y="20425"/>
                  </a:moveTo>
                  <a:cubicBezTo>
                    <a:pt x="2312292" y="20425"/>
                    <a:pt x="2313025" y="21053"/>
                    <a:pt x="2313025" y="22311"/>
                  </a:cubicBezTo>
                  <a:lnTo>
                    <a:pt x="2313025" y="26606"/>
                  </a:lnTo>
                  <a:cubicBezTo>
                    <a:pt x="2313025" y="27776"/>
                    <a:pt x="2312292" y="28370"/>
                    <a:pt x="2310825" y="28387"/>
                  </a:cubicBezTo>
                  <a:cubicBezTo>
                    <a:pt x="2308441" y="28374"/>
                    <a:pt x="2306084" y="28715"/>
                    <a:pt x="2303753" y="29409"/>
                  </a:cubicBezTo>
                  <a:cubicBezTo>
                    <a:pt x="2301421" y="30103"/>
                    <a:pt x="2298959" y="31229"/>
                    <a:pt x="2296366" y="32788"/>
                  </a:cubicBezTo>
                  <a:lnTo>
                    <a:pt x="2296366" y="76689"/>
                  </a:lnTo>
                  <a:cubicBezTo>
                    <a:pt x="2296351" y="77234"/>
                    <a:pt x="2296146" y="77715"/>
                    <a:pt x="2295750" y="78129"/>
                  </a:cubicBezTo>
                  <a:cubicBezTo>
                    <a:pt x="2295355" y="78544"/>
                    <a:pt x="2294862" y="78762"/>
                    <a:pt x="2294271" y="78784"/>
                  </a:cubicBezTo>
                  <a:lnTo>
                    <a:pt x="2289137" y="78784"/>
                  </a:lnTo>
                  <a:cubicBezTo>
                    <a:pt x="2288595" y="78769"/>
                    <a:pt x="2288133" y="78564"/>
                    <a:pt x="2287748" y="78169"/>
                  </a:cubicBezTo>
                  <a:cubicBezTo>
                    <a:pt x="2287364" y="77774"/>
                    <a:pt x="2287163" y="77280"/>
                    <a:pt x="2287146" y="76689"/>
                  </a:cubicBezTo>
                  <a:lnTo>
                    <a:pt x="2287146" y="23253"/>
                  </a:lnTo>
                  <a:cubicBezTo>
                    <a:pt x="2287157" y="22662"/>
                    <a:pt x="2287345" y="22169"/>
                    <a:pt x="2287709" y="21774"/>
                  </a:cubicBezTo>
                  <a:cubicBezTo>
                    <a:pt x="2288074" y="21378"/>
                    <a:pt x="2288549" y="21173"/>
                    <a:pt x="2289137" y="21158"/>
                  </a:cubicBezTo>
                  <a:lnTo>
                    <a:pt x="2294061" y="21158"/>
                  </a:lnTo>
                  <a:cubicBezTo>
                    <a:pt x="2294648" y="21173"/>
                    <a:pt x="2295124" y="21378"/>
                    <a:pt x="2295488" y="21774"/>
                  </a:cubicBezTo>
                  <a:cubicBezTo>
                    <a:pt x="2295853" y="22169"/>
                    <a:pt x="2296041" y="22662"/>
                    <a:pt x="2296052" y="23253"/>
                  </a:cubicBezTo>
                  <a:lnTo>
                    <a:pt x="2296052" y="25454"/>
                  </a:lnTo>
                  <a:cubicBezTo>
                    <a:pt x="2298664" y="23640"/>
                    <a:pt x="2301192" y="22343"/>
                    <a:pt x="2303635" y="21564"/>
                  </a:cubicBezTo>
                  <a:cubicBezTo>
                    <a:pt x="2306077" y="20785"/>
                    <a:pt x="2308474" y="20405"/>
                    <a:pt x="2310825" y="20425"/>
                  </a:cubicBezTo>
                  <a:close/>
                  <a:moveTo>
                    <a:pt x="1920300" y="20425"/>
                  </a:moveTo>
                  <a:cubicBezTo>
                    <a:pt x="1921767" y="20425"/>
                    <a:pt x="1922500" y="21053"/>
                    <a:pt x="1922500" y="22311"/>
                  </a:cubicBezTo>
                  <a:lnTo>
                    <a:pt x="1922500" y="26606"/>
                  </a:lnTo>
                  <a:cubicBezTo>
                    <a:pt x="1922500" y="27776"/>
                    <a:pt x="1921767" y="28370"/>
                    <a:pt x="1920300" y="28387"/>
                  </a:cubicBezTo>
                  <a:cubicBezTo>
                    <a:pt x="1917916" y="28374"/>
                    <a:pt x="1915559" y="28715"/>
                    <a:pt x="1913228" y="29409"/>
                  </a:cubicBezTo>
                  <a:cubicBezTo>
                    <a:pt x="1910896" y="30103"/>
                    <a:pt x="1908434" y="31229"/>
                    <a:pt x="1905841" y="32788"/>
                  </a:cubicBezTo>
                  <a:lnTo>
                    <a:pt x="1905841" y="76689"/>
                  </a:lnTo>
                  <a:cubicBezTo>
                    <a:pt x="1905826" y="77234"/>
                    <a:pt x="1905621" y="77715"/>
                    <a:pt x="1905225" y="78129"/>
                  </a:cubicBezTo>
                  <a:cubicBezTo>
                    <a:pt x="1904830" y="78544"/>
                    <a:pt x="1904337" y="78762"/>
                    <a:pt x="1903746" y="78784"/>
                  </a:cubicBezTo>
                  <a:lnTo>
                    <a:pt x="1898612" y="78784"/>
                  </a:lnTo>
                  <a:cubicBezTo>
                    <a:pt x="1898070" y="78769"/>
                    <a:pt x="1897608" y="78564"/>
                    <a:pt x="1897223" y="78169"/>
                  </a:cubicBezTo>
                  <a:cubicBezTo>
                    <a:pt x="1896839" y="77774"/>
                    <a:pt x="1896638" y="77280"/>
                    <a:pt x="1896621" y="76689"/>
                  </a:cubicBezTo>
                  <a:lnTo>
                    <a:pt x="1896621" y="23253"/>
                  </a:lnTo>
                  <a:cubicBezTo>
                    <a:pt x="1896632" y="22662"/>
                    <a:pt x="1896820" y="22169"/>
                    <a:pt x="1897184" y="21774"/>
                  </a:cubicBezTo>
                  <a:cubicBezTo>
                    <a:pt x="1897549" y="21378"/>
                    <a:pt x="1898024" y="21173"/>
                    <a:pt x="1898612" y="21158"/>
                  </a:cubicBezTo>
                  <a:lnTo>
                    <a:pt x="1903536" y="21158"/>
                  </a:lnTo>
                  <a:cubicBezTo>
                    <a:pt x="1904123" y="21173"/>
                    <a:pt x="1904599" y="21378"/>
                    <a:pt x="1904964" y="21774"/>
                  </a:cubicBezTo>
                  <a:cubicBezTo>
                    <a:pt x="1905328" y="22169"/>
                    <a:pt x="1905516" y="22662"/>
                    <a:pt x="1905527" y="23253"/>
                  </a:cubicBezTo>
                  <a:lnTo>
                    <a:pt x="1905527" y="25454"/>
                  </a:lnTo>
                  <a:cubicBezTo>
                    <a:pt x="1908140" y="23640"/>
                    <a:pt x="1910667" y="22343"/>
                    <a:pt x="1913110" y="21564"/>
                  </a:cubicBezTo>
                  <a:cubicBezTo>
                    <a:pt x="1915552" y="20785"/>
                    <a:pt x="1917949" y="20405"/>
                    <a:pt x="1920300" y="20425"/>
                  </a:cubicBezTo>
                  <a:close/>
                  <a:moveTo>
                    <a:pt x="1708670" y="13608"/>
                  </a:moveTo>
                  <a:cubicBezTo>
                    <a:pt x="1708511" y="13614"/>
                    <a:pt x="1708358" y="13680"/>
                    <a:pt x="1708212" y="13804"/>
                  </a:cubicBezTo>
                  <a:cubicBezTo>
                    <a:pt x="1708065" y="13928"/>
                    <a:pt x="1707939" y="14073"/>
                    <a:pt x="1707832" y="14236"/>
                  </a:cubicBezTo>
                  <a:lnTo>
                    <a:pt x="1683616" y="48615"/>
                  </a:lnTo>
                  <a:cubicBezTo>
                    <a:pt x="1683512" y="48774"/>
                    <a:pt x="1683433" y="48927"/>
                    <a:pt x="1683381" y="49074"/>
                  </a:cubicBezTo>
                  <a:cubicBezTo>
                    <a:pt x="1683328" y="49220"/>
                    <a:pt x="1683302" y="49347"/>
                    <a:pt x="1683302" y="49454"/>
                  </a:cubicBezTo>
                  <a:cubicBezTo>
                    <a:pt x="1683304" y="49663"/>
                    <a:pt x="1683378" y="49820"/>
                    <a:pt x="1683525" y="49925"/>
                  </a:cubicBezTo>
                  <a:cubicBezTo>
                    <a:pt x="1683671" y="50030"/>
                    <a:pt x="1683876" y="50082"/>
                    <a:pt x="1684141" y="50082"/>
                  </a:cubicBezTo>
                  <a:lnTo>
                    <a:pt x="1709194" y="50082"/>
                  </a:lnTo>
                  <a:lnTo>
                    <a:pt x="1709194" y="14236"/>
                  </a:lnTo>
                  <a:cubicBezTo>
                    <a:pt x="1709197" y="14027"/>
                    <a:pt x="1709166" y="13869"/>
                    <a:pt x="1709103" y="13765"/>
                  </a:cubicBezTo>
                  <a:cubicBezTo>
                    <a:pt x="1709039" y="13660"/>
                    <a:pt x="1708930" y="13608"/>
                    <a:pt x="1708775" y="13608"/>
                  </a:cubicBezTo>
                  <a:cubicBezTo>
                    <a:pt x="1708725" y="13608"/>
                    <a:pt x="1708694" y="13608"/>
                    <a:pt x="1708683" y="13608"/>
                  </a:cubicBezTo>
                  <a:cubicBezTo>
                    <a:pt x="1708672" y="13608"/>
                    <a:pt x="1708668" y="13608"/>
                    <a:pt x="1708670" y="13608"/>
                  </a:cubicBezTo>
                  <a:close/>
                  <a:moveTo>
                    <a:pt x="1584845" y="13608"/>
                  </a:moveTo>
                  <a:cubicBezTo>
                    <a:pt x="1584686" y="13614"/>
                    <a:pt x="1584533" y="13680"/>
                    <a:pt x="1584387" y="13804"/>
                  </a:cubicBezTo>
                  <a:cubicBezTo>
                    <a:pt x="1584240" y="13928"/>
                    <a:pt x="1584114" y="14073"/>
                    <a:pt x="1584007" y="14236"/>
                  </a:cubicBezTo>
                  <a:lnTo>
                    <a:pt x="1559791" y="48615"/>
                  </a:lnTo>
                  <a:cubicBezTo>
                    <a:pt x="1559687" y="48774"/>
                    <a:pt x="1559608" y="48927"/>
                    <a:pt x="1559556" y="49074"/>
                  </a:cubicBezTo>
                  <a:cubicBezTo>
                    <a:pt x="1559503" y="49220"/>
                    <a:pt x="1559477" y="49347"/>
                    <a:pt x="1559477" y="49454"/>
                  </a:cubicBezTo>
                  <a:cubicBezTo>
                    <a:pt x="1559479" y="49663"/>
                    <a:pt x="1559553" y="49820"/>
                    <a:pt x="1559700" y="49925"/>
                  </a:cubicBezTo>
                  <a:cubicBezTo>
                    <a:pt x="1559846" y="50030"/>
                    <a:pt x="1560051" y="50082"/>
                    <a:pt x="1560316" y="50082"/>
                  </a:cubicBezTo>
                  <a:lnTo>
                    <a:pt x="1585369" y="50082"/>
                  </a:lnTo>
                  <a:lnTo>
                    <a:pt x="1585369" y="14236"/>
                  </a:lnTo>
                  <a:cubicBezTo>
                    <a:pt x="1585372" y="14027"/>
                    <a:pt x="1585341" y="13869"/>
                    <a:pt x="1585278" y="13765"/>
                  </a:cubicBezTo>
                  <a:cubicBezTo>
                    <a:pt x="1585214" y="13660"/>
                    <a:pt x="1585105" y="13608"/>
                    <a:pt x="1584950" y="13608"/>
                  </a:cubicBezTo>
                  <a:cubicBezTo>
                    <a:pt x="1584900" y="13608"/>
                    <a:pt x="1584869" y="13608"/>
                    <a:pt x="1584858" y="13608"/>
                  </a:cubicBezTo>
                  <a:cubicBezTo>
                    <a:pt x="1584847" y="13608"/>
                    <a:pt x="1584843" y="13608"/>
                    <a:pt x="1584845" y="13608"/>
                  </a:cubicBezTo>
                  <a:close/>
                  <a:moveTo>
                    <a:pt x="422795" y="13608"/>
                  </a:moveTo>
                  <a:cubicBezTo>
                    <a:pt x="422636" y="13614"/>
                    <a:pt x="422483" y="13680"/>
                    <a:pt x="422337" y="13804"/>
                  </a:cubicBezTo>
                  <a:cubicBezTo>
                    <a:pt x="422190" y="13928"/>
                    <a:pt x="422064" y="14073"/>
                    <a:pt x="421957" y="14236"/>
                  </a:cubicBezTo>
                  <a:lnTo>
                    <a:pt x="397742" y="48615"/>
                  </a:lnTo>
                  <a:cubicBezTo>
                    <a:pt x="397637" y="48774"/>
                    <a:pt x="397558" y="48927"/>
                    <a:pt x="397506" y="49074"/>
                  </a:cubicBezTo>
                  <a:cubicBezTo>
                    <a:pt x="397453" y="49220"/>
                    <a:pt x="397427" y="49347"/>
                    <a:pt x="397427" y="49454"/>
                  </a:cubicBezTo>
                  <a:cubicBezTo>
                    <a:pt x="397429" y="49663"/>
                    <a:pt x="397503" y="49820"/>
                    <a:pt x="397650" y="49925"/>
                  </a:cubicBezTo>
                  <a:cubicBezTo>
                    <a:pt x="397796" y="50030"/>
                    <a:pt x="398001" y="50082"/>
                    <a:pt x="398266" y="50082"/>
                  </a:cubicBezTo>
                  <a:lnTo>
                    <a:pt x="423319" y="50082"/>
                  </a:lnTo>
                  <a:lnTo>
                    <a:pt x="423319" y="14236"/>
                  </a:lnTo>
                  <a:cubicBezTo>
                    <a:pt x="423322" y="14027"/>
                    <a:pt x="423291" y="13869"/>
                    <a:pt x="423228" y="13765"/>
                  </a:cubicBezTo>
                  <a:cubicBezTo>
                    <a:pt x="423164" y="13660"/>
                    <a:pt x="423055" y="13608"/>
                    <a:pt x="422900" y="13608"/>
                  </a:cubicBezTo>
                  <a:cubicBezTo>
                    <a:pt x="422850" y="13608"/>
                    <a:pt x="422819" y="13608"/>
                    <a:pt x="422808" y="13608"/>
                  </a:cubicBezTo>
                  <a:cubicBezTo>
                    <a:pt x="422798" y="13608"/>
                    <a:pt x="422793" y="13608"/>
                    <a:pt x="422795" y="13608"/>
                  </a:cubicBezTo>
                  <a:close/>
                  <a:moveTo>
                    <a:pt x="289445" y="13608"/>
                  </a:moveTo>
                  <a:cubicBezTo>
                    <a:pt x="289286" y="13614"/>
                    <a:pt x="289133" y="13680"/>
                    <a:pt x="288987" y="13804"/>
                  </a:cubicBezTo>
                  <a:cubicBezTo>
                    <a:pt x="288840" y="13928"/>
                    <a:pt x="288714" y="14073"/>
                    <a:pt x="288607" y="14236"/>
                  </a:cubicBezTo>
                  <a:lnTo>
                    <a:pt x="264392" y="48615"/>
                  </a:lnTo>
                  <a:cubicBezTo>
                    <a:pt x="264287" y="48774"/>
                    <a:pt x="264208" y="48927"/>
                    <a:pt x="264156" y="49074"/>
                  </a:cubicBezTo>
                  <a:cubicBezTo>
                    <a:pt x="264103" y="49220"/>
                    <a:pt x="264077" y="49347"/>
                    <a:pt x="264077" y="49454"/>
                  </a:cubicBezTo>
                  <a:cubicBezTo>
                    <a:pt x="264079" y="49663"/>
                    <a:pt x="264153" y="49820"/>
                    <a:pt x="264300" y="49925"/>
                  </a:cubicBezTo>
                  <a:cubicBezTo>
                    <a:pt x="264446" y="50030"/>
                    <a:pt x="264651" y="50082"/>
                    <a:pt x="264916" y="50082"/>
                  </a:cubicBezTo>
                  <a:lnTo>
                    <a:pt x="289969" y="50082"/>
                  </a:lnTo>
                  <a:lnTo>
                    <a:pt x="289969" y="14236"/>
                  </a:lnTo>
                  <a:cubicBezTo>
                    <a:pt x="289972" y="14027"/>
                    <a:pt x="289941" y="13869"/>
                    <a:pt x="289878" y="13765"/>
                  </a:cubicBezTo>
                  <a:cubicBezTo>
                    <a:pt x="289814" y="13660"/>
                    <a:pt x="289705" y="13608"/>
                    <a:pt x="289550" y="13608"/>
                  </a:cubicBezTo>
                  <a:cubicBezTo>
                    <a:pt x="289500" y="13608"/>
                    <a:pt x="289469" y="13608"/>
                    <a:pt x="289458" y="13608"/>
                  </a:cubicBezTo>
                  <a:cubicBezTo>
                    <a:pt x="289448" y="13608"/>
                    <a:pt x="289443" y="13608"/>
                    <a:pt x="289445" y="13608"/>
                  </a:cubicBezTo>
                  <a:close/>
                  <a:moveTo>
                    <a:pt x="2142945" y="10058"/>
                  </a:moveTo>
                  <a:cubicBezTo>
                    <a:pt x="2150142" y="10144"/>
                    <a:pt x="2156138" y="11613"/>
                    <a:pt x="2160933" y="14466"/>
                  </a:cubicBezTo>
                  <a:cubicBezTo>
                    <a:pt x="2165729" y="17318"/>
                    <a:pt x="2169325" y="21037"/>
                    <a:pt x="2171721" y="25623"/>
                  </a:cubicBezTo>
                  <a:cubicBezTo>
                    <a:pt x="2174118" y="30208"/>
                    <a:pt x="2175316" y="35145"/>
                    <a:pt x="2175316" y="40432"/>
                  </a:cubicBezTo>
                  <a:cubicBezTo>
                    <a:pt x="2175305" y="46940"/>
                    <a:pt x="2174464" y="52294"/>
                    <a:pt x="2172792" y="56496"/>
                  </a:cubicBezTo>
                  <a:cubicBezTo>
                    <a:pt x="2171120" y="60697"/>
                    <a:pt x="2168683" y="64007"/>
                    <a:pt x="2165479" y="66426"/>
                  </a:cubicBezTo>
                  <a:cubicBezTo>
                    <a:pt x="2162224" y="68856"/>
                    <a:pt x="2158228" y="70586"/>
                    <a:pt x="2153491" y="71616"/>
                  </a:cubicBezTo>
                  <a:cubicBezTo>
                    <a:pt x="2148755" y="72647"/>
                    <a:pt x="2143318" y="73148"/>
                    <a:pt x="2137180" y="73120"/>
                  </a:cubicBezTo>
                  <a:cubicBezTo>
                    <a:pt x="2131940" y="73090"/>
                    <a:pt x="2127834" y="71816"/>
                    <a:pt x="2124862" y="69300"/>
                  </a:cubicBezTo>
                  <a:cubicBezTo>
                    <a:pt x="2121889" y="66784"/>
                    <a:pt x="2120376" y="63206"/>
                    <a:pt x="2120322" y="58566"/>
                  </a:cubicBezTo>
                  <a:cubicBezTo>
                    <a:pt x="2120305" y="57937"/>
                    <a:pt x="2120339" y="57308"/>
                    <a:pt x="2120427" y="56679"/>
                  </a:cubicBezTo>
                  <a:lnTo>
                    <a:pt x="2121577" y="44416"/>
                  </a:lnTo>
                  <a:cubicBezTo>
                    <a:pt x="2122122" y="39046"/>
                    <a:pt x="2124015" y="34935"/>
                    <a:pt x="2127256" y="32082"/>
                  </a:cubicBezTo>
                  <a:cubicBezTo>
                    <a:pt x="2130497" y="29230"/>
                    <a:pt x="2134958" y="27791"/>
                    <a:pt x="2140639" y="27765"/>
                  </a:cubicBezTo>
                  <a:cubicBezTo>
                    <a:pt x="2142921" y="27778"/>
                    <a:pt x="2145222" y="27935"/>
                    <a:pt x="2147543" y="28236"/>
                  </a:cubicBezTo>
                  <a:cubicBezTo>
                    <a:pt x="2149865" y="28537"/>
                    <a:pt x="2152035" y="28903"/>
                    <a:pt x="2154055" y="29334"/>
                  </a:cubicBezTo>
                  <a:cubicBezTo>
                    <a:pt x="2154743" y="29472"/>
                    <a:pt x="2155280" y="29694"/>
                    <a:pt x="2155666" y="30001"/>
                  </a:cubicBezTo>
                  <a:cubicBezTo>
                    <a:pt x="2156053" y="30308"/>
                    <a:pt x="2156249" y="30818"/>
                    <a:pt x="2156256" y="31531"/>
                  </a:cubicBezTo>
                  <a:cubicBezTo>
                    <a:pt x="2156256" y="31587"/>
                    <a:pt x="2156256" y="31657"/>
                    <a:pt x="2156256" y="31740"/>
                  </a:cubicBezTo>
                  <a:cubicBezTo>
                    <a:pt x="2156256" y="31823"/>
                    <a:pt x="2156256" y="31892"/>
                    <a:pt x="2156256" y="31949"/>
                  </a:cubicBezTo>
                  <a:lnTo>
                    <a:pt x="2153112" y="64751"/>
                  </a:lnTo>
                  <a:cubicBezTo>
                    <a:pt x="2157425" y="64099"/>
                    <a:pt x="2160688" y="62688"/>
                    <a:pt x="2162902" y="60519"/>
                  </a:cubicBezTo>
                  <a:cubicBezTo>
                    <a:pt x="2165115" y="58349"/>
                    <a:pt x="2166600" y="55557"/>
                    <a:pt x="2167358" y="52141"/>
                  </a:cubicBezTo>
                  <a:cubicBezTo>
                    <a:pt x="2168115" y="48725"/>
                    <a:pt x="2168467" y="44823"/>
                    <a:pt x="2168414" y="40432"/>
                  </a:cubicBezTo>
                  <a:cubicBezTo>
                    <a:pt x="2168416" y="35979"/>
                    <a:pt x="2167468" y="31924"/>
                    <a:pt x="2165572" y="28267"/>
                  </a:cubicBezTo>
                  <a:cubicBezTo>
                    <a:pt x="2163676" y="24610"/>
                    <a:pt x="2160819" y="21685"/>
                    <a:pt x="2157001" y="19493"/>
                  </a:cubicBezTo>
                  <a:cubicBezTo>
                    <a:pt x="2153183" y="17302"/>
                    <a:pt x="2148393" y="16178"/>
                    <a:pt x="2142631" y="16122"/>
                  </a:cubicBezTo>
                  <a:cubicBezTo>
                    <a:pt x="2133425" y="16236"/>
                    <a:pt x="2126195" y="18683"/>
                    <a:pt x="2120943" y="23461"/>
                  </a:cubicBezTo>
                  <a:cubicBezTo>
                    <a:pt x="2115690" y="28240"/>
                    <a:pt x="2112651" y="34666"/>
                    <a:pt x="2111824" y="42738"/>
                  </a:cubicBezTo>
                  <a:lnTo>
                    <a:pt x="2110251" y="58671"/>
                  </a:lnTo>
                  <a:cubicBezTo>
                    <a:pt x="2110196" y="59250"/>
                    <a:pt x="2110148" y="59822"/>
                    <a:pt x="2110106" y="60387"/>
                  </a:cubicBezTo>
                  <a:cubicBezTo>
                    <a:pt x="2110065" y="60953"/>
                    <a:pt x="2110043" y="61499"/>
                    <a:pt x="2110041" y="62025"/>
                  </a:cubicBezTo>
                  <a:cubicBezTo>
                    <a:pt x="2110022" y="68452"/>
                    <a:pt x="2112184" y="73742"/>
                    <a:pt x="2116528" y="77896"/>
                  </a:cubicBezTo>
                  <a:cubicBezTo>
                    <a:pt x="2120872" y="82050"/>
                    <a:pt x="2127512" y="84199"/>
                    <a:pt x="2136447" y="84344"/>
                  </a:cubicBezTo>
                  <a:cubicBezTo>
                    <a:pt x="2138962" y="84339"/>
                    <a:pt x="2141478" y="84270"/>
                    <a:pt x="2143993" y="84134"/>
                  </a:cubicBezTo>
                  <a:cubicBezTo>
                    <a:pt x="2146508" y="83999"/>
                    <a:pt x="2149024" y="83824"/>
                    <a:pt x="2151539" y="83610"/>
                  </a:cubicBezTo>
                  <a:lnTo>
                    <a:pt x="2151644" y="83610"/>
                  </a:lnTo>
                  <a:cubicBezTo>
                    <a:pt x="2152096" y="83640"/>
                    <a:pt x="2152371" y="83763"/>
                    <a:pt x="2152470" y="83977"/>
                  </a:cubicBezTo>
                  <a:cubicBezTo>
                    <a:pt x="2152568" y="84191"/>
                    <a:pt x="2152607" y="84313"/>
                    <a:pt x="2152588" y="84344"/>
                  </a:cubicBezTo>
                  <a:lnTo>
                    <a:pt x="2152588" y="87689"/>
                  </a:lnTo>
                  <a:cubicBezTo>
                    <a:pt x="2152583" y="88201"/>
                    <a:pt x="2152435" y="88562"/>
                    <a:pt x="2152142" y="88773"/>
                  </a:cubicBezTo>
                  <a:cubicBezTo>
                    <a:pt x="2151850" y="88985"/>
                    <a:pt x="2151439" y="89111"/>
                    <a:pt x="2150911" y="89152"/>
                  </a:cubicBezTo>
                  <a:cubicBezTo>
                    <a:pt x="2149504" y="89324"/>
                    <a:pt x="2147522" y="89503"/>
                    <a:pt x="2144963" y="89688"/>
                  </a:cubicBezTo>
                  <a:cubicBezTo>
                    <a:pt x="2142404" y="89873"/>
                    <a:pt x="2139530" y="89973"/>
                    <a:pt x="2136342" y="89989"/>
                  </a:cubicBezTo>
                  <a:cubicBezTo>
                    <a:pt x="2126169" y="89867"/>
                    <a:pt x="2118156" y="87283"/>
                    <a:pt x="2112303" y="82239"/>
                  </a:cubicBezTo>
                  <a:cubicBezTo>
                    <a:pt x="2106451" y="77195"/>
                    <a:pt x="2103466" y="70422"/>
                    <a:pt x="2103348" y="61920"/>
                  </a:cubicBezTo>
                  <a:cubicBezTo>
                    <a:pt x="2103346" y="61392"/>
                    <a:pt x="2103351" y="60850"/>
                    <a:pt x="2103362" y="60296"/>
                  </a:cubicBezTo>
                  <a:cubicBezTo>
                    <a:pt x="2103372" y="59741"/>
                    <a:pt x="2103403" y="59200"/>
                    <a:pt x="2103453" y="58671"/>
                  </a:cubicBezTo>
                  <a:lnTo>
                    <a:pt x="2105022" y="42319"/>
                  </a:lnTo>
                  <a:cubicBezTo>
                    <a:pt x="2105979" y="32680"/>
                    <a:pt x="2109720" y="24934"/>
                    <a:pt x="2116245" y="19079"/>
                  </a:cubicBezTo>
                  <a:cubicBezTo>
                    <a:pt x="2122770" y="13225"/>
                    <a:pt x="2131670" y="10218"/>
                    <a:pt x="2142945" y="10058"/>
                  </a:cubicBezTo>
                  <a:close/>
                  <a:moveTo>
                    <a:pt x="1102093" y="8264"/>
                  </a:moveTo>
                  <a:cubicBezTo>
                    <a:pt x="1097110" y="8179"/>
                    <a:pt x="1093188" y="10052"/>
                    <a:pt x="1090327" y="13884"/>
                  </a:cubicBezTo>
                  <a:cubicBezTo>
                    <a:pt x="1087467" y="17715"/>
                    <a:pt x="1086008" y="24016"/>
                    <a:pt x="1085951" y="32786"/>
                  </a:cubicBezTo>
                  <a:lnTo>
                    <a:pt x="1085951" y="46934"/>
                  </a:lnTo>
                  <a:cubicBezTo>
                    <a:pt x="1086008" y="55704"/>
                    <a:pt x="1087467" y="62005"/>
                    <a:pt x="1090327" y="65837"/>
                  </a:cubicBezTo>
                  <a:cubicBezTo>
                    <a:pt x="1093188" y="69668"/>
                    <a:pt x="1097110" y="71542"/>
                    <a:pt x="1102093" y="71457"/>
                  </a:cubicBezTo>
                  <a:cubicBezTo>
                    <a:pt x="1107076" y="71542"/>
                    <a:pt x="1110998" y="69668"/>
                    <a:pt x="1113859" y="65837"/>
                  </a:cubicBezTo>
                  <a:cubicBezTo>
                    <a:pt x="1116719" y="62005"/>
                    <a:pt x="1118178" y="55704"/>
                    <a:pt x="1118235" y="46934"/>
                  </a:cubicBezTo>
                  <a:lnTo>
                    <a:pt x="1118235" y="32786"/>
                  </a:lnTo>
                  <a:cubicBezTo>
                    <a:pt x="1118178" y="24016"/>
                    <a:pt x="1116719" y="17715"/>
                    <a:pt x="1113859" y="13884"/>
                  </a:cubicBezTo>
                  <a:cubicBezTo>
                    <a:pt x="1110998" y="10052"/>
                    <a:pt x="1107076" y="8179"/>
                    <a:pt x="1102093" y="8264"/>
                  </a:cubicBezTo>
                  <a:close/>
                  <a:moveTo>
                    <a:pt x="968743" y="8264"/>
                  </a:moveTo>
                  <a:cubicBezTo>
                    <a:pt x="963760" y="8179"/>
                    <a:pt x="959838" y="10052"/>
                    <a:pt x="956977" y="13884"/>
                  </a:cubicBezTo>
                  <a:cubicBezTo>
                    <a:pt x="954117" y="17715"/>
                    <a:pt x="952658" y="24016"/>
                    <a:pt x="952601" y="32786"/>
                  </a:cubicBezTo>
                  <a:lnTo>
                    <a:pt x="952601" y="46934"/>
                  </a:lnTo>
                  <a:cubicBezTo>
                    <a:pt x="952658" y="55704"/>
                    <a:pt x="954117" y="62005"/>
                    <a:pt x="956977" y="65837"/>
                  </a:cubicBezTo>
                  <a:cubicBezTo>
                    <a:pt x="959838" y="69668"/>
                    <a:pt x="963760" y="71542"/>
                    <a:pt x="968743" y="71457"/>
                  </a:cubicBezTo>
                  <a:cubicBezTo>
                    <a:pt x="973726" y="71542"/>
                    <a:pt x="977648" y="69668"/>
                    <a:pt x="980509" y="65837"/>
                  </a:cubicBezTo>
                  <a:cubicBezTo>
                    <a:pt x="983369" y="62005"/>
                    <a:pt x="984828" y="55704"/>
                    <a:pt x="984885" y="46934"/>
                  </a:cubicBezTo>
                  <a:lnTo>
                    <a:pt x="984885" y="32786"/>
                  </a:lnTo>
                  <a:cubicBezTo>
                    <a:pt x="984828" y="24016"/>
                    <a:pt x="983369" y="17715"/>
                    <a:pt x="980509" y="13884"/>
                  </a:cubicBezTo>
                  <a:cubicBezTo>
                    <a:pt x="977648" y="10052"/>
                    <a:pt x="973726" y="8179"/>
                    <a:pt x="968743" y="8264"/>
                  </a:cubicBezTo>
                  <a:close/>
                  <a:moveTo>
                    <a:pt x="654418" y="8264"/>
                  </a:moveTo>
                  <a:cubicBezTo>
                    <a:pt x="649435" y="8179"/>
                    <a:pt x="645513" y="10052"/>
                    <a:pt x="642652" y="13884"/>
                  </a:cubicBezTo>
                  <a:cubicBezTo>
                    <a:pt x="639792" y="17715"/>
                    <a:pt x="638333" y="24016"/>
                    <a:pt x="638276" y="32786"/>
                  </a:cubicBezTo>
                  <a:lnTo>
                    <a:pt x="638276" y="46934"/>
                  </a:lnTo>
                  <a:cubicBezTo>
                    <a:pt x="638333" y="55704"/>
                    <a:pt x="639792" y="62005"/>
                    <a:pt x="642652" y="65837"/>
                  </a:cubicBezTo>
                  <a:cubicBezTo>
                    <a:pt x="645513" y="69668"/>
                    <a:pt x="649435" y="71542"/>
                    <a:pt x="654418" y="71457"/>
                  </a:cubicBezTo>
                  <a:cubicBezTo>
                    <a:pt x="659401" y="71542"/>
                    <a:pt x="663323" y="69668"/>
                    <a:pt x="666184" y="65837"/>
                  </a:cubicBezTo>
                  <a:cubicBezTo>
                    <a:pt x="669044" y="62005"/>
                    <a:pt x="670503" y="55704"/>
                    <a:pt x="670560" y="46934"/>
                  </a:cubicBezTo>
                  <a:lnTo>
                    <a:pt x="670560" y="32786"/>
                  </a:lnTo>
                  <a:cubicBezTo>
                    <a:pt x="670503" y="24016"/>
                    <a:pt x="669044" y="17715"/>
                    <a:pt x="666184" y="13884"/>
                  </a:cubicBezTo>
                  <a:cubicBezTo>
                    <a:pt x="663323" y="10052"/>
                    <a:pt x="659401" y="8179"/>
                    <a:pt x="654418" y="8264"/>
                  </a:cubicBezTo>
                  <a:close/>
                  <a:moveTo>
                    <a:pt x="159118" y="8264"/>
                  </a:moveTo>
                  <a:cubicBezTo>
                    <a:pt x="154135" y="8179"/>
                    <a:pt x="150213" y="10052"/>
                    <a:pt x="147352" y="13884"/>
                  </a:cubicBezTo>
                  <a:cubicBezTo>
                    <a:pt x="144492" y="17715"/>
                    <a:pt x="143033" y="24016"/>
                    <a:pt x="142976" y="32786"/>
                  </a:cubicBezTo>
                  <a:lnTo>
                    <a:pt x="142976" y="46934"/>
                  </a:lnTo>
                  <a:cubicBezTo>
                    <a:pt x="143033" y="55704"/>
                    <a:pt x="144492" y="62005"/>
                    <a:pt x="147352" y="65837"/>
                  </a:cubicBezTo>
                  <a:cubicBezTo>
                    <a:pt x="150213" y="69668"/>
                    <a:pt x="154135" y="71542"/>
                    <a:pt x="159118" y="71457"/>
                  </a:cubicBezTo>
                  <a:cubicBezTo>
                    <a:pt x="164101" y="71542"/>
                    <a:pt x="168023" y="69668"/>
                    <a:pt x="170884" y="65837"/>
                  </a:cubicBezTo>
                  <a:cubicBezTo>
                    <a:pt x="173745" y="62005"/>
                    <a:pt x="175203" y="55704"/>
                    <a:pt x="175260" y="46934"/>
                  </a:cubicBezTo>
                  <a:lnTo>
                    <a:pt x="175260" y="32786"/>
                  </a:lnTo>
                  <a:cubicBezTo>
                    <a:pt x="175203" y="24016"/>
                    <a:pt x="173745" y="17715"/>
                    <a:pt x="170884" y="13884"/>
                  </a:cubicBezTo>
                  <a:cubicBezTo>
                    <a:pt x="168023" y="10052"/>
                    <a:pt x="164101" y="8179"/>
                    <a:pt x="159118" y="8264"/>
                  </a:cubicBezTo>
                  <a:close/>
                  <a:moveTo>
                    <a:pt x="25768" y="8264"/>
                  </a:moveTo>
                  <a:cubicBezTo>
                    <a:pt x="20785" y="8179"/>
                    <a:pt x="16863" y="10052"/>
                    <a:pt x="14002" y="13884"/>
                  </a:cubicBezTo>
                  <a:cubicBezTo>
                    <a:pt x="11142" y="17715"/>
                    <a:pt x="9683" y="24016"/>
                    <a:pt x="9626" y="32786"/>
                  </a:cubicBezTo>
                  <a:lnTo>
                    <a:pt x="9626" y="46934"/>
                  </a:lnTo>
                  <a:cubicBezTo>
                    <a:pt x="9683" y="55704"/>
                    <a:pt x="11142" y="62005"/>
                    <a:pt x="14002" y="65837"/>
                  </a:cubicBezTo>
                  <a:cubicBezTo>
                    <a:pt x="16863" y="69668"/>
                    <a:pt x="20785" y="71542"/>
                    <a:pt x="25768" y="71457"/>
                  </a:cubicBezTo>
                  <a:cubicBezTo>
                    <a:pt x="30751" y="71542"/>
                    <a:pt x="34673" y="69668"/>
                    <a:pt x="37534" y="65837"/>
                  </a:cubicBezTo>
                  <a:cubicBezTo>
                    <a:pt x="40395" y="62005"/>
                    <a:pt x="41853" y="55704"/>
                    <a:pt x="41910" y="46934"/>
                  </a:cubicBezTo>
                  <a:lnTo>
                    <a:pt x="41910" y="32786"/>
                  </a:lnTo>
                  <a:cubicBezTo>
                    <a:pt x="41853" y="24016"/>
                    <a:pt x="40395" y="17715"/>
                    <a:pt x="37534" y="13884"/>
                  </a:cubicBezTo>
                  <a:cubicBezTo>
                    <a:pt x="34673" y="10052"/>
                    <a:pt x="30751" y="8179"/>
                    <a:pt x="25768" y="8264"/>
                  </a:cubicBezTo>
                  <a:close/>
                  <a:moveTo>
                    <a:pt x="1634655" y="7950"/>
                  </a:moveTo>
                  <a:cubicBezTo>
                    <a:pt x="1629667" y="7847"/>
                    <a:pt x="1625728" y="9205"/>
                    <a:pt x="1622837" y="12025"/>
                  </a:cubicBezTo>
                  <a:cubicBezTo>
                    <a:pt x="1619945" y="14844"/>
                    <a:pt x="1618469" y="19739"/>
                    <a:pt x="1618408" y="26712"/>
                  </a:cubicBezTo>
                  <a:lnTo>
                    <a:pt x="1618408" y="27341"/>
                  </a:lnTo>
                  <a:cubicBezTo>
                    <a:pt x="1618568" y="32896"/>
                    <a:pt x="1620240" y="36722"/>
                    <a:pt x="1623426" y="38818"/>
                  </a:cubicBezTo>
                  <a:cubicBezTo>
                    <a:pt x="1626612" y="40914"/>
                    <a:pt x="1630355" y="41910"/>
                    <a:pt x="1634655" y="41805"/>
                  </a:cubicBezTo>
                  <a:cubicBezTo>
                    <a:pt x="1637326" y="41786"/>
                    <a:pt x="1640134" y="41589"/>
                    <a:pt x="1643080" y="41216"/>
                  </a:cubicBezTo>
                  <a:cubicBezTo>
                    <a:pt x="1646026" y="40842"/>
                    <a:pt x="1648493" y="40410"/>
                    <a:pt x="1650483" y="39919"/>
                  </a:cubicBezTo>
                  <a:lnTo>
                    <a:pt x="1650587" y="29961"/>
                  </a:lnTo>
                  <a:cubicBezTo>
                    <a:pt x="1650559" y="21569"/>
                    <a:pt x="1649174" y="15765"/>
                    <a:pt x="1646434" y="12549"/>
                  </a:cubicBezTo>
                  <a:cubicBezTo>
                    <a:pt x="1643693" y="9332"/>
                    <a:pt x="1639767" y="7799"/>
                    <a:pt x="1634655" y="7950"/>
                  </a:cubicBezTo>
                  <a:close/>
                  <a:moveTo>
                    <a:pt x="1339380" y="7950"/>
                  </a:moveTo>
                  <a:cubicBezTo>
                    <a:pt x="1334392" y="7847"/>
                    <a:pt x="1330453" y="9205"/>
                    <a:pt x="1327562" y="12025"/>
                  </a:cubicBezTo>
                  <a:cubicBezTo>
                    <a:pt x="1324670" y="14844"/>
                    <a:pt x="1323194" y="19739"/>
                    <a:pt x="1323133" y="26712"/>
                  </a:cubicBezTo>
                  <a:lnTo>
                    <a:pt x="1323133" y="27341"/>
                  </a:lnTo>
                  <a:cubicBezTo>
                    <a:pt x="1323293" y="32896"/>
                    <a:pt x="1324965" y="36722"/>
                    <a:pt x="1328151" y="38818"/>
                  </a:cubicBezTo>
                  <a:cubicBezTo>
                    <a:pt x="1331337" y="40914"/>
                    <a:pt x="1335080" y="41910"/>
                    <a:pt x="1339380" y="41805"/>
                  </a:cubicBezTo>
                  <a:cubicBezTo>
                    <a:pt x="1342051" y="41786"/>
                    <a:pt x="1344859" y="41589"/>
                    <a:pt x="1347805" y="41216"/>
                  </a:cubicBezTo>
                  <a:cubicBezTo>
                    <a:pt x="1350751" y="40842"/>
                    <a:pt x="1353218" y="40410"/>
                    <a:pt x="1355207" y="39919"/>
                  </a:cubicBezTo>
                  <a:lnTo>
                    <a:pt x="1355312" y="29961"/>
                  </a:lnTo>
                  <a:cubicBezTo>
                    <a:pt x="1355284" y="21569"/>
                    <a:pt x="1353899" y="15765"/>
                    <a:pt x="1351159" y="12549"/>
                  </a:cubicBezTo>
                  <a:cubicBezTo>
                    <a:pt x="1348418" y="9332"/>
                    <a:pt x="1344492" y="7799"/>
                    <a:pt x="1339380" y="7950"/>
                  </a:cubicBezTo>
                  <a:close/>
                  <a:moveTo>
                    <a:pt x="586905" y="7950"/>
                  </a:moveTo>
                  <a:cubicBezTo>
                    <a:pt x="581917" y="7847"/>
                    <a:pt x="577978" y="9205"/>
                    <a:pt x="575087" y="12025"/>
                  </a:cubicBezTo>
                  <a:cubicBezTo>
                    <a:pt x="572196" y="14844"/>
                    <a:pt x="570719" y="19739"/>
                    <a:pt x="570658" y="26712"/>
                  </a:cubicBezTo>
                  <a:lnTo>
                    <a:pt x="570658" y="27341"/>
                  </a:lnTo>
                  <a:cubicBezTo>
                    <a:pt x="570818" y="32896"/>
                    <a:pt x="572490" y="36722"/>
                    <a:pt x="575676" y="38818"/>
                  </a:cubicBezTo>
                  <a:cubicBezTo>
                    <a:pt x="578862" y="40914"/>
                    <a:pt x="582605" y="41910"/>
                    <a:pt x="586905" y="41805"/>
                  </a:cubicBezTo>
                  <a:cubicBezTo>
                    <a:pt x="589576" y="41786"/>
                    <a:pt x="592384" y="41589"/>
                    <a:pt x="595330" y="41216"/>
                  </a:cubicBezTo>
                  <a:cubicBezTo>
                    <a:pt x="598276" y="40842"/>
                    <a:pt x="600743" y="40410"/>
                    <a:pt x="602733" y="39919"/>
                  </a:cubicBezTo>
                  <a:lnTo>
                    <a:pt x="602837" y="29961"/>
                  </a:lnTo>
                  <a:cubicBezTo>
                    <a:pt x="602809" y="21569"/>
                    <a:pt x="601424" y="15765"/>
                    <a:pt x="598684" y="12549"/>
                  </a:cubicBezTo>
                  <a:cubicBezTo>
                    <a:pt x="595943" y="9332"/>
                    <a:pt x="592017" y="7799"/>
                    <a:pt x="586905" y="7950"/>
                  </a:cubicBezTo>
                  <a:close/>
                  <a:moveTo>
                    <a:pt x="1709822" y="943"/>
                  </a:moveTo>
                  <a:lnTo>
                    <a:pt x="1715995" y="943"/>
                  </a:lnTo>
                  <a:cubicBezTo>
                    <a:pt x="1716841" y="941"/>
                    <a:pt x="1717504" y="1128"/>
                    <a:pt x="1717984" y="1506"/>
                  </a:cubicBezTo>
                  <a:cubicBezTo>
                    <a:pt x="1718463" y="1883"/>
                    <a:pt x="1718707" y="2463"/>
                    <a:pt x="1718716" y="3246"/>
                  </a:cubicBezTo>
                  <a:lnTo>
                    <a:pt x="1718716" y="50082"/>
                  </a:lnTo>
                  <a:lnTo>
                    <a:pt x="1727831" y="50082"/>
                  </a:lnTo>
                  <a:cubicBezTo>
                    <a:pt x="1728373" y="50089"/>
                    <a:pt x="1728835" y="50259"/>
                    <a:pt x="1729220" y="50592"/>
                  </a:cubicBezTo>
                  <a:cubicBezTo>
                    <a:pt x="1729604" y="50926"/>
                    <a:pt x="1729805" y="51383"/>
                    <a:pt x="1729822" y="51965"/>
                  </a:cubicBezTo>
                  <a:lnTo>
                    <a:pt x="1729822" y="56149"/>
                  </a:lnTo>
                  <a:cubicBezTo>
                    <a:pt x="1729811" y="56731"/>
                    <a:pt x="1729623" y="57189"/>
                    <a:pt x="1729259" y="57522"/>
                  </a:cubicBezTo>
                  <a:cubicBezTo>
                    <a:pt x="1728894" y="57856"/>
                    <a:pt x="1728419" y="58026"/>
                    <a:pt x="1727831" y="58032"/>
                  </a:cubicBezTo>
                  <a:lnTo>
                    <a:pt x="1718716" y="58032"/>
                  </a:lnTo>
                  <a:lnTo>
                    <a:pt x="1718716" y="76695"/>
                  </a:lnTo>
                  <a:cubicBezTo>
                    <a:pt x="1718714" y="77237"/>
                    <a:pt x="1718561" y="77714"/>
                    <a:pt x="1718258" y="78127"/>
                  </a:cubicBezTo>
                  <a:cubicBezTo>
                    <a:pt x="1717955" y="78539"/>
                    <a:pt x="1717515" y="78756"/>
                    <a:pt x="1716937" y="78778"/>
                  </a:cubicBezTo>
                  <a:lnTo>
                    <a:pt x="1710868" y="78778"/>
                  </a:lnTo>
                  <a:cubicBezTo>
                    <a:pt x="1710291" y="78763"/>
                    <a:pt x="1709850" y="78559"/>
                    <a:pt x="1709547" y="78166"/>
                  </a:cubicBezTo>
                  <a:cubicBezTo>
                    <a:pt x="1709245" y="77773"/>
                    <a:pt x="1709092" y="77283"/>
                    <a:pt x="1709090" y="76695"/>
                  </a:cubicBezTo>
                  <a:lnTo>
                    <a:pt x="1709090" y="58032"/>
                  </a:lnTo>
                  <a:lnTo>
                    <a:pt x="1678803" y="58032"/>
                  </a:lnTo>
                  <a:cubicBezTo>
                    <a:pt x="1677251" y="58052"/>
                    <a:pt x="1676144" y="57751"/>
                    <a:pt x="1675482" y="57130"/>
                  </a:cubicBezTo>
                  <a:cubicBezTo>
                    <a:pt x="1674819" y="56509"/>
                    <a:pt x="1674497" y="55450"/>
                    <a:pt x="1674514" y="53953"/>
                  </a:cubicBezTo>
                  <a:lnTo>
                    <a:pt x="1674514" y="49978"/>
                  </a:lnTo>
                  <a:cubicBezTo>
                    <a:pt x="1674507" y="49299"/>
                    <a:pt x="1674599" y="48639"/>
                    <a:pt x="1674789" y="47999"/>
                  </a:cubicBezTo>
                  <a:cubicBezTo>
                    <a:pt x="1674978" y="47359"/>
                    <a:pt x="1675305" y="46726"/>
                    <a:pt x="1675769" y="46100"/>
                  </a:cubicBezTo>
                  <a:lnTo>
                    <a:pt x="1706783" y="2618"/>
                  </a:lnTo>
                  <a:cubicBezTo>
                    <a:pt x="1707028" y="2182"/>
                    <a:pt x="1707377" y="1798"/>
                    <a:pt x="1707832" y="1466"/>
                  </a:cubicBezTo>
                  <a:cubicBezTo>
                    <a:pt x="1708286" y="1135"/>
                    <a:pt x="1708949" y="960"/>
                    <a:pt x="1709822" y="943"/>
                  </a:cubicBezTo>
                  <a:close/>
                  <a:moveTo>
                    <a:pt x="1585997" y="943"/>
                  </a:moveTo>
                  <a:lnTo>
                    <a:pt x="1592170" y="943"/>
                  </a:lnTo>
                  <a:cubicBezTo>
                    <a:pt x="1593016" y="941"/>
                    <a:pt x="1593679" y="1128"/>
                    <a:pt x="1594159" y="1506"/>
                  </a:cubicBezTo>
                  <a:cubicBezTo>
                    <a:pt x="1594638" y="1883"/>
                    <a:pt x="1594882" y="2463"/>
                    <a:pt x="1594891" y="3246"/>
                  </a:cubicBezTo>
                  <a:lnTo>
                    <a:pt x="1594891" y="50082"/>
                  </a:lnTo>
                  <a:lnTo>
                    <a:pt x="1604006" y="50082"/>
                  </a:lnTo>
                  <a:cubicBezTo>
                    <a:pt x="1604548" y="50089"/>
                    <a:pt x="1605010" y="50259"/>
                    <a:pt x="1605395" y="50592"/>
                  </a:cubicBezTo>
                  <a:cubicBezTo>
                    <a:pt x="1605779" y="50926"/>
                    <a:pt x="1605980" y="51383"/>
                    <a:pt x="1605997" y="51965"/>
                  </a:cubicBezTo>
                  <a:lnTo>
                    <a:pt x="1605997" y="56149"/>
                  </a:lnTo>
                  <a:cubicBezTo>
                    <a:pt x="1605986" y="56731"/>
                    <a:pt x="1605798" y="57189"/>
                    <a:pt x="1605434" y="57522"/>
                  </a:cubicBezTo>
                  <a:cubicBezTo>
                    <a:pt x="1605069" y="57856"/>
                    <a:pt x="1604594" y="58026"/>
                    <a:pt x="1604006" y="58032"/>
                  </a:cubicBezTo>
                  <a:lnTo>
                    <a:pt x="1594891" y="58032"/>
                  </a:lnTo>
                  <a:lnTo>
                    <a:pt x="1594891" y="76695"/>
                  </a:lnTo>
                  <a:cubicBezTo>
                    <a:pt x="1594889" y="77237"/>
                    <a:pt x="1594736" y="77714"/>
                    <a:pt x="1594433" y="78127"/>
                  </a:cubicBezTo>
                  <a:cubicBezTo>
                    <a:pt x="1594130" y="78539"/>
                    <a:pt x="1593690" y="78756"/>
                    <a:pt x="1593112" y="78778"/>
                  </a:cubicBezTo>
                  <a:lnTo>
                    <a:pt x="1587043" y="78778"/>
                  </a:lnTo>
                  <a:cubicBezTo>
                    <a:pt x="1586466" y="78763"/>
                    <a:pt x="1586025" y="78559"/>
                    <a:pt x="1585722" y="78166"/>
                  </a:cubicBezTo>
                  <a:cubicBezTo>
                    <a:pt x="1585420" y="77773"/>
                    <a:pt x="1585267" y="77283"/>
                    <a:pt x="1585265" y="76695"/>
                  </a:cubicBezTo>
                  <a:lnTo>
                    <a:pt x="1585265" y="58032"/>
                  </a:lnTo>
                  <a:lnTo>
                    <a:pt x="1554978" y="58032"/>
                  </a:lnTo>
                  <a:cubicBezTo>
                    <a:pt x="1553426" y="58052"/>
                    <a:pt x="1552319" y="57751"/>
                    <a:pt x="1551657" y="57130"/>
                  </a:cubicBezTo>
                  <a:cubicBezTo>
                    <a:pt x="1550994" y="56509"/>
                    <a:pt x="1550672" y="55450"/>
                    <a:pt x="1550689" y="53953"/>
                  </a:cubicBezTo>
                  <a:lnTo>
                    <a:pt x="1550689" y="49978"/>
                  </a:lnTo>
                  <a:cubicBezTo>
                    <a:pt x="1550682" y="49299"/>
                    <a:pt x="1550774" y="48639"/>
                    <a:pt x="1550964" y="47999"/>
                  </a:cubicBezTo>
                  <a:cubicBezTo>
                    <a:pt x="1551153" y="47359"/>
                    <a:pt x="1551480" y="46726"/>
                    <a:pt x="1551944" y="46100"/>
                  </a:cubicBezTo>
                  <a:lnTo>
                    <a:pt x="1582958" y="2618"/>
                  </a:lnTo>
                  <a:cubicBezTo>
                    <a:pt x="1583203" y="2182"/>
                    <a:pt x="1583552" y="1798"/>
                    <a:pt x="1584007" y="1466"/>
                  </a:cubicBezTo>
                  <a:cubicBezTo>
                    <a:pt x="1584461" y="1135"/>
                    <a:pt x="1585124" y="960"/>
                    <a:pt x="1585997" y="943"/>
                  </a:cubicBezTo>
                  <a:close/>
                  <a:moveTo>
                    <a:pt x="1512718" y="943"/>
                  </a:moveTo>
                  <a:lnTo>
                    <a:pt x="1517008" y="943"/>
                  </a:lnTo>
                  <a:cubicBezTo>
                    <a:pt x="1517548" y="954"/>
                    <a:pt x="1518010" y="1140"/>
                    <a:pt x="1518394" y="1503"/>
                  </a:cubicBezTo>
                  <a:cubicBezTo>
                    <a:pt x="1518778" y="1865"/>
                    <a:pt x="1518978" y="2338"/>
                    <a:pt x="1518996" y="2921"/>
                  </a:cubicBezTo>
                  <a:lnTo>
                    <a:pt x="1518996" y="76695"/>
                  </a:lnTo>
                  <a:cubicBezTo>
                    <a:pt x="1518989" y="77237"/>
                    <a:pt x="1518819" y="77714"/>
                    <a:pt x="1518486" y="78127"/>
                  </a:cubicBezTo>
                  <a:cubicBezTo>
                    <a:pt x="1518152" y="78539"/>
                    <a:pt x="1517694" y="78756"/>
                    <a:pt x="1517112" y="78778"/>
                  </a:cubicBezTo>
                  <a:lnTo>
                    <a:pt x="1511358" y="78778"/>
                  </a:lnTo>
                  <a:cubicBezTo>
                    <a:pt x="1510776" y="78763"/>
                    <a:pt x="1510318" y="78559"/>
                    <a:pt x="1509984" y="78166"/>
                  </a:cubicBezTo>
                  <a:cubicBezTo>
                    <a:pt x="1509651" y="77773"/>
                    <a:pt x="1509481" y="77283"/>
                    <a:pt x="1509474" y="76695"/>
                  </a:cubicBezTo>
                  <a:lnTo>
                    <a:pt x="1509474" y="10780"/>
                  </a:lnTo>
                  <a:lnTo>
                    <a:pt x="1495958" y="16648"/>
                  </a:lnTo>
                  <a:cubicBezTo>
                    <a:pt x="1495452" y="16858"/>
                    <a:pt x="1494998" y="16963"/>
                    <a:pt x="1494596" y="16963"/>
                  </a:cubicBezTo>
                  <a:cubicBezTo>
                    <a:pt x="1494282" y="16967"/>
                    <a:pt x="1494046" y="16880"/>
                    <a:pt x="1493889" y="16701"/>
                  </a:cubicBezTo>
                  <a:cubicBezTo>
                    <a:pt x="1493732" y="16522"/>
                    <a:pt x="1493653" y="16225"/>
                    <a:pt x="1493653" y="15810"/>
                  </a:cubicBezTo>
                  <a:lnTo>
                    <a:pt x="1493653" y="10465"/>
                  </a:lnTo>
                  <a:cubicBezTo>
                    <a:pt x="1493651" y="10114"/>
                    <a:pt x="1493734" y="9848"/>
                    <a:pt x="1493902" y="9666"/>
                  </a:cubicBezTo>
                  <a:cubicBezTo>
                    <a:pt x="1494070" y="9485"/>
                    <a:pt x="1494336" y="9297"/>
                    <a:pt x="1494701" y="9103"/>
                  </a:cubicBezTo>
                  <a:lnTo>
                    <a:pt x="1510521" y="1568"/>
                  </a:lnTo>
                  <a:cubicBezTo>
                    <a:pt x="1511358" y="1151"/>
                    <a:pt x="1512090" y="943"/>
                    <a:pt x="1512718" y="943"/>
                  </a:cubicBezTo>
                  <a:close/>
                  <a:moveTo>
                    <a:pt x="1398418" y="943"/>
                  </a:moveTo>
                  <a:lnTo>
                    <a:pt x="1402708" y="943"/>
                  </a:lnTo>
                  <a:cubicBezTo>
                    <a:pt x="1403248" y="954"/>
                    <a:pt x="1403710" y="1140"/>
                    <a:pt x="1404094" y="1503"/>
                  </a:cubicBezTo>
                  <a:cubicBezTo>
                    <a:pt x="1404478" y="1865"/>
                    <a:pt x="1404678" y="2338"/>
                    <a:pt x="1404696" y="2921"/>
                  </a:cubicBezTo>
                  <a:lnTo>
                    <a:pt x="1404696" y="76695"/>
                  </a:lnTo>
                  <a:cubicBezTo>
                    <a:pt x="1404689" y="77237"/>
                    <a:pt x="1404519" y="77714"/>
                    <a:pt x="1404186" y="78127"/>
                  </a:cubicBezTo>
                  <a:cubicBezTo>
                    <a:pt x="1403852" y="78539"/>
                    <a:pt x="1403394" y="78756"/>
                    <a:pt x="1402812" y="78778"/>
                  </a:cubicBezTo>
                  <a:lnTo>
                    <a:pt x="1397058" y="78778"/>
                  </a:lnTo>
                  <a:cubicBezTo>
                    <a:pt x="1396476" y="78763"/>
                    <a:pt x="1396018" y="78559"/>
                    <a:pt x="1395684" y="78166"/>
                  </a:cubicBezTo>
                  <a:cubicBezTo>
                    <a:pt x="1395351" y="77773"/>
                    <a:pt x="1395181" y="77283"/>
                    <a:pt x="1395174" y="76695"/>
                  </a:cubicBezTo>
                  <a:lnTo>
                    <a:pt x="1395174" y="10780"/>
                  </a:lnTo>
                  <a:lnTo>
                    <a:pt x="1381658" y="16648"/>
                  </a:lnTo>
                  <a:cubicBezTo>
                    <a:pt x="1381152" y="16858"/>
                    <a:pt x="1380698" y="16963"/>
                    <a:pt x="1380296" y="16963"/>
                  </a:cubicBezTo>
                  <a:cubicBezTo>
                    <a:pt x="1379982" y="16967"/>
                    <a:pt x="1379746" y="16880"/>
                    <a:pt x="1379589" y="16701"/>
                  </a:cubicBezTo>
                  <a:cubicBezTo>
                    <a:pt x="1379432" y="16522"/>
                    <a:pt x="1379353" y="16225"/>
                    <a:pt x="1379353" y="15810"/>
                  </a:cubicBezTo>
                  <a:lnTo>
                    <a:pt x="1379353" y="10465"/>
                  </a:lnTo>
                  <a:cubicBezTo>
                    <a:pt x="1379351" y="10114"/>
                    <a:pt x="1379434" y="9848"/>
                    <a:pt x="1379602" y="9666"/>
                  </a:cubicBezTo>
                  <a:cubicBezTo>
                    <a:pt x="1379770" y="9485"/>
                    <a:pt x="1380036" y="9297"/>
                    <a:pt x="1380401" y="9103"/>
                  </a:cubicBezTo>
                  <a:lnTo>
                    <a:pt x="1396221" y="1568"/>
                  </a:lnTo>
                  <a:cubicBezTo>
                    <a:pt x="1397058" y="1151"/>
                    <a:pt x="1397790" y="943"/>
                    <a:pt x="1398418" y="943"/>
                  </a:cubicBezTo>
                  <a:close/>
                  <a:moveTo>
                    <a:pt x="1256367" y="943"/>
                  </a:moveTo>
                  <a:lnTo>
                    <a:pt x="1292402" y="943"/>
                  </a:lnTo>
                  <a:cubicBezTo>
                    <a:pt x="1292993" y="945"/>
                    <a:pt x="1293486" y="1098"/>
                    <a:pt x="1293880" y="1401"/>
                  </a:cubicBezTo>
                  <a:cubicBezTo>
                    <a:pt x="1294275" y="1704"/>
                    <a:pt x="1294480" y="2144"/>
                    <a:pt x="1294495" y="2721"/>
                  </a:cubicBezTo>
                  <a:lnTo>
                    <a:pt x="1294495" y="7324"/>
                  </a:lnTo>
                  <a:cubicBezTo>
                    <a:pt x="1294480" y="7897"/>
                    <a:pt x="1294275" y="8320"/>
                    <a:pt x="1293880" y="8592"/>
                  </a:cubicBezTo>
                  <a:cubicBezTo>
                    <a:pt x="1293486" y="8865"/>
                    <a:pt x="1292993" y="9000"/>
                    <a:pt x="1292402" y="8998"/>
                  </a:cubicBezTo>
                  <a:lnTo>
                    <a:pt x="1262339" y="8998"/>
                  </a:lnTo>
                  <a:lnTo>
                    <a:pt x="1260662" y="31642"/>
                  </a:lnTo>
                  <a:lnTo>
                    <a:pt x="1265587" y="31642"/>
                  </a:lnTo>
                  <a:cubicBezTo>
                    <a:pt x="1275426" y="31506"/>
                    <a:pt x="1283116" y="33059"/>
                    <a:pt x="1288657" y="36300"/>
                  </a:cubicBezTo>
                  <a:cubicBezTo>
                    <a:pt x="1294197" y="39542"/>
                    <a:pt x="1297015" y="45286"/>
                    <a:pt x="1297111" y="53533"/>
                  </a:cubicBezTo>
                  <a:lnTo>
                    <a:pt x="1297111" y="55105"/>
                  </a:lnTo>
                  <a:cubicBezTo>
                    <a:pt x="1297059" y="62909"/>
                    <a:pt x="1294730" y="68916"/>
                    <a:pt x="1290124" y="73125"/>
                  </a:cubicBezTo>
                  <a:cubicBezTo>
                    <a:pt x="1285517" y="77335"/>
                    <a:pt x="1278945" y="79464"/>
                    <a:pt x="1270406" y="79511"/>
                  </a:cubicBezTo>
                  <a:cubicBezTo>
                    <a:pt x="1266986" y="79511"/>
                    <a:pt x="1263716" y="79354"/>
                    <a:pt x="1260597" y="79040"/>
                  </a:cubicBezTo>
                  <a:cubicBezTo>
                    <a:pt x="1257477" y="78727"/>
                    <a:pt x="1254601" y="78256"/>
                    <a:pt x="1251966" y="77628"/>
                  </a:cubicBezTo>
                  <a:cubicBezTo>
                    <a:pt x="1251379" y="77489"/>
                    <a:pt x="1250903" y="77271"/>
                    <a:pt x="1250538" y="76975"/>
                  </a:cubicBezTo>
                  <a:cubicBezTo>
                    <a:pt x="1250174" y="76678"/>
                    <a:pt x="1249986" y="76199"/>
                    <a:pt x="1249975" y="75536"/>
                  </a:cubicBezTo>
                  <a:lnTo>
                    <a:pt x="1249975" y="71666"/>
                  </a:lnTo>
                  <a:cubicBezTo>
                    <a:pt x="1249982" y="71142"/>
                    <a:pt x="1250126" y="70749"/>
                    <a:pt x="1250407" y="70487"/>
                  </a:cubicBezTo>
                  <a:cubicBezTo>
                    <a:pt x="1250689" y="70225"/>
                    <a:pt x="1251069" y="70094"/>
                    <a:pt x="1251547" y="70094"/>
                  </a:cubicBezTo>
                  <a:cubicBezTo>
                    <a:pt x="1251647" y="70094"/>
                    <a:pt x="1251735" y="70094"/>
                    <a:pt x="1251809" y="70094"/>
                  </a:cubicBezTo>
                  <a:cubicBezTo>
                    <a:pt x="1251883" y="70094"/>
                    <a:pt x="1251970" y="70094"/>
                    <a:pt x="1252071" y="70094"/>
                  </a:cubicBezTo>
                  <a:cubicBezTo>
                    <a:pt x="1255395" y="70659"/>
                    <a:pt x="1258621" y="71048"/>
                    <a:pt x="1261749" y="71260"/>
                  </a:cubicBezTo>
                  <a:cubicBezTo>
                    <a:pt x="1264877" y="71472"/>
                    <a:pt x="1267763" y="71572"/>
                    <a:pt x="1270406" y="71561"/>
                  </a:cubicBezTo>
                  <a:cubicBezTo>
                    <a:pt x="1276298" y="71544"/>
                    <a:pt x="1280624" y="70138"/>
                    <a:pt x="1283385" y="67342"/>
                  </a:cubicBezTo>
                  <a:cubicBezTo>
                    <a:pt x="1286147" y="64547"/>
                    <a:pt x="1287513" y="60468"/>
                    <a:pt x="1287485" y="55105"/>
                  </a:cubicBezTo>
                  <a:lnTo>
                    <a:pt x="1287485" y="53533"/>
                  </a:lnTo>
                  <a:cubicBezTo>
                    <a:pt x="1287535" y="48362"/>
                    <a:pt x="1285810" y="44710"/>
                    <a:pt x="1282311" y="42579"/>
                  </a:cubicBezTo>
                  <a:cubicBezTo>
                    <a:pt x="1278812" y="40448"/>
                    <a:pt x="1273237" y="39417"/>
                    <a:pt x="1265587" y="39487"/>
                  </a:cubicBezTo>
                  <a:lnTo>
                    <a:pt x="1253014" y="39487"/>
                  </a:lnTo>
                  <a:cubicBezTo>
                    <a:pt x="1252531" y="39472"/>
                    <a:pt x="1252134" y="39293"/>
                    <a:pt x="1251822" y="38951"/>
                  </a:cubicBezTo>
                  <a:cubicBezTo>
                    <a:pt x="1251510" y="38609"/>
                    <a:pt x="1251348" y="38195"/>
                    <a:pt x="1251337" y="37709"/>
                  </a:cubicBezTo>
                  <a:lnTo>
                    <a:pt x="1251337" y="37604"/>
                  </a:lnTo>
                  <a:lnTo>
                    <a:pt x="1254271" y="2721"/>
                  </a:lnTo>
                  <a:cubicBezTo>
                    <a:pt x="1254339" y="2189"/>
                    <a:pt x="1254570" y="1762"/>
                    <a:pt x="1254965" y="1440"/>
                  </a:cubicBezTo>
                  <a:cubicBezTo>
                    <a:pt x="1255360" y="1117"/>
                    <a:pt x="1255827" y="952"/>
                    <a:pt x="1256367" y="943"/>
                  </a:cubicBezTo>
                  <a:close/>
                  <a:moveTo>
                    <a:pt x="1036468" y="943"/>
                  </a:moveTo>
                  <a:lnTo>
                    <a:pt x="1040758" y="943"/>
                  </a:lnTo>
                  <a:cubicBezTo>
                    <a:pt x="1041298" y="954"/>
                    <a:pt x="1041760" y="1140"/>
                    <a:pt x="1042144" y="1503"/>
                  </a:cubicBezTo>
                  <a:cubicBezTo>
                    <a:pt x="1042528" y="1865"/>
                    <a:pt x="1042728" y="2338"/>
                    <a:pt x="1042746" y="2921"/>
                  </a:cubicBezTo>
                  <a:lnTo>
                    <a:pt x="1042746" y="76695"/>
                  </a:lnTo>
                  <a:cubicBezTo>
                    <a:pt x="1042739" y="77237"/>
                    <a:pt x="1042569" y="77714"/>
                    <a:pt x="1042236" y="78127"/>
                  </a:cubicBezTo>
                  <a:cubicBezTo>
                    <a:pt x="1041902" y="78539"/>
                    <a:pt x="1041444" y="78756"/>
                    <a:pt x="1040862" y="78778"/>
                  </a:cubicBezTo>
                  <a:lnTo>
                    <a:pt x="1035108" y="78778"/>
                  </a:lnTo>
                  <a:cubicBezTo>
                    <a:pt x="1034526" y="78763"/>
                    <a:pt x="1034068" y="78559"/>
                    <a:pt x="1033734" y="78166"/>
                  </a:cubicBezTo>
                  <a:cubicBezTo>
                    <a:pt x="1033401" y="77773"/>
                    <a:pt x="1033231" y="77283"/>
                    <a:pt x="1033224" y="76695"/>
                  </a:cubicBezTo>
                  <a:lnTo>
                    <a:pt x="1033224" y="10780"/>
                  </a:lnTo>
                  <a:lnTo>
                    <a:pt x="1019708" y="16648"/>
                  </a:lnTo>
                  <a:cubicBezTo>
                    <a:pt x="1019202" y="16858"/>
                    <a:pt x="1018748" y="16963"/>
                    <a:pt x="1018346" y="16963"/>
                  </a:cubicBezTo>
                  <a:cubicBezTo>
                    <a:pt x="1018032" y="16967"/>
                    <a:pt x="1017796" y="16880"/>
                    <a:pt x="1017639" y="16701"/>
                  </a:cubicBezTo>
                  <a:cubicBezTo>
                    <a:pt x="1017482" y="16522"/>
                    <a:pt x="1017403" y="16225"/>
                    <a:pt x="1017403" y="15810"/>
                  </a:cubicBezTo>
                  <a:lnTo>
                    <a:pt x="1017403" y="10465"/>
                  </a:lnTo>
                  <a:cubicBezTo>
                    <a:pt x="1017401" y="10114"/>
                    <a:pt x="1017484" y="9848"/>
                    <a:pt x="1017652" y="9666"/>
                  </a:cubicBezTo>
                  <a:cubicBezTo>
                    <a:pt x="1017820" y="9485"/>
                    <a:pt x="1018086" y="9297"/>
                    <a:pt x="1018451" y="9103"/>
                  </a:cubicBezTo>
                  <a:lnTo>
                    <a:pt x="1034271" y="1568"/>
                  </a:lnTo>
                  <a:cubicBezTo>
                    <a:pt x="1035108" y="1151"/>
                    <a:pt x="1035840" y="943"/>
                    <a:pt x="1036468" y="943"/>
                  </a:cubicBezTo>
                  <a:close/>
                  <a:moveTo>
                    <a:pt x="879351" y="943"/>
                  </a:moveTo>
                  <a:lnTo>
                    <a:pt x="884694" y="943"/>
                  </a:lnTo>
                  <a:cubicBezTo>
                    <a:pt x="885168" y="958"/>
                    <a:pt x="885530" y="1110"/>
                    <a:pt x="885781" y="1399"/>
                  </a:cubicBezTo>
                  <a:cubicBezTo>
                    <a:pt x="886032" y="1687"/>
                    <a:pt x="886159" y="2021"/>
                    <a:pt x="886161" y="2401"/>
                  </a:cubicBezTo>
                  <a:cubicBezTo>
                    <a:pt x="886179" y="2609"/>
                    <a:pt x="886144" y="2817"/>
                    <a:pt x="886057" y="3025"/>
                  </a:cubicBezTo>
                  <a:lnTo>
                    <a:pt x="862377" y="76695"/>
                  </a:lnTo>
                  <a:cubicBezTo>
                    <a:pt x="862227" y="77237"/>
                    <a:pt x="862004" y="77714"/>
                    <a:pt x="861709" y="78127"/>
                  </a:cubicBezTo>
                  <a:cubicBezTo>
                    <a:pt x="861415" y="78539"/>
                    <a:pt x="861009" y="78756"/>
                    <a:pt x="860491" y="78778"/>
                  </a:cubicBezTo>
                  <a:lnTo>
                    <a:pt x="855148" y="78778"/>
                  </a:lnTo>
                  <a:cubicBezTo>
                    <a:pt x="854674" y="78763"/>
                    <a:pt x="854312" y="78611"/>
                    <a:pt x="854061" y="78322"/>
                  </a:cubicBezTo>
                  <a:cubicBezTo>
                    <a:pt x="853810" y="78033"/>
                    <a:pt x="853683" y="77699"/>
                    <a:pt x="853681" y="77320"/>
                  </a:cubicBezTo>
                  <a:cubicBezTo>
                    <a:pt x="853664" y="77111"/>
                    <a:pt x="853699" y="76903"/>
                    <a:pt x="853786" y="76695"/>
                  </a:cubicBezTo>
                  <a:lnTo>
                    <a:pt x="877570" y="3025"/>
                  </a:lnTo>
                  <a:cubicBezTo>
                    <a:pt x="877716" y="2483"/>
                    <a:pt x="877921" y="2006"/>
                    <a:pt x="878185" y="1594"/>
                  </a:cubicBezTo>
                  <a:cubicBezTo>
                    <a:pt x="878449" y="1182"/>
                    <a:pt x="878838" y="965"/>
                    <a:pt x="879351" y="943"/>
                  </a:cubicBezTo>
                  <a:close/>
                  <a:moveTo>
                    <a:pt x="779293" y="943"/>
                  </a:moveTo>
                  <a:lnTo>
                    <a:pt x="783583" y="943"/>
                  </a:lnTo>
                  <a:cubicBezTo>
                    <a:pt x="784123" y="954"/>
                    <a:pt x="784585" y="1140"/>
                    <a:pt x="784969" y="1503"/>
                  </a:cubicBezTo>
                  <a:cubicBezTo>
                    <a:pt x="785353" y="1865"/>
                    <a:pt x="785553" y="2338"/>
                    <a:pt x="785571" y="2921"/>
                  </a:cubicBezTo>
                  <a:lnTo>
                    <a:pt x="785571" y="76695"/>
                  </a:lnTo>
                  <a:cubicBezTo>
                    <a:pt x="785564" y="77237"/>
                    <a:pt x="785394" y="77714"/>
                    <a:pt x="785061" y="78127"/>
                  </a:cubicBezTo>
                  <a:cubicBezTo>
                    <a:pt x="784727" y="78539"/>
                    <a:pt x="784269" y="78756"/>
                    <a:pt x="783687" y="78778"/>
                  </a:cubicBezTo>
                  <a:lnTo>
                    <a:pt x="777933" y="78778"/>
                  </a:lnTo>
                  <a:cubicBezTo>
                    <a:pt x="777351" y="78763"/>
                    <a:pt x="776893" y="78559"/>
                    <a:pt x="776559" y="78166"/>
                  </a:cubicBezTo>
                  <a:cubicBezTo>
                    <a:pt x="776226" y="77773"/>
                    <a:pt x="776056" y="77283"/>
                    <a:pt x="776049" y="76695"/>
                  </a:cubicBezTo>
                  <a:lnTo>
                    <a:pt x="776049" y="10780"/>
                  </a:lnTo>
                  <a:lnTo>
                    <a:pt x="762533" y="16648"/>
                  </a:lnTo>
                  <a:cubicBezTo>
                    <a:pt x="762027" y="16858"/>
                    <a:pt x="761573" y="16963"/>
                    <a:pt x="761171" y="16963"/>
                  </a:cubicBezTo>
                  <a:cubicBezTo>
                    <a:pt x="760857" y="16967"/>
                    <a:pt x="760621" y="16880"/>
                    <a:pt x="760464" y="16701"/>
                  </a:cubicBezTo>
                  <a:cubicBezTo>
                    <a:pt x="760307" y="16522"/>
                    <a:pt x="760228" y="16225"/>
                    <a:pt x="760228" y="15810"/>
                  </a:cubicBezTo>
                  <a:lnTo>
                    <a:pt x="760228" y="10465"/>
                  </a:lnTo>
                  <a:cubicBezTo>
                    <a:pt x="760226" y="10114"/>
                    <a:pt x="760309" y="9848"/>
                    <a:pt x="760477" y="9666"/>
                  </a:cubicBezTo>
                  <a:cubicBezTo>
                    <a:pt x="760645" y="9485"/>
                    <a:pt x="760911" y="9297"/>
                    <a:pt x="761276" y="9103"/>
                  </a:cubicBezTo>
                  <a:lnTo>
                    <a:pt x="777096" y="1568"/>
                  </a:lnTo>
                  <a:cubicBezTo>
                    <a:pt x="777933" y="1151"/>
                    <a:pt x="778665" y="943"/>
                    <a:pt x="779293" y="943"/>
                  </a:cubicBezTo>
                  <a:close/>
                  <a:moveTo>
                    <a:pt x="712618" y="943"/>
                  </a:moveTo>
                  <a:lnTo>
                    <a:pt x="716908" y="943"/>
                  </a:lnTo>
                  <a:cubicBezTo>
                    <a:pt x="717448" y="954"/>
                    <a:pt x="717910" y="1140"/>
                    <a:pt x="718294" y="1503"/>
                  </a:cubicBezTo>
                  <a:cubicBezTo>
                    <a:pt x="718678" y="1865"/>
                    <a:pt x="718878" y="2338"/>
                    <a:pt x="718896" y="2921"/>
                  </a:cubicBezTo>
                  <a:lnTo>
                    <a:pt x="718896" y="76695"/>
                  </a:lnTo>
                  <a:cubicBezTo>
                    <a:pt x="718889" y="77237"/>
                    <a:pt x="718719" y="77714"/>
                    <a:pt x="718386" y="78127"/>
                  </a:cubicBezTo>
                  <a:cubicBezTo>
                    <a:pt x="718052" y="78539"/>
                    <a:pt x="717594" y="78756"/>
                    <a:pt x="717012" y="78778"/>
                  </a:cubicBezTo>
                  <a:lnTo>
                    <a:pt x="711258" y="78778"/>
                  </a:lnTo>
                  <a:cubicBezTo>
                    <a:pt x="710676" y="78763"/>
                    <a:pt x="710218" y="78559"/>
                    <a:pt x="709884" y="78166"/>
                  </a:cubicBezTo>
                  <a:cubicBezTo>
                    <a:pt x="709551" y="77773"/>
                    <a:pt x="709381" y="77283"/>
                    <a:pt x="709374" y="76695"/>
                  </a:cubicBezTo>
                  <a:lnTo>
                    <a:pt x="709374" y="10780"/>
                  </a:lnTo>
                  <a:lnTo>
                    <a:pt x="695858" y="16648"/>
                  </a:lnTo>
                  <a:cubicBezTo>
                    <a:pt x="695352" y="16858"/>
                    <a:pt x="694898" y="16963"/>
                    <a:pt x="694496" y="16963"/>
                  </a:cubicBezTo>
                  <a:cubicBezTo>
                    <a:pt x="694182" y="16967"/>
                    <a:pt x="693946" y="16880"/>
                    <a:pt x="693789" y="16701"/>
                  </a:cubicBezTo>
                  <a:cubicBezTo>
                    <a:pt x="693632" y="16522"/>
                    <a:pt x="693553" y="16225"/>
                    <a:pt x="693553" y="15810"/>
                  </a:cubicBezTo>
                  <a:lnTo>
                    <a:pt x="693553" y="10465"/>
                  </a:lnTo>
                  <a:cubicBezTo>
                    <a:pt x="693551" y="10114"/>
                    <a:pt x="693634" y="9848"/>
                    <a:pt x="693802" y="9666"/>
                  </a:cubicBezTo>
                  <a:cubicBezTo>
                    <a:pt x="693970" y="9485"/>
                    <a:pt x="694237" y="9297"/>
                    <a:pt x="694601" y="9103"/>
                  </a:cubicBezTo>
                  <a:lnTo>
                    <a:pt x="710421" y="1568"/>
                  </a:lnTo>
                  <a:cubicBezTo>
                    <a:pt x="711258" y="1151"/>
                    <a:pt x="711990" y="943"/>
                    <a:pt x="712618" y="943"/>
                  </a:cubicBezTo>
                  <a:close/>
                  <a:moveTo>
                    <a:pt x="423947" y="943"/>
                  </a:moveTo>
                  <a:lnTo>
                    <a:pt x="430121" y="943"/>
                  </a:lnTo>
                  <a:cubicBezTo>
                    <a:pt x="430966" y="941"/>
                    <a:pt x="431629" y="1128"/>
                    <a:pt x="432109" y="1506"/>
                  </a:cubicBezTo>
                  <a:cubicBezTo>
                    <a:pt x="432588" y="1883"/>
                    <a:pt x="432832" y="2463"/>
                    <a:pt x="432841" y="3246"/>
                  </a:cubicBezTo>
                  <a:lnTo>
                    <a:pt x="432841" y="50082"/>
                  </a:lnTo>
                  <a:lnTo>
                    <a:pt x="441956" y="50082"/>
                  </a:lnTo>
                  <a:cubicBezTo>
                    <a:pt x="442498" y="50089"/>
                    <a:pt x="442960" y="50259"/>
                    <a:pt x="443345" y="50592"/>
                  </a:cubicBezTo>
                  <a:cubicBezTo>
                    <a:pt x="443729" y="50926"/>
                    <a:pt x="443930" y="51383"/>
                    <a:pt x="443947" y="51965"/>
                  </a:cubicBezTo>
                  <a:lnTo>
                    <a:pt x="443947" y="56149"/>
                  </a:lnTo>
                  <a:cubicBezTo>
                    <a:pt x="443936" y="56731"/>
                    <a:pt x="443748" y="57189"/>
                    <a:pt x="443384" y="57522"/>
                  </a:cubicBezTo>
                  <a:cubicBezTo>
                    <a:pt x="443019" y="57856"/>
                    <a:pt x="442544" y="58026"/>
                    <a:pt x="441956" y="58032"/>
                  </a:cubicBezTo>
                  <a:lnTo>
                    <a:pt x="432841" y="58032"/>
                  </a:lnTo>
                  <a:lnTo>
                    <a:pt x="432841" y="76695"/>
                  </a:lnTo>
                  <a:cubicBezTo>
                    <a:pt x="432839" y="77237"/>
                    <a:pt x="432686" y="77714"/>
                    <a:pt x="432383" y="78127"/>
                  </a:cubicBezTo>
                  <a:cubicBezTo>
                    <a:pt x="432080" y="78539"/>
                    <a:pt x="431640" y="78756"/>
                    <a:pt x="431062" y="78778"/>
                  </a:cubicBezTo>
                  <a:lnTo>
                    <a:pt x="424994" y="78778"/>
                  </a:lnTo>
                  <a:cubicBezTo>
                    <a:pt x="424416" y="78763"/>
                    <a:pt x="423976" y="78559"/>
                    <a:pt x="423673" y="78166"/>
                  </a:cubicBezTo>
                  <a:cubicBezTo>
                    <a:pt x="423370" y="77773"/>
                    <a:pt x="423217" y="77283"/>
                    <a:pt x="423215" y="76695"/>
                  </a:cubicBezTo>
                  <a:lnTo>
                    <a:pt x="423215" y="58032"/>
                  </a:lnTo>
                  <a:lnTo>
                    <a:pt x="392928" y="58032"/>
                  </a:lnTo>
                  <a:cubicBezTo>
                    <a:pt x="391377" y="58052"/>
                    <a:pt x="390269" y="57751"/>
                    <a:pt x="389607" y="57130"/>
                  </a:cubicBezTo>
                  <a:cubicBezTo>
                    <a:pt x="388944" y="56509"/>
                    <a:pt x="388622" y="55450"/>
                    <a:pt x="388639" y="53953"/>
                  </a:cubicBezTo>
                  <a:lnTo>
                    <a:pt x="388639" y="49978"/>
                  </a:lnTo>
                  <a:cubicBezTo>
                    <a:pt x="388632" y="49299"/>
                    <a:pt x="388724" y="48639"/>
                    <a:pt x="388914" y="47999"/>
                  </a:cubicBezTo>
                  <a:cubicBezTo>
                    <a:pt x="389103" y="47359"/>
                    <a:pt x="389430" y="46726"/>
                    <a:pt x="389894" y="46100"/>
                  </a:cubicBezTo>
                  <a:lnTo>
                    <a:pt x="420908" y="2618"/>
                  </a:lnTo>
                  <a:cubicBezTo>
                    <a:pt x="421153" y="2182"/>
                    <a:pt x="421502" y="1798"/>
                    <a:pt x="421957" y="1466"/>
                  </a:cubicBezTo>
                  <a:cubicBezTo>
                    <a:pt x="422411" y="1135"/>
                    <a:pt x="423074" y="960"/>
                    <a:pt x="423947" y="943"/>
                  </a:cubicBezTo>
                  <a:close/>
                  <a:moveTo>
                    <a:pt x="350668" y="943"/>
                  </a:moveTo>
                  <a:lnTo>
                    <a:pt x="354958" y="943"/>
                  </a:lnTo>
                  <a:cubicBezTo>
                    <a:pt x="355498" y="954"/>
                    <a:pt x="355960" y="1140"/>
                    <a:pt x="356344" y="1503"/>
                  </a:cubicBezTo>
                  <a:cubicBezTo>
                    <a:pt x="356728" y="1865"/>
                    <a:pt x="356928" y="2338"/>
                    <a:pt x="356946" y="2921"/>
                  </a:cubicBezTo>
                  <a:lnTo>
                    <a:pt x="356946" y="76695"/>
                  </a:lnTo>
                  <a:cubicBezTo>
                    <a:pt x="356939" y="77237"/>
                    <a:pt x="356769" y="77714"/>
                    <a:pt x="356436" y="78127"/>
                  </a:cubicBezTo>
                  <a:cubicBezTo>
                    <a:pt x="356102" y="78539"/>
                    <a:pt x="355644" y="78756"/>
                    <a:pt x="355062" y="78778"/>
                  </a:cubicBezTo>
                  <a:lnTo>
                    <a:pt x="349308" y="78778"/>
                  </a:lnTo>
                  <a:cubicBezTo>
                    <a:pt x="348726" y="78763"/>
                    <a:pt x="348268" y="78559"/>
                    <a:pt x="347934" y="78166"/>
                  </a:cubicBezTo>
                  <a:cubicBezTo>
                    <a:pt x="347601" y="77773"/>
                    <a:pt x="347431" y="77283"/>
                    <a:pt x="347424" y="76695"/>
                  </a:cubicBezTo>
                  <a:lnTo>
                    <a:pt x="347424" y="10780"/>
                  </a:lnTo>
                  <a:lnTo>
                    <a:pt x="333908" y="16648"/>
                  </a:lnTo>
                  <a:cubicBezTo>
                    <a:pt x="333402" y="16858"/>
                    <a:pt x="332948" y="16963"/>
                    <a:pt x="332546" y="16963"/>
                  </a:cubicBezTo>
                  <a:cubicBezTo>
                    <a:pt x="332232" y="16967"/>
                    <a:pt x="331996" y="16880"/>
                    <a:pt x="331839" y="16701"/>
                  </a:cubicBezTo>
                  <a:cubicBezTo>
                    <a:pt x="331682" y="16522"/>
                    <a:pt x="331603" y="16225"/>
                    <a:pt x="331603" y="15810"/>
                  </a:cubicBezTo>
                  <a:lnTo>
                    <a:pt x="331603" y="10465"/>
                  </a:lnTo>
                  <a:cubicBezTo>
                    <a:pt x="331601" y="10114"/>
                    <a:pt x="331684" y="9848"/>
                    <a:pt x="331852" y="9666"/>
                  </a:cubicBezTo>
                  <a:cubicBezTo>
                    <a:pt x="332020" y="9485"/>
                    <a:pt x="332287" y="9297"/>
                    <a:pt x="332651" y="9103"/>
                  </a:cubicBezTo>
                  <a:lnTo>
                    <a:pt x="348471" y="1568"/>
                  </a:lnTo>
                  <a:cubicBezTo>
                    <a:pt x="349308" y="1151"/>
                    <a:pt x="350040" y="943"/>
                    <a:pt x="350668" y="943"/>
                  </a:cubicBezTo>
                  <a:close/>
                  <a:moveTo>
                    <a:pt x="290597" y="943"/>
                  </a:moveTo>
                  <a:lnTo>
                    <a:pt x="296771" y="943"/>
                  </a:lnTo>
                  <a:cubicBezTo>
                    <a:pt x="297616" y="941"/>
                    <a:pt x="298279" y="1128"/>
                    <a:pt x="298759" y="1506"/>
                  </a:cubicBezTo>
                  <a:cubicBezTo>
                    <a:pt x="299238" y="1883"/>
                    <a:pt x="299482" y="2463"/>
                    <a:pt x="299491" y="3246"/>
                  </a:cubicBezTo>
                  <a:lnTo>
                    <a:pt x="299491" y="50082"/>
                  </a:lnTo>
                  <a:lnTo>
                    <a:pt x="308606" y="50082"/>
                  </a:lnTo>
                  <a:cubicBezTo>
                    <a:pt x="309148" y="50089"/>
                    <a:pt x="309610" y="50259"/>
                    <a:pt x="309995" y="50592"/>
                  </a:cubicBezTo>
                  <a:cubicBezTo>
                    <a:pt x="310379" y="50926"/>
                    <a:pt x="310580" y="51383"/>
                    <a:pt x="310597" y="51965"/>
                  </a:cubicBezTo>
                  <a:lnTo>
                    <a:pt x="310597" y="56149"/>
                  </a:lnTo>
                  <a:cubicBezTo>
                    <a:pt x="310586" y="56731"/>
                    <a:pt x="310398" y="57189"/>
                    <a:pt x="310034" y="57522"/>
                  </a:cubicBezTo>
                  <a:cubicBezTo>
                    <a:pt x="309669" y="57856"/>
                    <a:pt x="309194" y="58026"/>
                    <a:pt x="308606" y="58032"/>
                  </a:cubicBezTo>
                  <a:lnTo>
                    <a:pt x="299491" y="58032"/>
                  </a:lnTo>
                  <a:lnTo>
                    <a:pt x="299491" y="76695"/>
                  </a:lnTo>
                  <a:cubicBezTo>
                    <a:pt x="299489" y="77237"/>
                    <a:pt x="299336" y="77714"/>
                    <a:pt x="299033" y="78127"/>
                  </a:cubicBezTo>
                  <a:cubicBezTo>
                    <a:pt x="298730" y="78539"/>
                    <a:pt x="298290" y="78756"/>
                    <a:pt x="297712" y="78778"/>
                  </a:cubicBezTo>
                  <a:lnTo>
                    <a:pt x="291644" y="78778"/>
                  </a:lnTo>
                  <a:cubicBezTo>
                    <a:pt x="291066" y="78763"/>
                    <a:pt x="290626" y="78559"/>
                    <a:pt x="290323" y="78166"/>
                  </a:cubicBezTo>
                  <a:cubicBezTo>
                    <a:pt x="290020" y="77773"/>
                    <a:pt x="289867" y="77283"/>
                    <a:pt x="289865" y="76695"/>
                  </a:cubicBezTo>
                  <a:lnTo>
                    <a:pt x="289865" y="58032"/>
                  </a:lnTo>
                  <a:lnTo>
                    <a:pt x="259578" y="58032"/>
                  </a:lnTo>
                  <a:cubicBezTo>
                    <a:pt x="258027" y="58052"/>
                    <a:pt x="256919" y="57751"/>
                    <a:pt x="256257" y="57130"/>
                  </a:cubicBezTo>
                  <a:cubicBezTo>
                    <a:pt x="255594" y="56509"/>
                    <a:pt x="255272" y="55450"/>
                    <a:pt x="255289" y="53953"/>
                  </a:cubicBezTo>
                  <a:lnTo>
                    <a:pt x="255289" y="49978"/>
                  </a:lnTo>
                  <a:cubicBezTo>
                    <a:pt x="255282" y="49299"/>
                    <a:pt x="255374" y="48639"/>
                    <a:pt x="255564" y="47999"/>
                  </a:cubicBezTo>
                  <a:cubicBezTo>
                    <a:pt x="255753" y="47359"/>
                    <a:pt x="256080" y="46726"/>
                    <a:pt x="256544" y="46100"/>
                  </a:cubicBezTo>
                  <a:lnTo>
                    <a:pt x="287558" y="2618"/>
                  </a:lnTo>
                  <a:cubicBezTo>
                    <a:pt x="287803" y="2182"/>
                    <a:pt x="288152" y="1798"/>
                    <a:pt x="288607" y="1466"/>
                  </a:cubicBezTo>
                  <a:cubicBezTo>
                    <a:pt x="289061" y="1135"/>
                    <a:pt x="289724" y="960"/>
                    <a:pt x="290597" y="943"/>
                  </a:cubicBezTo>
                  <a:close/>
                  <a:moveTo>
                    <a:pt x="70440" y="943"/>
                  </a:moveTo>
                  <a:lnTo>
                    <a:pt x="108683" y="943"/>
                  </a:lnTo>
                  <a:cubicBezTo>
                    <a:pt x="111578" y="995"/>
                    <a:pt x="113621" y="1649"/>
                    <a:pt x="114813" y="2904"/>
                  </a:cubicBezTo>
                  <a:cubicBezTo>
                    <a:pt x="116004" y="4160"/>
                    <a:pt x="116581" y="5703"/>
                    <a:pt x="116541" y="7533"/>
                  </a:cubicBezTo>
                  <a:cubicBezTo>
                    <a:pt x="116537" y="8427"/>
                    <a:pt x="116415" y="9334"/>
                    <a:pt x="116175" y="10255"/>
                  </a:cubicBezTo>
                  <a:cubicBezTo>
                    <a:pt x="115934" y="11176"/>
                    <a:pt x="115603" y="12084"/>
                    <a:pt x="115179" y="12979"/>
                  </a:cubicBezTo>
                  <a:lnTo>
                    <a:pt x="85004" y="77215"/>
                  </a:lnTo>
                  <a:cubicBezTo>
                    <a:pt x="84498" y="78257"/>
                    <a:pt x="83729" y="78778"/>
                    <a:pt x="82699" y="78778"/>
                  </a:cubicBezTo>
                  <a:lnTo>
                    <a:pt x="76413" y="78778"/>
                  </a:lnTo>
                  <a:cubicBezTo>
                    <a:pt x="75889" y="78765"/>
                    <a:pt x="75496" y="78608"/>
                    <a:pt x="75234" y="78309"/>
                  </a:cubicBezTo>
                  <a:cubicBezTo>
                    <a:pt x="74972" y="78010"/>
                    <a:pt x="74841" y="77645"/>
                    <a:pt x="74841" y="77215"/>
                  </a:cubicBezTo>
                  <a:cubicBezTo>
                    <a:pt x="74841" y="77011"/>
                    <a:pt x="74867" y="76820"/>
                    <a:pt x="74919" y="76642"/>
                  </a:cubicBezTo>
                  <a:cubicBezTo>
                    <a:pt x="74972" y="76464"/>
                    <a:pt x="75050" y="76272"/>
                    <a:pt x="75155" y="76067"/>
                  </a:cubicBezTo>
                  <a:lnTo>
                    <a:pt x="106797" y="10255"/>
                  </a:lnTo>
                  <a:cubicBezTo>
                    <a:pt x="106847" y="10205"/>
                    <a:pt x="106878" y="10148"/>
                    <a:pt x="106889" y="10084"/>
                  </a:cubicBezTo>
                  <a:cubicBezTo>
                    <a:pt x="106900" y="10021"/>
                    <a:pt x="106904" y="9938"/>
                    <a:pt x="106902" y="9836"/>
                  </a:cubicBezTo>
                  <a:cubicBezTo>
                    <a:pt x="106904" y="9668"/>
                    <a:pt x="106847" y="9506"/>
                    <a:pt x="106732" y="9351"/>
                  </a:cubicBezTo>
                  <a:cubicBezTo>
                    <a:pt x="106616" y="9196"/>
                    <a:pt x="106428" y="9113"/>
                    <a:pt x="106169" y="9102"/>
                  </a:cubicBezTo>
                  <a:lnTo>
                    <a:pt x="70440" y="9102"/>
                  </a:lnTo>
                  <a:cubicBezTo>
                    <a:pt x="69849" y="9100"/>
                    <a:pt x="69355" y="8948"/>
                    <a:pt x="68960" y="8645"/>
                  </a:cubicBezTo>
                  <a:cubicBezTo>
                    <a:pt x="68565" y="8342"/>
                    <a:pt x="68360" y="7902"/>
                    <a:pt x="68345" y="7324"/>
                  </a:cubicBezTo>
                  <a:lnTo>
                    <a:pt x="68345" y="2931"/>
                  </a:lnTo>
                  <a:cubicBezTo>
                    <a:pt x="68360" y="2390"/>
                    <a:pt x="68565" y="1928"/>
                    <a:pt x="68960" y="1544"/>
                  </a:cubicBezTo>
                  <a:cubicBezTo>
                    <a:pt x="69355" y="1161"/>
                    <a:pt x="69849" y="960"/>
                    <a:pt x="70440" y="943"/>
                  </a:cubicBezTo>
                  <a:close/>
                  <a:moveTo>
                    <a:pt x="1634550" y="210"/>
                  </a:moveTo>
                  <a:cubicBezTo>
                    <a:pt x="1642489" y="165"/>
                    <a:pt x="1648697" y="2556"/>
                    <a:pt x="1653173" y="7381"/>
                  </a:cubicBezTo>
                  <a:cubicBezTo>
                    <a:pt x="1657649" y="12207"/>
                    <a:pt x="1659926" y="19734"/>
                    <a:pt x="1660004" y="29961"/>
                  </a:cubicBezTo>
                  <a:lnTo>
                    <a:pt x="1660004" y="48290"/>
                  </a:lnTo>
                  <a:cubicBezTo>
                    <a:pt x="1659985" y="59405"/>
                    <a:pt x="1657669" y="67413"/>
                    <a:pt x="1653055" y="72313"/>
                  </a:cubicBezTo>
                  <a:cubicBezTo>
                    <a:pt x="1648441" y="77213"/>
                    <a:pt x="1641644" y="79612"/>
                    <a:pt x="1632663" y="79511"/>
                  </a:cubicBezTo>
                  <a:cubicBezTo>
                    <a:pt x="1628558" y="79496"/>
                    <a:pt x="1625055" y="79317"/>
                    <a:pt x="1622156" y="78975"/>
                  </a:cubicBezTo>
                  <a:cubicBezTo>
                    <a:pt x="1619257" y="78633"/>
                    <a:pt x="1616752" y="78219"/>
                    <a:pt x="1614641" y="77733"/>
                  </a:cubicBezTo>
                  <a:cubicBezTo>
                    <a:pt x="1613942" y="77591"/>
                    <a:pt x="1613353" y="77378"/>
                    <a:pt x="1612876" y="77092"/>
                  </a:cubicBezTo>
                  <a:cubicBezTo>
                    <a:pt x="1612399" y="76807"/>
                    <a:pt x="1612150" y="76358"/>
                    <a:pt x="1612130" y="75745"/>
                  </a:cubicBezTo>
                  <a:lnTo>
                    <a:pt x="1612130" y="71666"/>
                  </a:lnTo>
                  <a:cubicBezTo>
                    <a:pt x="1612143" y="71037"/>
                    <a:pt x="1612327" y="70565"/>
                    <a:pt x="1612680" y="70251"/>
                  </a:cubicBezTo>
                  <a:cubicBezTo>
                    <a:pt x="1613033" y="69936"/>
                    <a:pt x="1613477" y="69779"/>
                    <a:pt x="1614014" y="69779"/>
                  </a:cubicBezTo>
                  <a:cubicBezTo>
                    <a:pt x="1614118" y="69783"/>
                    <a:pt x="1614223" y="69801"/>
                    <a:pt x="1614328" y="69832"/>
                  </a:cubicBezTo>
                  <a:cubicBezTo>
                    <a:pt x="1614432" y="69862"/>
                    <a:pt x="1614537" y="69880"/>
                    <a:pt x="1614641" y="69884"/>
                  </a:cubicBezTo>
                  <a:cubicBezTo>
                    <a:pt x="1617311" y="70412"/>
                    <a:pt x="1620139" y="70823"/>
                    <a:pt x="1623126" y="71116"/>
                  </a:cubicBezTo>
                  <a:cubicBezTo>
                    <a:pt x="1626112" y="71408"/>
                    <a:pt x="1629257" y="71557"/>
                    <a:pt x="1632559" y="71561"/>
                  </a:cubicBezTo>
                  <a:cubicBezTo>
                    <a:pt x="1637896" y="71528"/>
                    <a:pt x="1641861" y="70534"/>
                    <a:pt x="1644453" y="68579"/>
                  </a:cubicBezTo>
                  <a:cubicBezTo>
                    <a:pt x="1647046" y="66624"/>
                    <a:pt x="1648736" y="63907"/>
                    <a:pt x="1649523" y="60426"/>
                  </a:cubicBezTo>
                  <a:cubicBezTo>
                    <a:pt x="1650311" y="56945"/>
                    <a:pt x="1650665" y="52900"/>
                    <a:pt x="1650587" y="48290"/>
                  </a:cubicBezTo>
                  <a:lnTo>
                    <a:pt x="1650587" y="47139"/>
                  </a:lnTo>
                  <a:cubicBezTo>
                    <a:pt x="1648401" y="47638"/>
                    <a:pt x="1646013" y="48105"/>
                    <a:pt x="1643420" y="48538"/>
                  </a:cubicBezTo>
                  <a:cubicBezTo>
                    <a:pt x="1640828" y="48972"/>
                    <a:pt x="1637941" y="49203"/>
                    <a:pt x="1634760" y="49231"/>
                  </a:cubicBezTo>
                  <a:cubicBezTo>
                    <a:pt x="1630119" y="49273"/>
                    <a:pt x="1625858" y="48631"/>
                    <a:pt x="1621976" y="47305"/>
                  </a:cubicBezTo>
                  <a:cubicBezTo>
                    <a:pt x="1618095" y="45978"/>
                    <a:pt x="1614976" y="43715"/>
                    <a:pt x="1612621" y="40514"/>
                  </a:cubicBezTo>
                  <a:cubicBezTo>
                    <a:pt x="1610265" y="37313"/>
                    <a:pt x="1609055" y="32922"/>
                    <a:pt x="1608992" y="27341"/>
                  </a:cubicBezTo>
                  <a:lnTo>
                    <a:pt x="1608992" y="26712"/>
                  </a:lnTo>
                  <a:cubicBezTo>
                    <a:pt x="1608989" y="18362"/>
                    <a:pt x="1611113" y="11875"/>
                    <a:pt x="1615365" y="7250"/>
                  </a:cubicBezTo>
                  <a:cubicBezTo>
                    <a:pt x="1619616" y="2626"/>
                    <a:pt x="1626011" y="279"/>
                    <a:pt x="1634550" y="210"/>
                  </a:cubicBezTo>
                  <a:close/>
                  <a:moveTo>
                    <a:pt x="1339275" y="210"/>
                  </a:moveTo>
                  <a:cubicBezTo>
                    <a:pt x="1347214" y="165"/>
                    <a:pt x="1353422" y="2556"/>
                    <a:pt x="1357898" y="7381"/>
                  </a:cubicBezTo>
                  <a:cubicBezTo>
                    <a:pt x="1362374" y="12207"/>
                    <a:pt x="1364651" y="19734"/>
                    <a:pt x="1364729" y="29961"/>
                  </a:cubicBezTo>
                  <a:lnTo>
                    <a:pt x="1364729" y="48290"/>
                  </a:lnTo>
                  <a:cubicBezTo>
                    <a:pt x="1364710" y="59405"/>
                    <a:pt x="1362394" y="67413"/>
                    <a:pt x="1357780" y="72313"/>
                  </a:cubicBezTo>
                  <a:cubicBezTo>
                    <a:pt x="1353166" y="77213"/>
                    <a:pt x="1346369" y="79612"/>
                    <a:pt x="1337388" y="79511"/>
                  </a:cubicBezTo>
                  <a:cubicBezTo>
                    <a:pt x="1333283" y="79496"/>
                    <a:pt x="1329780" y="79317"/>
                    <a:pt x="1326881" y="78975"/>
                  </a:cubicBezTo>
                  <a:cubicBezTo>
                    <a:pt x="1323982" y="78633"/>
                    <a:pt x="1321477" y="78219"/>
                    <a:pt x="1319366" y="77733"/>
                  </a:cubicBezTo>
                  <a:cubicBezTo>
                    <a:pt x="1318667" y="77591"/>
                    <a:pt x="1318078" y="77378"/>
                    <a:pt x="1317601" y="77092"/>
                  </a:cubicBezTo>
                  <a:cubicBezTo>
                    <a:pt x="1317123" y="76807"/>
                    <a:pt x="1316875" y="76358"/>
                    <a:pt x="1316855" y="75745"/>
                  </a:cubicBezTo>
                  <a:lnTo>
                    <a:pt x="1316855" y="71666"/>
                  </a:lnTo>
                  <a:cubicBezTo>
                    <a:pt x="1316868" y="71037"/>
                    <a:pt x="1317051" y="70565"/>
                    <a:pt x="1317405" y="70251"/>
                  </a:cubicBezTo>
                  <a:cubicBezTo>
                    <a:pt x="1317758" y="69936"/>
                    <a:pt x="1318202" y="69779"/>
                    <a:pt x="1318739" y="69779"/>
                  </a:cubicBezTo>
                  <a:cubicBezTo>
                    <a:pt x="1318843" y="69783"/>
                    <a:pt x="1318948" y="69801"/>
                    <a:pt x="1319053" y="69832"/>
                  </a:cubicBezTo>
                  <a:cubicBezTo>
                    <a:pt x="1319157" y="69862"/>
                    <a:pt x="1319262" y="69880"/>
                    <a:pt x="1319366" y="69884"/>
                  </a:cubicBezTo>
                  <a:cubicBezTo>
                    <a:pt x="1322036" y="70412"/>
                    <a:pt x="1324864" y="70823"/>
                    <a:pt x="1327851" y="71116"/>
                  </a:cubicBezTo>
                  <a:cubicBezTo>
                    <a:pt x="1330837" y="71408"/>
                    <a:pt x="1333982" y="71557"/>
                    <a:pt x="1337284" y="71561"/>
                  </a:cubicBezTo>
                  <a:cubicBezTo>
                    <a:pt x="1342621" y="71528"/>
                    <a:pt x="1346586" y="70534"/>
                    <a:pt x="1349178" y="68579"/>
                  </a:cubicBezTo>
                  <a:cubicBezTo>
                    <a:pt x="1351771" y="66624"/>
                    <a:pt x="1353461" y="63907"/>
                    <a:pt x="1354248" y="60426"/>
                  </a:cubicBezTo>
                  <a:cubicBezTo>
                    <a:pt x="1355036" y="56945"/>
                    <a:pt x="1355390" y="52900"/>
                    <a:pt x="1355312" y="48290"/>
                  </a:cubicBezTo>
                  <a:lnTo>
                    <a:pt x="1355312" y="47139"/>
                  </a:lnTo>
                  <a:cubicBezTo>
                    <a:pt x="1353126" y="47638"/>
                    <a:pt x="1350737" y="48105"/>
                    <a:pt x="1348145" y="48538"/>
                  </a:cubicBezTo>
                  <a:cubicBezTo>
                    <a:pt x="1345553" y="48972"/>
                    <a:pt x="1342666" y="49203"/>
                    <a:pt x="1339485" y="49231"/>
                  </a:cubicBezTo>
                  <a:cubicBezTo>
                    <a:pt x="1334844" y="49273"/>
                    <a:pt x="1330583" y="48631"/>
                    <a:pt x="1326701" y="47305"/>
                  </a:cubicBezTo>
                  <a:cubicBezTo>
                    <a:pt x="1322820" y="45978"/>
                    <a:pt x="1319701" y="43715"/>
                    <a:pt x="1317346" y="40514"/>
                  </a:cubicBezTo>
                  <a:cubicBezTo>
                    <a:pt x="1314990" y="37313"/>
                    <a:pt x="1313780" y="32922"/>
                    <a:pt x="1313717" y="27341"/>
                  </a:cubicBezTo>
                  <a:lnTo>
                    <a:pt x="1313717" y="26712"/>
                  </a:lnTo>
                  <a:cubicBezTo>
                    <a:pt x="1313714" y="18362"/>
                    <a:pt x="1315838" y="11875"/>
                    <a:pt x="1320089" y="7250"/>
                  </a:cubicBezTo>
                  <a:cubicBezTo>
                    <a:pt x="1324341" y="2626"/>
                    <a:pt x="1330736" y="279"/>
                    <a:pt x="1339275" y="210"/>
                  </a:cubicBezTo>
                  <a:close/>
                  <a:moveTo>
                    <a:pt x="1213152" y="210"/>
                  </a:moveTo>
                  <a:cubicBezTo>
                    <a:pt x="1221068" y="90"/>
                    <a:pt x="1227366" y="1558"/>
                    <a:pt x="1232044" y="4612"/>
                  </a:cubicBezTo>
                  <a:cubicBezTo>
                    <a:pt x="1236722" y="7667"/>
                    <a:pt x="1239117" y="13024"/>
                    <a:pt x="1239227" y="20683"/>
                  </a:cubicBezTo>
                  <a:lnTo>
                    <a:pt x="1239227" y="22157"/>
                  </a:lnTo>
                  <a:cubicBezTo>
                    <a:pt x="1239219" y="25722"/>
                    <a:pt x="1238373" y="28930"/>
                    <a:pt x="1236690" y="31782"/>
                  </a:cubicBezTo>
                  <a:cubicBezTo>
                    <a:pt x="1235007" y="34633"/>
                    <a:pt x="1232539" y="36890"/>
                    <a:pt x="1229287" y="38550"/>
                  </a:cubicBezTo>
                  <a:cubicBezTo>
                    <a:pt x="1232951" y="40457"/>
                    <a:pt x="1235537" y="42891"/>
                    <a:pt x="1237043" y="45853"/>
                  </a:cubicBezTo>
                  <a:cubicBezTo>
                    <a:pt x="1238549" y="48815"/>
                    <a:pt x="1239278" y="51849"/>
                    <a:pt x="1239227" y="54954"/>
                  </a:cubicBezTo>
                  <a:lnTo>
                    <a:pt x="1239227" y="57147"/>
                  </a:lnTo>
                  <a:cubicBezTo>
                    <a:pt x="1239097" y="64934"/>
                    <a:pt x="1236663" y="70620"/>
                    <a:pt x="1231926" y="74205"/>
                  </a:cubicBezTo>
                  <a:cubicBezTo>
                    <a:pt x="1227189" y="77790"/>
                    <a:pt x="1220931" y="79559"/>
                    <a:pt x="1213152" y="79511"/>
                  </a:cubicBezTo>
                  <a:cubicBezTo>
                    <a:pt x="1209840" y="79496"/>
                    <a:pt x="1206693" y="79291"/>
                    <a:pt x="1203709" y="78897"/>
                  </a:cubicBezTo>
                  <a:cubicBezTo>
                    <a:pt x="1200725" y="78502"/>
                    <a:pt x="1197970" y="78010"/>
                    <a:pt x="1195445" y="77419"/>
                  </a:cubicBezTo>
                  <a:cubicBezTo>
                    <a:pt x="1194903" y="77310"/>
                    <a:pt x="1194441" y="77083"/>
                    <a:pt x="1194056" y="76739"/>
                  </a:cubicBezTo>
                  <a:cubicBezTo>
                    <a:pt x="1193672" y="76395"/>
                    <a:pt x="1193471" y="75959"/>
                    <a:pt x="1193454" y="75432"/>
                  </a:cubicBezTo>
                  <a:lnTo>
                    <a:pt x="1193454" y="71875"/>
                  </a:lnTo>
                  <a:cubicBezTo>
                    <a:pt x="1193463" y="71298"/>
                    <a:pt x="1193628" y="70859"/>
                    <a:pt x="1193952" y="70556"/>
                  </a:cubicBezTo>
                  <a:cubicBezTo>
                    <a:pt x="1194275" y="70254"/>
                    <a:pt x="1194702" y="70101"/>
                    <a:pt x="1195235" y="70099"/>
                  </a:cubicBezTo>
                  <a:cubicBezTo>
                    <a:pt x="1195340" y="70099"/>
                    <a:pt x="1195445" y="70099"/>
                    <a:pt x="1195549" y="70099"/>
                  </a:cubicBezTo>
                  <a:cubicBezTo>
                    <a:pt x="1198725" y="70526"/>
                    <a:pt x="1201829" y="70874"/>
                    <a:pt x="1204861" y="71144"/>
                  </a:cubicBezTo>
                  <a:cubicBezTo>
                    <a:pt x="1207893" y="71413"/>
                    <a:pt x="1210657" y="71553"/>
                    <a:pt x="1213152" y="71561"/>
                  </a:cubicBezTo>
                  <a:cubicBezTo>
                    <a:pt x="1218829" y="71587"/>
                    <a:pt x="1222981" y="70438"/>
                    <a:pt x="1225607" y="68115"/>
                  </a:cubicBezTo>
                  <a:cubicBezTo>
                    <a:pt x="1228233" y="65791"/>
                    <a:pt x="1229529" y="62135"/>
                    <a:pt x="1229497" y="57147"/>
                  </a:cubicBezTo>
                  <a:lnTo>
                    <a:pt x="1229497" y="54954"/>
                  </a:lnTo>
                  <a:cubicBezTo>
                    <a:pt x="1229522" y="53054"/>
                    <a:pt x="1229168" y="51133"/>
                    <a:pt x="1228437" y="49190"/>
                  </a:cubicBezTo>
                  <a:cubicBezTo>
                    <a:pt x="1227706" y="47247"/>
                    <a:pt x="1226444" y="45612"/>
                    <a:pt x="1224653" y="44285"/>
                  </a:cubicBezTo>
                  <a:cubicBezTo>
                    <a:pt x="1222863" y="42957"/>
                    <a:pt x="1220391" y="42266"/>
                    <a:pt x="1217238" y="42211"/>
                  </a:cubicBezTo>
                  <a:lnTo>
                    <a:pt x="1198169" y="42211"/>
                  </a:lnTo>
                  <a:cubicBezTo>
                    <a:pt x="1197582" y="42205"/>
                    <a:pt x="1197106" y="42035"/>
                    <a:pt x="1196741" y="41701"/>
                  </a:cubicBezTo>
                  <a:cubicBezTo>
                    <a:pt x="1196377" y="41368"/>
                    <a:pt x="1196189" y="40910"/>
                    <a:pt x="1196178" y="40329"/>
                  </a:cubicBezTo>
                  <a:lnTo>
                    <a:pt x="1196178" y="36668"/>
                  </a:lnTo>
                  <a:cubicBezTo>
                    <a:pt x="1196189" y="36082"/>
                    <a:pt x="1196377" y="35607"/>
                    <a:pt x="1196741" y="35243"/>
                  </a:cubicBezTo>
                  <a:cubicBezTo>
                    <a:pt x="1197106" y="34879"/>
                    <a:pt x="1197582" y="34691"/>
                    <a:pt x="1198169" y="34681"/>
                  </a:cubicBezTo>
                  <a:lnTo>
                    <a:pt x="1217238" y="34681"/>
                  </a:lnTo>
                  <a:cubicBezTo>
                    <a:pt x="1222149" y="34507"/>
                    <a:pt x="1225450" y="33117"/>
                    <a:pt x="1227139" y="30510"/>
                  </a:cubicBezTo>
                  <a:cubicBezTo>
                    <a:pt x="1228829" y="27903"/>
                    <a:pt x="1229614" y="25119"/>
                    <a:pt x="1229497" y="22157"/>
                  </a:cubicBezTo>
                  <a:lnTo>
                    <a:pt x="1229497" y="20683"/>
                  </a:lnTo>
                  <a:cubicBezTo>
                    <a:pt x="1229555" y="16386"/>
                    <a:pt x="1228311" y="13220"/>
                    <a:pt x="1225764" y="11185"/>
                  </a:cubicBezTo>
                  <a:cubicBezTo>
                    <a:pt x="1223217" y="9150"/>
                    <a:pt x="1219012" y="8142"/>
                    <a:pt x="1213152" y="8159"/>
                  </a:cubicBezTo>
                  <a:cubicBezTo>
                    <a:pt x="1210185" y="8172"/>
                    <a:pt x="1207343" y="8330"/>
                    <a:pt x="1204625" y="8633"/>
                  </a:cubicBezTo>
                  <a:cubicBezTo>
                    <a:pt x="1201908" y="8935"/>
                    <a:pt x="1198883" y="9304"/>
                    <a:pt x="1195549" y="9738"/>
                  </a:cubicBezTo>
                  <a:cubicBezTo>
                    <a:pt x="1195445" y="9738"/>
                    <a:pt x="1195340" y="9738"/>
                    <a:pt x="1195235" y="9738"/>
                  </a:cubicBezTo>
                  <a:cubicBezTo>
                    <a:pt x="1194702" y="9736"/>
                    <a:pt x="1194275" y="9582"/>
                    <a:pt x="1193952" y="9278"/>
                  </a:cubicBezTo>
                  <a:cubicBezTo>
                    <a:pt x="1193628" y="8973"/>
                    <a:pt x="1193463" y="8530"/>
                    <a:pt x="1193454" y="7950"/>
                  </a:cubicBezTo>
                  <a:lnTo>
                    <a:pt x="1193454" y="4289"/>
                  </a:lnTo>
                  <a:cubicBezTo>
                    <a:pt x="1193471" y="3807"/>
                    <a:pt x="1193672" y="3385"/>
                    <a:pt x="1194056" y="3021"/>
                  </a:cubicBezTo>
                  <a:cubicBezTo>
                    <a:pt x="1194441" y="2657"/>
                    <a:pt x="1194903" y="2417"/>
                    <a:pt x="1195445" y="2302"/>
                  </a:cubicBezTo>
                  <a:cubicBezTo>
                    <a:pt x="1197964" y="1757"/>
                    <a:pt x="1200705" y="1277"/>
                    <a:pt x="1203669" y="863"/>
                  </a:cubicBezTo>
                  <a:cubicBezTo>
                    <a:pt x="1206634" y="449"/>
                    <a:pt x="1209794" y="231"/>
                    <a:pt x="1213152" y="210"/>
                  </a:cubicBezTo>
                  <a:close/>
                  <a:moveTo>
                    <a:pt x="1102093" y="210"/>
                  </a:moveTo>
                  <a:cubicBezTo>
                    <a:pt x="1110087" y="119"/>
                    <a:pt x="1116343" y="2654"/>
                    <a:pt x="1120860" y="7813"/>
                  </a:cubicBezTo>
                  <a:cubicBezTo>
                    <a:pt x="1125377" y="12972"/>
                    <a:pt x="1127676" y="21296"/>
                    <a:pt x="1127756" y="32786"/>
                  </a:cubicBezTo>
                  <a:lnTo>
                    <a:pt x="1127756" y="46934"/>
                  </a:lnTo>
                  <a:cubicBezTo>
                    <a:pt x="1127676" y="58424"/>
                    <a:pt x="1125377" y="66748"/>
                    <a:pt x="1120860" y="71908"/>
                  </a:cubicBezTo>
                  <a:cubicBezTo>
                    <a:pt x="1116343" y="77067"/>
                    <a:pt x="1110087" y="79601"/>
                    <a:pt x="1102093" y="79511"/>
                  </a:cubicBezTo>
                  <a:cubicBezTo>
                    <a:pt x="1094095" y="79601"/>
                    <a:pt x="1087822" y="77067"/>
                    <a:pt x="1083274" y="71908"/>
                  </a:cubicBezTo>
                  <a:cubicBezTo>
                    <a:pt x="1078726" y="66748"/>
                    <a:pt x="1076409" y="58424"/>
                    <a:pt x="1076325" y="46934"/>
                  </a:cubicBezTo>
                  <a:lnTo>
                    <a:pt x="1076325" y="32786"/>
                  </a:lnTo>
                  <a:cubicBezTo>
                    <a:pt x="1076409" y="21296"/>
                    <a:pt x="1078726" y="12972"/>
                    <a:pt x="1083274" y="7813"/>
                  </a:cubicBezTo>
                  <a:cubicBezTo>
                    <a:pt x="1087822" y="2654"/>
                    <a:pt x="1094095" y="119"/>
                    <a:pt x="1102093" y="210"/>
                  </a:cubicBezTo>
                  <a:close/>
                  <a:moveTo>
                    <a:pt x="968743" y="210"/>
                  </a:moveTo>
                  <a:cubicBezTo>
                    <a:pt x="976737" y="119"/>
                    <a:pt x="982993" y="2654"/>
                    <a:pt x="987510" y="7813"/>
                  </a:cubicBezTo>
                  <a:cubicBezTo>
                    <a:pt x="992028" y="12972"/>
                    <a:pt x="994326" y="21296"/>
                    <a:pt x="994406" y="32786"/>
                  </a:cubicBezTo>
                  <a:lnTo>
                    <a:pt x="994406" y="46934"/>
                  </a:lnTo>
                  <a:cubicBezTo>
                    <a:pt x="994326" y="58424"/>
                    <a:pt x="992028" y="66748"/>
                    <a:pt x="987510" y="71908"/>
                  </a:cubicBezTo>
                  <a:cubicBezTo>
                    <a:pt x="982993" y="77067"/>
                    <a:pt x="976737" y="79601"/>
                    <a:pt x="968743" y="79511"/>
                  </a:cubicBezTo>
                  <a:cubicBezTo>
                    <a:pt x="960745" y="79601"/>
                    <a:pt x="954472" y="77067"/>
                    <a:pt x="949924" y="71908"/>
                  </a:cubicBezTo>
                  <a:cubicBezTo>
                    <a:pt x="945376" y="66748"/>
                    <a:pt x="943059" y="58424"/>
                    <a:pt x="942975" y="46934"/>
                  </a:cubicBezTo>
                  <a:lnTo>
                    <a:pt x="942975" y="32786"/>
                  </a:lnTo>
                  <a:cubicBezTo>
                    <a:pt x="943059" y="21296"/>
                    <a:pt x="945376" y="12972"/>
                    <a:pt x="949924" y="7813"/>
                  </a:cubicBezTo>
                  <a:cubicBezTo>
                    <a:pt x="954472" y="2654"/>
                    <a:pt x="960745" y="119"/>
                    <a:pt x="968743" y="210"/>
                  </a:cubicBezTo>
                  <a:close/>
                  <a:moveTo>
                    <a:pt x="654418" y="210"/>
                  </a:moveTo>
                  <a:cubicBezTo>
                    <a:pt x="662412" y="119"/>
                    <a:pt x="668668" y="2654"/>
                    <a:pt x="673185" y="7813"/>
                  </a:cubicBezTo>
                  <a:cubicBezTo>
                    <a:pt x="677703" y="12972"/>
                    <a:pt x="680001" y="21296"/>
                    <a:pt x="680081" y="32786"/>
                  </a:cubicBezTo>
                  <a:lnTo>
                    <a:pt x="680081" y="46934"/>
                  </a:lnTo>
                  <a:cubicBezTo>
                    <a:pt x="680001" y="58424"/>
                    <a:pt x="677703" y="66748"/>
                    <a:pt x="673185" y="71908"/>
                  </a:cubicBezTo>
                  <a:cubicBezTo>
                    <a:pt x="668668" y="77067"/>
                    <a:pt x="662412" y="79601"/>
                    <a:pt x="654418" y="79511"/>
                  </a:cubicBezTo>
                  <a:cubicBezTo>
                    <a:pt x="646420" y="79601"/>
                    <a:pt x="640147" y="77067"/>
                    <a:pt x="635599" y="71908"/>
                  </a:cubicBezTo>
                  <a:cubicBezTo>
                    <a:pt x="631051" y="66748"/>
                    <a:pt x="628734" y="58424"/>
                    <a:pt x="628650" y="46934"/>
                  </a:cubicBezTo>
                  <a:lnTo>
                    <a:pt x="628650" y="32786"/>
                  </a:lnTo>
                  <a:cubicBezTo>
                    <a:pt x="628734" y="21296"/>
                    <a:pt x="631051" y="12972"/>
                    <a:pt x="635599" y="7813"/>
                  </a:cubicBezTo>
                  <a:cubicBezTo>
                    <a:pt x="640147" y="2654"/>
                    <a:pt x="646420" y="119"/>
                    <a:pt x="654418" y="210"/>
                  </a:cubicBezTo>
                  <a:close/>
                  <a:moveTo>
                    <a:pt x="586800" y="210"/>
                  </a:moveTo>
                  <a:cubicBezTo>
                    <a:pt x="594739" y="165"/>
                    <a:pt x="600947" y="2556"/>
                    <a:pt x="605423" y="7381"/>
                  </a:cubicBezTo>
                  <a:cubicBezTo>
                    <a:pt x="609899" y="12207"/>
                    <a:pt x="612176" y="19734"/>
                    <a:pt x="612254" y="29961"/>
                  </a:cubicBezTo>
                  <a:lnTo>
                    <a:pt x="612254" y="48290"/>
                  </a:lnTo>
                  <a:cubicBezTo>
                    <a:pt x="612235" y="59405"/>
                    <a:pt x="609919" y="67413"/>
                    <a:pt x="605305" y="72313"/>
                  </a:cubicBezTo>
                  <a:cubicBezTo>
                    <a:pt x="600691" y="77213"/>
                    <a:pt x="593894" y="79612"/>
                    <a:pt x="584913" y="79511"/>
                  </a:cubicBezTo>
                  <a:cubicBezTo>
                    <a:pt x="580808" y="79496"/>
                    <a:pt x="577306" y="79317"/>
                    <a:pt x="574406" y="78975"/>
                  </a:cubicBezTo>
                  <a:cubicBezTo>
                    <a:pt x="571507" y="78633"/>
                    <a:pt x="569002" y="78219"/>
                    <a:pt x="566892" y="77733"/>
                  </a:cubicBezTo>
                  <a:cubicBezTo>
                    <a:pt x="566192" y="77591"/>
                    <a:pt x="565603" y="77378"/>
                    <a:pt x="565126" y="77092"/>
                  </a:cubicBezTo>
                  <a:cubicBezTo>
                    <a:pt x="564649" y="76807"/>
                    <a:pt x="564400" y="76358"/>
                    <a:pt x="564380" y="75745"/>
                  </a:cubicBezTo>
                  <a:lnTo>
                    <a:pt x="564380" y="71666"/>
                  </a:lnTo>
                  <a:cubicBezTo>
                    <a:pt x="564393" y="71037"/>
                    <a:pt x="564577" y="70565"/>
                    <a:pt x="564930" y="70251"/>
                  </a:cubicBezTo>
                  <a:cubicBezTo>
                    <a:pt x="565283" y="69936"/>
                    <a:pt x="565728" y="69779"/>
                    <a:pt x="566264" y="69779"/>
                  </a:cubicBezTo>
                  <a:cubicBezTo>
                    <a:pt x="566368" y="69783"/>
                    <a:pt x="566473" y="69801"/>
                    <a:pt x="566578" y="69832"/>
                  </a:cubicBezTo>
                  <a:cubicBezTo>
                    <a:pt x="566682" y="69862"/>
                    <a:pt x="566787" y="69880"/>
                    <a:pt x="566892" y="69884"/>
                  </a:cubicBezTo>
                  <a:cubicBezTo>
                    <a:pt x="569561" y="70412"/>
                    <a:pt x="572389" y="70823"/>
                    <a:pt x="575376" y="71116"/>
                  </a:cubicBezTo>
                  <a:cubicBezTo>
                    <a:pt x="578362" y="71408"/>
                    <a:pt x="581507" y="71557"/>
                    <a:pt x="584809" y="71561"/>
                  </a:cubicBezTo>
                  <a:cubicBezTo>
                    <a:pt x="590146" y="71528"/>
                    <a:pt x="594111" y="70534"/>
                    <a:pt x="596704" y="68579"/>
                  </a:cubicBezTo>
                  <a:cubicBezTo>
                    <a:pt x="599296" y="66624"/>
                    <a:pt x="600986" y="63907"/>
                    <a:pt x="601774" y="60426"/>
                  </a:cubicBezTo>
                  <a:cubicBezTo>
                    <a:pt x="602561" y="56945"/>
                    <a:pt x="602915" y="52900"/>
                    <a:pt x="602837" y="48290"/>
                  </a:cubicBezTo>
                  <a:lnTo>
                    <a:pt x="602837" y="47139"/>
                  </a:lnTo>
                  <a:cubicBezTo>
                    <a:pt x="600651" y="47638"/>
                    <a:pt x="598262" y="48105"/>
                    <a:pt x="595670" y="48538"/>
                  </a:cubicBezTo>
                  <a:cubicBezTo>
                    <a:pt x="593078" y="48972"/>
                    <a:pt x="590191" y="49203"/>
                    <a:pt x="587010" y="49231"/>
                  </a:cubicBezTo>
                  <a:cubicBezTo>
                    <a:pt x="582369" y="49273"/>
                    <a:pt x="578108" y="48631"/>
                    <a:pt x="574226" y="47305"/>
                  </a:cubicBezTo>
                  <a:cubicBezTo>
                    <a:pt x="570345" y="45978"/>
                    <a:pt x="567226" y="43715"/>
                    <a:pt x="564871" y="40514"/>
                  </a:cubicBezTo>
                  <a:cubicBezTo>
                    <a:pt x="562515" y="37313"/>
                    <a:pt x="561305" y="32922"/>
                    <a:pt x="561242" y="27341"/>
                  </a:cubicBezTo>
                  <a:lnTo>
                    <a:pt x="561242" y="26712"/>
                  </a:lnTo>
                  <a:cubicBezTo>
                    <a:pt x="561239" y="18362"/>
                    <a:pt x="563363" y="11875"/>
                    <a:pt x="567614" y="7250"/>
                  </a:cubicBezTo>
                  <a:cubicBezTo>
                    <a:pt x="571866" y="2626"/>
                    <a:pt x="578261" y="279"/>
                    <a:pt x="586800" y="210"/>
                  </a:cubicBezTo>
                  <a:close/>
                  <a:moveTo>
                    <a:pt x="475330" y="210"/>
                  </a:moveTo>
                  <a:cubicBezTo>
                    <a:pt x="479435" y="225"/>
                    <a:pt x="482938" y="404"/>
                    <a:pt x="485837" y="746"/>
                  </a:cubicBezTo>
                  <a:cubicBezTo>
                    <a:pt x="488736" y="1088"/>
                    <a:pt x="491241" y="1502"/>
                    <a:pt x="493351" y="1988"/>
                  </a:cubicBezTo>
                  <a:cubicBezTo>
                    <a:pt x="494001" y="2129"/>
                    <a:pt x="494559" y="2343"/>
                    <a:pt x="495026" y="2629"/>
                  </a:cubicBezTo>
                  <a:cubicBezTo>
                    <a:pt x="495492" y="2914"/>
                    <a:pt x="495736" y="3363"/>
                    <a:pt x="495758" y="3975"/>
                  </a:cubicBezTo>
                  <a:lnTo>
                    <a:pt x="495758" y="8055"/>
                  </a:lnTo>
                  <a:cubicBezTo>
                    <a:pt x="495745" y="8684"/>
                    <a:pt x="495562" y="9155"/>
                    <a:pt x="495209" y="9470"/>
                  </a:cubicBezTo>
                  <a:cubicBezTo>
                    <a:pt x="494856" y="9784"/>
                    <a:pt x="494411" y="9942"/>
                    <a:pt x="493875" y="9942"/>
                  </a:cubicBezTo>
                  <a:cubicBezTo>
                    <a:pt x="493770" y="9937"/>
                    <a:pt x="493665" y="9920"/>
                    <a:pt x="493561" y="9889"/>
                  </a:cubicBezTo>
                  <a:cubicBezTo>
                    <a:pt x="493456" y="9859"/>
                    <a:pt x="493351" y="9841"/>
                    <a:pt x="493247" y="9837"/>
                  </a:cubicBezTo>
                  <a:cubicBezTo>
                    <a:pt x="490584" y="9308"/>
                    <a:pt x="487769" y="8898"/>
                    <a:pt x="484802" y="8605"/>
                  </a:cubicBezTo>
                  <a:cubicBezTo>
                    <a:pt x="481835" y="8312"/>
                    <a:pt x="478678" y="8164"/>
                    <a:pt x="475330" y="8159"/>
                  </a:cubicBezTo>
                  <a:cubicBezTo>
                    <a:pt x="470027" y="8192"/>
                    <a:pt x="466086" y="9186"/>
                    <a:pt x="463509" y="11141"/>
                  </a:cubicBezTo>
                  <a:cubicBezTo>
                    <a:pt x="460931" y="13096"/>
                    <a:pt x="459250" y="15814"/>
                    <a:pt x="458466" y="19295"/>
                  </a:cubicBezTo>
                  <a:cubicBezTo>
                    <a:pt x="457682" y="22775"/>
                    <a:pt x="457328" y="26821"/>
                    <a:pt x="457406" y="31431"/>
                  </a:cubicBezTo>
                  <a:lnTo>
                    <a:pt x="457406" y="32581"/>
                  </a:lnTo>
                  <a:cubicBezTo>
                    <a:pt x="459539" y="32082"/>
                    <a:pt x="461902" y="31616"/>
                    <a:pt x="464494" y="31182"/>
                  </a:cubicBezTo>
                  <a:cubicBezTo>
                    <a:pt x="467086" y="30749"/>
                    <a:pt x="469999" y="30518"/>
                    <a:pt x="473233" y="30490"/>
                  </a:cubicBezTo>
                  <a:cubicBezTo>
                    <a:pt x="477840" y="30447"/>
                    <a:pt x="482077" y="31089"/>
                    <a:pt x="485943" y="32416"/>
                  </a:cubicBezTo>
                  <a:cubicBezTo>
                    <a:pt x="489810" y="33742"/>
                    <a:pt x="492919" y="36006"/>
                    <a:pt x="495271" y="39207"/>
                  </a:cubicBezTo>
                  <a:cubicBezTo>
                    <a:pt x="497624" y="42408"/>
                    <a:pt x="498832" y="46799"/>
                    <a:pt x="498897" y="52380"/>
                  </a:cubicBezTo>
                  <a:lnTo>
                    <a:pt x="498897" y="53009"/>
                  </a:lnTo>
                  <a:cubicBezTo>
                    <a:pt x="498906" y="61359"/>
                    <a:pt x="496795" y="67846"/>
                    <a:pt x="492563" y="72470"/>
                  </a:cubicBezTo>
                  <a:cubicBezTo>
                    <a:pt x="488331" y="77095"/>
                    <a:pt x="481923" y="79442"/>
                    <a:pt x="473338" y="79511"/>
                  </a:cubicBezTo>
                  <a:cubicBezTo>
                    <a:pt x="465449" y="79555"/>
                    <a:pt x="459272" y="77165"/>
                    <a:pt x="454807" y="72339"/>
                  </a:cubicBezTo>
                  <a:cubicBezTo>
                    <a:pt x="450342" y="67514"/>
                    <a:pt x="448069" y="59987"/>
                    <a:pt x="447989" y="49760"/>
                  </a:cubicBezTo>
                  <a:lnTo>
                    <a:pt x="447989" y="31431"/>
                  </a:lnTo>
                  <a:cubicBezTo>
                    <a:pt x="448008" y="20316"/>
                    <a:pt x="450324" y="12308"/>
                    <a:pt x="454938" y="7408"/>
                  </a:cubicBezTo>
                  <a:cubicBezTo>
                    <a:pt x="459552" y="2508"/>
                    <a:pt x="466349" y="108"/>
                    <a:pt x="475330" y="210"/>
                  </a:cubicBezTo>
                  <a:close/>
                  <a:moveTo>
                    <a:pt x="159118" y="210"/>
                  </a:moveTo>
                  <a:cubicBezTo>
                    <a:pt x="167112" y="119"/>
                    <a:pt x="173368" y="2654"/>
                    <a:pt x="177885" y="7813"/>
                  </a:cubicBezTo>
                  <a:cubicBezTo>
                    <a:pt x="182403" y="12972"/>
                    <a:pt x="184701" y="21296"/>
                    <a:pt x="184781" y="32786"/>
                  </a:cubicBezTo>
                  <a:lnTo>
                    <a:pt x="184781" y="46934"/>
                  </a:lnTo>
                  <a:cubicBezTo>
                    <a:pt x="184701" y="58424"/>
                    <a:pt x="182403" y="66748"/>
                    <a:pt x="177885" y="71908"/>
                  </a:cubicBezTo>
                  <a:cubicBezTo>
                    <a:pt x="173368" y="77067"/>
                    <a:pt x="167112" y="79601"/>
                    <a:pt x="159118" y="79511"/>
                  </a:cubicBezTo>
                  <a:cubicBezTo>
                    <a:pt x="151120" y="79601"/>
                    <a:pt x="144847" y="77067"/>
                    <a:pt x="140299" y="71908"/>
                  </a:cubicBezTo>
                  <a:cubicBezTo>
                    <a:pt x="135751" y="66748"/>
                    <a:pt x="133434" y="58424"/>
                    <a:pt x="133350" y="46934"/>
                  </a:cubicBezTo>
                  <a:lnTo>
                    <a:pt x="133350" y="32786"/>
                  </a:lnTo>
                  <a:cubicBezTo>
                    <a:pt x="133434" y="21296"/>
                    <a:pt x="135751" y="12972"/>
                    <a:pt x="140299" y="7813"/>
                  </a:cubicBezTo>
                  <a:cubicBezTo>
                    <a:pt x="144847" y="2654"/>
                    <a:pt x="151120" y="119"/>
                    <a:pt x="159118" y="210"/>
                  </a:cubicBezTo>
                  <a:close/>
                  <a:moveTo>
                    <a:pt x="25768" y="210"/>
                  </a:moveTo>
                  <a:cubicBezTo>
                    <a:pt x="33762" y="119"/>
                    <a:pt x="40018" y="2654"/>
                    <a:pt x="44535" y="7813"/>
                  </a:cubicBezTo>
                  <a:cubicBezTo>
                    <a:pt x="49053" y="12972"/>
                    <a:pt x="51351" y="21296"/>
                    <a:pt x="51431" y="32786"/>
                  </a:cubicBezTo>
                  <a:lnTo>
                    <a:pt x="51431" y="46934"/>
                  </a:lnTo>
                  <a:cubicBezTo>
                    <a:pt x="51351" y="58424"/>
                    <a:pt x="49053" y="66748"/>
                    <a:pt x="44535" y="71908"/>
                  </a:cubicBezTo>
                  <a:cubicBezTo>
                    <a:pt x="40018" y="77067"/>
                    <a:pt x="33762" y="79601"/>
                    <a:pt x="25768" y="79511"/>
                  </a:cubicBezTo>
                  <a:cubicBezTo>
                    <a:pt x="17770" y="79601"/>
                    <a:pt x="11497" y="77067"/>
                    <a:pt x="6949" y="71908"/>
                  </a:cubicBezTo>
                  <a:cubicBezTo>
                    <a:pt x="2401" y="66748"/>
                    <a:pt x="84" y="58424"/>
                    <a:pt x="0" y="46934"/>
                  </a:cubicBezTo>
                  <a:lnTo>
                    <a:pt x="0" y="32786"/>
                  </a:lnTo>
                  <a:cubicBezTo>
                    <a:pt x="84" y="21296"/>
                    <a:pt x="2401" y="12972"/>
                    <a:pt x="6949" y="7813"/>
                  </a:cubicBezTo>
                  <a:cubicBezTo>
                    <a:pt x="11497" y="2654"/>
                    <a:pt x="17770" y="119"/>
                    <a:pt x="25768" y="210"/>
                  </a:cubicBezTo>
                  <a:close/>
                  <a:moveTo>
                    <a:pt x="2641670" y="0"/>
                  </a:moveTo>
                  <a:lnTo>
                    <a:pt x="2646692" y="0"/>
                  </a:lnTo>
                  <a:cubicBezTo>
                    <a:pt x="2647283" y="15"/>
                    <a:pt x="2647775" y="219"/>
                    <a:pt x="2648170" y="612"/>
                  </a:cubicBezTo>
                  <a:cubicBezTo>
                    <a:pt x="2648564" y="1004"/>
                    <a:pt x="2648769" y="1495"/>
                    <a:pt x="2648784" y="2082"/>
                  </a:cubicBezTo>
                  <a:lnTo>
                    <a:pt x="2648784" y="45674"/>
                  </a:lnTo>
                  <a:lnTo>
                    <a:pt x="2669739" y="22102"/>
                  </a:lnTo>
                  <a:cubicBezTo>
                    <a:pt x="2670036" y="21744"/>
                    <a:pt x="2670333" y="21496"/>
                    <a:pt x="2670630" y="21360"/>
                  </a:cubicBezTo>
                  <a:cubicBezTo>
                    <a:pt x="2670927" y="21223"/>
                    <a:pt x="2671329" y="21158"/>
                    <a:pt x="2671835" y="21165"/>
                  </a:cubicBezTo>
                  <a:lnTo>
                    <a:pt x="2679169" y="21165"/>
                  </a:lnTo>
                  <a:cubicBezTo>
                    <a:pt x="2679693" y="21173"/>
                    <a:pt x="2680086" y="21286"/>
                    <a:pt x="2680348" y="21503"/>
                  </a:cubicBezTo>
                  <a:cubicBezTo>
                    <a:pt x="2680610" y="21720"/>
                    <a:pt x="2680741" y="21989"/>
                    <a:pt x="2680741" y="22310"/>
                  </a:cubicBezTo>
                  <a:cubicBezTo>
                    <a:pt x="2680723" y="22743"/>
                    <a:pt x="2680549" y="23126"/>
                    <a:pt x="2680217" y="23457"/>
                  </a:cubicBezTo>
                  <a:lnTo>
                    <a:pt x="2657166" y="48399"/>
                  </a:lnTo>
                  <a:lnTo>
                    <a:pt x="2680427" y="76486"/>
                  </a:lnTo>
                  <a:cubicBezTo>
                    <a:pt x="2680531" y="76597"/>
                    <a:pt x="2680610" y="76740"/>
                    <a:pt x="2680662" y="76916"/>
                  </a:cubicBezTo>
                  <a:cubicBezTo>
                    <a:pt x="2680715" y="77092"/>
                    <a:pt x="2680741" y="77261"/>
                    <a:pt x="2680741" y="77424"/>
                  </a:cubicBezTo>
                  <a:cubicBezTo>
                    <a:pt x="2680739" y="77799"/>
                    <a:pt x="2680638" y="78116"/>
                    <a:pt x="2680440" y="78374"/>
                  </a:cubicBezTo>
                  <a:cubicBezTo>
                    <a:pt x="2680241" y="78632"/>
                    <a:pt x="2679957" y="78767"/>
                    <a:pt x="2679588" y="78778"/>
                  </a:cubicBezTo>
                  <a:lnTo>
                    <a:pt x="2672045" y="78778"/>
                  </a:lnTo>
                  <a:cubicBezTo>
                    <a:pt x="2671492" y="78786"/>
                    <a:pt x="2671051" y="78691"/>
                    <a:pt x="2670722" y="78491"/>
                  </a:cubicBezTo>
                  <a:cubicBezTo>
                    <a:pt x="2670392" y="78292"/>
                    <a:pt x="2670030" y="77936"/>
                    <a:pt x="2669635" y="77424"/>
                  </a:cubicBezTo>
                  <a:lnTo>
                    <a:pt x="2648784" y="51648"/>
                  </a:lnTo>
                  <a:lnTo>
                    <a:pt x="2648784" y="76695"/>
                  </a:lnTo>
                  <a:cubicBezTo>
                    <a:pt x="2648769" y="77283"/>
                    <a:pt x="2648564" y="77773"/>
                    <a:pt x="2648170" y="78166"/>
                  </a:cubicBezTo>
                  <a:cubicBezTo>
                    <a:pt x="2647775" y="78559"/>
                    <a:pt x="2647283" y="78763"/>
                    <a:pt x="2646692" y="78778"/>
                  </a:cubicBezTo>
                  <a:lnTo>
                    <a:pt x="2641670" y="78778"/>
                  </a:lnTo>
                  <a:cubicBezTo>
                    <a:pt x="2641079" y="78763"/>
                    <a:pt x="2640587" y="78559"/>
                    <a:pt x="2640192" y="78166"/>
                  </a:cubicBezTo>
                  <a:cubicBezTo>
                    <a:pt x="2639797" y="77773"/>
                    <a:pt x="2639593" y="77283"/>
                    <a:pt x="2639577" y="76695"/>
                  </a:cubicBezTo>
                  <a:lnTo>
                    <a:pt x="2639577" y="2082"/>
                  </a:lnTo>
                  <a:cubicBezTo>
                    <a:pt x="2639593" y="1495"/>
                    <a:pt x="2639797" y="1004"/>
                    <a:pt x="2640192" y="612"/>
                  </a:cubicBezTo>
                  <a:cubicBezTo>
                    <a:pt x="2640587" y="219"/>
                    <a:pt x="2641079" y="15"/>
                    <a:pt x="2641670" y="0"/>
                  </a:cubicBezTo>
                  <a:close/>
                  <a:moveTo>
                    <a:pt x="2474754" y="0"/>
                  </a:moveTo>
                  <a:lnTo>
                    <a:pt x="2480090" y="0"/>
                  </a:lnTo>
                  <a:cubicBezTo>
                    <a:pt x="2480626" y="11"/>
                    <a:pt x="2481071" y="197"/>
                    <a:pt x="2481424" y="560"/>
                  </a:cubicBezTo>
                  <a:cubicBezTo>
                    <a:pt x="2481777" y="922"/>
                    <a:pt x="2481960" y="1395"/>
                    <a:pt x="2481973" y="1978"/>
                  </a:cubicBezTo>
                  <a:lnTo>
                    <a:pt x="2481973" y="75327"/>
                  </a:lnTo>
                  <a:cubicBezTo>
                    <a:pt x="2481999" y="76002"/>
                    <a:pt x="2481868" y="76534"/>
                    <a:pt x="2481581" y="76922"/>
                  </a:cubicBezTo>
                  <a:cubicBezTo>
                    <a:pt x="2481293" y="77310"/>
                    <a:pt x="2480691" y="77580"/>
                    <a:pt x="2479776" y="77733"/>
                  </a:cubicBezTo>
                  <a:cubicBezTo>
                    <a:pt x="2476535" y="78356"/>
                    <a:pt x="2473310" y="78809"/>
                    <a:pt x="2470104" y="79093"/>
                  </a:cubicBezTo>
                  <a:cubicBezTo>
                    <a:pt x="2466898" y="79376"/>
                    <a:pt x="2463697" y="79515"/>
                    <a:pt x="2460501" y="79511"/>
                  </a:cubicBezTo>
                  <a:cubicBezTo>
                    <a:pt x="2452718" y="79416"/>
                    <a:pt x="2446960" y="77069"/>
                    <a:pt x="2443228" y="72471"/>
                  </a:cubicBezTo>
                  <a:cubicBezTo>
                    <a:pt x="2439496" y="67872"/>
                    <a:pt x="2437642" y="61595"/>
                    <a:pt x="2437666" y="53639"/>
                  </a:cubicBezTo>
                  <a:lnTo>
                    <a:pt x="2437666" y="46093"/>
                  </a:lnTo>
                  <a:cubicBezTo>
                    <a:pt x="2437662" y="37825"/>
                    <a:pt x="2439555" y="31491"/>
                    <a:pt x="2443346" y="27092"/>
                  </a:cubicBezTo>
                  <a:cubicBezTo>
                    <a:pt x="2447137" y="22692"/>
                    <a:pt x="2452855" y="20472"/>
                    <a:pt x="2460501" y="20431"/>
                  </a:cubicBezTo>
                  <a:cubicBezTo>
                    <a:pt x="2462178" y="20429"/>
                    <a:pt x="2464118" y="20512"/>
                    <a:pt x="2466319" y="20680"/>
                  </a:cubicBezTo>
                  <a:cubicBezTo>
                    <a:pt x="2468521" y="20847"/>
                    <a:pt x="2470669" y="21113"/>
                    <a:pt x="2472766" y="21477"/>
                  </a:cubicBezTo>
                  <a:lnTo>
                    <a:pt x="2472766" y="1978"/>
                  </a:lnTo>
                  <a:cubicBezTo>
                    <a:pt x="2472777" y="1440"/>
                    <a:pt x="2472964" y="980"/>
                    <a:pt x="2473329" y="599"/>
                  </a:cubicBezTo>
                  <a:cubicBezTo>
                    <a:pt x="2473692" y="217"/>
                    <a:pt x="2474168" y="17"/>
                    <a:pt x="2474754" y="0"/>
                  </a:cubicBezTo>
                  <a:close/>
                  <a:moveTo>
                    <a:pt x="2241411" y="0"/>
                  </a:moveTo>
                  <a:lnTo>
                    <a:pt x="2246747" y="0"/>
                  </a:lnTo>
                  <a:cubicBezTo>
                    <a:pt x="2247287" y="11"/>
                    <a:pt x="2247749" y="197"/>
                    <a:pt x="2248133" y="560"/>
                  </a:cubicBezTo>
                  <a:cubicBezTo>
                    <a:pt x="2248517" y="922"/>
                    <a:pt x="2248717" y="1395"/>
                    <a:pt x="2248735" y="1978"/>
                  </a:cubicBezTo>
                  <a:lnTo>
                    <a:pt x="2248735" y="21477"/>
                  </a:lnTo>
                  <a:cubicBezTo>
                    <a:pt x="2250779" y="21113"/>
                    <a:pt x="2252901" y="20847"/>
                    <a:pt x="2255103" y="20680"/>
                  </a:cubicBezTo>
                  <a:cubicBezTo>
                    <a:pt x="2257304" y="20512"/>
                    <a:pt x="2259270" y="20429"/>
                    <a:pt x="2260999" y="20431"/>
                  </a:cubicBezTo>
                  <a:cubicBezTo>
                    <a:pt x="2268599" y="20472"/>
                    <a:pt x="2274305" y="22692"/>
                    <a:pt x="2278116" y="27092"/>
                  </a:cubicBezTo>
                  <a:cubicBezTo>
                    <a:pt x="2281926" y="31491"/>
                    <a:pt x="2283833" y="37825"/>
                    <a:pt x="2283834" y="46093"/>
                  </a:cubicBezTo>
                  <a:lnTo>
                    <a:pt x="2283834" y="53639"/>
                  </a:lnTo>
                  <a:cubicBezTo>
                    <a:pt x="2283865" y="61595"/>
                    <a:pt x="2282024" y="67872"/>
                    <a:pt x="2278312" y="72471"/>
                  </a:cubicBezTo>
                  <a:cubicBezTo>
                    <a:pt x="2274599" y="77069"/>
                    <a:pt x="2268828" y="79416"/>
                    <a:pt x="2260999" y="79511"/>
                  </a:cubicBezTo>
                  <a:cubicBezTo>
                    <a:pt x="2257850" y="79515"/>
                    <a:pt x="2254662" y="79376"/>
                    <a:pt x="2251436" y="79093"/>
                  </a:cubicBezTo>
                  <a:cubicBezTo>
                    <a:pt x="2248210" y="78809"/>
                    <a:pt x="2244973" y="78356"/>
                    <a:pt x="2241725" y="77733"/>
                  </a:cubicBezTo>
                  <a:cubicBezTo>
                    <a:pt x="2240809" y="77587"/>
                    <a:pt x="2240207" y="77330"/>
                    <a:pt x="2239920" y="76961"/>
                  </a:cubicBezTo>
                  <a:cubicBezTo>
                    <a:pt x="2239632" y="76593"/>
                    <a:pt x="2239501" y="76048"/>
                    <a:pt x="2239527" y="75327"/>
                  </a:cubicBezTo>
                  <a:lnTo>
                    <a:pt x="2239527" y="1978"/>
                  </a:lnTo>
                  <a:cubicBezTo>
                    <a:pt x="2239534" y="1440"/>
                    <a:pt x="2239704" y="980"/>
                    <a:pt x="2240037" y="599"/>
                  </a:cubicBezTo>
                  <a:cubicBezTo>
                    <a:pt x="2240371" y="217"/>
                    <a:pt x="2240829" y="17"/>
                    <a:pt x="2241411" y="0"/>
                  </a:cubicBezTo>
                  <a:close/>
                  <a:moveTo>
                    <a:pt x="2217579" y="0"/>
                  </a:moveTo>
                  <a:lnTo>
                    <a:pt x="2222915" y="0"/>
                  </a:lnTo>
                  <a:cubicBezTo>
                    <a:pt x="2223451" y="11"/>
                    <a:pt x="2223896" y="197"/>
                    <a:pt x="2224249" y="560"/>
                  </a:cubicBezTo>
                  <a:cubicBezTo>
                    <a:pt x="2224602" y="922"/>
                    <a:pt x="2224785" y="1395"/>
                    <a:pt x="2224798" y="1978"/>
                  </a:cubicBezTo>
                  <a:lnTo>
                    <a:pt x="2224798" y="75327"/>
                  </a:lnTo>
                  <a:cubicBezTo>
                    <a:pt x="2224824" y="76002"/>
                    <a:pt x="2224694" y="76534"/>
                    <a:pt x="2224406" y="76922"/>
                  </a:cubicBezTo>
                  <a:cubicBezTo>
                    <a:pt x="2224118" y="77310"/>
                    <a:pt x="2223516" y="77580"/>
                    <a:pt x="2222601" y="77733"/>
                  </a:cubicBezTo>
                  <a:cubicBezTo>
                    <a:pt x="2219360" y="78356"/>
                    <a:pt x="2216135" y="78809"/>
                    <a:pt x="2212929" y="79093"/>
                  </a:cubicBezTo>
                  <a:cubicBezTo>
                    <a:pt x="2209722" y="79376"/>
                    <a:pt x="2206521" y="79515"/>
                    <a:pt x="2203326" y="79511"/>
                  </a:cubicBezTo>
                  <a:cubicBezTo>
                    <a:pt x="2195543" y="79416"/>
                    <a:pt x="2189785" y="77069"/>
                    <a:pt x="2186053" y="72471"/>
                  </a:cubicBezTo>
                  <a:cubicBezTo>
                    <a:pt x="2182321" y="67872"/>
                    <a:pt x="2180467" y="61595"/>
                    <a:pt x="2180491" y="53639"/>
                  </a:cubicBezTo>
                  <a:lnTo>
                    <a:pt x="2180491" y="46093"/>
                  </a:lnTo>
                  <a:cubicBezTo>
                    <a:pt x="2180487" y="37825"/>
                    <a:pt x="2182380" y="31491"/>
                    <a:pt x="2186171" y="27092"/>
                  </a:cubicBezTo>
                  <a:cubicBezTo>
                    <a:pt x="2189962" y="22692"/>
                    <a:pt x="2195680" y="20472"/>
                    <a:pt x="2203326" y="20431"/>
                  </a:cubicBezTo>
                  <a:cubicBezTo>
                    <a:pt x="2205003" y="20429"/>
                    <a:pt x="2206943" y="20512"/>
                    <a:pt x="2209144" y="20680"/>
                  </a:cubicBezTo>
                  <a:cubicBezTo>
                    <a:pt x="2211345" y="20847"/>
                    <a:pt x="2213494" y="21113"/>
                    <a:pt x="2215591" y="21477"/>
                  </a:cubicBezTo>
                  <a:lnTo>
                    <a:pt x="2215591" y="1978"/>
                  </a:lnTo>
                  <a:cubicBezTo>
                    <a:pt x="2215602" y="1440"/>
                    <a:pt x="2215789" y="980"/>
                    <a:pt x="2216154" y="599"/>
                  </a:cubicBezTo>
                  <a:cubicBezTo>
                    <a:pt x="2216517" y="217"/>
                    <a:pt x="2216993" y="17"/>
                    <a:pt x="2217579" y="0"/>
                  </a:cubicBezTo>
                  <a:close/>
                  <a:moveTo>
                    <a:pt x="2084229" y="0"/>
                  </a:moveTo>
                  <a:lnTo>
                    <a:pt x="2089565" y="0"/>
                  </a:lnTo>
                  <a:cubicBezTo>
                    <a:pt x="2090101" y="11"/>
                    <a:pt x="2090546" y="197"/>
                    <a:pt x="2090899" y="560"/>
                  </a:cubicBezTo>
                  <a:cubicBezTo>
                    <a:pt x="2091252" y="922"/>
                    <a:pt x="2091435" y="1395"/>
                    <a:pt x="2091448" y="1978"/>
                  </a:cubicBezTo>
                  <a:lnTo>
                    <a:pt x="2091448" y="75327"/>
                  </a:lnTo>
                  <a:cubicBezTo>
                    <a:pt x="2091474" y="76002"/>
                    <a:pt x="2091344" y="76534"/>
                    <a:pt x="2091056" y="76922"/>
                  </a:cubicBezTo>
                  <a:cubicBezTo>
                    <a:pt x="2090768" y="77310"/>
                    <a:pt x="2090166" y="77580"/>
                    <a:pt x="2089251" y="77733"/>
                  </a:cubicBezTo>
                  <a:cubicBezTo>
                    <a:pt x="2086010" y="78356"/>
                    <a:pt x="2082786" y="78809"/>
                    <a:pt x="2079579" y="79093"/>
                  </a:cubicBezTo>
                  <a:cubicBezTo>
                    <a:pt x="2076372" y="79376"/>
                    <a:pt x="2073171" y="79515"/>
                    <a:pt x="2069976" y="79511"/>
                  </a:cubicBezTo>
                  <a:cubicBezTo>
                    <a:pt x="2062193" y="79416"/>
                    <a:pt x="2056435" y="77069"/>
                    <a:pt x="2052703" y="72471"/>
                  </a:cubicBezTo>
                  <a:cubicBezTo>
                    <a:pt x="2048971" y="67872"/>
                    <a:pt x="2047117" y="61595"/>
                    <a:pt x="2047142" y="53639"/>
                  </a:cubicBezTo>
                  <a:lnTo>
                    <a:pt x="2047142" y="46093"/>
                  </a:lnTo>
                  <a:cubicBezTo>
                    <a:pt x="2047137" y="37825"/>
                    <a:pt x="2049030" y="31491"/>
                    <a:pt x="2052821" y="27092"/>
                  </a:cubicBezTo>
                  <a:cubicBezTo>
                    <a:pt x="2056612" y="22692"/>
                    <a:pt x="2062330" y="20472"/>
                    <a:pt x="2069976" y="20431"/>
                  </a:cubicBezTo>
                  <a:cubicBezTo>
                    <a:pt x="2071654" y="20429"/>
                    <a:pt x="2073593" y="20512"/>
                    <a:pt x="2075794" y="20680"/>
                  </a:cubicBezTo>
                  <a:cubicBezTo>
                    <a:pt x="2077996" y="20847"/>
                    <a:pt x="2080145" y="21113"/>
                    <a:pt x="2082241" y="21477"/>
                  </a:cubicBezTo>
                  <a:lnTo>
                    <a:pt x="2082241" y="1978"/>
                  </a:lnTo>
                  <a:cubicBezTo>
                    <a:pt x="2082252" y="1440"/>
                    <a:pt x="2082439" y="980"/>
                    <a:pt x="2082804" y="599"/>
                  </a:cubicBezTo>
                  <a:cubicBezTo>
                    <a:pt x="2083168" y="217"/>
                    <a:pt x="2083643" y="17"/>
                    <a:pt x="2084229" y="0"/>
                  </a:cubicBezTo>
                  <a:close/>
                  <a:moveTo>
                    <a:pt x="1841361" y="0"/>
                  </a:moveTo>
                  <a:lnTo>
                    <a:pt x="1846697" y="0"/>
                  </a:lnTo>
                  <a:cubicBezTo>
                    <a:pt x="1847237" y="11"/>
                    <a:pt x="1847699" y="197"/>
                    <a:pt x="1848083" y="560"/>
                  </a:cubicBezTo>
                  <a:cubicBezTo>
                    <a:pt x="1848467" y="922"/>
                    <a:pt x="1848667" y="1395"/>
                    <a:pt x="1848685" y="1978"/>
                  </a:cubicBezTo>
                  <a:lnTo>
                    <a:pt x="1848685" y="21477"/>
                  </a:lnTo>
                  <a:cubicBezTo>
                    <a:pt x="1850729" y="21113"/>
                    <a:pt x="1852851" y="20847"/>
                    <a:pt x="1855053" y="20680"/>
                  </a:cubicBezTo>
                  <a:cubicBezTo>
                    <a:pt x="1857254" y="20512"/>
                    <a:pt x="1859220" y="20429"/>
                    <a:pt x="1860949" y="20431"/>
                  </a:cubicBezTo>
                  <a:cubicBezTo>
                    <a:pt x="1868550" y="20472"/>
                    <a:pt x="1874255" y="22692"/>
                    <a:pt x="1878066" y="27092"/>
                  </a:cubicBezTo>
                  <a:cubicBezTo>
                    <a:pt x="1881876" y="31491"/>
                    <a:pt x="1883783" y="37825"/>
                    <a:pt x="1883784" y="46093"/>
                  </a:cubicBezTo>
                  <a:lnTo>
                    <a:pt x="1883784" y="53639"/>
                  </a:lnTo>
                  <a:cubicBezTo>
                    <a:pt x="1883815" y="61595"/>
                    <a:pt x="1881974" y="67872"/>
                    <a:pt x="1878262" y="72471"/>
                  </a:cubicBezTo>
                  <a:cubicBezTo>
                    <a:pt x="1874549" y="77069"/>
                    <a:pt x="1868779" y="79416"/>
                    <a:pt x="1860949" y="79511"/>
                  </a:cubicBezTo>
                  <a:cubicBezTo>
                    <a:pt x="1857800" y="79515"/>
                    <a:pt x="1854612" y="79376"/>
                    <a:pt x="1851386" y="79093"/>
                  </a:cubicBezTo>
                  <a:cubicBezTo>
                    <a:pt x="1848160" y="78809"/>
                    <a:pt x="1844923" y="78356"/>
                    <a:pt x="1841675" y="77733"/>
                  </a:cubicBezTo>
                  <a:cubicBezTo>
                    <a:pt x="1840759" y="77587"/>
                    <a:pt x="1840158" y="77330"/>
                    <a:pt x="1839870" y="76961"/>
                  </a:cubicBezTo>
                  <a:cubicBezTo>
                    <a:pt x="1839582" y="76593"/>
                    <a:pt x="1839451" y="76048"/>
                    <a:pt x="1839477" y="75327"/>
                  </a:cubicBezTo>
                  <a:lnTo>
                    <a:pt x="1839477" y="1978"/>
                  </a:lnTo>
                  <a:cubicBezTo>
                    <a:pt x="1839484" y="1440"/>
                    <a:pt x="1839654" y="980"/>
                    <a:pt x="1839988" y="599"/>
                  </a:cubicBezTo>
                  <a:cubicBezTo>
                    <a:pt x="1840321" y="217"/>
                    <a:pt x="1840779" y="17"/>
                    <a:pt x="1841361" y="0"/>
                  </a:cubicBezTo>
                  <a:close/>
                  <a:moveTo>
                    <a:pt x="1817529" y="0"/>
                  </a:moveTo>
                  <a:lnTo>
                    <a:pt x="1822865" y="0"/>
                  </a:lnTo>
                  <a:cubicBezTo>
                    <a:pt x="1823401" y="11"/>
                    <a:pt x="1823846" y="197"/>
                    <a:pt x="1824199" y="560"/>
                  </a:cubicBezTo>
                  <a:cubicBezTo>
                    <a:pt x="1824552" y="922"/>
                    <a:pt x="1824735" y="1395"/>
                    <a:pt x="1824748" y="1978"/>
                  </a:cubicBezTo>
                  <a:lnTo>
                    <a:pt x="1824748" y="75327"/>
                  </a:lnTo>
                  <a:cubicBezTo>
                    <a:pt x="1824774" y="76002"/>
                    <a:pt x="1824644" y="76534"/>
                    <a:pt x="1824356" y="76922"/>
                  </a:cubicBezTo>
                  <a:cubicBezTo>
                    <a:pt x="1824068" y="77310"/>
                    <a:pt x="1823466" y="77580"/>
                    <a:pt x="1822551" y="77733"/>
                  </a:cubicBezTo>
                  <a:cubicBezTo>
                    <a:pt x="1819310" y="78356"/>
                    <a:pt x="1816086" y="78809"/>
                    <a:pt x="1812879" y="79093"/>
                  </a:cubicBezTo>
                  <a:cubicBezTo>
                    <a:pt x="1809672" y="79376"/>
                    <a:pt x="1806472" y="79515"/>
                    <a:pt x="1803276" y="79511"/>
                  </a:cubicBezTo>
                  <a:cubicBezTo>
                    <a:pt x="1795493" y="79416"/>
                    <a:pt x="1789735" y="77069"/>
                    <a:pt x="1786003" y="72471"/>
                  </a:cubicBezTo>
                  <a:cubicBezTo>
                    <a:pt x="1782271" y="67872"/>
                    <a:pt x="1780417" y="61595"/>
                    <a:pt x="1780442" y="53639"/>
                  </a:cubicBezTo>
                  <a:lnTo>
                    <a:pt x="1780442" y="46093"/>
                  </a:lnTo>
                  <a:cubicBezTo>
                    <a:pt x="1780437" y="37825"/>
                    <a:pt x="1782330" y="31491"/>
                    <a:pt x="1786121" y="27092"/>
                  </a:cubicBezTo>
                  <a:cubicBezTo>
                    <a:pt x="1789912" y="22692"/>
                    <a:pt x="1795630" y="20472"/>
                    <a:pt x="1803276" y="20431"/>
                  </a:cubicBezTo>
                  <a:cubicBezTo>
                    <a:pt x="1804954" y="20429"/>
                    <a:pt x="1806893" y="20512"/>
                    <a:pt x="1809094" y="20680"/>
                  </a:cubicBezTo>
                  <a:cubicBezTo>
                    <a:pt x="1811296" y="20847"/>
                    <a:pt x="1813445" y="21113"/>
                    <a:pt x="1815541" y="21477"/>
                  </a:cubicBezTo>
                  <a:lnTo>
                    <a:pt x="1815541" y="1978"/>
                  </a:lnTo>
                  <a:cubicBezTo>
                    <a:pt x="1815552" y="1440"/>
                    <a:pt x="1815739" y="980"/>
                    <a:pt x="1816103" y="599"/>
                  </a:cubicBezTo>
                  <a:cubicBezTo>
                    <a:pt x="1816468" y="217"/>
                    <a:pt x="1816943" y="17"/>
                    <a:pt x="1817529" y="0"/>
                  </a:cubicBezTo>
                  <a:close/>
                </a:path>
              </a:pathLst>
            </a:custGeom>
            <a:solidFill>
              <a:schemeClr val="bg1">
                <a:lumMod val="75000"/>
              </a:schemeClr>
            </a:solidFill>
            <a:ln>
              <a:noFill/>
            </a:ln>
            <a:effectLst/>
          </p:spPr>
          <p:txBody>
            <a:bodyPr/>
            <a:lstStyle>
              <a:defPPr>
                <a:defRPr lang="ko-KR"/>
              </a:defPPr>
              <a:lvl1pPr>
                <a:defRPr sz="900" b="1">
                  <a:solidFill>
                    <a:schemeClr val="tx1">
                      <a:lumMod val="75000"/>
                      <a:lumOff val="25000"/>
                    </a:schemeClr>
                  </a:solidFill>
                  <a:latin typeface="나눔고딕" panose="020D0604000000000000" pitchFamily="50" charset="-127"/>
                  <a:ea typeface="나눔고딕" panose="020D0604000000000000" pitchFamily="50" charset="-127"/>
                </a:defRPr>
              </a:lvl1pPr>
            </a:lstStyle>
            <a:p>
              <a:pPr>
                <a:defRPr/>
              </a:pPr>
              <a:endParaRPr lang="en-US" altLang="ko-KR" sz="800" b="0" dirty="0">
                <a:solidFill>
                  <a:schemeClr val="bg1">
                    <a:lumMod val="75000"/>
                  </a:schemeClr>
                </a:solidFill>
                <a:latin typeface="NeoSans" panose="02000506020000020004" pitchFamily="50" charset="0"/>
                <a:ea typeface="맑은 고딕" panose="020B0503020000020004" pitchFamily="50" charset="-127"/>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heel(1)">
                                      <p:cBhvr>
                                        <p:cTn id="7" dur="300"/>
                                        <p:tgtEl>
                                          <p:spTgt spid="6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wheel(1)">
                                      <p:cBhvr>
                                        <p:cTn id="10" dur="300"/>
                                        <p:tgtEl>
                                          <p:spTgt spid="6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wheel(1)">
                                      <p:cBhvr>
                                        <p:cTn id="13" dur="300"/>
                                        <p:tgtEl>
                                          <p:spTgt spid="6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wheel(1)">
                                      <p:cBhvr>
                                        <p:cTn id="16" dur="300"/>
                                        <p:tgtEl>
                                          <p:spTgt spid="6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wheel(1)">
                                      <p:cBhvr>
                                        <p:cTn id="19" dur="300"/>
                                        <p:tgtEl>
                                          <p:spTgt spid="6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wheel(1)">
                                      <p:cBhvr>
                                        <p:cTn id="22" dur="300"/>
                                        <p:tgtEl>
                                          <p:spTgt spid="66"/>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heel(1)">
                                      <p:cBhvr>
                                        <p:cTn id="25" dur="300"/>
                                        <p:tgtEl>
                                          <p:spTgt spid="67"/>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heel(1)">
                                      <p:cBhvr>
                                        <p:cTn id="28" dur="300"/>
                                        <p:tgtEl>
                                          <p:spTgt spid="68"/>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heel(1)">
                                      <p:cBhvr>
                                        <p:cTn id="31" dur="300"/>
                                        <p:tgtEl>
                                          <p:spTgt spid="69"/>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wheel(1)">
                                      <p:cBhvr>
                                        <p:cTn id="34" dur="300"/>
                                        <p:tgtEl>
                                          <p:spTgt spid="70"/>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wheel(1)">
                                      <p:cBhvr>
                                        <p:cTn id="37" dur="300"/>
                                        <p:tgtEl>
                                          <p:spTgt spid="71"/>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wheel(1)">
                                      <p:cBhvr>
                                        <p:cTn id="40" dur="300"/>
                                        <p:tgtEl>
                                          <p:spTgt spid="72"/>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wheel(1)">
                                      <p:cBhvr>
                                        <p:cTn id="43" dur="300"/>
                                        <p:tgtEl>
                                          <p:spTgt spid="73"/>
                                        </p:tgtEl>
                                      </p:cBhvr>
                                    </p:animEffect>
                                  </p:childTnLst>
                                </p:cTn>
                              </p:par>
                            </p:childTnLst>
                          </p:cTn>
                        </p:par>
                        <p:par>
                          <p:cTn id="44" fill="hold" nodeType="afterGroup">
                            <p:stCondLst>
                              <p:cond delay="300"/>
                            </p:stCondLst>
                            <p:childTnLst>
                              <p:par>
                                <p:cTn id="45" presetID="10" presetClass="entr" presetSubtype="0" repeatCount="3000" fill="hold" nodeType="after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fade">
                                      <p:cBhvr>
                                        <p:cTn id="47" dur="100"/>
                                        <p:tgtEl>
                                          <p:spTgt spid="55"/>
                                        </p:tgtEl>
                                      </p:cBhvr>
                                    </p:animEffect>
                                  </p:childTnLst>
                                </p:cTn>
                              </p:par>
                              <p:par>
                                <p:cTn id="48" presetID="10" presetClass="entr" presetSubtype="0" fill="hold" nodeType="withEffect">
                                  <p:stCondLst>
                                    <p:cond delay="30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repeatCount="3000" fill="hold" nodeType="withEffect">
                                  <p:stCondLst>
                                    <p:cond delay="200"/>
                                  </p:stCondLst>
                                  <p:childTnLst>
                                    <p:set>
                                      <p:cBhvr>
                                        <p:cTn id="52" dur="1" fill="hold">
                                          <p:stCondLst>
                                            <p:cond delay="0"/>
                                          </p:stCondLst>
                                        </p:cTn>
                                        <p:tgtEl>
                                          <p:spTgt spid="57"/>
                                        </p:tgtEl>
                                        <p:attrNameLst>
                                          <p:attrName>style.visibility</p:attrName>
                                        </p:attrNameLst>
                                      </p:cBhvr>
                                      <p:to>
                                        <p:strVal val="visible"/>
                                      </p:to>
                                    </p:set>
                                    <p:animEffect transition="in" filter="fade">
                                      <p:cBhvr>
                                        <p:cTn id="53" dur="100"/>
                                        <p:tgtEl>
                                          <p:spTgt spid="57"/>
                                        </p:tgtEl>
                                      </p:cBhvr>
                                    </p:animEffect>
                                  </p:childTnLst>
                                </p:cTn>
                              </p:par>
                              <p:par>
                                <p:cTn id="54" presetID="10" presetClass="entr" presetSubtype="0" fill="hold" nodeType="withEffect">
                                  <p:stCondLst>
                                    <p:cond delay="50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par>
                                <p:cTn id="57" presetID="10" presetClass="entr" presetSubtype="0" repeatCount="3000" fill="hold" nodeType="withEffect">
                                  <p:stCondLst>
                                    <p:cond delay="40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100"/>
                                        <p:tgtEl>
                                          <p:spTgt spid="59"/>
                                        </p:tgtEl>
                                      </p:cBhvr>
                                    </p:animEffect>
                                  </p:childTnLst>
                                </p:cTn>
                              </p:par>
                              <p:par>
                                <p:cTn id="60" presetID="10" presetClass="entr" presetSubtype="0" fill="hold" nodeType="withEffect">
                                  <p:stCondLst>
                                    <p:cond delay="70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par>
                                <p:cTn id="63" presetID="10" presetClass="entr" presetSubtype="0" repeatCount="3000" fill="hold" nodeType="withEffect">
                                  <p:stCondLst>
                                    <p:cond delay="200"/>
                                  </p:stCondLst>
                                  <p:childTnLst>
                                    <p:set>
                                      <p:cBhvr>
                                        <p:cTn id="64" dur="1" fill="hold">
                                          <p:stCondLst>
                                            <p:cond delay="0"/>
                                          </p:stCondLst>
                                        </p:cTn>
                                        <p:tgtEl>
                                          <p:spTgt spid="56"/>
                                        </p:tgtEl>
                                        <p:attrNameLst>
                                          <p:attrName>style.visibility</p:attrName>
                                        </p:attrNameLst>
                                      </p:cBhvr>
                                      <p:to>
                                        <p:strVal val="visible"/>
                                      </p:to>
                                    </p:set>
                                    <p:animEffect transition="in" filter="fade">
                                      <p:cBhvr>
                                        <p:cTn id="65" dur="100"/>
                                        <p:tgtEl>
                                          <p:spTgt spid="56"/>
                                        </p:tgtEl>
                                      </p:cBhvr>
                                    </p:animEffect>
                                  </p:childTnLst>
                                </p:cTn>
                              </p:par>
                              <p:par>
                                <p:cTn id="66" presetID="10" presetClass="entr" presetSubtype="0" fill="hold" nodeType="withEffect">
                                  <p:stCondLst>
                                    <p:cond delay="500"/>
                                  </p:stCondLst>
                                  <p:childTnLst>
                                    <p:set>
                                      <p:cBhvr>
                                        <p:cTn id="67" dur="1" fill="hold">
                                          <p:stCondLst>
                                            <p:cond delay="0"/>
                                          </p:stCondLst>
                                        </p:cTn>
                                        <p:tgtEl>
                                          <p:spTgt spid="56"/>
                                        </p:tgtEl>
                                        <p:attrNameLst>
                                          <p:attrName>style.visibility</p:attrName>
                                        </p:attrNameLst>
                                      </p:cBhvr>
                                      <p:to>
                                        <p:strVal val="visible"/>
                                      </p:to>
                                    </p:set>
                                    <p:animEffect transition="in" filter="fade">
                                      <p:cBhvr>
                                        <p:cTn id="68" dur="500"/>
                                        <p:tgtEl>
                                          <p:spTgt spid="56"/>
                                        </p:tgtEl>
                                      </p:cBhvr>
                                    </p:animEffect>
                                  </p:childTnLst>
                                </p:cTn>
                              </p:par>
                              <p:par>
                                <p:cTn id="69" presetID="10" presetClass="entr" presetSubtype="0" repeatCount="3000" fill="hold" nodeType="withEffect">
                                  <p:stCondLst>
                                    <p:cond delay="40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
                                        <p:tgtEl>
                                          <p:spTgt spid="41"/>
                                        </p:tgtEl>
                                      </p:cBhvr>
                                    </p:animEffect>
                                  </p:childTnLst>
                                </p:cTn>
                              </p:par>
                              <p:par>
                                <p:cTn id="72" presetID="10" presetClass="entr" presetSubtype="0" fill="hold" nodeType="withEffect">
                                  <p:stCondLst>
                                    <p:cond delay="70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childTnLst>
                                </p:cTn>
                              </p:par>
                              <p:par>
                                <p:cTn id="75" presetID="10" presetClass="entr" presetSubtype="0" repeatCount="3000" fill="hold" nodeType="withEffect">
                                  <p:stCondLst>
                                    <p:cond delay="20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100"/>
                                        <p:tgtEl>
                                          <p:spTgt spid="48"/>
                                        </p:tgtEl>
                                      </p:cBhvr>
                                    </p:animEffect>
                                  </p:childTnLst>
                                </p:cTn>
                              </p:par>
                              <p:par>
                                <p:cTn id="78" presetID="10" presetClass="entr" presetSubtype="0" fill="hold" nodeType="withEffect">
                                  <p:stCondLst>
                                    <p:cond delay="500"/>
                                  </p:stCondLst>
                                  <p:childTnLst>
                                    <p:set>
                                      <p:cBhvr>
                                        <p:cTn id="79" dur="1" fill="hold">
                                          <p:stCondLst>
                                            <p:cond delay="0"/>
                                          </p:stCondLst>
                                        </p:cTn>
                                        <p:tgtEl>
                                          <p:spTgt spid="48"/>
                                        </p:tgtEl>
                                        <p:attrNameLst>
                                          <p:attrName>style.visibility</p:attrName>
                                        </p:attrNameLst>
                                      </p:cBhvr>
                                      <p:to>
                                        <p:strVal val="visible"/>
                                      </p:to>
                                    </p:set>
                                    <p:animEffect transition="in" filter="fade">
                                      <p:cBhvr>
                                        <p:cTn id="80" dur="500"/>
                                        <p:tgtEl>
                                          <p:spTgt spid="48"/>
                                        </p:tgtEl>
                                      </p:cBhvr>
                                    </p:animEffect>
                                  </p:childTnLst>
                                </p:cTn>
                              </p:par>
                              <p:par>
                                <p:cTn id="81" presetID="10" presetClass="entr" presetSubtype="0" repeatCount="3000" fill="hold" nodeType="with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fade">
                                      <p:cBhvr>
                                        <p:cTn id="83" dur="100"/>
                                        <p:tgtEl>
                                          <p:spTgt spid="52"/>
                                        </p:tgtEl>
                                      </p:cBhvr>
                                    </p:animEffect>
                                  </p:childTnLst>
                                </p:cTn>
                              </p:par>
                              <p:par>
                                <p:cTn id="84" presetID="10" presetClass="entr" presetSubtype="0" fill="hold" nodeType="withEffect">
                                  <p:stCondLst>
                                    <p:cond delay="300"/>
                                  </p:stCondLst>
                                  <p:childTnLst>
                                    <p:set>
                                      <p:cBhvr>
                                        <p:cTn id="85" dur="1" fill="hold">
                                          <p:stCondLst>
                                            <p:cond delay="0"/>
                                          </p:stCondLst>
                                        </p:cTn>
                                        <p:tgtEl>
                                          <p:spTgt spid="52"/>
                                        </p:tgtEl>
                                        <p:attrNameLst>
                                          <p:attrName>style.visibility</p:attrName>
                                        </p:attrNameLst>
                                      </p:cBhvr>
                                      <p:to>
                                        <p:strVal val="visible"/>
                                      </p:to>
                                    </p:set>
                                    <p:animEffect transition="in" filter="fade">
                                      <p:cBhvr>
                                        <p:cTn id="86" dur="500"/>
                                        <p:tgtEl>
                                          <p:spTgt spid="52"/>
                                        </p:tgtEl>
                                      </p:cBhvr>
                                    </p:animEffect>
                                  </p:childTnLst>
                                </p:cTn>
                              </p:par>
                              <p:par>
                                <p:cTn id="87" presetID="10" presetClass="entr" presetSubtype="0" repeatCount="3000" fill="hold" nodeType="withEffect">
                                  <p:stCondLst>
                                    <p:cond delay="400"/>
                                  </p:stCondLst>
                                  <p:childTnLst>
                                    <p:set>
                                      <p:cBhvr>
                                        <p:cTn id="88" dur="1" fill="hold">
                                          <p:stCondLst>
                                            <p:cond delay="0"/>
                                          </p:stCondLst>
                                        </p:cTn>
                                        <p:tgtEl>
                                          <p:spTgt spid="53"/>
                                        </p:tgtEl>
                                        <p:attrNameLst>
                                          <p:attrName>style.visibility</p:attrName>
                                        </p:attrNameLst>
                                      </p:cBhvr>
                                      <p:to>
                                        <p:strVal val="visible"/>
                                      </p:to>
                                    </p:set>
                                    <p:animEffect transition="in" filter="fade">
                                      <p:cBhvr>
                                        <p:cTn id="89" dur="100"/>
                                        <p:tgtEl>
                                          <p:spTgt spid="53"/>
                                        </p:tgtEl>
                                      </p:cBhvr>
                                    </p:animEffect>
                                  </p:childTnLst>
                                </p:cTn>
                              </p:par>
                              <p:par>
                                <p:cTn id="90" presetID="10" presetClass="entr" presetSubtype="0" fill="hold" nodeType="withEffect">
                                  <p:stCondLst>
                                    <p:cond delay="700"/>
                                  </p:stCondLst>
                                  <p:childTnLst>
                                    <p:set>
                                      <p:cBhvr>
                                        <p:cTn id="91" dur="1" fill="hold">
                                          <p:stCondLst>
                                            <p:cond delay="0"/>
                                          </p:stCondLst>
                                        </p:cTn>
                                        <p:tgtEl>
                                          <p:spTgt spid="53"/>
                                        </p:tgtEl>
                                        <p:attrNameLst>
                                          <p:attrName>style.visibility</p:attrName>
                                        </p:attrNameLst>
                                      </p:cBhvr>
                                      <p:to>
                                        <p:strVal val="visible"/>
                                      </p:to>
                                    </p:set>
                                    <p:animEffect transition="in" filter="fade">
                                      <p:cBhvr>
                                        <p:cTn id="92" dur="500"/>
                                        <p:tgtEl>
                                          <p:spTgt spid="53"/>
                                        </p:tgtEl>
                                      </p:cBhvr>
                                    </p:animEffect>
                                  </p:childTnLst>
                                </p:cTn>
                              </p:par>
                              <p:par>
                                <p:cTn id="93" presetID="10" presetClass="entr" presetSubtype="0" repeatCount="3000" fill="hold" nodeType="withEffect">
                                  <p:stCondLst>
                                    <p:cond delay="300"/>
                                  </p:stCondLst>
                                  <p:childTnLst>
                                    <p:set>
                                      <p:cBhvr>
                                        <p:cTn id="94" dur="1" fill="hold">
                                          <p:stCondLst>
                                            <p:cond delay="0"/>
                                          </p:stCondLst>
                                        </p:cTn>
                                        <p:tgtEl>
                                          <p:spTgt spid="49"/>
                                        </p:tgtEl>
                                        <p:attrNameLst>
                                          <p:attrName>style.visibility</p:attrName>
                                        </p:attrNameLst>
                                      </p:cBhvr>
                                      <p:to>
                                        <p:strVal val="visible"/>
                                      </p:to>
                                    </p:set>
                                    <p:animEffect transition="in" filter="fade">
                                      <p:cBhvr>
                                        <p:cTn id="95" dur="100"/>
                                        <p:tgtEl>
                                          <p:spTgt spid="49"/>
                                        </p:tgtEl>
                                      </p:cBhvr>
                                    </p:animEffect>
                                  </p:childTnLst>
                                </p:cTn>
                              </p:par>
                              <p:par>
                                <p:cTn id="96" presetID="10" presetClass="entr" presetSubtype="0" fill="hold" nodeType="withEffect">
                                  <p:stCondLst>
                                    <p:cond delay="60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500"/>
                                        <p:tgtEl>
                                          <p:spTgt spid="49"/>
                                        </p:tgtEl>
                                      </p:cBhvr>
                                    </p:animEffect>
                                  </p:childTnLst>
                                </p:cTn>
                              </p:par>
                              <p:par>
                                <p:cTn id="99" presetID="10" presetClass="entr" presetSubtype="0" repeatCount="3000" fill="hold" nodeType="withEffect">
                                  <p:stCondLst>
                                    <p:cond delay="300"/>
                                  </p:stCondLst>
                                  <p:childTnLst>
                                    <p:set>
                                      <p:cBhvr>
                                        <p:cTn id="100" dur="1" fill="hold">
                                          <p:stCondLst>
                                            <p:cond delay="0"/>
                                          </p:stCondLst>
                                        </p:cTn>
                                        <p:tgtEl>
                                          <p:spTgt spid="60"/>
                                        </p:tgtEl>
                                        <p:attrNameLst>
                                          <p:attrName>style.visibility</p:attrName>
                                        </p:attrNameLst>
                                      </p:cBhvr>
                                      <p:to>
                                        <p:strVal val="visible"/>
                                      </p:to>
                                    </p:set>
                                    <p:animEffect transition="in" filter="fade">
                                      <p:cBhvr>
                                        <p:cTn id="101" dur="100"/>
                                        <p:tgtEl>
                                          <p:spTgt spid="60"/>
                                        </p:tgtEl>
                                      </p:cBhvr>
                                    </p:animEffect>
                                  </p:childTnLst>
                                </p:cTn>
                              </p:par>
                              <p:par>
                                <p:cTn id="102" presetID="10" presetClass="entr" presetSubtype="0" fill="hold" nodeType="withEffect">
                                  <p:stCondLst>
                                    <p:cond delay="600"/>
                                  </p:stCondLst>
                                  <p:childTnLst>
                                    <p:set>
                                      <p:cBhvr>
                                        <p:cTn id="103" dur="1" fill="hold">
                                          <p:stCondLst>
                                            <p:cond delay="0"/>
                                          </p:stCondLst>
                                        </p:cTn>
                                        <p:tgtEl>
                                          <p:spTgt spid="60"/>
                                        </p:tgtEl>
                                        <p:attrNameLst>
                                          <p:attrName>style.visibility</p:attrName>
                                        </p:attrNameLst>
                                      </p:cBhvr>
                                      <p:to>
                                        <p:strVal val="visible"/>
                                      </p:to>
                                    </p:set>
                                    <p:animEffect transition="in" filter="fade">
                                      <p:cBhvr>
                                        <p:cTn id="104" dur="500"/>
                                        <p:tgtEl>
                                          <p:spTgt spid="60"/>
                                        </p:tgtEl>
                                      </p:cBhvr>
                                    </p:animEffect>
                                  </p:childTnLst>
                                </p:cTn>
                              </p:par>
                              <p:par>
                                <p:cTn id="105" presetID="10" presetClass="entr" presetSubtype="0" repeatCount="3000" fill="hold" nodeType="withEffect">
                                  <p:stCondLst>
                                    <p:cond delay="100"/>
                                  </p:stCondLst>
                                  <p:childTnLst>
                                    <p:set>
                                      <p:cBhvr>
                                        <p:cTn id="106" dur="1" fill="hold">
                                          <p:stCondLst>
                                            <p:cond delay="0"/>
                                          </p:stCondLst>
                                        </p:cTn>
                                        <p:tgtEl>
                                          <p:spTgt spid="47"/>
                                        </p:tgtEl>
                                        <p:attrNameLst>
                                          <p:attrName>style.visibility</p:attrName>
                                        </p:attrNameLst>
                                      </p:cBhvr>
                                      <p:to>
                                        <p:strVal val="visible"/>
                                      </p:to>
                                    </p:set>
                                    <p:animEffect transition="in" filter="fade">
                                      <p:cBhvr>
                                        <p:cTn id="107" dur="100"/>
                                        <p:tgtEl>
                                          <p:spTgt spid="47"/>
                                        </p:tgtEl>
                                      </p:cBhvr>
                                    </p:animEffect>
                                  </p:childTnLst>
                                </p:cTn>
                              </p:par>
                              <p:par>
                                <p:cTn id="108" presetID="10" presetClass="entr" presetSubtype="0" fill="hold" nodeType="withEffect">
                                  <p:stCondLst>
                                    <p:cond delay="400"/>
                                  </p:stCondLst>
                                  <p:childTnLst>
                                    <p:set>
                                      <p:cBhvr>
                                        <p:cTn id="109" dur="1" fill="hold">
                                          <p:stCondLst>
                                            <p:cond delay="0"/>
                                          </p:stCondLst>
                                        </p:cTn>
                                        <p:tgtEl>
                                          <p:spTgt spid="47"/>
                                        </p:tgtEl>
                                        <p:attrNameLst>
                                          <p:attrName>style.visibility</p:attrName>
                                        </p:attrNameLst>
                                      </p:cBhvr>
                                      <p:to>
                                        <p:strVal val="visible"/>
                                      </p:to>
                                    </p:set>
                                    <p:animEffect transition="in" filter="fade">
                                      <p:cBhvr>
                                        <p:cTn id="110" dur="500"/>
                                        <p:tgtEl>
                                          <p:spTgt spid="47"/>
                                        </p:tgtEl>
                                      </p:cBhvr>
                                    </p:animEffect>
                                  </p:childTnLst>
                                </p:cTn>
                              </p:par>
                              <p:par>
                                <p:cTn id="111" presetID="10" presetClass="entr" presetSubtype="0" repeatCount="3000" fill="hold" nodeType="withEffect">
                                  <p:stCondLst>
                                    <p:cond delay="0"/>
                                  </p:stCondLst>
                                  <p:childTnLst>
                                    <p:set>
                                      <p:cBhvr>
                                        <p:cTn id="112" dur="1" fill="hold">
                                          <p:stCondLst>
                                            <p:cond delay="0"/>
                                          </p:stCondLst>
                                        </p:cTn>
                                        <p:tgtEl>
                                          <p:spTgt spid="50"/>
                                        </p:tgtEl>
                                        <p:attrNameLst>
                                          <p:attrName>style.visibility</p:attrName>
                                        </p:attrNameLst>
                                      </p:cBhvr>
                                      <p:to>
                                        <p:strVal val="visible"/>
                                      </p:to>
                                    </p:set>
                                    <p:animEffect transition="in" filter="fade">
                                      <p:cBhvr>
                                        <p:cTn id="113" dur="100"/>
                                        <p:tgtEl>
                                          <p:spTgt spid="50"/>
                                        </p:tgtEl>
                                      </p:cBhvr>
                                    </p:animEffect>
                                  </p:childTnLst>
                                </p:cTn>
                              </p:par>
                              <p:par>
                                <p:cTn id="114" presetID="10" presetClass="entr" presetSubtype="0" fill="hold" nodeType="withEffect">
                                  <p:stCondLst>
                                    <p:cond delay="300"/>
                                  </p:stCondLst>
                                  <p:childTnLst>
                                    <p:set>
                                      <p:cBhvr>
                                        <p:cTn id="115" dur="1" fill="hold">
                                          <p:stCondLst>
                                            <p:cond delay="0"/>
                                          </p:stCondLst>
                                        </p:cTn>
                                        <p:tgtEl>
                                          <p:spTgt spid="50"/>
                                        </p:tgtEl>
                                        <p:attrNameLst>
                                          <p:attrName>style.visibility</p:attrName>
                                        </p:attrNameLst>
                                      </p:cBhvr>
                                      <p:to>
                                        <p:strVal val="visible"/>
                                      </p:to>
                                    </p:set>
                                    <p:animEffect transition="in" filter="fade">
                                      <p:cBhvr>
                                        <p:cTn id="116" dur="500"/>
                                        <p:tgtEl>
                                          <p:spTgt spid="50"/>
                                        </p:tgtEl>
                                      </p:cBhvr>
                                    </p:animEffect>
                                  </p:childTnLst>
                                </p:cTn>
                              </p:par>
                              <p:par>
                                <p:cTn id="117" presetID="10" presetClass="entr" presetSubtype="0" repeatCount="3000" fill="hold" nodeType="withEffect">
                                  <p:stCondLst>
                                    <p:cond delay="300"/>
                                  </p:stCondLst>
                                  <p:childTnLst>
                                    <p:set>
                                      <p:cBhvr>
                                        <p:cTn id="118" dur="1" fill="hold">
                                          <p:stCondLst>
                                            <p:cond delay="0"/>
                                          </p:stCondLst>
                                        </p:cTn>
                                        <p:tgtEl>
                                          <p:spTgt spid="54"/>
                                        </p:tgtEl>
                                        <p:attrNameLst>
                                          <p:attrName>style.visibility</p:attrName>
                                        </p:attrNameLst>
                                      </p:cBhvr>
                                      <p:to>
                                        <p:strVal val="visible"/>
                                      </p:to>
                                    </p:set>
                                    <p:animEffect transition="in" filter="fade">
                                      <p:cBhvr>
                                        <p:cTn id="119" dur="100"/>
                                        <p:tgtEl>
                                          <p:spTgt spid="54"/>
                                        </p:tgtEl>
                                      </p:cBhvr>
                                    </p:animEffect>
                                  </p:childTnLst>
                                </p:cTn>
                              </p:par>
                              <p:par>
                                <p:cTn id="120" presetID="10" presetClass="entr" presetSubtype="0" fill="hold" nodeType="withEffect">
                                  <p:stCondLst>
                                    <p:cond delay="600"/>
                                  </p:stCondLst>
                                  <p:childTnLst>
                                    <p:set>
                                      <p:cBhvr>
                                        <p:cTn id="121" dur="1" fill="hold">
                                          <p:stCondLst>
                                            <p:cond delay="0"/>
                                          </p:stCondLst>
                                        </p:cTn>
                                        <p:tgtEl>
                                          <p:spTgt spid="54"/>
                                        </p:tgtEl>
                                        <p:attrNameLst>
                                          <p:attrName>style.visibility</p:attrName>
                                        </p:attrNameLst>
                                      </p:cBhvr>
                                      <p:to>
                                        <p:strVal val="visible"/>
                                      </p:to>
                                    </p:set>
                                    <p:animEffect transition="in" filter="fade">
                                      <p:cBhvr>
                                        <p:cTn id="122" dur="500"/>
                                        <p:tgtEl>
                                          <p:spTgt spid="54"/>
                                        </p:tgtEl>
                                      </p:cBhvr>
                                    </p:animEffect>
                                  </p:childTnLst>
                                </p:cTn>
                              </p:par>
                              <p:par>
                                <p:cTn id="123" presetID="22" presetClass="entr" presetSubtype="1" fill="hold" nodeType="withEffect">
                                  <p:stCondLst>
                                    <p:cond delay="0"/>
                                  </p:stCondLst>
                                  <p:childTnLst>
                                    <p:set>
                                      <p:cBhvr>
                                        <p:cTn id="124" dur="1" fill="hold">
                                          <p:stCondLst>
                                            <p:cond delay="0"/>
                                          </p:stCondLst>
                                        </p:cTn>
                                        <p:tgtEl>
                                          <p:spTgt spid="74"/>
                                        </p:tgtEl>
                                        <p:attrNameLst>
                                          <p:attrName>style.visibility</p:attrName>
                                        </p:attrNameLst>
                                      </p:cBhvr>
                                      <p:to>
                                        <p:strVal val="visible"/>
                                      </p:to>
                                    </p:set>
                                    <p:animEffect transition="in" filter="wipe(up)">
                                      <p:cBhvr>
                                        <p:cTn id="125" dur="500"/>
                                        <p:tgtEl>
                                          <p:spTgt spid="74"/>
                                        </p:tgtEl>
                                      </p:cBhvr>
                                    </p:animEffect>
                                  </p:childTnLst>
                                </p:cTn>
                              </p:par>
                              <p:par>
                                <p:cTn id="126" presetID="12" presetClass="entr" presetSubtype="2" fill="hold" nodeType="withEffect">
                                  <p:stCondLst>
                                    <p:cond delay="0"/>
                                  </p:stCondLst>
                                  <p:childTnLst>
                                    <p:set>
                                      <p:cBhvr>
                                        <p:cTn id="127" dur="1" fill="hold">
                                          <p:stCondLst>
                                            <p:cond delay="0"/>
                                          </p:stCondLst>
                                        </p:cTn>
                                        <p:tgtEl>
                                          <p:spTgt spid="75"/>
                                        </p:tgtEl>
                                        <p:attrNameLst>
                                          <p:attrName>style.visibility</p:attrName>
                                        </p:attrNameLst>
                                      </p:cBhvr>
                                      <p:to>
                                        <p:strVal val="visible"/>
                                      </p:to>
                                    </p:set>
                                    <p:anim calcmode="lin" valueType="num">
                                      <p:cBhvr additive="base">
                                        <p:cTn id="128" dur="500"/>
                                        <p:tgtEl>
                                          <p:spTgt spid="75"/>
                                        </p:tgtEl>
                                        <p:attrNameLst>
                                          <p:attrName>ppt_x</p:attrName>
                                        </p:attrNameLst>
                                      </p:cBhvr>
                                      <p:tavLst>
                                        <p:tav tm="0">
                                          <p:val>
                                            <p:strVal val="#ppt_x+#ppt_w*1.125000"/>
                                          </p:val>
                                        </p:tav>
                                        <p:tav tm="100000">
                                          <p:val>
                                            <p:strVal val="#ppt_x"/>
                                          </p:val>
                                        </p:tav>
                                      </p:tavLst>
                                    </p:anim>
                                    <p:animEffect transition="in" filter="wipe(left)">
                                      <p:cBhvr>
                                        <p:cTn id="129" dur="500"/>
                                        <p:tgtEl>
                                          <p:spTgt spid="75"/>
                                        </p:tgtEl>
                                      </p:cBhvr>
                                    </p:animEffect>
                                  </p:childTnLst>
                                </p:cTn>
                              </p:par>
                              <p:par>
                                <p:cTn id="130" presetID="12" presetClass="entr" presetSubtype="8" fill="hold" nodeType="withEffect">
                                  <p:stCondLst>
                                    <p:cond delay="0"/>
                                  </p:stCondLst>
                                  <p:childTnLst>
                                    <p:set>
                                      <p:cBhvr>
                                        <p:cTn id="131" dur="1" fill="hold">
                                          <p:stCondLst>
                                            <p:cond delay="0"/>
                                          </p:stCondLst>
                                        </p:cTn>
                                        <p:tgtEl>
                                          <p:spTgt spid="78"/>
                                        </p:tgtEl>
                                        <p:attrNameLst>
                                          <p:attrName>style.visibility</p:attrName>
                                        </p:attrNameLst>
                                      </p:cBhvr>
                                      <p:to>
                                        <p:strVal val="visible"/>
                                      </p:to>
                                    </p:set>
                                    <p:anim calcmode="lin" valueType="num">
                                      <p:cBhvr additive="base">
                                        <p:cTn id="132" dur="500"/>
                                        <p:tgtEl>
                                          <p:spTgt spid="78"/>
                                        </p:tgtEl>
                                        <p:attrNameLst>
                                          <p:attrName>ppt_x</p:attrName>
                                        </p:attrNameLst>
                                      </p:cBhvr>
                                      <p:tavLst>
                                        <p:tav tm="0">
                                          <p:val>
                                            <p:strVal val="#ppt_x-#ppt_w*1.125000"/>
                                          </p:val>
                                        </p:tav>
                                        <p:tav tm="100000">
                                          <p:val>
                                            <p:strVal val="#ppt_x"/>
                                          </p:val>
                                        </p:tav>
                                      </p:tavLst>
                                    </p:anim>
                                    <p:animEffect transition="in" filter="wipe(right)">
                                      <p:cBhvr>
                                        <p:cTn id="13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66" name="그룹 57"/>
          <p:cNvGrpSpPr>
            <a:grpSpLocks/>
          </p:cNvGrpSpPr>
          <p:nvPr/>
        </p:nvGrpSpPr>
        <p:grpSpPr bwMode="auto">
          <a:xfrm>
            <a:off x="1943100" y="5624513"/>
            <a:ext cx="5421313" cy="652462"/>
            <a:chOff x="1943100" y="5624513"/>
            <a:chExt cx="5420928" cy="652462"/>
          </a:xfrm>
        </p:grpSpPr>
        <p:cxnSp>
          <p:nvCxnSpPr>
            <p:cNvPr id="59" name="직선 연결선 58"/>
            <p:cNvCxnSpPr/>
            <p:nvPr/>
          </p:nvCxnSpPr>
          <p:spPr>
            <a:xfrm>
              <a:off x="4046389" y="5864225"/>
              <a:ext cx="0" cy="404813"/>
            </a:xfrm>
            <a:prstGeom prst="line">
              <a:avLst/>
            </a:prstGeom>
            <a:ln>
              <a:solidFill>
                <a:srgbClr val="677477"/>
              </a:solidFill>
            </a:ln>
          </p:spPr>
          <p:style>
            <a:lnRef idx="1">
              <a:schemeClr val="accent1"/>
            </a:lnRef>
            <a:fillRef idx="0">
              <a:schemeClr val="accent1"/>
            </a:fillRef>
            <a:effectRef idx="0">
              <a:schemeClr val="accent1"/>
            </a:effectRef>
            <a:fontRef idx="minor">
              <a:schemeClr val="tx1"/>
            </a:fontRef>
          </p:style>
        </p:cxnSp>
        <p:grpSp>
          <p:nvGrpSpPr>
            <p:cNvPr id="10268" name="그룹 59"/>
            <p:cNvGrpSpPr>
              <a:grpSpLocks/>
            </p:cNvGrpSpPr>
            <p:nvPr/>
          </p:nvGrpSpPr>
          <p:grpSpPr bwMode="auto">
            <a:xfrm>
              <a:off x="1943100" y="5624513"/>
              <a:ext cx="1943100" cy="652462"/>
              <a:chOff x="3021639" y="5527910"/>
              <a:chExt cx="2592131" cy="868697"/>
            </a:xfrm>
          </p:grpSpPr>
          <p:sp>
            <p:nvSpPr>
              <p:cNvPr id="10273" name="Freeform 13"/>
              <p:cNvSpPr>
                <a:spLocks noEditPoints="1"/>
              </p:cNvSpPr>
              <p:nvPr/>
            </p:nvSpPr>
            <p:spPr bwMode="auto">
              <a:xfrm>
                <a:off x="3089203" y="5865442"/>
                <a:ext cx="2495498" cy="53116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ko-KR" altLang="en-US"/>
              </a:p>
            </p:txBody>
          </p:sp>
          <p:pic>
            <p:nvPicPr>
              <p:cNvPr id="10274" name="그림 4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1639" y="5527910"/>
                <a:ext cx="2592131" cy="31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69" name="그룹 60"/>
            <p:cNvGrpSpPr>
              <a:grpSpLocks/>
            </p:cNvGrpSpPr>
            <p:nvPr/>
          </p:nvGrpSpPr>
          <p:grpSpPr bwMode="auto">
            <a:xfrm>
              <a:off x="4189345" y="5925014"/>
              <a:ext cx="3174683" cy="298748"/>
              <a:chOff x="4513195" y="4934414"/>
              <a:chExt cx="3174683" cy="298748"/>
            </a:xfrm>
          </p:grpSpPr>
          <p:sp>
            <p:nvSpPr>
              <p:cNvPr id="62" name="TextBox 61"/>
              <p:cNvSpPr txBox="1"/>
              <p:nvPr/>
            </p:nvSpPr>
            <p:spPr>
              <a:xfrm>
                <a:off x="4517865" y="4933950"/>
                <a:ext cx="1460396" cy="139700"/>
              </a:xfrm>
              <a:custGeom>
                <a:avLst/>
                <a:gdLst/>
                <a:ahLst/>
                <a:cxnLst/>
                <a:rect l="l" t="t" r="r" b="b"/>
                <a:pathLst>
                  <a:path w="1459830" h="140416">
                    <a:moveTo>
                      <a:pt x="1294025" y="114919"/>
                    </a:moveTo>
                    <a:lnTo>
                      <a:pt x="1302700" y="114919"/>
                    </a:lnTo>
                    <a:cubicBezTo>
                      <a:pt x="1303633" y="114938"/>
                      <a:pt x="1304432" y="115262"/>
                      <a:pt x="1305094" y="115891"/>
                    </a:cubicBezTo>
                    <a:cubicBezTo>
                      <a:pt x="1305757" y="116520"/>
                      <a:pt x="1306103" y="117341"/>
                      <a:pt x="1306133" y="118354"/>
                    </a:cubicBezTo>
                    <a:lnTo>
                      <a:pt x="1306133" y="135169"/>
                    </a:lnTo>
                    <a:cubicBezTo>
                      <a:pt x="1306114" y="136190"/>
                      <a:pt x="1305791" y="137041"/>
                      <a:pt x="1305162" y="137723"/>
                    </a:cubicBezTo>
                    <a:cubicBezTo>
                      <a:pt x="1304533" y="138404"/>
                      <a:pt x="1303712" y="138759"/>
                      <a:pt x="1302700" y="138785"/>
                    </a:cubicBezTo>
                    <a:lnTo>
                      <a:pt x="1294025" y="138785"/>
                    </a:lnTo>
                    <a:cubicBezTo>
                      <a:pt x="1293092" y="138759"/>
                      <a:pt x="1292294" y="138404"/>
                      <a:pt x="1291631" y="137723"/>
                    </a:cubicBezTo>
                    <a:cubicBezTo>
                      <a:pt x="1290968" y="137041"/>
                      <a:pt x="1290622" y="136190"/>
                      <a:pt x="1290592" y="135169"/>
                    </a:cubicBezTo>
                    <a:lnTo>
                      <a:pt x="1290592" y="118354"/>
                    </a:lnTo>
                    <a:cubicBezTo>
                      <a:pt x="1290611" y="117420"/>
                      <a:pt x="1290935" y="116621"/>
                      <a:pt x="1291563" y="115958"/>
                    </a:cubicBezTo>
                    <a:cubicBezTo>
                      <a:pt x="1292192" y="115296"/>
                      <a:pt x="1293013" y="114949"/>
                      <a:pt x="1294025" y="114919"/>
                    </a:cubicBezTo>
                    <a:close/>
                    <a:moveTo>
                      <a:pt x="1074950" y="114919"/>
                    </a:moveTo>
                    <a:lnTo>
                      <a:pt x="1083625" y="114919"/>
                    </a:lnTo>
                    <a:cubicBezTo>
                      <a:pt x="1084558" y="114938"/>
                      <a:pt x="1085356" y="115262"/>
                      <a:pt x="1086019" y="115891"/>
                    </a:cubicBezTo>
                    <a:cubicBezTo>
                      <a:pt x="1086682" y="116520"/>
                      <a:pt x="1087028" y="117341"/>
                      <a:pt x="1087058" y="118354"/>
                    </a:cubicBezTo>
                    <a:lnTo>
                      <a:pt x="1087058" y="135169"/>
                    </a:lnTo>
                    <a:cubicBezTo>
                      <a:pt x="1087039" y="136190"/>
                      <a:pt x="1086716" y="137041"/>
                      <a:pt x="1086087" y="137723"/>
                    </a:cubicBezTo>
                    <a:cubicBezTo>
                      <a:pt x="1085458" y="138404"/>
                      <a:pt x="1084637" y="138759"/>
                      <a:pt x="1083625" y="138785"/>
                    </a:cubicBezTo>
                    <a:lnTo>
                      <a:pt x="1074950" y="138785"/>
                    </a:lnTo>
                    <a:cubicBezTo>
                      <a:pt x="1074017" y="138759"/>
                      <a:pt x="1073219" y="138404"/>
                      <a:pt x="1072556" y="137723"/>
                    </a:cubicBezTo>
                    <a:cubicBezTo>
                      <a:pt x="1071893" y="137041"/>
                      <a:pt x="1071547" y="136190"/>
                      <a:pt x="1071517" y="135169"/>
                    </a:cubicBezTo>
                    <a:lnTo>
                      <a:pt x="1071517" y="118354"/>
                    </a:lnTo>
                    <a:cubicBezTo>
                      <a:pt x="1071536" y="117420"/>
                      <a:pt x="1071860" y="116621"/>
                      <a:pt x="1072488" y="115958"/>
                    </a:cubicBezTo>
                    <a:cubicBezTo>
                      <a:pt x="1073117" y="115296"/>
                      <a:pt x="1073938" y="114949"/>
                      <a:pt x="1074950" y="114919"/>
                    </a:cubicBezTo>
                    <a:close/>
                    <a:moveTo>
                      <a:pt x="436775" y="114919"/>
                    </a:moveTo>
                    <a:lnTo>
                      <a:pt x="445450" y="114919"/>
                    </a:lnTo>
                    <a:cubicBezTo>
                      <a:pt x="446383" y="114938"/>
                      <a:pt x="447182" y="115262"/>
                      <a:pt x="447844" y="115891"/>
                    </a:cubicBezTo>
                    <a:cubicBezTo>
                      <a:pt x="448507" y="116520"/>
                      <a:pt x="448853" y="117341"/>
                      <a:pt x="448883" y="118354"/>
                    </a:cubicBezTo>
                    <a:lnTo>
                      <a:pt x="448883" y="135169"/>
                    </a:lnTo>
                    <a:cubicBezTo>
                      <a:pt x="448864" y="136190"/>
                      <a:pt x="448541" y="137041"/>
                      <a:pt x="447912" y="137723"/>
                    </a:cubicBezTo>
                    <a:cubicBezTo>
                      <a:pt x="447283" y="138404"/>
                      <a:pt x="446462" y="138759"/>
                      <a:pt x="445450" y="138785"/>
                    </a:cubicBezTo>
                    <a:lnTo>
                      <a:pt x="436775" y="138785"/>
                    </a:lnTo>
                    <a:cubicBezTo>
                      <a:pt x="435842" y="138759"/>
                      <a:pt x="435044" y="138404"/>
                      <a:pt x="434381" y="137723"/>
                    </a:cubicBezTo>
                    <a:cubicBezTo>
                      <a:pt x="433718" y="137041"/>
                      <a:pt x="433372" y="136190"/>
                      <a:pt x="433342" y="135169"/>
                    </a:cubicBezTo>
                    <a:lnTo>
                      <a:pt x="433342" y="118354"/>
                    </a:lnTo>
                    <a:cubicBezTo>
                      <a:pt x="433361" y="117420"/>
                      <a:pt x="433685" y="116621"/>
                      <a:pt x="434313" y="115958"/>
                    </a:cubicBezTo>
                    <a:cubicBezTo>
                      <a:pt x="434942" y="115296"/>
                      <a:pt x="435763" y="114949"/>
                      <a:pt x="436775" y="114919"/>
                    </a:cubicBezTo>
                    <a:close/>
                    <a:moveTo>
                      <a:pt x="1008174" y="57889"/>
                    </a:moveTo>
                    <a:cubicBezTo>
                      <a:pt x="1001877" y="58017"/>
                      <a:pt x="997583" y="60115"/>
                      <a:pt x="995293" y="64181"/>
                    </a:cubicBezTo>
                    <a:cubicBezTo>
                      <a:pt x="993003" y="68247"/>
                      <a:pt x="991924" y="73512"/>
                      <a:pt x="992056" y="79977"/>
                    </a:cubicBezTo>
                    <a:lnTo>
                      <a:pt x="992056" y="94098"/>
                    </a:lnTo>
                    <a:cubicBezTo>
                      <a:pt x="991924" y="100650"/>
                      <a:pt x="993003" y="105968"/>
                      <a:pt x="995293" y="110053"/>
                    </a:cubicBezTo>
                    <a:cubicBezTo>
                      <a:pt x="997583" y="114138"/>
                      <a:pt x="1001877" y="116242"/>
                      <a:pt x="1008174" y="116367"/>
                    </a:cubicBezTo>
                    <a:cubicBezTo>
                      <a:pt x="1011193" y="116355"/>
                      <a:pt x="1013985" y="116242"/>
                      <a:pt x="1016551" y="116027"/>
                    </a:cubicBezTo>
                    <a:cubicBezTo>
                      <a:pt x="1019116" y="115812"/>
                      <a:pt x="1021274" y="115563"/>
                      <a:pt x="1023025" y="115280"/>
                    </a:cubicBezTo>
                    <a:lnTo>
                      <a:pt x="1023025" y="58795"/>
                    </a:lnTo>
                    <a:cubicBezTo>
                      <a:pt x="1020776" y="58519"/>
                      <a:pt x="1018301" y="58300"/>
                      <a:pt x="1015600" y="58138"/>
                    </a:cubicBezTo>
                    <a:cubicBezTo>
                      <a:pt x="1012898" y="57976"/>
                      <a:pt x="1010423" y="57893"/>
                      <a:pt x="1008174" y="57889"/>
                    </a:cubicBezTo>
                    <a:close/>
                    <a:moveTo>
                      <a:pt x="619639" y="57889"/>
                    </a:moveTo>
                    <a:cubicBezTo>
                      <a:pt x="617390" y="57893"/>
                      <a:pt x="614915" y="57976"/>
                      <a:pt x="612214" y="58138"/>
                    </a:cubicBezTo>
                    <a:cubicBezTo>
                      <a:pt x="609512" y="58300"/>
                      <a:pt x="607037" y="58519"/>
                      <a:pt x="604788" y="58795"/>
                    </a:cubicBezTo>
                    <a:lnTo>
                      <a:pt x="604788" y="115280"/>
                    </a:lnTo>
                    <a:cubicBezTo>
                      <a:pt x="606539" y="115563"/>
                      <a:pt x="608697" y="115812"/>
                      <a:pt x="611263" y="116027"/>
                    </a:cubicBezTo>
                    <a:cubicBezTo>
                      <a:pt x="613829" y="116242"/>
                      <a:pt x="616621" y="116355"/>
                      <a:pt x="619639" y="116367"/>
                    </a:cubicBezTo>
                    <a:cubicBezTo>
                      <a:pt x="625936" y="116242"/>
                      <a:pt x="630230" y="114138"/>
                      <a:pt x="632520" y="110053"/>
                    </a:cubicBezTo>
                    <a:cubicBezTo>
                      <a:pt x="634811" y="105968"/>
                      <a:pt x="635890" y="100650"/>
                      <a:pt x="635758" y="94098"/>
                    </a:cubicBezTo>
                    <a:lnTo>
                      <a:pt x="635758" y="79977"/>
                    </a:lnTo>
                    <a:cubicBezTo>
                      <a:pt x="635890" y="73512"/>
                      <a:pt x="634811" y="68247"/>
                      <a:pt x="632520" y="64181"/>
                    </a:cubicBezTo>
                    <a:cubicBezTo>
                      <a:pt x="630230" y="60115"/>
                      <a:pt x="625936" y="58017"/>
                      <a:pt x="619639" y="57889"/>
                    </a:cubicBezTo>
                    <a:close/>
                    <a:moveTo>
                      <a:pt x="512874" y="57889"/>
                    </a:moveTo>
                    <a:cubicBezTo>
                      <a:pt x="506577" y="58017"/>
                      <a:pt x="502283" y="60115"/>
                      <a:pt x="499993" y="64181"/>
                    </a:cubicBezTo>
                    <a:cubicBezTo>
                      <a:pt x="497703" y="68247"/>
                      <a:pt x="496624" y="73512"/>
                      <a:pt x="496756" y="79977"/>
                    </a:cubicBezTo>
                    <a:lnTo>
                      <a:pt x="496756" y="94098"/>
                    </a:lnTo>
                    <a:cubicBezTo>
                      <a:pt x="496624" y="100650"/>
                      <a:pt x="497703" y="105968"/>
                      <a:pt x="499993" y="110053"/>
                    </a:cubicBezTo>
                    <a:cubicBezTo>
                      <a:pt x="502283" y="114138"/>
                      <a:pt x="506577" y="116242"/>
                      <a:pt x="512874" y="116367"/>
                    </a:cubicBezTo>
                    <a:cubicBezTo>
                      <a:pt x="515893" y="116355"/>
                      <a:pt x="518685" y="116242"/>
                      <a:pt x="521251" y="116027"/>
                    </a:cubicBezTo>
                    <a:cubicBezTo>
                      <a:pt x="523816" y="115812"/>
                      <a:pt x="525974" y="115563"/>
                      <a:pt x="527725" y="115280"/>
                    </a:cubicBezTo>
                    <a:lnTo>
                      <a:pt x="527725" y="58795"/>
                    </a:lnTo>
                    <a:cubicBezTo>
                      <a:pt x="525476" y="58519"/>
                      <a:pt x="523001" y="58300"/>
                      <a:pt x="520300" y="58138"/>
                    </a:cubicBezTo>
                    <a:cubicBezTo>
                      <a:pt x="517598" y="57976"/>
                      <a:pt x="515123" y="57893"/>
                      <a:pt x="512874" y="57889"/>
                    </a:cubicBezTo>
                    <a:close/>
                    <a:moveTo>
                      <a:pt x="904123" y="57165"/>
                    </a:moveTo>
                    <a:cubicBezTo>
                      <a:pt x="899071" y="57177"/>
                      <a:pt x="895049" y="58875"/>
                      <a:pt x="892057" y="62261"/>
                    </a:cubicBezTo>
                    <a:cubicBezTo>
                      <a:pt x="889065" y="65646"/>
                      <a:pt x="887533" y="70651"/>
                      <a:pt x="887462" y="77275"/>
                    </a:cubicBezTo>
                    <a:lnTo>
                      <a:pt x="887462" y="78000"/>
                    </a:lnTo>
                    <a:lnTo>
                      <a:pt x="920422" y="78000"/>
                    </a:lnTo>
                    <a:lnTo>
                      <a:pt x="920422" y="77275"/>
                    </a:lnTo>
                    <a:cubicBezTo>
                      <a:pt x="920377" y="70572"/>
                      <a:pt x="918928" y="65544"/>
                      <a:pt x="916075" y="62193"/>
                    </a:cubicBezTo>
                    <a:cubicBezTo>
                      <a:pt x="913223" y="58841"/>
                      <a:pt x="909239" y="57165"/>
                      <a:pt x="904123" y="57165"/>
                    </a:cubicBezTo>
                    <a:close/>
                    <a:moveTo>
                      <a:pt x="799348" y="57165"/>
                    </a:moveTo>
                    <a:cubicBezTo>
                      <a:pt x="794296" y="57177"/>
                      <a:pt x="790274" y="58875"/>
                      <a:pt x="787282" y="62261"/>
                    </a:cubicBezTo>
                    <a:cubicBezTo>
                      <a:pt x="784290" y="65646"/>
                      <a:pt x="782758" y="70651"/>
                      <a:pt x="782687" y="77275"/>
                    </a:cubicBezTo>
                    <a:lnTo>
                      <a:pt x="782687" y="78000"/>
                    </a:lnTo>
                    <a:lnTo>
                      <a:pt x="815647" y="78000"/>
                    </a:lnTo>
                    <a:lnTo>
                      <a:pt x="815647" y="77275"/>
                    </a:lnTo>
                    <a:cubicBezTo>
                      <a:pt x="815602" y="70572"/>
                      <a:pt x="814153" y="65544"/>
                      <a:pt x="811300" y="62193"/>
                    </a:cubicBezTo>
                    <a:cubicBezTo>
                      <a:pt x="808448" y="58841"/>
                      <a:pt x="804464" y="57165"/>
                      <a:pt x="799348" y="57165"/>
                    </a:cubicBezTo>
                    <a:close/>
                    <a:moveTo>
                      <a:pt x="1232973" y="51917"/>
                    </a:moveTo>
                    <a:cubicBezTo>
                      <a:pt x="1224595" y="52011"/>
                      <a:pt x="1218447" y="54719"/>
                      <a:pt x="1214528" y="60041"/>
                    </a:cubicBezTo>
                    <a:cubicBezTo>
                      <a:pt x="1210609" y="65362"/>
                      <a:pt x="1208670" y="72732"/>
                      <a:pt x="1208711" y="82149"/>
                    </a:cubicBezTo>
                    <a:lnTo>
                      <a:pt x="1208711" y="95907"/>
                    </a:lnTo>
                    <a:cubicBezTo>
                      <a:pt x="1208659" y="105245"/>
                      <a:pt x="1210575" y="112592"/>
                      <a:pt x="1214460" y="117948"/>
                    </a:cubicBezTo>
                    <a:cubicBezTo>
                      <a:pt x="1218345" y="123303"/>
                      <a:pt x="1224516" y="126034"/>
                      <a:pt x="1232973" y="126139"/>
                    </a:cubicBezTo>
                    <a:cubicBezTo>
                      <a:pt x="1241358" y="126045"/>
                      <a:pt x="1247537" y="123337"/>
                      <a:pt x="1251509" y="118016"/>
                    </a:cubicBezTo>
                    <a:cubicBezTo>
                      <a:pt x="1255481" y="112694"/>
                      <a:pt x="1257450" y="105325"/>
                      <a:pt x="1257416" y="95907"/>
                    </a:cubicBezTo>
                    <a:lnTo>
                      <a:pt x="1257416" y="82149"/>
                    </a:lnTo>
                    <a:cubicBezTo>
                      <a:pt x="1257462" y="72811"/>
                      <a:pt x="1255515" y="65464"/>
                      <a:pt x="1251577" y="60109"/>
                    </a:cubicBezTo>
                    <a:cubicBezTo>
                      <a:pt x="1247639" y="54753"/>
                      <a:pt x="1241438" y="52023"/>
                      <a:pt x="1232973" y="51917"/>
                    </a:cubicBezTo>
                    <a:close/>
                    <a:moveTo>
                      <a:pt x="289189" y="39271"/>
                    </a:moveTo>
                    <a:lnTo>
                      <a:pt x="298961" y="39271"/>
                    </a:lnTo>
                    <a:cubicBezTo>
                      <a:pt x="299791" y="39301"/>
                      <a:pt x="300485" y="39601"/>
                      <a:pt x="301043" y="40171"/>
                    </a:cubicBezTo>
                    <a:cubicBezTo>
                      <a:pt x="301601" y="40740"/>
                      <a:pt x="301932" y="41399"/>
                      <a:pt x="302038" y="42149"/>
                    </a:cubicBezTo>
                    <a:lnTo>
                      <a:pt x="317059" y="124691"/>
                    </a:lnTo>
                    <a:cubicBezTo>
                      <a:pt x="317244" y="125732"/>
                      <a:pt x="317462" y="126365"/>
                      <a:pt x="317715" y="126592"/>
                    </a:cubicBezTo>
                    <a:cubicBezTo>
                      <a:pt x="317968" y="126818"/>
                      <a:pt x="318232" y="126908"/>
                      <a:pt x="318507" y="126863"/>
                    </a:cubicBezTo>
                    <a:cubicBezTo>
                      <a:pt x="318782" y="126875"/>
                      <a:pt x="319046" y="126716"/>
                      <a:pt x="319299" y="126388"/>
                    </a:cubicBezTo>
                    <a:cubicBezTo>
                      <a:pt x="319551" y="126060"/>
                      <a:pt x="319770" y="125494"/>
                      <a:pt x="319955" y="124691"/>
                    </a:cubicBezTo>
                    <a:lnTo>
                      <a:pt x="337690" y="55189"/>
                    </a:lnTo>
                    <a:cubicBezTo>
                      <a:pt x="338229" y="53224"/>
                      <a:pt x="339096" y="51823"/>
                      <a:pt x="340292" y="50987"/>
                    </a:cubicBezTo>
                    <a:cubicBezTo>
                      <a:pt x="341487" y="50152"/>
                      <a:pt x="343033" y="49745"/>
                      <a:pt x="344929" y="49768"/>
                    </a:cubicBezTo>
                    <a:lnTo>
                      <a:pt x="355064" y="49768"/>
                    </a:lnTo>
                    <a:cubicBezTo>
                      <a:pt x="356960" y="49745"/>
                      <a:pt x="358506" y="50152"/>
                      <a:pt x="359701" y="50987"/>
                    </a:cubicBezTo>
                    <a:cubicBezTo>
                      <a:pt x="360896" y="51823"/>
                      <a:pt x="361764" y="53224"/>
                      <a:pt x="362303" y="55189"/>
                    </a:cubicBezTo>
                    <a:lnTo>
                      <a:pt x="380038" y="124691"/>
                    </a:lnTo>
                    <a:cubicBezTo>
                      <a:pt x="380223" y="125494"/>
                      <a:pt x="380442" y="126060"/>
                      <a:pt x="380694" y="126388"/>
                    </a:cubicBezTo>
                    <a:cubicBezTo>
                      <a:pt x="380947" y="126716"/>
                      <a:pt x="381211" y="126875"/>
                      <a:pt x="381486" y="126863"/>
                    </a:cubicBezTo>
                    <a:cubicBezTo>
                      <a:pt x="381761" y="126908"/>
                      <a:pt x="382025" y="126818"/>
                      <a:pt x="382278" y="126592"/>
                    </a:cubicBezTo>
                    <a:cubicBezTo>
                      <a:pt x="382530" y="126365"/>
                      <a:pt x="382749" y="125732"/>
                      <a:pt x="382934" y="124691"/>
                    </a:cubicBezTo>
                    <a:lnTo>
                      <a:pt x="397955" y="42149"/>
                    </a:lnTo>
                    <a:cubicBezTo>
                      <a:pt x="398060" y="41399"/>
                      <a:pt x="398392" y="40740"/>
                      <a:pt x="398950" y="40171"/>
                    </a:cubicBezTo>
                    <a:cubicBezTo>
                      <a:pt x="399508" y="39601"/>
                      <a:pt x="400202" y="39301"/>
                      <a:pt x="401031" y="39271"/>
                    </a:cubicBezTo>
                    <a:lnTo>
                      <a:pt x="410804" y="39271"/>
                    </a:lnTo>
                    <a:cubicBezTo>
                      <a:pt x="411818" y="39309"/>
                      <a:pt x="412640" y="39683"/>
                      <a:pt x="413270" y="40395"/>
                    </a:cubicBezTo>
                    <a:cubicBezTo>
                      <a:pt x="413899" y="41107"/>
                      <a:pt x="414224" y="41932"/>
                      <a:pt x="414243" y="42868"/>
                    </a:cubicBezTo>
                    <a:cubicBezTo>
                      <a:pt x="414243" y="42967"/>
                      <a:pt x="414243" y="43088"/>
                      <a:pt x="414243" y="43231"/>
                    </a:cubicBezTo>
                    <a:cubicBezTo>
                      <a:pt x="414243" y="43375"/>
                      <a:pt x="414243" y="43496"/>
                      <a:pt x="414243" y="43594"/>
                    </a:cubicBezTo>
                    <a:lnTo>
                      <a:pt x="396688" y="127586"/>
                    </a:lnTo>
                    <a:cubicBezTo>
                      <a:pt x="395704" y="133085"/>
                      <a:pt x="394233" y="136585"/>
                      <a:pt x="392277" y="138087"/>
                    </a:cubicBezTo>
                    <a:cubicBezTo>
                      <a:pt x="390320" y="139589"/>
                      <a:pt x="386723" y="140244"/>
                      <a:pt x="381486" y="140052"/>
                    </a:cubicBezTo>
                    <a:cubicBezTo>
                      <a:pt x="376932" y="140221"/>
                      <a:pt x="373644" y="139476"/>
                      <a:pt x="371623" y="137816"/>
                    </a:cubicBezTo>
                    <a:cubicBezTo>
                      <a:pt x="369602" y="136156"/>
                      <a:pt x="367943" y="132565"/>
                      <a:pt x="366646" y="127044"/>
                    </a:cubicBezTo>
                    <a:lnTo>
                      <a:pt x="350901" y="65490"/>
                    </a:lnTo>
                    <a:cubicBezTo>
                      <a:pt x="350739" y="64883"/>
                      <a:pt x="350611" y="64514"/>
                      <a:pt x="350517" y="64382"/>
                    </a:cubicBezTo>
                    <a:cubicBezTo>
                      <a:pt x="350422" y="64250"/>
                      <a:pt x="350249" y="64197"/>
                      <a:pt x="349996" y="64223"/>
                    </a:cubicBezTo>
                    <a:cubicBezTo>
                      <a:pt x="349744" y="64197"/>
                      <a:pt x="349570" y="64250"/>
                      <a:pt x="349476" y="64382"/>
                    </a:cubicBezTo>
                    <a:cubicBezTo>
                      <a:pt x="349382" y="64514"/>
                      <a:pt x="349254" y="64883"/>
                      <a:pt x="349092" y="65490"/>
                    </a:cubicBezTo>
                    <a:lnTo>
                      <a:pt x="333347" y="127044"/>
                    </a:lnTo>
                    <a:cubicBezTo>
                      <a:pt x="332129" y="132170"/>
                      <a:pt x="330493" y="135648"/>
                      <a:pt x="328438" y="137477"/>
                    </a:cubicBezTo>
                    <a:cubicBezTo>
                      <a:pt x="326383" y="139307"/>
                      <a:pt x="323073" y="140165"/>
                      <a:pt x="318507" y="140052"/>
                    </a:cubicBezTo>
                    <a:cubicBezTo>
                      <a:pt x="313270" y="140232"/>
                      <a:pt x="309673" y="139555"/>
                      <a:pt x="307716" y="138019"/>
                    </a:cubicBezTo>
                    <a:cubicBezTo>
                      <a:pt x="305759" y="136484"/>
                      <a:pt x="304289" y="133006"/>
                      <a:pt x="303305" y="127586"/>
                    </a:cubicBezTo>
                    <a:lnTo>
                      <a:pt x="285750" y="43594"/>
                    </a:lnTo>
                    <a:cubicBezTo>
                      <a:pt x="285750" y="43496"/>
                      <a:pt x="285750" y="43375"/>
                      <a:pt x="285750" y="43231"/>
                    </a:cubicBezTo>
                    <a:cubicBezTo>
                      <a:pt x="285750" y="43088"/>
                      <a:pt x="285750" y="42967"/>
                      <a:pt x="285750" y="42868"/>
                    </a:cubicBezTo>
                    <a:cubicBezTo>
                      <a:pt x="285769" y="41932"/>
                      <a:pt x="286093" y="41107"/>
                      <a:pt x="286723" y="40395"/>
                    </a:cubicBezTo>
                    <a:cubicBezTo>
                      <a:pt x="287353" y="39683"/>
                      <a:pt x="288175" y="39309"/>
                      <a:pt x="289189" y="39271"/>
                    </a:cubicBezTo>
                    <a:close/>
                    <a:moveTo>
                      <a:pt x="146314" y="39271"/>
                    </a:moveTo>
                    <a:lnTo>
                      <a:pt x="156086" y="39271"/>
                    </a:lnTo>
                    <a:cubicBezTo>
                      <a:pt x="156916" y="39301"/>
                      <a:pt x="157610" y="39601"/>
                      <a:pt x="158168" y="40171"/>
                    </a:cubicBezTo>
                    <a:cubicBezTo>
                      <a:pt x="158726" y="40740"/>
                      <a:pt x="159057" y="41399"/>
                      <a:pt x="159163" y="42149"/>
                    </a:cubicBezTo>
                    <a:lnTo>
                      <a:pt x="174184" y="124691"/>
                    </a:lnTo>
                    <a:cubicBezTo>
                      <a:pt x="174369" y="125732"/>
                      <a:pt x="174587" y="126365"/>
                      <a:pt x="174840" y="126592"/>
                    </a:cubicBezTo>
                    <a:cubicBezTo>
                      <a:pt x="175093" y="126818"/>
                      <a:pt x="175357" y="126908"/>
                      <a:pt x="175632" y="126863"/>
                    </a:cubicBezTo>
                    <a:cubicBezTo>
                      <a:pt x="175907" y="126875"/>
                      <a:pt x="176171" y="126716"/>
                      <a:pt x="176424" y="126388"/>
                    </a:cubicBezTo>
                    <a:cubicBezTo>
                      <a:pt x="176676" y="126060"/>
                      <a:pt x="176895" y="125494"/>
                      <a:pt x="177080" y="124691"/>
                    </a:cubicBezTo>
                    <a:lnTo>
                      <a:pt x="194815" y="55189"/>
                    </a:lnTo>
                    <a:cubicBezTo>
                      <a:pt x="195354" y="53224"/>
                      <a:pt x="196221" y="51823"/>
                      <a:pt x="197417" y="50987"/>
                    </a:cubicBezTo>
                    <a:cubicBezTo>
                      <a:pt x="198612" y="50152"/>
                      <a:pt x="200158" y="49745"/>
                      <a:pt x="202054" y="49768"/>
                    </a:cubicBezTo>
                    <a:lnTo>
                      <a:pt x="212189" y="49768"/>
                    </a:lnTo>
                    <a:cubicBezTo>
                      <a:pt x="214085" y="49745"/>
                      <a:pt x="215631" y="50152"/>
                      <a:pt x="216826" y="50987"/>
                    </a:cubicBezTo>
                    <a:cubicBezTo>
                      <a:pt x="218021" y="51823"/>
                      <a:pt x="218889" y="53224"/>
                      <a:pt x="219428" y="55189"/>
                    </a:cubicBezTo>
                    <a:lnTo>
                      <a:pt x="237163" y="124691"/>
                    </a:lnTo>
                    <a:cubicBezTo>
                      <a:pt x="237348" y="125494"/>
                      <a:pt x="237567" y="126060"/>
                      <a:pt x="237819" y="126388"/>
                    </a:cubicBezTo>
                    <a:cubicBezTo>
                      <a:pt x="238072" y="126716"/>
                      <a:pt x="238336" y="126875"/>
                      <a:pt x="238611" y="126863"/>
                    </a:cubicBezTo>
                    <a:cubicBezTo>
                      <a:pt x="238886" y="126908"/>
                      <a:pt x="239150" y="126818"/>
                      <a:pt x="239403" y="126592"/>
                    </a:cubicBezTo>
                    <a:cubicBezTo>
                      <a:pt x="239655" y="126365"/>
                      <a:pt x="239874" y="125732"/>
                      <a:pt x="240059" y="124691"/>
                    </a:cubicBezTo>
                    <a:lnTo>
                      <a:pt x="255080" y="42149"/>
                    </a:lnTo>
                    <a:cubicBezTo>
                      <a:pt x="255185" y="41399"/>
                      <a:pt x="255517" y="40740"/>
                      <a:pt x="256075" y="40171"/>
                    </a:cubicBezTo>
                    <a:cubicBezTo>
                      <a:pt x="256633" y="39601"/>
                      <a:pt x="257327" y="39301"/>
                      <a:pt x="258156" y="39271"/>
                    </a:cubicBezTo>
                    <a:lnTo>
                      <a:pt x="267929" y="39271"/>
                    </a:lnTo>
                    <a:cubicBezTo>
                      <a:pt x="268943" y="39309"/>
                      <a:pt x="269765" y="39683"/>
                      <a:pt x="270395" y="40395"/>
                    </a:cubicBezTo>
                    <a:cubicBezTo>
                      <a:pt x="271024" y="41107"/>
                      <a:pt x="271349" y="41932"/>
                      <a:pt x="271368" y="42868"/>
                    </a:cubicBezTo>
                    <a:cubicBezTo>
                      <a:pt x="271368" y="42967"/>
                      <a:pt x="271368" y="43088"/>
                      <a:pt x="271368" y="43231"/>
                    </a:cubicBezTo>
                    <a:cubicBezTo>
                      <a:pt x="271368" y="43375"/>
                      <a:pt x="271368" y="43496"/>
                      <a:pt x="271368" y="43594"/>
                    </a:cubicBezTo>
                    <a:lnTo>
                      <a:pt x="253813" y="127586"/>
                    </a:lnTo>
                    <a:cubicBezTo>
                      <a:pt x="252829" y="133085"/>
                      <a:pt x="251358" y="136585"/>
                      <a:pt x="249402" y="138087"/>
                    </a:cubicBezTo>
                    <a:cubicBezTo>
                      <a:pt x="247445" y="139589"/>
                      <a:pt x="243848" y="140244"/>
                      <a:pt x="238611" y="140052"/>
                    </a:cubicBezTo>
                    <a:cubicBezTo>
                      <a:pt x="234057" y="140221"/>
                      <a:pt x="230769" y="139476"/>
                      <a:pt x="228748" y="137816"/>
                    </a:cubicBezTo>
                    <a:cubicBezTo>
                      <a:pt x="226727" y="136156"/>
                      <a:pt x="225068" y="132565"/>
                      <a:pt x="223771" y="127044"/>
                    </a:cubicBezTo>
                    <a:lnTo>
                      <a:pt x="208026" y="65490"/>
                    </a:lnTo>
                    <a:cubicBezTo>
                      <a:pt x="207864" y="64883"/>
                      <a:pt x="207736" y="64514"/>
                      <a:pt x="207642" y="64382"/>
                    </a:cubicBezTo>
                    <a:cubicBezTo>
                      <a:pt x="207547" y="64250"/>
                      <a:pt x="207374" y="64197"/>
                      <a:pt x="207121" y="64223"/>
                    </a:cubicBezTo>
                    <a:cubicBezTo>
                      <a:pt x="206869" y="64197"/>
                      <a:pt x="206695" y="64250"/>
                      <a:pt x="206601" y="64382"/>
                    </a:cubicBezTo>
                    <a:cubicBezTo>
                      <a:pt x="206507" y="64514"/>
                      <a:pt x="206379" y="64883"/>
                      <a:pt x="206217" y="65490"/>
                    </a:cubicBezTo>
                    <a:lnTo>
                      <a:pt x="190472" y="127044"/>
                    </a:lnTo>
                    <a:cubicBezTo>
                      <a:pt x="189254" y="132170"/>
                      <a:pt x="187618" y="135648"/>
                      <a:pt x="185563" y="137477"/>
                    </a:cubicBezTo>
                    <a:cubicBezTo>
                      <a:pt x="183508" y="139307"/>
                      <a:pt x="180198" y="140165"/>
                      <a:pt x="175632" y="140052"/>
                    </a:cubicBezTo>
                    <a:cubicBezTo>
                      <a:pt x="170395" y="140232"/>
                      <a:pt x="166798" y="139555"/>
                      <a:pt x="164841" y="138019"/>
                    </a:cubicBezTo>
                    <a:cubicBezTo>
                      <a:pt x="162884" y="136484"/>
                      <a:pt x="161414" y="133006"/>
                      <a:pt x="160430" y="127586"/>
                    </a:cubicBezTo>
                    <a:lnTo>
                      <a:pt x="142875" y="43594"/>
                    </a:lnTo>
                    <a:cubicBezTo>
                      <a:pt x="142875" y="43496"/>
                      <a:pt x="142875" y="43375"/>
                      <a:pt x="142875" y="43231"/>
                    </a:cubicBezTo>
                    <a:cubicBezTo>
                      <a:pt x="142875" y="43088"/>
                      <a:pt x="142875" y="42967"/>
                      <a:pt x="142875" y="42868"/>
                    </a:cubicBezTo>
                    <a:cubicBezTo>
                      <a:pt x="142894" y="41932"/>
                      <a:pt x="143218" y="41107"/>
                      <a:pt x="143848" y="40395"/>
                    </a:cubicBezTo>
                    <a:cubicBezTo>
                      <a:pt x="144478" y="39683"/>
                      <a:pt x="145300" y="39309"/>
                      <a:pt x="146314" y="39271"/>
                    </a:cubicBezTo>
                    <a:close/>
                    <a:moveTo>
                      <a:pt x="3439" y="39271"/>
                    </a:moveTo>
                    <a:lnTo>
                      <a:pt x="13211" y="39271"/>
                    </a:lnTo>
                    <a:cubicBezTo>
                      <a:pt x="14041" y="39301"/>
                      <a:pt x="14735" y="39601"/>
                      <a:pt x="15293" y="40171"/>
                    </a:cubicBezTo>
                    <a:cubicBezTo>
                      <a:pt x="15851" y="40740"/>
                      <a:pt x="16182" y="41399"/>
                      <a:pt x="16288" y="42149"/>
                    </a:cubicBezTo>
                    <a:lnTo>
                      <a:pt x="31309" y="124691"/>
                    </a:lnTo>
                    <a:cubicBezTo>
                      <a:pt x="31494" y="125732"/>
                      <a:pt x="31712" y="126365"/>
                      <a:pt x="31965" y="126592"/>
                    </a:cubicBezTo>
                    <a:cubicBezTo>
                      <a:pt x="32218" y="126818"/>
                      <a:pt x="32482" y="126908"/>
                      <a:pt x="32757" y="126863"/>
                    </a:cubicBezTo>
                    <a:cubicBezTo>
                      <a:pt x="33032" y="126875"/>
                      <a:pt x="33296" y="126716"/>
                      <a:pt x="33549" y="126388"/>
                    </a:cubicBezTo>
                    <a:cubicBezTo>
                      <a:pt x="33801" y="126060"/>
                      <a:pt x="34020" y="125494"/>
                      <a:pt x="34205" y="124691"/>
                    </a:cubicBezTo>
                    <a:lnTo>
                      <a:pt x="51940" y="55189"/>
                    </a:lnTo>
                    <a:cubicBezTo>
                      <a:pt x="52479" y="53224"/>
                      <a:pt x="53346" y="51823"/>
                      <a:pt x="54542" y="50987"/>
                    </a:cubicBezTo>
                    <a:cubicBezTo>
                      <a:pt x="55737" y="50152"/>
                      <a:pt x="57283" y="49745"/>
                      <a:pt x="59179" y="49768"/>
                    </a:cubicBezTo>
                    <a:lnTo>
                      <a:pt x="69314" y="49768"/>
                    </a:lnTo>
                    <a:cubicBezTo>
                      <a:pt x="71210" y="49745"/>
                      <a:pt x="72756" y="50152"/>
                      <a:pt x="73951" y="50987"/>
                    </a:cubicBezTo>
                    <a:cubicBezTo>
                      <a:pt x="75146" y="51823"/>
                      <a:pt x="76014" y="53224"/>
                      <a:pt x="76553" y="55189"/>
                    </a:cubicBezTo>
                    <a:lnTo>
                      <a:pt x="94288" y="124691"/>
                    </a:lnTo>
                    <a:cubicBezTo>
                      <a:pt x="94473" y="125494"/>
                      <a:pt x="94692" y="126060"/>
                      <a:pt x="94944" y="126388"/>
                    </a:cubicBezTo>
                    <a:cubicBezTo>
                      <a:pt x="95197" y="126716"/>
                      <a:pt x="95461" y="126875"/>
                      <a:pt x="95736" y="126863"/>
                    </a:cubicBezTo>
                    <a:cubicBezTo>
                      <a:pt x="96011" y="126908"/>
                      <a:pt x="96275" y="126818"/>
                      <a:pt x="96528" y="126592"/>
                    </a:cubicBezTo>
                    <a:cubicBezTo>
                      <a:pt x="96780" y="126365"/>
                      <a:pt x="96999" y="125732"/>
                      <a:pt x="97184" y="124691"/>
                    </a:cubicBezTo>
                    <a:lnTo>
                      <a:pt x="112205" y="42149"/>
                    </a:lnTo>
                    <a:cubicBezTo>
                      <a:pt x="112310" y="41399"/>
                      <a:pt x="112642" y="40740"/>
                      <a:pt x="113200" y="40171"/>
                    </a:cubicBezTo>
                    <a:cubicBezTo>
                      <a:pt x="113758" y="39601"/>
                      <a:pt x="114452" y="39301"/>
                      <a:pt x="115281" y="39271"/>
                    </a:cubicBezTo>
                    <a:lnTo>
                      <a:pt x="125054" y="39271"/>
                    </a:lnTo>
                    <a:cubicBezTo>
                      <a:pt x="126068" y="39309"/>
                      <a:pt x="126890" y="39683"/>
                      <a:pt x="127520" y="40395"/>
                    </a:cubicBezTo>
                    <a:cubicBezTo>
                      <a:pt x="128149" y="41107"/>
                      <a:pt x="128474" y="41932"/>
                      <a:pt x="128493" y="42868"/>
                    </a:cubicBezTo>
                    <a:cubicBezTo>
                      <a:pt x="128493" y="42967"/>
                      <a:pt x="128493" y="43088"/>
                      <a:pt x="128493" y="43231"/>
                    </a:cubicBezTo>
                    <a:cubicBezTo>
                      <a:pt x="128493" y="43375"/>
                      <a:pt x="128493" y="43496"/>
                      <a:pt x="128493" y="43594"/>
                    </a:cubicBezTo>
                    <a:lnTo>
                      <a:pt x="110938" y="127586"/>
                    </a:lnTo>
                    <a:cubicBezTo>
                      <a:pt x="109954" y="133085"/>
                      <a:pt x="108484" y="136585"/>
                      <a:pt x="106527" y="138087"/>
                    </a:cubicBezTo>
                    <a:cubicBezTo>
                      <a:pt x="104570" y="139589"/>
                      <a:pt x="100973" y="140244"/>
                      <a:pt x="95736" y="140052"/>
                    </a:cubicBezTo>
                    <a:cubicBezTo>
                      <a:pt x="91182" y="140221"/>
                      <a:pt x="87894" y="139476"/>
                      <a:pt x="85873" y="137816"/>
                    </a:cubicBezTo>
                    <a:cubicBezTo>
                      <a:pt x="83852" y="136156"/>
                      <a:pt x="82193" y="132565"/>
                      <a:pt x="80896" y="127044"/>
                    </a:cubicBezTo>
                    <a:lnTo>
                      <a:pt x="65151" y="65490"/>
                    </a:lnTo>
                    <a:cubicBezTo>
                      <a:pt x="64989" y="64883"/>
                      <a:pt x="64861" y="64514"/>
                      <a:pt x="64767" y="64382"/>
                    </a:cubicBezTo>
                    <a:cubicBezTo>
                      <a:pt x="64672" y="64250"/>
                      <a:pt x="64499" y="64197"/>
                      <a:pt x="64246" y="64223"/>
                    </a:cubicBezTo>
                    <a:cubicBezTo>
                      <a:pt x="63994" y="64197"/>
                      <a:pt x="63820" y="64250"/>
                      <a:pt x="63726" y="64382"/>
                    </a:cubicBezTo>
                    <a:cubicBezTo>
                      <a:pt x="63632" y="64514"/>
                      <a:pt x="63504" y="64883"/>
                      <a:pt x="63342" y="65490"/>
                    </a:cubicBezTo>
                    <a:lnTo>
                      <a:pt x="47597" y="127044"/>
                    </a:lnTo>
                    <a:cubicBezTo>
                      <a:pt x="46379" y="132170"/>
                      <a:pt x="44743" y="135648"/>
                      <a:pt x="42688" y="137477"/>
                    </a:cubicBezTo>
                    <a:cubicBezTo>
                      <a:pt x="40633" y="139307"/>
                      <a:pt x="37323" y="140165"/>
                      <a:pt x="32757" y="140052"/>
                    </a:cubicBezTo>
                    <a:cubicBezTo>
                      <a:pt x="27520" y="140232"/>
                      <a:pt x="23923" y="139555"/>
                      <a:pt x="21966" y="138019"/>
                    </a:cubicBezTo>
                    <a:cubicBezTo>
                      <a:pt x="20009" y="136484"/>
                      <a:pt x="18539" y="133006"/>
                      <a:pt x="17555" y="127586"/>
                    </a:cubicBezTo>
                    <a:lnTo>
                      <a:pt x="0" y="43594"/>
                    </a:lnTo>
                    <a:cubicBezTo>
                      <a:pt x="0" y="43496"/>
                      <a:pt x="0" y="43375"/>
                      <a:pt x="0" y="43231"/>
                    </a:cubicBezTo>
                    <a:cubicBezTo>
                      <a:pt x="0" y="43088"/>
                      <a:pt x="0" y="42967"/>
                      <a:pt x="0" y="42868"/>
                    </a:cubicBezTo>
                    <a:cubicBezTo>
                      <a:pt x="19" y="41932"/>
                      <a:pt x="343" y="41107"/>
                      <a:pt x="973" y="40395"/>
                    </a:cubicBezTo>
                    <a:cubicBezTo>
                      <a:pt x="1603" y="39683"/>
                      <a:pt x="2425" y="39309"/>
                      <a:pt x="3439" y="39271"/>
                    </a:cubicBezTo>
                    <a:close/>
                    <a:moveTo>
                      <a:pt x="1232973" y="38004"/>
                    </a:moveTo>
                    <a:cubicBezTo>
                      <a:pt x="1246297" y="38181"/>
                      <a:pt x="1256348" y="42212"/>
                      <a:pt x="1263126" y="50097"/>
                    </a:cubicBezTo>
                    <a:cubicBezTo>
                      <a:pt x="1269904" y="57983"/>
                      <a:pt x="1273302" y="68667"/>
                      <a:pt x="1273319" y="82149"/>
                    </a:cubicBezTo>
                    <a:lnTo>
                      <a:pt x="1273319" y="95907"/>
                    </a:lnTo>
                    <a:cubicBezTo>
                      <a:pt x="1273302" y="109389"/>
                      <a:pt x="1269904" y="120073"/>
                      <a:pt x="1263126" y="127959"/>
                    </a:cubicBezTo>
                    <a:cubicBezTo>
                      <a:pt x="1256348" y="135845"/>
                      <a:pt x="1246297" y="139876"/>
                      <a:pt x="1232973" y="140052"/>
                    </a:cubicBezTo>
                    <a:cubicBezTo>
                      <a:pt x="1219657" y="139876"/>
                      <a:pt x="1209637" y="135845"/>
                      <a:pt x="1202912" y="127959"/>
                    </a:cubicBezTo>
                    <a:cubicBezTo>
                      <a:pt x="1196186" y="120073"/>
                      <a:pt x="1192819" y="109389"/>
                      <a:pt x="1192808" y="95907"/>
                    </a:cubicBezTo>
                    <a:lnTo>
                      <a:pt x="1192808" y="82149"/>
                    </a:lnTo>
                    <a:cubicBezTo>
                      <a:pt x="1192819" y="68667"/>
                      <a:pt x="1196186" y="57983"/>
                      <a:pt x="1202912" y="50097"/>
                    </a:cubicBezTo>
                    <a:cubicBezTo>
                      <a:pt x="1209637" y="42212"/>
                      <a:pt x="1219657" y="38181"/>
                      <a:pt x="1232973" y="38004"/>
                    </a:cubicBezTo>
                    <a:close/>
                    <a:moveTo>
                      <a:pt x="1145608" y="38004"/>
                    </a:moveTo>
                    <a:cubicBezTo>
                      <a:pt x="1149820" y="38020"/>
                      <a:pt x="1153884" y="38215"/>
                      <a:pt x="1157802" y="38592"/>
                    </a:cubicBezTo>
                    <a:cubicBezTo>
                      <a:pt x="1161719" y="38968"/>
                      <a:pt x="1165195" y="39435"/>
                      <a:pt x="1168230" y="39992"/>
                    </a:cubicBezTo>
                    <a:cubicBezTo>
                      <a:pt x="1169648" y="40237"/>
                      <a:pt x="1170613" y="40651"/>
                      <a:pt x="1171126" y="41234"/>
                    </a:cubicBezTo>
                    <a:cubicBezTo>
                      <a:pt x="1171639" y="41818"/>
                      <a:pt x="1171880" y="42728"/>
                      <a:pt x="1171850" y="43967"/>
                    </a:cubicBezTo>
                    <a:lnTo>
                      <a:pt x="1171850" y="50471"/>
                    </a:lnTo>
                    <a:cubicBezTo>
                      <a:pt x="1171823" y="51375"/>
                      <a:pt x="1171514" y="52053"/>
                      <a:pt x="1170922" y="52506"/>
                    </a:cubicBezTo>
                    <a:cubicBezTo>
                      <a:pt x="1170330" y="52958"/>
                      <a:pt x="1169614" y="53184"/>
                      <a:pt x="1168773" y="53184"/>
                    </a:cubicBezTo>
                    <a:cubicBezTo>
                      <a:pt x="1168441" y="53184"/>
                      <a:pt x="1168200" y="53184"/>
                      <a:pt x="1168049" y="53184"/>
                    </a:cubicBezTo>
                    <a:cubicBezTo>
                      <a:pt x="1164185" y="52735"/>
                      <a:pt x="1160558" y="52411"/>
                      <a:pt x="1157168" y="52211"/>
                    </a:cubicBezTo>
                    <a:cubicBezTo>
                      <a:pt x="1153779" y="52011"/>
                      <a:pt x="1149925" y="51913"/>
                      <a:pt x="1145608" y="51917"/>
                    </a:cubicBezTo>
                    <a:cubicBezTo>
                      <a:pt x="1138332" y="51891"/>
                      <a:pt x="1132752" y="54342"/>
                      <a:pt x="1128868" y="59271"/>
                    </a:cubicBezTo>
                    <a:cubicBezTo>
                      <a:pt x="1124985" y="64201"/>
                      <a:pt x="1123024" y="71766"/>
                      <a:pt x="1122986" y="81968"/>
                    </a:cubicBezTo>
                    <a:lnTo>
                      <a:pt x="1122986" y="96088"/>
                    </a:lnTo>
                    <a:cubicBezTo>
                      <a:pt x="1123013" y="106211"/>
                      <a:pt x="1124951" y="113754"/>
                      <a:pt x="1128800" y="118717"/>
                    </a:cubicBezTo>
                    <a:cubicBezTo>
                      <a:pt x="1132650" y="123680"/>
                      <a:pt x="1138252" y="126154"/>
                      <a:pt x="1145608" y="126139"/>
                    </a:cubicBezTo>
                    <a:cubicBezTo>
                      <a:pt x="1149925" y="126143"/>
                      <a:pt x="1153779" y="126045"/>
                      <a:pt x="1157168" y="125845"/>
                    </a:cubicBezTo>
                    <a:cubicBezTo>
                      <a:pt x="1160558" y="125645"/>
                      <a:pt x="1164185" y="125321"/>
                      <a:pt x="1168049" y="124872"/>
                    </a:cubicBezTo>
                    <a:cubicBezTo>
                      <a:pt x="1168200" y="124872"/>
                      <a:pt x="1168441" y="124872"/>
                      <a:pt x="1168773" y="124872"/>
                    </a:cubicBezTo>
                    <a:cubicBezTo>
                      <a:pt x="1169614" y="124872"/>
                      <a:pt x="1170330" y="125098"/>
                      <a:pt x="1170922" y="125551"/>
                    </a:cubicBezTo>
                    <a:cubicBezTo>
                      <a:pt x="1171514" y="126003"/>
                      <a:pt x="1171823" y="126681"/>
                      <a:pt x="1171850" y="127585"/>
                    </a:cubicBezTo>
                    <a:lnTo>
                      <a:pt x="1171850" y="134089"/>
                    </a:lnTo>
                    <a:cubicBezTo>
                      <a:pt x="1171880" y="135249"/>
                      <a:pt x="1171639" y="136137"/>
                      <a:pt x="1171126" y="136754"/>
                    </a:cubicBezTo>
                    <a:cubicBezTo>
                      <a:pt x="1170613" y="137372"/>
                      <a:pt x="1169648" y="137808"/>
                      <a:pt x="1168230" y="138064"/>
                    </a:cubicBezTo>
                    <a:cubicBezTo>
                      <a:pt x="1165206" y="138621"/>
                      <a:pt x="1161753" y="139088"/>
                      <a:pt x="1157869" y="139465"/>
                    </a:cubicBezTo>
                    <a:cubicBezTo>
                      <a:pt x="1153986" y="139841"/>
                      <a:pt x="1149899" y="140037"/>
                      <a:pt x="1145608" y="140052"/>
                    </a:cubicBezTo>
                    <a:cubicBezTo>
                      <a:pt x="1133236" y="139883"/>
                      <a:pt x="1123739" y="135882"/>
                      <a:pt x="1117117" y="128049"/>
                    </a:cubicBezTo>
                    <a:cubicBezTo>
                      <a:pt x="1110495" y="120216"/>
                      <a:pt x="1107150" y="109563"/>
                      <a:pt x="1107083" y="96088"/>
                    </a:cubicBezTo>
                    <a:lnTo>
                      <a:pt x="1107083" y="81968"/>
                    </a:lnTo>
                    <a:cubicBezTo>
                      <a:pt x="1107139" y="68494"/>
                      <a:pt x="1110461" y="57840"/>
                      <a:pt x="1117049" y="50007"/>
                    </a:cubicBezTo>
                    <a:cubicBezTo>
                      <a:pt x="1123638" y="42174"/>
                      <a:pt x="1133157" y="38173"/>
                      <a:pt x="1145608" y="38004"/>
                    </a:cubicBezTo>
                    <a:close/>
                    <a:moveTo>
                      <a:pt x="1456030" y="37993"/>
                    </a:moveTo>
                    <a:cubicBezTo>
                      <a:pt x="1458564" y="37993"/>
                      <a:pt x="1459830" y="39079"/>
                      <a:pt x="1459830" y="41251"/>
                    </a:cubicBezTo>
                    <a:lnTo>
                      <a:pt x="1459830" y="48671"/>
                    </a:lnTo>
                    <a:cubicBezTo>
                      <a:pt x="1459830" y="50692"/>
                      <a:pt x="1458564" y="51717"/>
                      <a:pt x="1456030" y="51747"/>
                    </a:cubicBezTo>
                    <a:cubicBezTo>
                      <a:pt x="1451913" y="51725"/>
                      <a:pt x="1447841" y="52313"/>
                      <a:pt x="1443814" y="53512"/>
                    </a:cubicBezTo>
                    <a:cubicBezTo>
                      <a:pt x="1439787" y="54711"/>
                      <a:pt x="1435534" y="56656"/>
                      <a:pt x="1431055" y="59348"/>
                    </a:cubicBezTo>
                    <a:lnTo>
                      <a:pt x="1431055" y="135177"/>
                    </a:lnTo>
                    <a:cubicBezTo>
                      <a:pt x="1431029" y="136119"/>
                      <a:pt x="1430674" y="136949"/>
                      <a:pt x="1429992" y="137665"/>
                    </a:cubicBezTo>
                    <a:cubicBezTo>
                      <a:pt x="1429310" y="138382"/>
                      <a:pt x="1428458" y="138759"/>
                      <a:pt x="1427436" y="138796"/>
                    </a:cubicBezTo>
                    <a:lnTo>
                      <a:pt x="1418568" y="138796"/>
                    </a:lnTo>
                    <a:cubicBezTo>
                      <a:pt x="1417633" y="138770"/>
                      <a:pt x="1416834" y="138415"/>
                      <a:pt x="1416170" y="137733"/>
                    </a:cubicBezTo>
                    <a:cubicBezTo>
                      <a:pt x="1415507" y="137051"/>
                      <a:pt x="1415160" y="136199"/>
                      <a:pt x="1415129" y="135177"/>
                    </a:cubicBezTo>
                    <a:lnTo>
                      <a:pt x="1415129" y="42880"/>
                    </a:lnTo>
                    <a:cubicBezTo>
                      <a:pt x="1415148" y="41858"/>
                      <a:pt x="1415473" y="41006"/>
                      <a:pt x="1416102" y="40323"/>
                    </a:cubicBezTo>
                    <a:cubicBezTo>
                      <a:pt x="1416732" y="39641"/>
                      <a:pt x="1417554" y="39286"/>
                      <a:pt x="1418568" y="39260"/>
                    </a:cubicBezTo>
                    <a:lnTo>
                      <a:pt x="1427074" y="39260"/>
                    </a:lnTo>
                    <a:cubicBezTo>
                      <a:pt x="1428088" y="39286"/>
                      <a:pt x="1428910" y="39641"/>
                      <a:pt x="1429540" y="40323"/>
                    </a:cubicBezTo>
                    <a:cubicBezTo>
                      <a:pt x="1430169" y="41006"/>
                      <a:pt x="1430494" y="41858"/>
                      <a:pt x="1430512" y="42880"/>
                    </a:cubicBezTo>
                    <a:lnTo>
                      <a:pt x="1430512" y="46680"/>
                    </a:lnTo>
                    <a:cubicBezTo>
                      <a:pt x="1435025" y="43547"/>
                      <a:pt x="1439391" y="41307"/>
                      <a:pt x="1443610" y="39961"/>
                    </a:cubicBezTo>
                    <a:cubicBezTo>
                      <a:pt x="1447829" y="38615"/>
                      <a:pt x="1451969" y="37959"/>
                      <a:pt x="1456030" y="37993"/>
                    </a:cubicBezTo>
                    <a:close/>
                    <a:moveTo>
                      <a:pt x="904304" y="33661"/>
                    </a:moveTo>
                    <a:cubicBezTo>
                      <a:pt x="919151" y="33935"/>
                      <a:pt x="930309" y="38449"/>
                      <a:pt x="937779" y="47204"/>
                    </a:cubicBezTo>
                    <a:cubicBezTo>
                      <a:pt x="945248" y="55958"/>
                      <a:pt x="948986" y="67308"/>
                      <a:pt x="948993" y="81253"/>
                    </a:cubicBezTo>
                    <a:lnTo>
                      <a:pt x="948993" y="91737"/>
                    </a:lnTo>
                    <a:cubicBezTo>
                      <a:pt x="948982" y="93104"/>
                      <a:pt x="948643" y="94166"/>
                      <a:pt x="947976" y="94923"/>
                    </a:cubicBezTo>
                    <a:cubicBezTo>
                      <a:pt x="947309" y="95679"/>
                      <a:pt x="946382" y="96064"/>
                      <a:pt x="945196" y="96075"/>
                    </a:cubicBezTo>
                    <a:lnTo>
                      <a:pt x="887462" y="96075"/>
                    </a:lnTo>
                    <a:lnTo>
                      <a:pt x="887462" y="96437"/>
                    </a:lnTo>
                    <a:cubicBezTo>
                      <a:pt x="887345" y="101778"/>
                      <a:pt x="888665" y="106360"/>
                      <a:pt x="891423" y="110184"/>
                    </a:cubicBezTo>
                    <a:cubicBezTo>
                      <a:pt x="894181" y="114008"/>
                      <a:pt x="899079" y="116008"/>
                      <a:pt x="906115" y="116186"/>
                    </a:cubicBezTo>
                    <a:cubicBezTo>
                      <a:pt x="912102" y="116163"/>
                      <a:pt x="918414" y="115982"/>
                      <a:pt x="925051" y="115642"/>
                    </a:cubicBezTo>
                    <a:cubicBezTo>
                      <a:pt x="931689" y="115302"/>
                      <a:pt x="936957" y="114940"/>
                      <a:pt x="940856" y="114555"/>
                    </a:cubicBezTo>
                    <a:cubicBezTo>
                      <a:pt x="941037" y="114555"/>
                      <a:pt x="941217" y="114555"/>
                      <a:pt x="941398" y="114555"/>
                    </a:cubicBezTo>
                    <a:cubicBezTo>
                      <a:pt x="942412" y="114551"/>
                      <a:pt x="943233" y="114785"/>
                      <a:pt x="943862" y="115257"/>
                    </a:cubicBezTo>
                    <a:cubicBezTo>
                      <a:pt x="944491" y="115728"/>
                      <a:pt x="944815" y="116460"/>
                      <a:pt x="944834" y="117451"/>
                    </a:cubicBezTo>
                    <a:lnTo>
                      <a:pt x="944834" y="131193"/>
                    </a:lnTo>
                    <a:cubicBezTo>
                      <a:pt x="944868" y="132616"/>
                      <a:pt x="944619" y="133701"/>
                      <a:pt x="944088" y="134447"/>
                    </a:cubicBezTo>
                    <a:cubicBezTo>
                      <a:pt x="943557" y="135193"/>
                      <a:pt x="942540" y="135735"/>
                      <a:pt x="941037" y="136074"/>
                    </a:cubicBezTo>
                    <a:cubicBezTo>
                      <a:pt x="935413" y="137521"/>
                      <a:pt x="929753" y="138606"/>
                      <a:pt x="924058" y="139329"/>
                    </a:cubicBezTo>
                    <a:cubicBezTo>
                      <a:pt x="918363" y="140052"/>
                      <a:pt x="911657" y="140414"/>
                      <a:pt x="903942" y="140414"/>
                    </a:cubicBezTo>
                    <a:cubicBezTo>
                      <a:pt x="896485" y="140487"/>
                      <a:pt x="889315" y="139055"/>
                      <a:pt x="882432" y="136120"/>
                    </a:cubicBezTo>
                    <a:cubicBezTo>
                      <a:pt x="875550" y="133184"/>
                      <a:pt x="869884" y="128308"/>
                      <a:pt x="865435" y="121491"/>
                    </a:cubicBezTo>
                    <a:cubicBezTo>
                      <a:pt x="860985" y="114673"/>
                      <a:pt x="858683" y="105478"/>
                      <a:pt x="858528" y="93906"/>
                    </a:cubicBezTo>
                    <a:lnTo>
                      <a:pt x="858528" y="81253"/>
                    </a:lnTo>
                    <a:cubicBezTo>
                      <a:pt x="858637" y="66517"/>
                      <a:pt x="862669" y="54941"/>
                      <a:pt x="870625" y="46526"/>
                    </a:cubicBezTo>
                    <a:cubicBezTo>
                      <a:pt x="878580" y="38110"/>
                      <a:pt x="889807" y="33822"/>
                      <a:pt x="904304" y="33661"/>
                    </a:cubicBezTo>
                    <a:close/>
                    <a:moveTo>
                      <a:pt x="799529" y="33661"/>
                    </a:moveTo>
                    <a:cubicBezTo>
                      <a:pt x="814376" y="33935"/>
                      <a:pt x="825534" y="38449"/>
                      <a:pt x="833004" y="47204"/>
                    </a:cubicBezTo>
                    <a:cubicBezTo>
                      <a:pt x="840473" y="55958"/>
                      <a:pt x="844211" y="67308"/>
                      <a:pt x="844218" y="81253"/>
                    </a:cubicBezTo>
                    <a:lnTo>
                      <a:pt x="844218" y="91737"/>
                    </a:lnTo>
                    <a:cubicBezTo>
                      <a:pt x="844207" y="93104"/>
                      <a:pt x="843868" y="94166"/>
                      <a:pt x="843201" y="94923"/>
                    </a:cubicBezTo>
                    <a:cubicBezTo>
                      <a:pt x="842534" y="95679"/>
                      <a:pt x="841607" y="96064"/>
                      <a:pt x="840421" y="96075"/>
                    </a:cubicBezTo>
                    <a:lnTo>
                      <a:pt x="782687" y="96075"/>
                    </a:lnTo>
                    <a:lnTo>
                      <a:pt x="782687" y="96437"/>
                    </a:lnTo>
                    <a:cubicBezTo>
                      <a:pt x="782570" y="101778"/>
                      <a:pt x="783890" y="106360"/>
                      <a:pt x="786648" y="110184"/>
                    </a:cubicBezTo>
                    <a:cubicBezTo>
                      <a:pt x="789406" y="114008"/>
                      <a:pt x="794304" y="116008"/>
                      <a:pt x="801340" y="116186"/>
                    </a:cubicBezTo>
                    <a:cubicBezTo>
                      <a:pt x="807327" y="116163"/>
                      <a:pt x="813639" y="115982"/>
                      <a:pt x="820276" y="115642"/>
                    </a:cubicBezTo>
                    <a:cubicBezTo>
                      <a:pt x="826914" y="115302"/>
                      <a:pt x="832182" y="114940"/>
                      <a:pt x="836081" y="114555"/>
                    </a:cubicBezTo>
                    <a:cubicBezTo>
                      <a:pt x="836262" y="114555"/>
                      <a:pt x="836443" y="114555"/>
                      <a:pt x="836623" y="114555"/>
                    </a:cubicBezTo>
                    <a:cubicBezTo>
                      <a:pt x="837637" y="114551"/>
                      <a:pt x="838458" y="114785"/>
                      <a:pt x="839087" y="115257"/>
                    </a:cubicBezTo>
                    <a:cubicBezTo>
                      <a:pt x="839716" y="115728"/>
                      <a:pt x="840040" y="116460"/>
                      <a:pt x="840059" y="117451"/>
                    </a:cubicBezTo>
                    <a:lnTo>
                      <a:pt x="840059" y="131193"/>
                    </a:lnTo>
                    <a:cubicBezTo>
                      <a:pt x="840093" y="132616"/>
                      <a:pt x="839844" y="133701"/>
                      <a:pt x="839313" y="134447"/>
                    </a:cubicBezTo>
                    <a:cubicBezTo>
                      <a:pt x="838782" y="135193"/>
                      <a:pt x="837765" y="135735"/>
                      <a:pt x="836262" y="136074"/>
                    </a:cubicBezTo>
                    <a:cubicBezTo>
                      <a:pt x="830638" y="137521"/>
                      <a:pt x="824978" y="138606"/>
                      <a:pt x="819283" y="139329"/>
                    </a:cubicBezTo>
                    <a:cubicBezTo>
                      <a:pt x="813587" y="140052"/>
                      <a:pt x="806882" y="140414"/>
                      <a:pt x="799167" y="140414"/>
                    </a:cubicBezTo>
                    <a:cubicBezTo>
                      <a:pt x="791710" y="140487"/>
                      <a:pt x="784540" y="139055"/>
                      <a:pt x="777657" y="136120"/>
                    </a:cubicBezTo>
                    <a:cubicBezTo>
                      <a:pt x="770774" y="133184"/>
                      <a:pt x="765109" y="128308"/>
                      <a:pt x="760660" y="121491"/>
                    </a:cubicBezTo>
                    <a:cubicBezTo>
                      <a:pt x="756211" y="114673"/>
                      <a:pt x="753908" y="105478"/>
                      <a:pt x="753753" y="93906"/>
                    </a:cubicBezTo>
                    <a:lnTo>
                      <a:pt x="753753" y="81253"/>
                    </a:lnTo>
                    <a:cubicBezTo>
                      <a:pt x="753862" y="66517"/>
                      <a:pt x="757894" y="54941"/>
                      <a:pt x="765850" y="46526"/>
                    </a:cubicBezTo>
                    <a:cubicBezTo>
                      <a:pt x="773805" y="38110"/>
                      <a:pt x="785032" y="33822"/>
                      <a:pt x="799529" y="33661"/>
                    </a:cubicBezTo>
                    <a:close/>
                    <a:moveTo>
                      <a:pt x="733463" y="33650"/>
                    </a:moveTo>
                    <a:cubicBezTo>
                      <a:pt x="734485" y="33676"/>
                      <a:pt x="735337" y="34031"/>
                      <a:pt x="736020" y="34713"/>
                    </a:cubicBezTo>
                    <a:cubicBezTo>
                      <a:pt x="736702" y="35395"/>
                      <a:pt x="737056" y="36248"/>
                      <a:pt x="737083" y="37269"/>
                    </a:cubicBezTo>
                    <a:lnTo>
                      <a:pt x="737083" y="54462"/>
                    </a:lnTo>
                    <a:cubicBezTo>
                      <a:pt x="737072" y="55318"/>
                      <a:pt x="736823" y="56094"/>
                      <a:pt x="736336" y="56792"/>
                    </a:cubicBezTo>
                    <a:cubicBezTo>
                      <a:pt x="735850" y="57489"/>
                      <a:pt x="735194" y="57859"/>
                      <a:pt x="734368" y="57900"/>
                    </a:cubicBezTo>
                    <a:lnTo>
                      <a:pt x="732921" y="57900"/>
                    </a:lnTo>
                    <a:cubicBezTo>
                      <a:pt x="728487" y="57938"/>
                      <a:pt x="724324" y="58541"/>
                      <a:pt x="720433" y="59710"/>
                    </a:cubicBezTo>
                    <a:cubicBezTo>
                      <a:pt x="716542" y="60879"/>
                      <a:pt x="712923" y="62387"/>
                      <a:pt x="709575" y="64235"/>
                    </a:cubicBezTo>
                    <a:lnTo>
                      <a:pt x="709575" y="134996"/>
                    </a:lnTo>
                    <a:cubicBezTo>
                      <a:pt x="709548" y="136025"/>
                      <a:pt x="709194" y="136907"/>
                      <a:pt x="708511" y="137643"/>
                    </a:cubicBezTo>
                    <a:cubicBezTo>
                      <a:pt x="707829" y="138378"/>
                      <a:pt x="706977" y="138762"/>
                      <a:pt x="705955" y="138796"/>
                    </a:cubicBezTo>
                    <a:lnTo>
                      <a:pt x="684057" y="138796"/>
                    </a:lnTo>
                    <a:cubicBezTo>
                      <a:pt x="683028" y="138762"/>
                      <a:pt x="682146" y="138378"/>
                      <a:pt x="681410" y="137643"/>
                    </a:cubicBezTo>
                    <a:cubicBezTo>
                      <a:pt x="680675" y="136907"/>
                      <a:pt x="680291" y="136025"/>
                      <a:pt x="680257" y="134996"/>
                    </a:cubicBezTo>
                    <a:lnTo>
                      <a:pt x="680257" y="38717"/>
                    </a:lnTo>
                    <a:cubicBezTo>
                      <a:pt x="680283" y="37695"/>
                      <a:pt x="680638" y="36843"/>
                      <a:pt x="681320" y="36161"/>
                    </a:cubicBezTo>
                    <a:cubicBezTo>
                      <a:pt x="682002" y="35478"/>
                      <a:pt x="682854" y="35124"/>
                      <a:pt x="683876" y="35098"/>
                    </a:cubicBezTo>
                    <a:lnTo>
                      <a:pt x="705412" y="35098"/>
                    </a:lnTo>
                    <a:cubicBezTo>
                      <a:pt x="706434" y="35124"/>
                      <a:pt x="707286" y="35478"/>
                      <a:pt x="707969" y="36161"/>
                    </a:cubicBezTo>
                    <a:cubicBezTo>
                      <a:pt x="708651" y="36843"/>
                      <a:pt x="709005" y="37695"/>
                      <a:pt x="709032" y="38717"/>
                    </a:cubicBezTo>
                    <a:lnTo>
                      <a:pt x="709032" y="42337"/>
                    </a:lnTo>
                    <a:cubicBezTo>
                      <a:pt x="712436" y="39520"/>
                      <a:pt x="716259" y="37371"/>
                      <a:pt x="720501" y="35889"/>
                    </a:cubicBezTo>
                    <a:cubicBezTo>
                      <a:pt x="724743" y="34408"/>
                      <a:pt x="729063" y="33661"/>
                      <a:pt x="733463" y="33650"/>
                    </a:cubicBezTo>
                    <a:close/>
                    <a:moveTo>
                      <a:pt x="1333030" y="2714"/>
                    </a:moveTo>
                    <a:lnTo>
                      <a:pt x="1341705" y="2714"/>
                    </a:lnTo>
                    <a:cubicBezTo>
                      <a:pt x="1342725" y="2741"/>
                      <a:pt x="1343576" y="3093"/>
                      <a:pt x="1344257" y="3771"/>
                    </a:cubicBezTo>
                    <a:cubicBezTo>
                      <a:pt x="1344939" y="4449"/>
                      <a:pt x="1345293" y="5296"/>
                      <a:pt x="1345319" y="6311"/>
                    </a:cubicBezTo>
                    <a:lnTo>
                      <a:pt x="1345319" y="81606"/>
                    </a:lnTo>
                    <a:lnTo>
                      <a:pt x="1381514" y="40890"/>
                    </a:lnTo>
                    <a:cubicBezTo>
                      <a:pt x="1382027" y="40272"/>
                      <a:pt x="1382540" y="39845"/>
                      <a:pt x="1383052" y="39609"/>
                    </a:cubicBezTo>
                    <a:cubicBezTo>
                      <a:pt x="1383565" y="39372"/>
                      <a:pt x="1384259" y="39260"/>
                      <a:pt x="1385133" y="39271"/>
                    </a:cubicBezTo>
                    <a:lnTo>
                      <a:pt x="1397802" y="39271"/>
                    </a:lnTo>
                    <a:cubicBezTo>
                      <a:pt x="1398707" y="39286"/>
                      <a:pt x="1399385" y="39481"/>
                      <a:pt x="1399838" y="39856"/>
                    </a:cubicBezTo>
                    <a:cubicBezTo>
                      <a:pt x="1400290" y="40230"/>
                      <a:pt x="1400516" y="40695"/>
                      <a:pt x="1400516" y="41250"/>
                    </a:cubicBezTo>
                    <a:cubicBezTo>
                      <a:pt x="1400486" y="41999"/>
                      <a:pt x="1400185" y="42659"/>
                      <a:pt x="1399611" y="43230"/>
                    </a:cubicBezTo>
                    <a:lnTo>
                      <a:pt x="1359797" y="86313"/>
                    </a:lnTo>
                    <a:lnTo>
                      <a:pt x="1399973" y="134826"/>
                    </a:lnTo>
                    <a:cubicBezTo>
                      <a:pt x="1400154" y="135018"/>
                      <a:pt x="1400290" y="135265"/>
                      <a:pt x="1400381" y="135569"/>
                    </a:cubicBezTo>
                    <a:cubicBezTo>
                      <a:pt x="1400471" y="135873"/>
                      <a:pt x="1400516" y="136165"/>
                      <a:pt x="1400516" y="136446"/>
                    </a:cubicBezTo>
                    <a:cubicBezTo>
                      <a:pt x="1400513" y="137095"/>
                      <a:pt x="1400339" y="137642"/>
                      <a:pt x="1399996" y="138088"/>
                    </a:cubicBezTo>
                    <a:cubicBezTo>
                      <a:pt x="1399653" y="138534"/>
                      <a:pt x="1399163" y="138766"/>
                      <a:pt x="1398526" y="138785"/>
                    </a:cubicBezTo>
                    <a:lnTo>
                      <a:pt x="1385495" y="138785"/>
                    </a:lnTo>
                    <a:cubicBezTo>
                      <a:pt x="1384541" y="138800"/>
                      <a:pt x="1383780" y="138635"/>
                      <a:pt x="1383211" y="138290"/>
                    </a:cubicBezTo>
                    <a:cubicBezTo>
                      <a:pt x="1382641" y="137945"/>
                      <a:pt x="1382015" y="137331"/>
                      <a:pt x="1381333" y="136446"/>
                    </a:cubicBezTo>
                    <a:lnTo>
                      <a:pt x="1345319" y="91925"/>
                    </a:lnTo>
                    <a:lnTo>
                      <a:pt x="1345319" y="135187"/>
                    </a:lnTo>
                    <a:cubicBezTo>
                      <a:pt x="1345293" y="136203"/>
                      <a:pt x="1344939" y="137050"/>
                      <a:pt x="1344257" y="137728"/>
                    </a:cubicBezTo>
                    <a:cubicBezTo>
                      <a:pt x="1343576" y="138406"/>
                      <a:pt x="1342725" y="138759"/>
                      <a:pt x="1341705" y="138785"/>
                    </a:cubicBezTo>
                    <a:lnTo>
                      <a:pt x="1333030" y="138785"/>
                    </a:lnTo>
                    <a:cubicBezTo>
                      <a:pt x="1332010" y="138759"/>
                      <a:pt x="1331159" y="138406"/>
                      <a:pt x="1330477" y="137728"/>
                    </a:cubicBezTo>
                    <a:cubicBezTo>
                      <a:pt x="1329796" y="137050"/>
                      <a:pt x="1329442" y="136203"/>
                      <a:pt x="1329416" y="135187"/>
                    </a:cubicBezTo>
                    <a:lnTo>
                      <a:pt x="1329416" y="6311"/>
                    </a:lnTo>
                    <a:cubicBezTo>
                      <a:pt x="1329442" y="5296"/>
                      <a:pt x="1329796" y="4449"/>
                      <a:pt x="1330477" y="3771"/>
                    </a:cubicBezTo>
                    <a:cubicBezTo>
                      <a:pt x="1331159" y="3093"/>
                      <a:pt x="1332010" y="2741"/>
                      <a:pt x="1333030" y="2714"/>
                    </a:cubicBezTo>
                    <a:close/>
                    <a:moveTo>
                      <a:pt x="1026642" y="0"/>
                    </a:moveTo>
                    <a:lnTo>
                      <a:pt x="1048523" y="0"/>
                    </a:lnTo>
                    <a:cubicBezTo>
                      <a:pt x="1049551" y="26"/>
                      <a:pt x="1050433" y="378"/>
                      <a:pt x="1051167" y="1056"/>
                    </a:cubicBezTo>
                    <a:cubicBezTo>
                      <a:pt x="1051902" y="1734"/>
                      <a:pt x="1052287" y="2581"/>
                      <a:pt x="1052320" y="3597"/>
                    </a:cubicBezTo>
                    <a:lnTo>
                      <a:pt x="1052320" y="130469"/>
                    </a:lnTo>
                    <a:cubicBezTo>
                      <a:pt x="1052392" y="131886"/>
                      <a:pt x="1052068" y="132986"/>
                      <a:pt x="1051348" y="133769"/>
                    </a:cubicBezTo>
                    <a:cubicBezTo>
                      <a:pt x="1050629" y="134553"/>
                      <a:pt x="1049084" y="135201"/>
                      <a:pt x="1046714" y="135713"/>
                    </a:cubicBezTo>
                    <a:cubicBezTo>
                      <a:pt x="1041471" y="137016"/>
                      <a:pt x="1035502" y="138116"/>
                      <a:pt x="1028809" y="139012"/>
                    </a:cubicBezTo>
                    <a:cubicBezTo>
                      <a:pt x="1022115" y="139909"/>
                      <a:pt x="1015237" y="140376"/>
                      <a:pt x="1008174" y="140414"/>
                    </a:cubicBezTo>
                    <a:cubicBezTo>
                      <a:pt x="993455" y="140316"/>
                      <a:pt x="982221" y="136262"/>
                      <a:pt x="974473" y="128251"/>
                    </a:cubicBezTo>
                    <a:cubicBezTo>
                      <a:pt x="966724" y="120240"/>
                      <a:pt x="962820" y="108856"/>
                      <a:pt x="962760" y="94098"/>
                    </a:cubicBezTo>
                    <a:lnTo>
                      <a:pt x="962760" y="79977"/>
                    </a:lnTo>
                    <a:cubicBezTo>
                      <a:pt x="962741" y="65615"/>
                      <a:pt x="966487" y="54344"/>
                      <a:pt x="973998" y="46163"/>
                    </a:cubicBezTo>
                    <a:cubicBezTo>
                      <a:pt x="981509" y="37982"/>
                      <a:pt x="992901" y="33815"/>
                      <a:pt x="1008174" y="33661"/>
                    </a:cubicBezTo>
                    <a:cubicBezTo>
                      <a:pt x="1010050" y="33669"/>
                      <a:pt x="1012321" y="33789"/>
                      <a:pt x="1014989" y="34023"/>
                    </a:cubicBezTo>
                    <a:cubicBezTo>
                      <a:pt x="1017656" y="34256"/>
                      <a:pt x="1020335" y="34558"/>
                      <a:pt x="1023025" y="34927"/>
                    </a:cubicBezTo>
                    <a:lnTo>
                      <a:pt x="1023025" y="3597"/>
                    </a:lnTo>
                    <a:cubicBezTo>
                      <a:pt x="1023051" y="2581"/>
                      <a:pt x="1023406" y="1734"/>
                      <a:pt x="1024088" y="1056"/>
                    </a:cubicBezTo>
                    <a:cubicBezTo>
                      <a:pt x="1024769" y="378"/>
                      <a:pt x="1025621" y="26"/>
                      <a:pt x="1026642" y="0"/>
                    </a:cubicBezTo>
                    <a:close/>
                    <a:moveTo>
                      <a:pt x="579291" y="0"/>
                    </a:moveTo>
                    <a:lnTo>
                      <a:pt x="601171" y="0"/>
                    </a:lnTo>
                    <a:cubicBezTo>
                      <a:pt x="602192" y="26"/>
                      <a:pt x="603044" y="378"/>
                      <a:pt x="603726" y="1056"/>
                    </a:cubicBezTo>
                    <a:cubicBezTo>
                      <a:pt x="604408" y="1734"/>
                      <a:pt x="604762" y="2581"/>
                      <a:pt x="604788" y="3597"/>
                    </a:cubicBezTo>
                    <a:lnTo>
                      <a:pt x="604788" y="34927"/>
                    </a:lnTo>
                    <a:cubicBezTo>
                      <a:pt x="607479" y="34558"/>
                      <a:pt x="610157" y="34256"/>
                      <a:pt x="612825" y="34023"/>
                    </a:cubicBezTo>
                    <a:cubicBezTo>
                      <a:pt x="615493" y="33789"/>
                      <a:pt x="617764" y="33669"/>
                      <a:pt x="619639" y="33661"/>
                    </a:cubicBezTo>
                    <a:cubicBezTo>
                      <a:pt x="634913" y="33815"/>
                      <a:pt x="646305" y="37982"/>
                      <a:pt x="653816" y="46163"/>
                    </a:cubicBezTo>
                    <a:cubicBezTo>
                      <a:pt x="661327" y="54344"/>
                      <a:pt x="665072" y="65615"/>
                      <a:pt x="665053" y="79977"/>
                    </a:cubicBezTo>
                    <a:lnTo>
                      <a:pt x="665053" y="94098"/>
                    </a:lnTo>
                    <a:cubicBezTo>
                      <a:pt x="664993" y="108856"/>
                      <a:pt x="661089" y="120240"/>
                      <a:pt x="653341" y="128251"/>
                    </a:cubicBezTo>
                    <a:cubicBezTo>
                      <a:pt x="645593" y="136262"/>
                      <a:pt x="634359" y="140316"/>
                      <a:pt x="619639" y="140414"/>
                    </a:cubicBezTo>
                    <a:cubicBezTo>
                      <a:pt x="612577" y="140376"/>
                      <a:pt x="605698" y="139909"/>
                      <a:pt x="599005" y="139012"/>
                    </a:cubicBezTo>
                    <a:cubicBezTo>
                      <a:pt x="592311" y="138116"/>
                      <a:pt x="586343" y="137016"/>
                      <a:pt x="581099" y="135713"/>
                    </a:cubicBezTo>
                    <a:cubicBezTo>
                      <a:pt x="578729" y="135201"/>
                      <a:pt x="577185" y="134553"/>
                      <a:pt x="576465" y="133769"/>
                    </a:cubicBezTo>
                    <a:cubicBezTo>
                      <a:pt x="575745" y="132986"/>
                      <a:pt x="575421" y="131886"/>
                      <a:pt x="575493" y="130469"/>
                    </a:cubicBezTo>
                    <a:lnTo>
                      <a:pt x="575493" y="3597"/>
                    </a:lnTo>
                    <a:cubicBezTo>
                      <a:pt x="575527" y="2581"/>
                      <a:pt x="575911" y="1734"/>
                      <a:pt x="576646" y="1056"/>
                    </a:cubicBezTo>
                    <a:cubicBezTo>
                      <a:pt x="577381" y="378"/>
                      <a:pt x="578262" y="26"/>
                      <a:pt x="579291" y="0"/>
                    </a:cubicBezTo>
                    <a:close/>
                    <a:moveTo>
                      <a:pt x="531342" y="0"/>
                    </a:moveTo>
                    <a:lnTo>
                      <a:pt x="553223" y="0"/>
                    </a:lnTo>
                    <a:cubicBezTo>
                      <a:pt x="554251" y="26"/>
                      <a:pt x="555133" y="378"/>
                      <a:pt x="555868" y="1056"/>
                    </a:cubicBezTo>
                    <a:cubicBezTo>
                      <a:pt x="556602" y="1734"/>
                      <a:pt x="556987" y="2581"/>
                      <a:pt x="557020" y="3597"/>
                    </a:cubicBezTo>
                    <a:lnTo>
                      <a:pt x="557020" y="130469"/>
                    </a:lnTo>
                    <a:cubicBezTo>
                      <a:pt x="557092" y="131886"/>
                      <a:pt x="556768" y="132986"/>
                      <a:pt x="556048" y="133769"/>
                    </a:cubicBezTo>
                    <a:cubicBezTo>
                      <a:pt x="555329" y="134553"/>
                      <a:pt x="553784" y="135201"/>
                      <a:pt x="551414" y="135713"/>
                    </a:cubicBezTo>
                    <a:cubicBezTo>
                      <a:pt x="546171" y="137016"/>
                      <a:pt x="540202" y="138116"/>
                      <a:pt x="533509" y="139012"/>
                    </a:cubicBezTo>
                    <a:cubicBezTo>
                      <a:pt x="526815" y="139909"/>
                      <a:pt x="519937" y="140376"/>
                      <a:pt x="512874" y="140414"/>
                    </a:cubicBezTo>
                    <a:cubicBezTo>
                      <a:pt x="498155" y="140316"/>
                      <a:pt x="486921" y="136262"/>
                      <a:pt x="479173" y="128251"/>
                    </a:cubicBezTo>
                    <a:cubicBezTo>
                      <a:pt x="471424" y="120240"/>
                      <a:pt x="467520" y="108856"/>
                      <a:pt x="467461" y="94098"/>
                    </a:cubicBezTo>
                    <a:lnTo>
                      <a:pt x="467461" y="79977"/>
                    </a:lnTo>
                    <a:cubicBezTo>
                      <a:pt x="467441" y="65615"/>
                      <a:pt x="471187" y="54344"/>
                      <a:pt x="478698" y="46163"/>
                    </a:cubicBezTo>
                    <a:cubicBezTo>
                      <a:pt x="486209" y="37982"/>
                      <a:pt x="497601" y="33815"/>
                      <a:pt x="512874" y="33661"/>
                    </a:cubicBezTo>
                    <a:cubicBezTo>
                      <a:pt x="514750" y="33669"/>
                      <a:pt x="517021" y="33789"/>
                      <a:pt x="519689" y="34023"/>
                    </a:cubicBezTo>
                    <a:cubicBezTo>
                      <a:pt x="522356" y="34256"/>
                      <a:pt x="525035" y="34558"/>
                      <a:pt x="527725" y="34927"/>
                    </a:cubicBezTo>
                    <a:lnTo>
                      <a:pt x="527725" y="3597"/>
                    </a:lnTo>
                    <a:cubicBezTo>
                      <a:pt x="527752" y="2581"/>
                      <a:pt x="528106" y="1734"/>
                      <a:pt x="528788" y="1056"/>
                    </a:cubicBezTo>
                    <a:cubicBezTo>
                      <a:pt x="529469" y="378"/>
                      <a:pt x="530321" y="26"/>
                      <a:pt x="531342" y="0"/>
                    </a:cubicBezTo>
                    <a:close/>
                  </a:path>
                </a:pathLst>
              </a:custGeom>
              <a:solidFill>
                <a:schemeClr val="bg1">
                  <a:lumMod val="75000"/>
                </a:schemeClr>
              </a:solidFill>
              <a:ln>
                <a:noFill/>
              </a:ln>
              <a:effectLst/>
            </p:spPr>
            <p:txBody>
              <a:bodyPr/>
              <a:lstStyle>
                <a:defPPr>
                  <a:defRPr lang="ko-KR"/>
                </a:defPPr>
                <a:lvl1pPr>
                  <a:defRPr sz="900" b="1">
                    <a:solidFill>
                      <a:schemeClr val="tx1">
                        <a:lumMod val="75000"/>
                        <a:lumOff val="25000"/>
                      </a:schemeClr>
                    </a:solidFill>
                    <a:latin typeface="나눔고딕" panose="020D0604000000000000" pitchFamily="50" charset="-127"/>
                    <a:ea typeface="나눔고딕" panose="020D0604000000000000" pitchFamily="50" charset="-127"/>
                  </a:defRPr>
                </a:lvl1pPr>
              </a:lstStyle>
              <a:p>
                <a:pPr>
                  <a:defRPr/>
                </a:pPr>
                <a:endParaRPr lang="en-US" altLang="ko-KR" sz="1400" b="0" dirty="0">
                  <a:solidFill>
                    <a:schemeClr val="bg1">
                      <a:lumMod val="75000"/>
                    </a:schemeClr>
                  </a:solidFill>
                  <a:latin typeface="NeoSans" panose="02000506020000020004" pitchFamily="50" charset="0"/>
                  <a:ea typeface="맑은 고딕" panose="020B0503020000020004" pitchFamily="50" charset="-127"/>
                </a:endParaRPr>
              </a:p>
            </p:txBody>
          </p:sp>
          <p:sp>
            <p:nvSpPr>
              <p:cNvPr id="63" name="TextBox 62"/>
              <p:cNvSpPr txBox="1"/>
              <p:nvPr/>
            </p:nvSpPr>
            <p:spPr>
              <a:xfrm>
                <a:off x="4513103" y="5135563"/>
                <a:ext cx="368274" cy="96837"/>
              </a:xfrm>
              <a:custGeom>
                <a:avLst/>
                <a:gdLst/>
                <a:ahLst/>
                <a:cxnLst/>
                <a:rect l="l" t="t" r="r" b="b"/>
                <a:pathLst>
                  <a:path w="369046" h="97441">
                    <a:moveTo>
                      <a:pt x="204225" y="66113"/>
                    </a:moveTo>
                    <a:lnTo>
                      <a:pt x="217008" y="66113"/>
                    </a:lnTo>
                    <a:lnTo>
                      <a:pt x="217008" y="84658"/>
                    </a:lnTo>
                    <a:lnTo>
                      <a:pt x="270338" y="84658"/>
                    </a:lnTo>
                    <a:lnTo>
                      <a:pt x="270338" y="95660"/>
                    </a:lnTo>
                    <a:lnTo>
                      <a:pt x="204225" y="95660"/>
                    </a:lnTo>
                    <a:close/>
                    <a:moveTo>
                      <a:pt x="352911" y="63599"/>
                    </a:moveTo>
                    <a:lnTo>
                      <a:pt x="352911" y="74286"/>
                    </a:lnTo>
                    <a:cubicBezTo>
                      <a:pt x="349209" y="74844"/>
                      <a:pt x="345297" y="75298"/>
                      <a:pt x="341176" y="75648"/>
                    </a:cubicBezTo>
                    <a:cubicBezTo>
                      <a:pt x="337055" y="75997"/>
                      <a:pt x="332864" y="76311"/>
                      <a:pt x="328603" y="76591"/>
                    </a:cubicBezTo>
                    <a:cubicBezTo>
                      <a:pt x="324342" y="76870"/>
                      <a:pt x="320099" y="77062"/>
                      <a:pt x="315873" y="77167"/>
                    </a:cubicBezTo>
                    <a:cubicBezTo>
                      <a:pt x="311647" y="77272"/>
                      <a:pt x="307648" y="77324"/>
                      <a:pt x="303876" y="77324"/>
                    </a:cubicBezTo>
                    <a:lnTo>
                      <a:pt x="287217" y="77324"/>
                    </a:lnTo>
                    <a:lnTo>
                      <a:pt x="287217" y="66323"/>
                    </a:lnTo>
                    <a:lnTo>
                      <a:pt x="303771" y="66323"/>
                    </a:lnTo>
                    <a:cubicBezTo>
                      <a:pt x="307334" y="66323"/>
                      <a:pt x="311193" y="66270"/>
                      <a:pt x="315349" y="66166"/>
                    </a:cubicBezTo>
                    <a:cubicBezTo>
                      <a:pt x="319505" y="66061"/>
                      <a:pt x="323731" y="65904"/>
                      <a:pt x="328027" y="65694"/>
                    </a:cubicBezTo>
                    <a:cubicBezTo>
                      <a:pt x="332322" y="65484"/>
                      <a:pt x="336583" y="65205"/>
                      <a:pt x="340809" y="64856"/>
                    </a:cubicBezTo>
                    <a:cubicBezTo>
                      <a:pt x="345035" y="64507"/>
                      <a:pt x="349069" y="64087"/>
                      <a:pt x="352911" y="63599"/>
                    </a:cubicBezTo>
                    <a:close/>
                    <a:moveTo>
                      <a:pt x="109290" y="61398"/>
                    </a:moveTo>
                    <a:lnTo>
                      <a:pt x="171840" y="61398"/>
                    </a:lnTo>
                    <a:lnTo>
                      <a:pt x="171840" y="97441"/>
                    </a:lnTo>
                    <a:lnTo>
                      <a:pt x="158953" y="97441"/>
                    </a:lnTo>
                    <a:lnTo>
                      <a:pt x="158953" y="72085"/>
                    </a:lnTo>
                    <a:lnTo>
                      <a:pt x="109290" y="72085"/>
                    </a:lnTo>
                    <a:close/>
                    <a:moveTo>
                      <a:pt x="189766" y="46415"/>
                    </a:moveTo>
                    <a:lnTo>
                      <a:pt x="281549" y="46415"/>
                    </a:lnTo>
                    <a:lnTo>
                      <a:pt x="281549" y="57312"/>
                    </a:lnTo>
                    <a:lnTo>
                      <a:pt x="244354" y="57312"/>
                    </a:lnTo>
                    <a:lnTo>
                      <a:pt x="244354" y="75543"/>
                    </a:lnTo>
                    <a:lnTo>
                      <a:pt x="231048" y="75543"/>
                    </a:lnTo>
                    <a:lnTo>
                      <a:pt x="231048" y="57312"/>
                    </a:lnTo>
                    <a:lnTo>
                      <a:pt x="189766" y="57312"/>
                    </a:lnTo>
                    <a:close/>
                    <a:moveTo>
                      <a:pt x="318859" y="17078"/>
                    </a:moveTo>
                    <a:cubicBezTo>
                      <a:pt x="314947" y="17078"/>
                      <a:pt x="311909" y="18266"/>
                      <a:pt x="309743" y="20641"/>
                    </a:cubicBezTo>
                    <a:cubicBezTo>
                      <a:pt x="307578" y="23016"/>
                      <a:pt x="306495" y="26403"/>
                      <a:pt x="306495" y="30804"/>
                    </a:cubicBezTo>
                    <a:cubicBezTo>
                      <a:pt x="306495" y="35204"/>
                      <a:pt x="307578" y="38610"/>
                      <a:pt x="309743" y="41020"/>
                    </a:cubicBezTo>
                    <a:cubicBezTo>
                      <a:pt x="311909" y="43429"/>
                      <a:pt x="314947" y="44634"/>
                      <a:pt x="318859" y="44634"/>
                    </a:cubicBezTo>
                    <a:cubicBezTo>
                      <a:pt x="322631" y="44634"/>
                      <a:pt x="325617" y="43429"/>
                      <a:pt x="327817" y="41020"/>
                    </a:cubicBezTo>
                    <a:cubicBezTo>
                      <a:pt x="330017" y="38610"/>
                      <a:pt x="331117" y="35204"/>
                      <a:pt x="331117" y="30804"/>
                    </a:cubicBezTo>
                    <a:cubicBezTo>
                      <a:pt x="331117" y="26403"/>
                      <a:pt x="330017" y="23016"/>
                      <a:pt x="327817" y="20641"/>
                    </a:cubicBezTo>
                    <a:cubicBezTo>
                      <a:pt x="325617" y="18266"/>
                      <a:pt x="322631" y="17078"/>
                      <a:pt x="318859" y="17078"/>
                    </a:cubicBezTo>
                    <a:close/>
                    <a:moveTo>
                      <a:pt x="217741" y="13411"/>
                    </a:moveTo>
                    <a:lnTo>
                      <a:pt x="217741" y="27975"/>
                    </a:lnTo>
                    <a:lnTo>
                      <a:pt x="254098" y="27975"/>
                    </a:lnTo>
                    <a:lnTo>
                      <a:pt x="254098" y="13411"/>
                    </a:lnTo>
                    <a:close/>
                    <a:moveTo>
                      <a:pt x="318859" y="6287"/>
                    </a:moveTo>
                    <a:cubicBezTo>
                      <a:pt x="322840" y="6287"/>
                      <a:pt x="326420" y="6933"/>
                      <a:pt x="329598" y="8225"/>
                    </a:cubicBezTo>
                    <a:cubicBezTo>
                      <a:pt x="332776" y="9517"/>
                      <a:pt x="335448" y="11281"/>
                      <a:pt x="337613" y="13516"/>
                    </a:cubicBezTo>
                    <a:cubicBezTo>
                      <a:pt x="339779" y="15751"/>
                      <a:pt x="341438" y="18353"/>
                      <a:pt x="342590" y="21322"/>
                    </a:cubicBezTo>
                    <a:cubicBezTo>
                      <a:pt x="343743" y="24290"/>
                      <a:pt x="344319" y="27451"/>
                      <a:pt x="344319" y="30804"/>
                    </a:cubicBezTo>
                    <a:cubicBezTo>
                      <a:pt x="344319" y="34087"/>
                      <a:pt x="343743" y="37213"/>
                      <a:pt x="342590" y="40181"/>
                    </a:cubicBezTo>
                    <a:cubicBezTo>
                      <a:pt x="341438" y="43150"/>
                      <a:pt x="339779" y="45752"/>
                      <a:pt x="337613" y="47987"/>
                    </a:cubicBezTo>
                    <a:cubicBezTo>
                      <a:pt x="335448" y="50222"/>
                      <a:pt x="332776" y="52003"/>
                      <a:pt x="329598" y="53331"/>
                    </a:cubicBezTo>
                    <a:cubicBezTo>
                      <a:pt x="326420" y="54658"/>
                      <a:pt x="322840" y="55321"/>
                      <a:pt x="318859" y="55321"/>
                    </a:cubicBezTo>
                    <a:cubicBezTo>
                      <a:pt x="314877" y="55321"/>
                      <a:pt x="311297" y="54658"/>
                      <a:pt x="308119" y="53331"/>
                    </a:cubicBezTo>
                    <a:cubicBezTo>
                      <a:pt x="304941" y="52003"/>
                      <a:pt x="302269" y="50222"/>
                      <a:pt x="300104" y="47987"/>
                    </a:cubicBezTo>
                    <a:cubicBezTo>
                      <a:pt x="297939" y="45752"/>
                      <a:pt x="296280" y="43150"/>
                      <a:pt x="295127" y="40181"/>
                    </a:cubicBezTo>
                    <a:cubicBezTo>
                      <a:pt x="293975" y="37213"/>
                      <a:pt x="293398" y="34087"/>
                      <a:pt x="293398" y="30804"/>
                    </a:cubicBezTo>
                    <a:cubicBezTo>
                      <a:pt x="293398" y="27521"/>
                      <a:pt x="293975" y="24395"/>
                      <a:pt x="295127" y="21427"/>
                    </a:cubicBezTo>
                    <a:cubicBezTo>
                      <a:pt x="296280" y="18458"/>
                      <a:pt x="297939" y="15856"/>
                      <a:pt x="300104" y="13621"/>
                    </a:cubicBezTo>
                    <a:cubicBezTo>
                      <a:pt x="302269" y="11386"/>
                      <a:pt x="304941" y="9604"/>
                      <a:pt x="308119" y="8277"/>
                    </a:cubicBezTo>
                    <a:cubicBezTo>
                      <a:pt x="311297" y="6950"/>
                      <a:pt x="314877" y="6287"/>
                      <a:pt x="318859" y="6287"/>
                    </a:cubicBezTo>
                    <a:close/>
                    <a:moveTo>
                      <a:pt x="144704" y="4086"/>
                    </a:moveTo>
                    <a:cubicBezTo>
                      <a:pt x="144145" y="9325"/>
                      <a:pt x="143097" y="14092"/>
                      <a:pt x="141560" y="18388"/>
                    </a:cubicBezTo>
                    <a:cubicBezTo>
                      <a:pt x="140024" y="22684"/>
                      <a:pt x="138033" y="26683"/>
                      <a:pt x="135588" y="30385"/>
                    </a:cubicBezTo>
                    <a:cubicBezTo>
                      <a:pt x="138592" y="33738"/>
                      <a:pt x="141997" y="36776"/>
                      <a:pt x="145804" y="39500"/>
                    </a:cubicBezTo>
                    <a:cubicBezTo>
                      <a:pt x="149611" y="42224"/>
                      <a:pt x="153400" y="44425"/>
                      <a:pt x="157172" y="46101"/>
                    </a:cubicBezTo>
                    <a:lnTo>
                      <a:pt x="149628" y="55321"/>
                    </a:lnTo>
                    <a:cubicBezTo>
                      <a:pt x="145716" y="53366"/>
                      <a:pt x="142032" y="51008"/>
                      <a:pt x="138574" y="48249"/>
                    </a:cubicBezTo>
                    <a:cubicBezTo>
                      <a:pt x="135117" y="45490"/>
                      <a:pt x="131851" y="42329"/>
                      <a:pt x="128778" y="38767"/>
                    </a:cubicBezTo>
                    <a:cubicBezTo>
                      <a:pt x="125216" y="42539"/>
                      <a:pt x="121164" y="45909"/>
                      <a:pt x="116624" y="48878"/>
                    </a:cubicBezTo>
                    <a:cubicBezTo>
                      <a:pt x="112084" y="51846"/>
                      <a:pt x="107194" y="54623"/>
                      <a:pt x="101955" y="57207"/>
                    </a:cubicBezTo>
                    <a:lnTo>
                      <a:pt x="93888" y="47987"/>
                    </a:lnTo>
                    <a:cubicBezTo>
                      <a:pt x="99266" y="45682"/>
                      <a:pt x="104068" y="43132"/>
                      <a:pt x="108294" y="40338"/>
                    </a:cubicBezTo>
                    <a:cubicBezTo>
                      <a:pt x="112520" y="37544"/>
                      <a:pt x="116118" y="34681"/>
                      <a:pt x="119086" y="31747"/>
                    </a:cubicBezTo>
                    <a:cubicBezTo>
                      <a:pt x="122055" y="28813"/>
                      <a:pt x="124412" y="25914"/>
                      <a:pt x="126159" y="23051"/>
                    </a:cubicBezTo>
                    <a:cubicBezTo>
                      <a:pt x="127905" y="20187"/>
                      <a:pt x="128987" y="17498"/>
                      <a:pt x="129407" y="14983"/>
                    </a:cubicBezTo>
                    <a:cubicBezTo>
                      <a:pt x="126473" y="15123"/>
                      <a:pt x="123574" y="15192"/>
                      <a:pt x="120710" y="15192"/>
                    </a:cubicBezTo>
                    <a:cubicBezTo>
                      <a:pt x="117846" y="15192"/>
                      <a:pt x="114948" y="15192"/>
                      <a:pt x="112014" y="15192"/>
                    </a:cubicBezTo>
                    <a:lnTo>
                      <a:pt x="100489" y="15192"/>
                    </a:lnTo>
                    <a:lnTo>
                      <a:pt x="100489" y="4296"/>
                    </a:lnTo>
                    <a:lnTo>
                      <a:pt x="116414" y="4296"/>
                    </a:lnTo>
                    <a:cubicBezTo>
                      <a:pt x="121094" y="4296"/>
                      <a:pt x="125792" y="4296"/>
                      <a:pt x="130507" y="4296"/>
                    </a:cubicBezTo>
                    <a:cubicBezTo>
                      <a:pt x="135222" y="4296"/>
                      <a:pt x="139954" y="4226"/>
                      <a:pt x="144704" y="4086"/>
                    </a:cubicBezTo>
                    <a:close/>
                    <a:moveTo>
                      <a:pt x="204749" y="2619"/>
                    </a:moveTo>
                    <a:lnTo>
                      <a:pt x="267195" y="2619"/>
                    </a:lnTo>
                    <a:lnTo>
                      <a:pt x="267195" y="38453"/>
                    </a:lnTo>
                    <a:lnTo>
                      <a:pt x="204749" y="38453"/>
                    </a:lnTo>
                    <a:close/>
                    <a:moveTo>
                      <a:pt x="52806" y="1048"/>
                    </a:moveTo>
                    <a:lnTo>
                      <a:pt x="64856" y="1048"/>
                    </a:lnTo>
                    <a:lnTo>
                      <a:pt x="64856" y="94717"/>
                    </a:lnTo>
                    <a:lnTo>
                      <a:pt x="52806" y="94717"/>
                    </a:lnTo>
                    <a:lnTo>
                      <a:pt x="52806" y="65065"/>
                    </a:lnTo>
                    <a:lnTo>
                      <a:pt x="44529" y="73133"/>
                    </a:lnTo>
                    <a:cubicBezTo>
                      <a:pt x="41316" y="70269"/>
                      <a:pt x="38348" y="67178"/>
                      <a:pt x="35623" y="63860"/>
                    </a:cubicBezTo>
                    <a:cubicBezTo>
                      <a:pt x="32899" y="60543"/>
                      <a:pt x="30454" y="56963"/>
                      <a:pt x="28289" y="53121"/>
                    </a:cubicBezTo>
                    <a:cubicBezTo>
                      <a:pt x="25914" y="57102"/>
                      <a:pt x="23173" y="60962"/>
                      <a:pt x="20064" y="64699"/>
                    </a:cubicBezTo>
                    <a:cubicBezTo>
                      <a:pt x="16956" y="68436"/>
                      <a:pt x="13446" y="72155"/>
                      <a:pt x="9534" y="75857"/>
                    </a:cubicBezTo>
                    <a:lnTo>
                      <a:pt x="0" y="68732"/>
                    </a:lnTo>
                    <a:cubicBezTo>
                      <a:pt x="4470" y="64891"/>
                      <a:pt x="8417" y="60892"/>
                      <a:pt x="11839" y="56736"/>
                    </a:cubicBezTo>
                    <a:cubicBezTo>
                      <a:pt x="15262" y="52580"/>
                      <a:pt x="18161" y="48389"/>
                      <a:pt x="20536" y="44163"/>
                    </a:cubicBezTo>
                    <a:cubicBezTo>
                      <a:pt x="22911" y="39937"/>
                      <a:pt x="24762" y="35711"/>
                      <a:pt x="26089" y="31485"/>
                    </a:cubicBezTo>
                    <a:cubicBezTo>
                      <a:pt x="27416" y="27259"/>
                      <a:pt x="28254" y="23155"/>
                      <a:pt x="28603" y="19174"/>
                    </a:cubicBezTo>
                    <a:cubicBezTo>
                      <a:pt x="26298" y="19314"/>
                      <a:pt x="24011" y="19383"/>
                      <a:pt x="21741" y="19383"/>
                    </a:cubicBezTo>
                    <a:cubicBezTo>
                      <a:pt x="19471" y="19383"/>
                      <a:pt x="17218" y="19383"/>
                      <a:pt x="14983" y="19383"/>
                    </a:cubicBezTo>
                    <a:lnTo>
                      <a:pt x="6077" y="19383"/>
                    </a:lnTo>
                    <a:lnTo>
                      <a:pt x="6077" y="8382"/>
                    </a:lnTo>
                    <a:lnTo>
                      <a:pt x="19383" y="8382"/>
                    </a:lnTo>
                    <a:cubicBezTo>
                      <a:pt x="23015" y="8382"/>
                      <a:pt x="26630" y="8382"/>
                      <a:pt x="30227" y="8382"/>
                    </a:cubicBezTo>
                    <a:cubicBezTo>
                      <a:pt x="33825" y="8382"/>
                      <a:pt x="37474" y="8312"/>
                      <a:pt x="41176" y="8173"/>
                    </a:cubicBezTo>
                    <a:cubicBezTo>
                      <a:pt x="41176" y="14040"/>
                      <a:pt x="40583" y="19803"/>
                      <a:pt x="39395" y="25460"/>
                    </a:cubicBezTo>
                    <a:cubicBezTo>
                      <a:pt x="38208" y="31118"/>
                      <a:pt x="36392" y="36776"/>
                      <a:pt x="33947" y="42434"/>
                    </a:cubicBezTo>
                    <a:cubicBezTo>
                      <a:pt x="36182" y="46835"/>
                      <a:pt x="38941" y="50816"/>
                      <a:pt x="42224" y="54378"/>
                    </a:cubicBezTo>
                    <a:cubicBezTo>
                      <a:pt x="45507" y="57941"/>
                      <a:pt x="49035" y="61293"/>
                      <a:pt x="52806" y="64437"/>
                    </a:cubicBezTo>
                    <a:lnTo>
                      <a:pt x="52806" y="44634"/>
                    </a:lnTo>
                    <a:lnTo>
                      <a:pt x="41700" y="44634"/>
                    </a:lnTo>
                    <a:lnTo>
                      <a:pt x="41700" y="33842"/>
                    </a:lnTo>
                    <a:lnTo>
                      <a:pt x="52806" y="33842"/>
                    </a:lnTo>
                    <a:close/>
                    <a:moveTo>
                      <a:pt x="356054" y="0"/>
                    </a:moveTo>
                    <a:lnTo>
                      <a:pt x="369046" y="0"/>
                    </a:lnTo>
                    <a:lnTo>
                      <a:pt x="369046" y="97127"/>
                    </a:lnTo>
                    <a:lnTo>
                      <a:pt x="356054" y="97127"/>
                    </a:lnTo>
                    <a:close/>
                    <a:moveTo>
                      <a:pt x="158953" y="0"/>
                    </a:moveTo>
                    <a:lnTo>
                      <a:pt x="171840" y="0"/>
                    </a:lnTo>
                    <a:lnTo>
                      <a:pt x="171840" y="22422"/>
                    </a:lnTo>
                    <a:lnTo>
                      <a:pt x="186404" y="22422"/>
                    </a:lnTo>
                    <a:lnTo>
                      <a:pt x="186404" y="33319"/>
                    </a:lnTo>
                    <a:lnTo>
                      <a:pt x="171840" y="33319"/>
                    </a:lnTo>
                    <a:lnTo>
                      <a:pt x="171840" y="57207"/>
                    </a:lnTo>
                    <a:lnTo>
                      <a:pt x="158953" y="57207"/>
                    </a:lnTo>
                    <a:close/>
                    <a:moveTo>
                      <a:pt x="71771" y="0"/>
                    </a:moveTo>
                    <a:lnTo>
                      <a:pt x="84029" y="0"/>
                    </a:lnTo>
                    <a:lnTo>
                      <a:pt x="84029" y="97127"/>
                    </a:lnTo>
                    <a:lnTo>
                      <a:pt x="71771" y="97127"/>
                    </a:lnTo>
                    <a:close/>
                  </a:path>
                </a:pathLst>
              </a:custGeom>
              <a:solidFill>
                <a:schemeClr val="bg1">
                  <a:lumMod val="75000"/>
                </a:schemeClr>
              </a:solidFill>
              <a:ln>
                <a:noFill/>
              </a:ln>
              <a:effectLst/>
            </p:spPr>
            <p:txBody>
              <a:bodyPr/>
              <a:lstStyle>
                <a:defPPr>
                  <a:defRPr lang="ko-KR"/>
                </a:defPPr>
                <a:lvl1pPr>
                  <a:defRPr sz="900" b="1">
                    <a:solidFill>
                      <a:schemeClr val="tx1">
                        <a:lumMod val="75000"/>
                        <a:lumOff val="25000"/>
                      </a:schemeClr>
                    </a:solidFill>
                    <a:latin typeface="나눔고딕" panose="020D0604000000000000" pitchFamily="50" charset="-127"/>
                    <a:ea typeface="나눔고딕" panose="020D0604000000000000" pitchFamily="50" charset="-127"/>
                  </a:defRPr>
                </a:lvl1pPr>
              </a:lstStyle>
              <a:p>
                <a:pPr>
                  <a:defRPr/>
                </a:pPr>
                <a:endParaRPr lang="en-US" altLang="ko-KR" sz="800" dirty="0">
                  <a:solidFill>
                    <a:schemeClr val="bg1">
                      <a:lumMod val="75000"/>
                    </a:schemeClr>
                  </a:solidFill>
                  <a:latin typeface="NeoSans" panose="02000506020000020004" pitchFamily="50" charset="0"/>
                  <a:ea typeface="맑은 고딕" panose="020B0503020000020004" pitchFamily="50" charset="-127"/>
                </a:endParaRPr>
              </a:p>
            </p:txBody>
          </p:sp>
          <p:sp>
            <p:nvSpPr>
              <p:cNvPr id="64" name="TextBox 63"/>
              <p:cNvSpPr txBox="1"/>
              <p:nvPr/>
            </p:nvSpPr>
            <p:spPr>
              <a:xfrm>
                <a:off x="4975032" y="5138738"/>
                <a:ext cx="2712846" cy="90487"/>
              </a:xfrm>
              <a:custGeom>
                <a:avLst/>
                <a:gdLst/>
                <a:ahLst/>
                <a:cxnLst/>
                <a:rect l="l" t="t" r="r" b="b"/>
                <a:pathLst>
                  <a:path w="2713076" h="89989">
                    <a:moveTo>
                      <a:pt x="2622096" y="64960"/>
                    </a:moveTo>
                    <a:lnTo>
                      <a:pt x="2627118" y="64960"/>
                    </a:lnTo>
                    <a:cubicBezTo>
                      <a:pt x="2627659" y="64971"/>
                      <a:pt x="2628121" y="65159"/>
                      <a:pt x="2628504" y="65523"/>
                    </a:cubicBezTo>
                    <a:cubicBezTo>
                      <a:pt x="2628888" y="65887"/>
                      <a:pt x="2629088" y="66363"/>
                      <a:pt x="2629106" y="66949"/>
                    </a:cubicBezTo>
                    <a:lnTo>
                      <a:pt x="2629106" y="76684"/>
                    </a:lnTo>
                    <a:cubicBezTo>
                      <a:pt x="2629095" y="77275"/>
                      <a:pt x="2628907" y="77768"/>
                      <a:pt x="2628543" y="78163"/>
                    </a:cubicBezTo>
                    <a:cubicBezTo>
                      <a:pt x="2628180" y="78557"/>
                      <a:pt x="2627704" y="78762"/>
                      <a:pt x="2627118" y="78778"/>
                    </a:cubicBezTo>
                    <a:lnTo>
                      <a:pt x="2622096" y="78778"/>
                    </a:lnTo>
                    <a:cubicBezTo>
                      <a:pt x="2621556" y="78762"/>
                      <a:pt x="2621093" y="78557"/>
                      <a:pt x="2620710" y="78163"/>
                    </a:cubicBezTo>
                    <a:cubicBezTo>
                      <a:pt x="2620326" y="77768"/>
                      <a:pt x="2620126" y="77275"/>
                      <a:pt x="2620108" y="76684"/>
                    </a:cubicBezTo>
                    <a:lnTo>
                      <a:pt x="2620108" y="66949"/>
                    </a:lnTo>
                    <a:cubicBezTo>
                      <a:pt x="2620119" y="66408"/>
                      <a:pt x="2620307" y="65946"/>
                      <a:pt x="2620671" y="65562"/>
                    </a:cubicBezTo>
                    <a:cubicBezTo>
                      <a:pt x="2621035" y="65179"/>
                      <a:pt x="2621510" y="64978"/>
                      <a:pt x="2622096" y="64960"/>
                    </a:cubicBezTo>
                    <a:close/>
                    <a:moveTo>
                      <a:pt x="2498271" y="64960"/>
                    </a:moveTo>
                    <a:lnTo>
                      <a:pt x="2503293" y="64960"/>
                    </a:lnTo>
                    <a:cubicBezTo>
                      <a:pt x="2503834" y="64971"/>
                      <a:pt x="2504296" y="65159"/>
                      <a:pt x="2504679" y="65523"/>
                    </a:cubicBezTo>
                    <a:cubicBezTo>
                      <a:pt x="2505063" y="65887"/>
                      <a:pt x="2505263" y="66363"/>
                      <a:pt x="2505281" y="66949"/>
                    </a:cubicBezTo>
                    <a:lnTo>
                      <a:pt x="2505281" y="76684"/>
                    </a:lnTo>
                    <a:cubicBezTo>
                      <a:pt x="2505270" y="77275"/>
                      <a:pt x="2505082" y="77768"/>
                      <a:pt x="2504718" y="78163"/>
                    </a:cubicBezTo>
                    <a:cubicBezTo>
                      <a:pt x="2504355" y="78557"/>
                      <a:pt x="2503879" y="78762"/>
                      <a:pt x="2503293" y="78778"/>
                    </a:cubicBezTo>
                    <a:lnTo>
                      <a:pt x="2498271" y="78778"/>
                    </a:lnTo>
                    <a:cubicBezTo>
                      <a:pt x="2497731" y="78762"/>
                      <a:pt x="2497268" y="78557"/>
                      <a:pt x="2496885" y="78163"/>
                    </a:cubicBezTo>
                    <a:cubicBezTo>
                      <a:pt x="2496501" y="77768"/>
                      <a:pt x="2496301" y="77275"/>
                      <a:pt x="2496283" y="76684"/>
                    </a:cubicBezTo>
                    <a:lnTo>
                      <a:pt x="2496283" y="66949"/>
                    </a:lnTo>
                    <a:cubicBezTo>
                      <a:pt x="2496294" y="66408"/>
                      <a:pt x="2496482" y="65946"/>
                      <a:pt x="2496846" y="65562"/>
                    </a:cubicBezTo>
                    <a:cubicBezTo>
                      <a:pt x="2497210" y="65179"/>
                      <a:pt x="2497685" y="64978"/>
                      <a:pt x="2498271" y="64960"/>
                    </a:cubicBezTo>
                    <a:close/>
                    <a:moveTo>
                      <a:pt x="473233" y="37915"/>
                    </a:moveTo>
                    <a:cubicBezTo>
                      <a:pt x="470563" y="37935"/>
                      <a:pt x="467755" y="38132"/>
                      <a:pt x="464809" y="38505"/>
                    </a:cubicBezTo>
                    <a:cubicBezTo>
                      <a:pt x="461863" y="38879"/>
                      <a:pt x="459395" y="39311"/>
                      <a:pt x="457406" y="39802"/>
                    </a:cubicBezTo>
                    <a:lnTo>
                      <a:pt x="457406" y="49760"/>
                    </a:lnTo>
                    <a:cubicBezTo>
                      <a:pt x="457434" y="58151"/>
                      <a:pt x="458819" y="63956"/>
                      <a:pt x="461559" y="67172"/>
                    </a:cubicBezTo>
                    <a:cubicBezTo>
                      <a:pt x="464300" y="70389"/>
                      <a:pt x="468226" y="71922"/>
                      <a:pt x="473338" y="71771"/>
                    </a:cubicBezTo>
                    <a:cubicBezTo>
                      <a:pt x="478276" y="71873"/>
                      <a:pt x="482184" y="70515"/>
                      <a:pt x="485065" y="67696"/>
                    </a:cubicBezTo>
                    <a:cubicBezTo>
                      <a:pt x="487945" y="64877"/>
                      <a:pt x="489417" y="59981"/>
                      <a:pt x="489480" y="53009"/>
                    </a:cubicBezTo>
                    <a:lnTo>
                      <a:pt x="489480" y="52380"/>
                    </a:lnTo>
                    <a:cubicBezTo>
                      <a:pt x="489321" y="46825"/>
                      <a:pt x="487648" y="42999"/>
                      <a:pt x="484462" y="40903"/>
                    </a:cubicBezTo>
                    <a:cubicBezTo>
                      <a:pt x="481276" y="38806"/>
                      <a:pt x="477533" y="37811"/>
                      <a:pt x="473233" y="37915"/>
                    </a:cubicBezTo>
                    <a:close/>
                    <a:moveTo>
                      <a:pt x="1460604" y="36036"/>
                    </a:moveTo>
                    <a:cubicBezTo>
                      <a:pt x="1462490" y="36036"/>
                      <a:pt x="1464114" y="36735"/>
                      <a:pt x="1465477" y="38132"/>
                    </a:cubicBezTo>
                    <a:cubicBezTo>
                      <a:pt x="1466839" y="39529"/>
                      <a:pt x="1467520" y="41170"/>
                      <a:pt x="1467520" y="43056"/>
                    </a:cubicBezTo>
                    <a:cubicBezTo>
                      <a:pt x="1467520" y="45012"/>
                      <a:pt x="1466839" y="46688"/>
                      <a:pt x="1465477" y="48085"/>
                    </a:cubicBezTo>
                    <a:cubicBezTo>
                      <a:pt x="1464114" y="49482"/>
                      <a:pt x="1462490" y="50181"/>
                      <a:pt x="1460604" y="50181"/>
                    </a:cubicBezTo>
                    <a:cubicBezTo>
                      <a:pt x="1458649" y="50181"/>
                      <a:pt x="1456990" y="49482"/>
                      <a:pt x="1455628" y="48085"/>
                    </a:cubicBezTo>
                    <a:cubicBezTo>
                      <a:pt x="1454266" y="46688"/>
                      <a:pt x="1453585" y="45012"/>
                      <a:pt x="1453585" y="43056"/>
                    </a:cubicBezTo>
                    <a:cubicBezTo>
                      <a:pt x="1453585" y="41170"/>
                      <a:pt x="1454266" y="39529"/>
                      <a:pt x="1455628" y="38132"/>
                    </a:cubicBezTo>
                    <a:cubicBezTo>
                      <a:pt x="1456990" y="36735"/>
                      <a:pt x="1458649" y="36036"/>
                      <a:pt x="1460604" y="36036"/>
                    </a:cubicBezTo>
                    <a:close/>
                    <a:moveTo>
                      <a:pt x="1155804" y="36036"/>
                    </a:moveTo>
                    <a:cubicBezTo>
                      <a:pt x="1157690" y="36036"/>
                      <a:pt x="1159314" y="36735"/>
                      <a:pt x="1160677" y="38132"/>
                    </a:cubicBezTo>
                    <a:cubicBezTo>
                      <a:pt x="1162039" y="39529"/>
                      <a:pt x="1162720" y="41170"/>
                      <a:pt x="1162720" y="43056"/>
                    </a:cubicBezTo>
                    <a:cubicBezTo>
                      <a:pt x="1162720" y="45012"/>
                      <a:pt x="1162039" y="46688"/>
                      <a:pt x="1160677" y="48085"/>
                    </a:cubicBezTo>
                    <a:cubicBezTo>
                      <a:pt x="1159314" y="49482"/>
                      <a:pt x="1157690" y="50181"/>
                      <a:pt x="1155804" y="50181"/>
                    </a:cubicBezTo>
                    <a:cubicBezTo>
                      <a:pt x="1153849" y="50181"/>
                      <a:pt x="1152190" y="49482"/>
                      <a:pt x="1150828" y="48085"/>
                    </a:cubicBezTo>
                    <a:cubicBezTo>
                      <a:pt x="1149466" y="46688"/>
                      <a:pt x="1148785" y="45012"/>
                      <a:pt x="1148785" y="43056"/>
                    </a:cubicBezTo>
                    <a:cubicBezTo>
                      <a:pt x="1148785" y="41170"/>
                      <a:pt x="1149466" y="39529"/>
                      <a:pt x="1150828" y="38132"/>
                    </a:cubicBezTo>
                    <a:cubicBezTo>
                      <a:pt x="1152190" y="36735"/>
                      <a:pt x="1153849" y="36036"/>
                      <a:pt x="1155804" y="36036"/>
                    </a:cubicBezTo>
                    <a:close/>
                    <a:moveTo>
                      <a:pt x="536680" y="36036"/>
                    </a:moveTo>
                    <a:cubicBezTo>
                      <a:pt x="538565" y="36036"/>
                      <a:pt x="540189" y="36735"/>
                      <a:pt x="541552" y="38132"/>
                    </a:cubicBezTo>
                    <a:cubicBezTo>
                      <a:pt x="542914" y="39529"/>
                      <a:pt x="543595" y="41170"/>
                      <a:pt x="543595" y="43056"/>
                    </a:cubicBezTo>
                    <a:cubicBezTo>
                      <a:pt x="543595" y="45012"/>
                      <a:pt x="542914" y="46688"/>
                      <a:pt x="541552" y="48085"/>
                    </a:cubicBezTo>
                    <a:cubicBezTo>
                      <a:pt x="540189" y="49482"/>
                      <a:pt x="538565" y="50181"/>
                      <a:pt x="536680" y="50181"/>
                    </a:cubicBezTo>
                    <a:cubicBezTo>
                      <a:pt x="534724" y="50181"/>
                      <a:pt x="533065" y="49482"/>
                      <a:pt x="531703" y="48085"/>
                    </a:cubicBezTo>
                    <a:cubicBezTo>
                      <a:pt x="530341" y="46688"/>
                      <a:pt x="529660" y="45012"/>
                      <a:pt x="529660" y="43056"/>
                    </a:cubicBezTo>
                    <a:cubicBezTo>
                      <a:pt x="529660" y="41170"/>
                      <a:pt x="530341" y="39529"/>
                      <a:pt x="531703" y="38132"/>
                    </a:cubicBezTo>
                    <a:cubicBezTo>
                      <a:pt x="533065" y="36735"/>
                      <a:pt x="534724" y="36036"/>
                      <a:pt x="536680" y="36036"/>
                    </a:cubicBezTo>
                    <a:close/>
                    <a:moveTo>
                      <a:pt x="222355" y="36036"/>
                    </a:moveTo>
                    <a:cubicBezTo>
                      <a:pt x="224240" y="36036"/>
                      <a:pt x="225865" y="36735"/>
                      <a:pt x="227227" y="38132"/>
                    </a:cubicBezTo>
                    <a:cubicBezTo>
                      <a:pt x="228589" y="39529"/>
                      <a:pt x="229270" y="41170"/>
                      <a:pt x="229270" y="43056"/>
                    </a:cubicBezTo>
                    <a:cubicBezTo>
                      <a:pt x="229270" y="45012"/>
                      <a:pt x="228589" y="46688"/>
                      <a:pt x="227227" y="48085"/>
                    </a:cubicBezTo>
                    <a:cubicBezTo>
                      <a:pt x="225865" y="49482"/>
                      <a:pt x="224240" y="50181"/>
                      <a:pt x="222355" y="50181"/>
                    </a:cubicBezTo>
                    <a:cubicBezTo>
                      <a:pt x="220399" y="50181"/>
                      <a:pt x="218740" y="49482"/>
                      <a:pt x="217378" y="48085"/>
                    </a:cubicBezTo>
                    <a:cubicBezTo>
                      <a:pt x="216016" y="46688"/>
                      <a:pt x="215335" y="45012"/>
                      <a:pt x="215335" y="43056"/>
                    </a:cubicBezTo>
                    <a:cubicBezTo>
                      <a:pt x="215335" y="41170"/>
                      <a:pt x="216016" y="39529"/>
                      <a:pt x="217378" y="38132"/>
                    </a:cubicBezTo>
                    <a:cubicBezTo>
                      <a:pt x="218740" y="36735"/>
                      <a:pt x="220399" y="36036"/>
                      <a:pt x="222355" y="36036"/>
                    </a:cubicBezTo>
                    <a:close/>
                    <a:moveTo>
                      <a:pt x="2139801" y="35296"/>
                    </a:moveTo>
                    <a:cubicBezTo>
                      <a:pt x="2136737" y="35292"/>
                      <a:pt x="2134453" y="36060"/>
                      <a:pt x="2132949" y="37602"/>
                    </a:cubicBezTo>
                    <a:cubicBezTo>
                      <a:pt x="2131444" y="39144"/>
                      <a:pt x="2130549" y="41485"/>
                      <a:pt x="2130263" y="44625"/>
                    </a:cubicBezTo>
                    <a:lnTo>
                      <a:pt x="2129110" y="56575"/>
                    </a:lnTo>
                    <a:cubicBezTo>
                      <a:pt x="2129060" y="56891"/>
                      <a:pt x="2129029" y="57201"/>
                      <a:pt x="2129018" y="57505"/>
                    </a:cubicBezTo>
                    <a:cubicBezTo>
                      <a:pt x="2129007" y="57808"/>
                      <a:pt x="2129003" y="58092"/>
                      <a:pt x="2129005" y="58357"/>
                    </a:cubicBezTo>
                    <a:cubicBezTo>
                      <a:pt x="2128983" y="60767"/>
                      <a:pt x="2129656" y="62576"/>
                      <a:pt x="2131023" y="63781"/>
                    </a:cubicBezTo>
                    <a:cubicBezTo>
                      <a:pt x="2132390" y="64986"/>
                      <a:pt x="2134582" y="65589"/>
                      <a:pt x="2137600" y="65589"/>
                    </a:cubicBezTo>
                    <a:cubicBezTo>
                      <a:pt x="2138333" y="65589"/>
                      <a:pt x="2139067" y="65589"/>
                      <a:pt x="2139801" y="65589"/>
                    </a:cubicBezTo>
                    <a:cubicBezTo>
                      <a:pt x="2140585" y="65594"/>
                      <a:pt x="2141349" y="65585"/>
                      <a:pt x="2142093" y="65563"/>
                    </a:cubicBezTo>
                    <a:cubicBezTo>
                      <a:pt x="2142838" y="65541"/>
                      <a:pt x="2143576" y="65480"/>
                      <a:pt x="2144308" y="65380"/>
                    </a:cubicBezTo>
                    <a:lnTo>
                      <a:pt x="2146928" y="35925"/>
                    </a:lnTo>
                    <a:cubicBezTo>
                      <a:pt x="2145819" y="35761"/>
                      <a:pt x="2144657" y="35617"/>
                      <a:pt x="2143443" y="35493"/>
                    </a:cubicBezTo>
                    <a:cubicBezTo>
                      <a:pt x="2142229" y="35368"/>
                      <a:pt x="2141015" y="35303"/>
                      <a:pt x="2139801" y="35296"/>
                    </a:cubicBezTo>
                    <a:close/>
                    <a:moveTo>
                      <a:pt x="2584745" y="28486"/>
                    </a:moveTo>
                    <a:cubicBezTo>
                      <a:pt x="2579895" y="28540"/>
                      <a:pt x="2576335" y="30108"/>
                      <a:pt x="2574066" y="33189"/>
                    </a:cubicBezTo>
                    <a:cubicBezTo>
                      <a:pt x="2571797" y="36270"/>
                      <a:pt x="2570675" y="40536"/>
                      <a:pt x="2570699" y="45988"/>
                    </a:cubicBezTo>
                    <a:lnTo>
                      <a:pt x="2570699" y="53954"/>
                    </a:lnTo>
                    <a:cubicBezTo>
                      <a:pt x="2570668" y="59360"/>
                      <a:pt x="2571777" y="63613"/>
                      <a:pt x="2574027" y="66714"/>
                    </a:cubicBezTo>
                    <a:cubicBezTo>
                      <a:pt x="2576276" y="69815"/>
                      <a:pt x="2579849" y="71395"/>
                      <a:pt x="2584745" y="71457"/>
                    </a:cubicBezTo>
                    <a:cubicBezTo>
                      <a:pt x="2589599" y="71402"/>
                      <a:pt x="2593176" y="69834"/>
                      <a:pt x="2595476" y="66753"/>
                    </a:cubicBezTo>
                    <a:cubicBezTo>
                      <a:pt x="2597776" y="63672"/>
                      <a:pt x="2598916" y="59406"/>
                      <a:pt x="2598896" y="53954"/>
                    </a:cubicBezTo>
                    <a:lnTo>
                      <a:pt x="2598896" y="45988"/>
                    </a:lnTo>
                    <a:cubicBezTo>
                      <a:pt x="2598922" y="40582"/>
                      <a:pt x="2597795" y="36329"/>
                      <a:pt x="2595516" y="33228"/>
                    </a:cubicBezTo>
                    <a:cubicBezTo>
                      <a:pt x="2593235" y="30128"/>
                      <a:pt x="2589645" y="28547"/>
                      <a:pt x="2584745" y="28486"/>
                    </a:cubicBezTo>
                    <a:close/>
                    <a:moveTo>
                      <a:pt x="2460501" y="28486"/>
                    </a:moveTo>
                    <a:cubicBezTo>
                      <a:pt x="2455439" y="28518"/>
                      <a:pt x="2451883" y="30051"/>
                      <a:pt x="2449835" y="33084"/>
                    </a:cubicBezTo>
                    <a:cubicBezTo>
                      <a:pt x="2447786" y="36117"/>
                      <a:pt x="2446799" y="40453"/>
                      <a:pt x="2446873" y="46093"/>
                    </a:cubicBezTo>
                    <a:lnTo>
                      <a:pt x="2446873" y="53639"/>
                    </a:lnTo>
                    <a:cubicBezTo>
                      <a:pt x="2446793" y="59380"/>
                      <a:pt x="2447767" y="63777"/>
                      <a:pt x="2449796" y="66832"/>
                    </a:cubicBezTo>
                    <a:cubicBezTo>
                      <a:pt x="2451825" y="69887"/>
                      <a:pt x="2455393" y="71428"/>
                      <a:pt x="2460501" y="71457"/>
                    </a:cubicBezTo>
                    <a:cubicBezTo>
                      <a:pt x="2462349" y="71450"/>
                      <a:pt x="2464393" y="71384"/>
                      <a:pt x="2466634" y="71260"/>
                    </a:cubicBezTo>
                    <a:cubicBezTo>
                      <a:pt x="2468874" y="71136"/>
                      <a:pt x="2470918" y="70991"/>
                      <a:pt x="2472766" y="70828"/>
                    </a:cubicBezTo>
                    <a:lnTo>
                      <a:pt x="2472766" y="29219"/>
                    </a:lnTo>
                    <a:cubicBezTo>
                      <a:pt x="2470951" y="28914"/>
                      <a:pt x="2468894" y="28713"/>
                      <a:pt x="2466594" y="28617"/>
                    </a:cubicBezTo>
                    <a:cubicBezTo>
                      <a:pt x="2464295" y="28521"/>
                      <a:pt x="2462263" y="28477"/>
                      <a:pt x="2460501" y="28486"/>
                    </a:cubicBezTo>
                    <a:close/>
                    <a:moveTo>
                      <a:pt x="2403770" y="28486"/>
                    </a:moveTo>
                    <a:cubicBezTo>
                      <a:pt x="2399241" y="28464"/>
                      <a:pt x="2395773" y="29792"/>
                      <a:pt x="2393366" y="32470"/>
                    </a:cubicBezTo>
                    <a:cubicBezTo>
                      <a:pt x="2390960" y="35148"/>
                      <a:pt x="2389745" y="39308"/>
                      <a:pt x="2389723" y="44948"/>
                    </a:cubicBezTo>
                    <a:lnTo>
                      <a:pt x="2389723" y="45891"/>
                    </a:lnTo>
                    <a:lnTo>
                      <a:pt x="2417502" y="45891"/>
                    </a:lnTo>
                    <a:lnTo>
                      <a:pt x="2417502" y="44948"/>
                    </a:lnTo>
                    <a:cubicBezTo>
                      <a:pt x="2417506" y="39078"/>
                      <a:pt x="2416371" y="34853"/>
                      <a:pt x="2414095" y="32274"/>
                    </a:cubicBezTo>
                    <a:cubicBezTo>
                      <a:pt x="2411820" y="29694"/>
                      <a:pt x="2408378" y="28431"/>
                      <a:pt x="2403770" y="28486"/>
                    </a:cubicBezTo>
                    <a:close/>
                    <a:moveTo>
                      <a:pt x="2346620" y="28486"/>
                    </a:moveTo>
                    <a:cubicBezTo>
                      <a:pt x="2342091" y="28464"/>
                      <a:pt x="2338623" y="29792"/>
                      <a:pt x="2336216" y="32470"/>
                    </a:cubicBezTo>
                    <a:cubicBezTo>
                      <a:pt x="2333810" y="35148"/>
                      <a:pt x="2332595" y="39308"/>
                      <a:pt x="2332573" y="44948"/>
                    </a:cubicBezTo>
                    <a:lnTo>
                      <a:pt x="2332573" y="45891"/>
                    </a:lnTo>
                    <a:lnTo>
                      <a:pt x="2360352" y="45891"/>
                    </a:lnTo>
                    <a:lnTo>
                      <a:pt x="2360352" y="44948"/>
                    </a:lnTo>
                    <a:cubicBezTo>
                      <a:pt x="2360356" y="39078"/>
                      <a:pt x="2359221" y="34853"/>
                      <a:pt x="2356945" y="32274"/>
                    </a:cubicBezTo>
                    <a:cubicBezTo>
                      <a:pt x="2354670" y="29694"/>
                      <a:pt x="2351228" y="28431"/>
                      <a:pt x="2346620" y="28486"/>
                    </a:cubicBezTo>
                    <a:close/>
                    <a:moveTo>
                      <a:pt x="2260999" y="28486"/>
                    </a:moveTo>
                    <a:cubicBezTo>
                      <a:pt x="2259283" y="28477"/>
                      <a:pt x="2257265" y="28521"/>
                      <a:pt x="2254946" y="28617"/>
                    </a:cubicBezTo>
                    <a:cubicBezTo>
                      <a:pt x="2252626" y="28713"/>
                      <a:pt x="2250556" y="28914"/>
                      <a:pt x="2248735" y="29219"/>
                    </a:cubicBezTo>
                    <a:lnTo>
                      <a:pt x="2248735" y="70828"/>
                    </a:lnTo>
                    <a:cubicBezTo>
                      <a:pt x="2250582" y="70991"/>
                      <a:pt x="2252626" y="71136"/>
                      <a:pt x="2254867" y="71260"/>
                    </a:cubicBezTo>
                    <a:cubicBezTo>
                      <a:pt x="2257108" y="71384"/>
                      <a:pt x="2259152" y="71450"/>
                      <a:pt x="2260999" y="71457"/>
                    </a:cubicBezTo>
                    <a:cubicBezTo>
                      <a:pt x="2266107" y="71428"/>
                      <a:pt x="2269676" y="69887"/>
                      <a:pt x="2271705" y="66832"/>
                    </a:cubicBezTo>
                    <a:cubicBezTo>
                      <a:pt x="2273734" y="63777"/>
                      <a:pt x="2274708" y="59380"/>
                      <a:pt x="2274627" y="53639"/>
                    </a:cubicBezTo>
                    <a:lnTo>
                      <a:pt x="2274627" y="46093"/>
                    </a:lnTo>
                    <a:cubicBezTo>
                      <a:pt x="2274701" y="40453"/>
                      <a:pt x="2273714" y="36117"/>
                      <a:pt x="2271666" y="33084"/>
                    </a:cubicBezTo>
                    <a:cubicBezTo>
                      <a:pt x="2269617" y="30051"/>
                      <a:pt x="2266062" y="28518"/>
                      <a:pt x="2260999" y="28486"/>
                    </a:cubicBezTo>
                    <a:close/>
                    <a:moveTo>
                      <a:pt x="2203326" y="28486"/>
                    </a:moveTo>
                    <a:cubicBezTo>
                      <a:pt x="2198264" y="28518"/>
                      <a:pt x="2194708" y="30051"/>
                      <a:pt x="2192660" y="33084"/>
                    </a:cubicBezTo>
                    <a:cubicBezTo>
                      <a:pt x="2190611" y="36117"/>
                      <a:pt x="2189624" y="40453"/>
                      <a:pt x="2189698" y="46093"/>
                    </a:cubicBezTo>
                    <a:lnTo>
                      <a:pt x="2189698" y="53639"/>
                    </a:lnTo>
                    <a:cubicBezTo>
                      <a:pt x="2189618" y="59380"/>
                      <a:pt x="2190592" y="63777"/>
                      <a:pt x="2192621" y="66832"/>
                    </a:cubicBezTo>
                    <a:cubicBezTo>
                      <a:pt x="2194649" y="69887"/>
                      <a:pt x="2198218" y="71428"/>
                      <a:pt x="2203326" y="71457"/>
                    </a:cubicBezTo>
                    <a:cubicBezTo>
                      <a:pt x="2205174" y="71450"/>
                      <a:pt x="2207218" y="71384"/>
                      <a:pt x="2209459" y="71260"/>
                    </a:cubicBezTo>
                    <a:cubicBezTo>
                      <a:pt x="2211699" y="71136"/>
                      <a:pt x="2213743" y="70991"/>
                      <a:pt x="2215591" y="70828"/>
                    </a:cubicBezTo>
                    <a:lnTo>
                      <a:pt x="2215591" y="29219"/>
                    </a:lnTo>
                    <a:cubicBezTo>
                      <a:pt x="2213776" y="28914"/>
                      <a:pt x="2211719" y="28713"/>
                      <a:pt x="2209419" y="28617"/>
                    </a:cubicBezTo>
                    <a:cubicBezTo>
                      <a:pt x="2207120" y="28521"/>
                      <a:pt x="2205088" y="28477"/>
                      <a:pt x="2203326" y="28486"/>
                    </a:cubicBezTo>
                    <a:close/>
                    <a:moveTo>
                      <a:pt x="2069976" y="28486"/>
                    </a:moveTo>
                    <a:cubicBezTo>
                      <a:pt x="2064914" y="28518"/>
                      <a:pt x="2061359" y="30051"/>
                      <a:pt x="2059310" y="33084"/>
                    </a:cubicBezTo>
                    <a:cubicBezTo>
                      <a:pt x="2057262" y="36117"/>
                      <a:pt x="2056274" y="40453"/>
                      <a:pt x="2056349" y="46093"/>
                    </a:cubicBezTo>
                    <a:lnTo>
                      <a:pt x="2056349" y="53639"/>
                    </a:lnTo>
                    <a:cubicBezTo>
                      <a:pt x="2056268" y="59380"/>
                      <a:pt x="2057242" y="63777"/>
                      <a:pt x="2059271" y="66832"/>
                    </a:cubicBezTo>
                    <a:cubicBezTo>
                      <a:pt x="2061300" y="69887"/>
                      <a:pt x="2064868" y="71428"/>
                      <a:pt x="2069976" y="71457"/>
                    </a:cubicBezTo>
                    <a:cubicBezTo>
                      <a:pt x="2071824" y="71450"/>
                      <a:pt x="2073868" y="71384"/>
                      <a:pt x="2076109" y="71260"/>
                    </a:cubicBezTo>
                    <a:cubicBezTo>
                      <a:pt x="2078349" y="71136"/>
                      <a:pt x="2080394" y="70991"/>
                      <a:pt x="2082241" y="70828"/>
                    </a:cubicBezTo>
                    <a:lnTo>
                      <a:pt x="2082241" y="29219"/>
                    </a:lnTo>
                    <a:cubicBezTo>
                      <a:pt x="2080426" y="28914"/>
                      <a:pt x="2078369" y="28713"/>
                      <a:pt x="2076069" y="28617"/>
                    </a:cubicBezTo>
                    <a:cubicBezTo>
                      <a:pt x="2073770" y="28521"/>
                      <a:pt x="2071739" y="28477"/>
                      <a:pt x="2069976" y="28486"/>
                    </a:cubicBezTo>
                    <a:close/>
                    <a:moveTo>
                      <a:pt x="2013245" y="28486"/>
                    </a:moveTo>
                    <a:cubicBezTo>
                      <a:pt x="2008716" y="28464"/>
                      <a:pt x="2005248" y="29792"/>
                      <a:pt x="2002841" y="32470"/>
                    </a:cubicBezTo>
                    <a:cubicBezTo>
                      <a:pt x="2000435" y="35148"/>
                      <a:pt x="1999220" y="39308"/>
                      <a:pt x="1999199" y="44948"/>
                    </a:cubicBezTo>
                    <a:lnTo>
                      <a:pt x="1999199" y="45891"/>
                    </a:lnTo>
                    <a:lnTo>
                      <a:pt x="2026977" y="45891"/>
                    </a:lnTo>
                    <a:lnTo>
                      <a:pt x="2026977" y="44948"/>
                    </a:lnTo>
                    <a:cubicBezTo>
                      <a:pt x="2026981" y="39078"/>
                      <a:pt x="2025846" y="34853"/>
                      <a:pt x="2023570" y="32274"/>
                    </a:cubicBezTo>
                    <a:cubicBezTo>
                      <a:pt x="2021295" y="29694"/>
                      <a:pt x="2017853" y="28431"/>
                      <a:pt x="2013245" y="28486"/>
                    </a:cubicBezTo>
                    <a:close/>
                    <a:moveTo>
                      <a:pt x="1956095" y="28486"/>
                    </a:moveTo>
                    <a:cubicBezTo>
                      <a:pt x="1951566" y="28464"/>
                      <a:pt x="1948098" y="29792"/>
                      <a:pt x="1945691" y="32470"/>
                    </a:cubicBezTo>
                    <a:cubicBezTo>
                      <a:pt x="1943285" y="35148"/>
                      <a:pt x="1942070" y="39308"/>
                      <a:pt x="1942049" y="44948"/>
                    </a:cubicBezTo>
                    <a:lnTo>
                      <a:pt x="1942049" y="45891"/>
                    </a:lnTo>
                    <a:lnTo>
                      <a:pt x="1969827" y="45891"/>
                    </a:lnTo>
                    <a:lnTo>
                      <a:pt x="1969827" y="44948"/>
                    </a:lnTo>
                    <a:cubicBezTo>
                      <a:pt x="1969831" y="39078"/>
                      <a:pt x="1968696" y="34853"/>
                      <a:pt x="1966420" y="32274"/>
                    </a:cubicBezTo>
                    <a:cubicBezTo>
                      <a:pt x="1964145" y="29694"/>
                      <a:pt x="1960703" y="28431"/>
                      <a:pt x="1956095" y="28486"/>
                    </a:cubicBezTo>
                    <a:close/>
                    <a:moveTo>
                      <a:pt x="1860949" y="28486"/>
                    </a:moveTo>
                    <a:cubicBezTo>
                      <a:pt x="1859233" y="28477"/>
                      <a:pt x="1857215" y="28521"/>
                      <a:pt x="1854896" y="28617"/>
                    </a:cubicBezTo>
                    <a:cubicBezTo>
                      <a:pt x="1852576" y="28713"/>
                      <a:pt x="1850506" y="28914"/>
                      <a:pt x="1848685" y="29219"/>
                    </a:cubicBezTo>
                    <a:lnTo>
                      <a:pt x="1848685" y="70828"/>
                    </a:lnTo>
                    <a:cubicBezTo>
                      <a:pt x="1850532" y="70991"/>
                      <a:pt x="1852576" y="71136"/>
                      <a:pt x="1854817" y="71260"/>
                    </a:cubicBezTo>
                    <a:cubicBezTo>
                      <a:pt x="1857058" y="71384"/>
                      <a:pt x="1859102" y="71450"/>
                      <a:pt x="1860949" y="71457"/>
                    </a:cubicBezTo>
                    <a:cubicBezTo>
                      <a:pt x="1866058" y="71428"/>
                      <a:pt x="1869626" y="69887"/>
                      <a:pt x="1871655" y="66832"/>
                    </a:cubicBezTo>
                    <a:cubicBezTo>
                      <a:pt x="1873684" y="63777"/>
                      <a:pt x="1874658" y="59380"/>
                      <a:pt x="1874577" y="53639"/>
                    </a:cubicBezTo>
                    <a:lnTo>
                      <a:pt x="1874577" y="46093"/>
                    </a:lnTo>
                    <a:cubicBezTo>
                      <a:pt x="1874651" y="40453"/>
                      <a:pt x="1873664" y="36117"/>
                      <a:pt x="1871616" y="33084"/>
                    </a:cubicBezTo>
                    <a:cubicBezTo>
                      <a:pt x="1869567" y="30051"/>
                      <a:pt x="1866012" y="28518"/>
                      <a:pt x="1860949" y="28486"/>
                    </a:cubicBezTo>
                    <a:close/>
                    <a:moveTo>
                      <a:pt x="1803276" y="28486"/>
                    </a:moveTo>
                    <a:cubicBezTo>
                      <a:pt x="1798214" y="28518"/>
                      <a:pt x="1794659" y="30051"/>
                      <a:pt x="1792610" y="33084"/>
                    </a:cubicBezTo>
                    <a:cubicBezTo>
                      <a:pt x="1790562" y="36117"/>
                      <a:pt x="1789574" y="40453"/>
                      <a:pt x="1789649" y="46093"/>
                    </a:cubicBezTo>
                    <a:lnTo>
                      <a:pt x="1789649" y="53639"/>
                    </a:lnTo>
                    <a:cubicBezTo>
                      <a:pt x="1789568" y="59380"/>
                      <a:pt x="1790542" y="63777"/>
                      <a:pt x="1792571" y="66832"/>
                    </a:cubicBezTo>
                    <a:cubicBezTo>
                      <a:pt x="1794600" y="69887"/>
                      <a:pt x="1798168" y="71428"/>
                      <a:pt x="1803276" y="71457"/>
                    </a:cubicBezTo>
                    <a:cubicBezTo>
                      <a:pt x="1805124" y="71450"/>
                      <a:pt x="1807168" y="71384"/>
                      <a:pt x="1809409" y="71260"/>
                    </a:cubicBezTo>
                    <a:cubicBezTo>
                      <a:pt x="1811649" y="71136"/>
                      <a:pt x="1813694" y="70991"/>
                      <a:pt x="1815541" y="70828"/>
                    </a:cubicBezTo>
                    <a:lnTo>
                      <a:pt x="1815541" y="29219"/>
                    </a:lnTo>
                    <a:cubicBezTo>
                      <a:pt x="1813726" y="28914"/>
                      <a:pt x="1811669" y="28713"/>
                      <a:pt x="1809369" y="28617"/>
                    </a:cubicBezTo>
                    <a:cubicBezTo>
                      <a:pt x="1807070" y="28521"/>
                      <a:pt x="1805039" y="28477"/>
                      <a:pt x="1803276" y="28486"/>
                    </a:cubicBezTo>
                    <a:close/>
                    <a:moveTo>
                      <a:pt x="2584745" y="20431"/>
                    </a:moveTo>
                    <a:cubicBezTo>
                      <a:pt x="2592458" y="20533"/>
                      <a:pt x="2598278" y="22867"/>
                      <a:pt x="2602201" y="27432"/>
                    </a:cubicBezTo>
                    <a:cubicBezTo>
                      <a:pt x="2606126" y="31998"/>
                      <a:pt x="2608093" y="38183"/>
                      <a:pt x="2608103" y="45988"/>
                    </a:cubicBezTo>
                    <a:lnTo>
                      <a:pt x="2608103" y="53954"/>
                    </a:lnTo>
                    <a:cubicBezTo>
                      <a:pt x="2608093" y="61759"/>
                      <a:pt x="2606126" y="67944"/>
                      <a:pt x="2602201" y="72510"/>
                    </a:cubicBezTo>
                    <a:cubicBezTo>
                      <a:pt x="2598278" y="77075"/>
                      <a:pt x="2592458" y="79409"/>
                      <a:pt x="2584745" y="79511"/>
                    </a:cubicBezTo>
                    <a:cubicBezTo>
                      <a:pt x="2577036" y="79409"/>
                      <a:pt x="2571234" y="77075"/>
                      <a:pt x="2567341" y="72510"/>
                    </a:cubicBezTo>
                    <a:cubicBezTo>
                      <a:pt x="2563447" y="67944"/>
                      <a:pt x="2561498" y="61759"/>
                      <a:pt x="2561491" y="53954"/>
                    </a:cubicBezTo>
                    <a:lnTo>
                      <a:pt x="2561491" y="45988"/>
                    </a:lnTo>
                    <a:cubicBezTo>
                      <a:pt x="2561498" y="38183"/>
                      <a:pt x="2563447" y="31998"/>
                      <a:pt x="2567341" y="27432"/>
                    </a:cubicBezTo>
                    <a:cubicBezTo>
                      <a:pt x="2571234" y="22867"/>
                      <a:pt x="2577036" y="20533"/>
                      <a:pt x="2584745" y="20431"/>
                    </a:cubicBezTo>
                    <a:close/>
                    <a:moveTo>
                      <a:pt x="2536170" y="20431"/>
                    </a:moveTo>
                    <a:cubicBezTo>
                      <a:pt x="2538609" y="20440"/>
                      <a:pt x="2540962" y="20553"/>
                      <a:pt x="2543229" y="20771"/>
                    </a:cubicBezTo>
                    <a:cubicBezTo>
                      <a:pt x="2545498" y="20989"/>
                      <a:pt x="2547510" y="21259"/>
                      <a:pt x="2549267" y="21582"/>
                    </a:cubicBezTo>
                    <a:cubicBezTo>
                      <a:pt x="2550088" y="21723"/>
                      <a:pt x="2550647" y="21963"/>
                      <a:pt x="2550944" y="22301"/>
                    </a:cubicBezTo>
                    <a:cubicBezTo>
                      <a:pt x="2551241" y="22639"/>
                      <a:pt x="2551380" y="23166"/>
                      <a:pt x="2551363" y="23883"/>
                    </a:cubicBezTo>
                    <a:lnTo>
                      <a:pt x="2551363" y="27649"/>
                    </a:lnTo>
                    <a:cubicBezTo>
                      <a:pt x="2551348" y="28172"/>
                      <a:pt x="2551169" y="28565"/>
                      <a:pt x="2550826" y="28827"/>
                    </a:cubicBezTo>
                    <a:cubicBezTo>
                      <a:pt x="2550483" y="29088"/>
                      <a:pt x="2550069" y="29219"/>
                      <a:pt x="2549581" y="29219"/>
                    </a:cubicBezTo>
                    <a:cubicBezTo>
                      <a:pt x="2549390" y="29219"/>
                      <a:pt x="2549250" y="29219"/>
                      <a:pt x="2549163" y="29219"/>
                    </a:cubicBezTo>
                    <a:cubicBezTo>
                      <a:pt x="2546925" y="28960"/>
                      <a:pt x="2544825" y="28772"/>
                      <a:pt x="2542863" y="28656"/>
                    </a:cubicBezTo>
                    <a:cubicBezTo>
                      <a:pt x="2540901" y="28540"/>
                      <a:pt x="2538670" y="28484"/>
                      <a:pt x="2536170" y="28486"/>
                    </a:cubicBezTo>
                    <a:cubicBezTo>
                      <a:pt x="2531957" y="28470"/>
                      <a:pt x="2528727" y="29890"/>
                      <a:pt x="2526479" y="32743"/>
                    </a:cubicBezTo>
                    <a:cubicBezTo>
                      <a:pt x="2524230" y="35597"/>
                      <a:pt x="2523095" y="39977"/>
                      <a:pt x="2523073" y="45884"/>
                    </a:cubicBezTo>
                    <a:lnTo>
                      <a:pt x="2523073" y="54059"/>
                    </a:lnTo>
                    <a:cubicBezTo>
                      <a:pt x="2523089" y="59919"/>
                      <a:pt x="2524211" y="64286"/>
                      <a:pt x="2526439" y="67159"/>
                    </a:cubicBezTo>
                    <a:cubicBezTo>
                      <a:pt x="2528668" y="70033"/>
                      <a:pt x="2531912" y="71465"/>
                      <a:pt x="2536170" y="71457"/>
                    </a:cubicBezTo>
                    <a:cubicBezTo>
                      <a:pt x="2538670" y="71459"/>
                      <a:pt x="2540901" y="71402"/>
                      <a:pt x="2542863" y="71286"/>
                    </a:cubicBezTo>
                    <a:cubicBezTo>
                      <a:pt x="2544825" y="71171"/>
                      <a:pt x="2546925" y="70983"/>
                      <a:pt x="2549163" y="70723"/>
                    </a:cubicBezTo>
                    <a:cubicBezTo>
                      <a:pt x="2549250" y="70723"/>
                      <a:pt x="2549390" y="70723"/>
                      <a:pt x="2549581" y="70723"/>
                    </a:cubicBezTo>
                    <a:cubicBezTo>
                      <a:pt x="2550069" y="70723"/>
                      <a:pt x="2550483" y="70854"/>
                      <a:pt x="2550826" y="71116"/>
                    </a:cubicBezTo>
                    <a:cubicBezTo>
                      <a:pt x="2551169" y="71378"/>
                      <a:pt x="2551348" y="71770"/>
                      <a:pt x="2551363" y="72293"/>
                    </a:cubicBezTo>
                    <a:lnTo>
                      <a:pt x="2551363" y="76059"/>
                    </a:lnTo>
                    <a:cubicBezTo>
                      <a:pt x="2551380" y="76730"/>
                      <a:pt x="2551241" y="77245"/>
                      <a:pt x="2550944" y="77602"/>
                    </a:cubicBezTo>
                    <a:cubicBezTo>
                      <a:pt x="2550647" y="77959"/>
                      <a:pt x="2550088" y="78212"/>
                      <a:pt x="2549267" y="78360"/>
                    </a:cubicBezTo>
                    <a:cubicBezTo>
                      <a:pt x="2547517" y="78683"/>
                      <a:pt x="2545517" y="78953"/>
                      <a:pt x="2543269" y="79171"/>
                    </a:cubicBezTo>
                    <a:cubicBezTo>
                      <a:pt x="2541021" y="79389"/>
                      <a:pt x="2538654" y="79502"/>
                      <a:pt x="2536170" y="79511"/>
                    </a:cubicBezTo>
                    <a:cubicBezTo>
                      <a:pt x="2529008" y="79414"/>
                      <a:pt x="2523509" y="77097"/>
                      <a:pt x="2519675" y="72562"/>
                    </a:cubicBezTo>
                    <a:cubicBezTo>
                      <a:pt x="2515842" y="68027"/>
                      <a:pt x="2513905" y="61860"/>
                      <a:pt x="2513866" y="54059"/>
                    </a:cubicBezTo>
                    <a:lnTo>
                      <a:pt x="2513866" y="45884"/>
                    </a:lnTo>
                    <a:cubicBezTo>
                      <a:pt x="2513899" y="38083"/>
                      <a:pt x="2515822" y="31915"/>
                      <a:pt x="2519636" y="27380"/>
                    </a:cubicBezTo>
                    <a:cubicBezTo>
                      <a:pt x="2523450" y="22845"/>
                      <a:pt x="2528962" y="20529"/>
                      <a:pt x="2536170" y="20431"/>
                    </a:cubicBezTo>
                    <a:close/>
                    <a:moveTo>
                      <a:pt x="2403770" y="20431"/>
                    </a:moveTo>
                    <a:cubicBezTo>
                      <a:pt x="2411424" y="20522"/>
                      <a:pt x="2417178" y="22747"/>
                      <a:pt x="2421030" y="27106"/>
                    </a:cubicBezTo>
                    <a:cubicBezTo>
                      <a:pt x="2424882" y="31465"/>
                      <a:pt x="2426810" y="37412"/>
                      <a:pt x="2426814" y="44948"/>
                    </a:cubicBezTo>
                    <a:lnTo>
                      <a:pt x="2426814" y="50598"/>
                    </a:lnTo>
                    <a:cubicBezTo>
                      <a:pt x="2426810" y="51288"/>
                      <a:pt x="2426635" y="51842"/>
                      <a:pt x="2426291" y="52258"/>
                    </a:cubicBezTo>
                    <a:cubicBezTo>
                      <a:pt x="2425946" y="52674"/>
                      <a:pt x="2425458" y="52887"/>
                      <a:pt x="2424826" y="52898"/>
                    </a:cubicBezTo>
                    <a:lnTo>
                      <a:pt x="2389723" y="52898"/>
                    </a:lnTo>
                    <a:lnTo>
                      <a:pt x="2389723" y="54366"/>
                    </a:lnTo>
                    <a:cubicBezTo>
                      <a:pt x="2389728" y="60537"/>
                      <a:pt x="2390951" y="64945"/>
                      <a:pt x="2393392" y="67590"/>
                    </a:cubicBezTo>
                    <a:cubicBezTo>
                      <a:pt x="2395834" y="70235"/>
                      <a:pt x="2399468" y="71524"/>
                      <a:pt x="2404294" y="71457"/>
                    </a:cubicBezTo>
                    <a:cubicBezTo>
                      <a:pt x="2407430" y="71454"/>
                      <a:pt x="2410697" y="71354"/>
                      <a:pt x="2414093" y="71155"/>
                    </a:cubicBezTo>
                    <a:cubicBezTo>
                      <a:pt x="2417490" y="70956"/>
                      <a:pt x="2420440" y="70672"/>
                      <a:pt x="2422943" y="70303"/>
                    </a:cubicBezTo>
                    <a:cubicBezTo>
                      <a:pt x="2423043" y="70303"/>
                      <a:pt x="2423130" y="70303"/>
                      <a:pt x="2423204" y="70303"/>
                    </a:cubicBezTo>
                    <a:cubicBezTo>
                      <a:pt x="2423278" y="70303"/>
                      <a:pt x="2423366" y="70303"/>
                      <a:pt x="2423466" y="70303"/>
                    </a:cubicBezTo>
                    <a:cubicBezTo>
                      <a:pt x="2423902" y="70299"/>
                      <a:pt x="2424285" y="70412"/>
                      <a:pt x="2424617" y="70644"/>
                    </a:cubicBezTo>
                    <a:cubicBezTo>
                      <a:pt x="2424948" y="70875"/>
                      <a:pt x="2425122" y="71251"/>
                      <a:pt x="2425140" y="71770"/>
                    </a:cubicBezTo>
                    <a:lnTo>
                      <a:pt x="2425140" y="75327"/>
                    </a:lnTo>
                    <a:cubicBezTo>
                      <a:pt x="2425157" y="76002"/>
                      <a:pt x="2425018" y="76534"/>
                      <a:pt x="2424721" y="76922"/>
                    </a:cubicBezTo>
                    <a:cubicBezTo>
                      <a:pt x="2424425" y="77310"/>
                      <a:pt x="2423867" y="77580"/>
                      <a:pt x="2423047" y="77733"/>
                    </a:cubicBezTo>
                    <a:cubicBezTo>
                      <a:pt x="2420095" y="78310"/>
                      <a:pt x="2417102" y="78751"/>
                      <a:pt x="2414068" y="79053"/>
                    </a:cubicBezTo>
                    <a:cubicBezTo>
                      <a:pt x="2411033" y="79356"/>
                      <a:pt x="2407775" y="79509"/>
                      <a:pt x="2404294" y="79511"/>
                    </a:cubicBezTo>
                    <a:cubicBezTo>
                      <a:pt x="2400206" y="79562"/>
                      <a:pt x="2396365" y="78833"/>
                      <a:pt x="2392772" y="77325"/>
                    </a:cubicBezTo>
                    <a:cubicBezTo>
                      <a:pt x="2389179" y="75816"/>
                      <a:pt x="2386256" y="73225"/>
                      <a:pt x="2384002" y="69550"/>
                    </a:cubicBezTo>
                    <a:cubicBezTo>
                      <a:pt x="2381749" y="65876"/>
                      <a:pt x="2380587" y="60814"/>
                      <a:pt x="2380516" y="54366"/>
                    </a:cubicBezTo>
                    <a:lnTo>
                      <a:pt x="2380516" y="44948"/>
                    </a:lnTo>
                    <a:cubicBezTo>
                      <a:pt x="2380549" y="37366"/>
                      <a:pt x="2382551" y="31406"/>
                      <a:pt x="2386523" y="27067"/>
                    </a:cubicBezTo>
                    <a:cubicBezTo>
                      <a:pt x="2390495" y="22727"/>
                      <a:pt x="2396244" y="20516"/>
                      <a:pt x="2403770" y="20431"/>
                    </a:cubicBezTo>
                    <a:close/>
                    <a:moveTo>
                      <a:pt x="2346620" y="20431"/>
                    </a:moveTo>
                    <a:cubicBezTo>
                      <a:pt x="2354274" y="20522"/>
                      <a:pt x="2360028" y="22747"/>
                      <a:pt x="2363880" y="27106"/>
                    </a:cubicBezTo>
                    <a:cubicBezTo>
                      <a:pt x="2367732" y="31465"/>
                      <a:pt x="2369660" y="37412"/>
                      <a:pt x="2369664" y="44948"/>
                    </a:cubicBezTo>
                    <a:lnTo>
                      <a:pt x="2369664" y="50598"/>
                    </a:lnTo>
                    <a:cubicBezTo>
                      <a:pt x="2369660" y="51288"/>
                      <a:pt x="2369485" y="51842"/>
                      <a:pt x="2369141" y="52258"/>
                    </a:cubicBezTo>
                    <a:cubicBezTo>
                      <a:pt x="2368796" y="52674"/>
                      <a:pt x="2368308" y="52887"/>
                      <a:pt x="2367676" y="52898"/>
                    </a:cubicBezTo>
                    <a:lnTo>
                      <a:pt x="2332573" y="52898"/>
                    </a:lnTo>
                    <a:lnTo>
                      <a:pt x="2332573" y="54366"/>
                    </a:lnTo>
                    <a:cubicBezTo>
                      <a:pt x="2332578" y="60537"/>
                      <a:pt x="2333801" y="64945"/>
                      <a:pt x="2336242" y="67590"/>
                    </a:cubicBezTo>
                    <a:cubicBezTo>
                      <a:pt x="2338684" y="70235"/>
                      <a:pt x="2342318" y="71524"/>
                      <a:pt x="2347144" y="71457"/>
                    </a:cubicBezTo>
                    <a:cubicBezTo>
                      <a:pt x="2350280" y="71454"/>
                      <a:pt x="2353547" y="71354"/>
                      <a:pt x="2356943" y="71155"/>
                    </a:cubicBezTo>
                    <a:cubicBezTo>
                      <a:pt x="2360340" y="70956"/>
                      <a:pt x="2363290" y="70672"/>
                      <a:pt x="2365793" y="70303"/>
                    </a:cubicBezTo>
                    <a:cubicBezTo>
                      <a:pt x="2365893" y="70303"/>
                      <a:pt x="2365980" y="70303"/>
                      <a:pt x="2366054" y="70303"/>
                    </a:cubicBezTo>
                    <a:cubicBezTo>
                      <a:pt x="2366128" y="70303"/>
                      <a:pt x="2366216" y="70303"/>
                      <a:pt x="2366316" y="70303"/>
                    </a:cubicBezTo>
                    <a:cubicBezTo>
                      <a:pt x="2366752" y="70299"/>
                      <a:pt x="2367135" y="70412"/>
                      <a:pt x="2367467" y="70644"/>
                    </a:cubicBezTo>
                    <a:cubicBezTo>
                      <a:pt x="2367798" y="70875"/>
                      <a:pt x="2367972" y="71251"/>
                      <a:pt x="2367990" y="71770"/>
                    </a:cubicBezTo>
                    <a:lnTo>
                      <a:pt x="2367990" y="75327"/>
                    </a:lnTo>
                    <a:cubicBezTo>
                      <a:pt x="2368007" y="76002"/>
                      <a:pt x="2367868" y="76534"/>
                      <a:pt x="2367571" y="76922"/>
                    </a:cubicBezTo>
                    <a:cubicBezTo>
                      <a:pt x="2367275" y="77310"/>
                      <a:pt x="2366717" y="77580"/>
                      <a:pt x="2365897" y="77733"/>
                    </a:cubicBezTo>
                    <a:cubicBezTo>
                      <a:pt x="2362945" y="78310"/>
                      <a:pt x="2359952" y="78751"/>
                      <a:pt x="2356918" y="79053"/>
                    </a:cubicBezTo>
                    <a:cubicBezTo>
                      <a:pt x="2353883" y="79356"/>
                      <a:pt x="2350625" y="79509"/>
                      <a:pt x="2347144" y="79511"/>
                    </a:cubicBezTo>
                    <a:cubicBezTo>
                      <a:pt x="2343056" y="79562"/>
                      <a:pt x="2339215" y="78833"/>
                      <a:pt x="2335622" y="77325"/>
                    </a:cubicBezTo>
                    <a:cubicBezTo>
                      <a:pt x="2332029" y="75816"/>
                      <a:pt x="2329106" y="73225"/>
                      <a:pt x="2326852" y="69550"/>
                    </a:cubicBezTo>
                    <a:cubicBezTo>
                      <a:pt x="2324599" y="65876"/>
                      <a:pt x="2323437" y="60814"/>
                      <a:pt x="2323366" y="54366"/>
                    </a:cubicBezTo>
                    <a:lnTo>
                      <a:pt x="2323366" y="44948"/>
                    </a:lnTo>
                    <a:cubicBezTo>
                      <a:pt x="2323399" y="37366"/>
                      <a:pt x="2325401" y="31406"/>
                      <a:pt x="2329373" y="27067"/>
                    </a:cubicBezTo>
                    <a:cubicBezTo>
                      <a:pt x="2333345" y="22727"/>
                      <a:pt x="2339094" y="20516"/>
                      <a:pt x="2346620" y="20431"/>
                    </a:cubicBezTo>
                    <a:close/>
                    <a:moveTo>
                      <a:pt x="2013245" y="20431"/>
                    </a:moveTo>
                    <a:cubicBezTo>
                      <a:pt x="2020900" y="20522"/>
                      <a:pt x="2026653" y="22747"/>
                      <a:pt x="2030505" y="27106"/>
                    </a:cubicBezTo>
                    <a:cubicBezTo>
                      <a:pt x="2034357" y="31465"/>
                      <a:pt x="2036285" y="37412"/>
                      <a:pt x="2036289" y="44948"/>
                    </a:cubicBezTo>
                    <a:lnTo>
                      <a:pt x="2036289" y="50598"/>
                    </a:lnTo>
                    <a:cubicBezTo>
                      <a:pt x="2036285" y="51288"/>
                      <a:pt x="2036110" y="51842"/>
                      <a:pt x="2035766" y="52258"/>
                    </a:cubicBezTo>
                    <a:cubicBezTo>
                      <a:pt x="2035421" y="52674"/>
                      <a:pt x="2034933" y="52887"/>
                      <a:pt x="2034301" y="52898"/>
                    </a:cubicBezTo>
                    <a:lnTo>
                      <a:pt x="1999199" y="52898"/>
                    </a:lnTo>
                    <a:lnTo>
                      <a:pt x="1999199" y="54366"/>
                    </a:lnTo>
                    <a:cubicBezTo>
                      <a:pt x="1999203" y="60537"/>
                      <a:pt x="2000426" y="64945"/>
                      <a:pt x="2002867" y="67590"/>
                    </a:cubicBezTo>
                    <a:cubicBezTo>
                      <a:pt x="2005309" y="70235"/>
                      <a:pt x="2008943" y="71524"/>
                      <a:pt x="2013769" y="71457"/>
                    </a:cubicBezTo>
                    <a:cubicBezTo>
                      <a:pt x="2016905" y="71454"/>
                      <a:pt x="2020172" y="71354"/>
                      <a:pt x="2023569" y="71155"/>
                    </a:cubicBezTo>
                    <a:cubicBezTo>
                      <a:pt x="2026965" y="70956"/>
                      <a:pt x="2029915" y="70672"/>
                      <a:pt x="2032418" y="70303"/>
                    </a:cubicBezTo>
                    <a:cubicBezTo>
                      <a:pt x="2032518" y="70303"/>
                      <a:pt x="2032605" y="70303"/>
                      <a:pt x="2032679" y="70303"/>
                    </a:cubicBezTo>
                    <a:cubicBezTo>
                      <a:pt x="2032753" y="70303"/>
                      <a:pt x="2032841" y="70303"/>
                      <a:pt x="2032941" y="70303"/>
                    </a:cubicBezTo>
                    <a:cubicBezTo>
                      <a:pt x="2033377" y="70299"/>
                      <a:pt x="2033760" y="70412"/>
                      <a:pt x="2034092" y="70644"/>
                    </a:cubicBezTo>
                    <a:cubicBezTo>
                      <a:pt x="2034423" y="70875"/>
                      <a:pt x="2034598" y="71251"/>
                      <a:pt x="2034615" y="71770"/>
                    </a:cubicBezTo>
                    <a:lnTo>
                      <a:pt x="2034615" y="75327"/>
                    </a:lnTo>
                    <a:cubicBezTo>
                      <a:pt x="2034632" y="76002"/>
                      <a:pt x="2034493" y="76534"/>
                      <a:pt x="2034196" y="76922"/>
                    </a:cubicBezTo>
                    <a:cubicBezTo>
                      <a:pt x="2033900" y="77310"/>
                      <a:pt x="2033342" y="77580"/>
                      <a:pt x="2032522" y="77733"/>
                    </a:cubicBezTo>
                    <a:cubicBezTo>
                      <a:pt x="2029570" y="78310"/>
                      <a:pt x="2026577" y="78751"/>
                      <a:pt x="2023543" y="79053"/>
                    </a:cubicBezTo>
                    <a:cubicBezTo>
                      <a:pt x="2020508" y="79356"/>
                      <a:pt x="2017250" y="79509"/>
                      <a:pt x="2013769" y="79511"/>
                    </a:cubicBezTo>
                    <a:cubicBezTo>
                      <a:pt x="2009681" y="79562"/>
                      <a:pt x="2005840" y="78833"/>
                      <a:pt x="2002247" y="77325"/>
                    </a:cubicBezTo>
                    <a:cubicBezTo>
                      <a:pt x="1998654" y="75816"/>
                      <a:pt x="1995731" y="73225"/>
                      <a:pt x="1993477" y="69550"/>
                    </a:cubicBezTo>
                    <a:cubicBezTo>
                      <a:pt x="1991224" y="65876"/>
                      <a:pt x="1990062" y="60814"/>
                      <a:pt x="1989992" y="54366"/>
                    </a:cubicBezTo>
                    <a:lnTo>
                      <a:pt x="1989992" y="44948"/>
                    </a:lnTo>
                    <a:cubicBezTo>
                      <a:pt x="1990024" y="37366"/>
                      <a:pt x="1992026" y="31406"/>
                      <a:pt x="1995998" y="27067"/>
                    </a:cubicBezTo>
                    <a:cubicBezTo>
                      <a:pt x="1999970" y="22727"/>
                      <a:pt x="2005719" y="20516"/>
                      <a:pt x="2013245" y="20431"/>
                    </a:cubicBezTo>
                    <a:close/>
                    <a:moveTo>
                      <a:pt x="1956095" y="20431"/>
                    </a:moveTo>
                    <a:cubicBezTo>
                      <a:pt x="1963750" y="20522"/>
                      <a:pt x="1969503" y="22747"/>
                      <a:pt x="1973355" y="27106"/>
                    </a:cubicBezTo>
                    <a:cubicBezTo>
                      <a:pt x="1977207" y="31465"/>
                      <a:pt x="1979135" y="37412"/>
                      <a:pt x="1979139" y="44948"/>
                    </a:cubicBezTo>
                    <a:lnTo>
                      <a:pt x="1979139" y="50598"/>
                    </a:lnTo>
                    <a:cubicBezTo>
                      <a:pt x="1979135" y="51288"/>
                      <a:pt x="1978960" y="51842"/>
                      <a:pt x="1978616" y="52258"/>
                    </a:cubicBezTo>
                    <a:cubicBezTo>
                      <a:pt x="1978271" y="52674"/>
                      <a:pt x="1977783" y="52887"/>
                      <a:pt x="1977151" y="52898"/>
                    </a:cubicBezTo>
                    <a:lnTo>
                      <a:pt x="1942049" y="52898"/>
                    </a:lnTo>
                    <a:lnTo>
                      <a:pt x="1942049" y="54366"/>
                    </a:lnTo>
                    <a:cubicBezTo>
                      <a:pt x="1942053" y="60537"/>
                      <a:pt x="1943276" y="64945"/>
                      <a:pt x="1945717" y="67590"/>
                    </a:cubicBezTo>
                    <a:cubicBezTo>
                      <a:pt x="1948159" y="70235"/>
                      <a:pt x="1951793" y="71524"/>
                      <a:pt x="1956619" y="71457"/>
                    </a:cubicBezTo>
                    <a:cubicBezTo>
                      <a:pt x="1959755" y="71454"/>
                      <a:pt x="1963022" y="71354"/>
                      <a:pt x="1966419" y="71155"/>
                    </a:cubicBezTo>
                    <a:cubicBezTo>
                      <a:pt x="1969815" y="70956"/>
                      <a:pt x="1972765" y="70672"/>
                      <a:pt x="1975268" y="70303"/>
                    </a:cubicBezTo>
                    <a:cubicBezTo>
                      <a:pt x="1975368" y="70303"/>
                      <a:pt x="1975455" y="70303"/>
                      <a:pt x="1975529" y="70303"/>
                    </a:cubicBezTo>
                    <a:cubicBezTo>
                      <a:pt x="1975603" y="70303"/>
                      <a:pt x="1975691" y="70303"/>
                      <a:pt x="1975791" y="70303"/>
                    </a:cubicBezTo>
                    <a:cubicBezTo>
                      <a:pt x="1976227" y="70299"/>
                      <a:pt x="1976610" y="70412"/>
                      <a:pt x="1976942" y="70644"/>
                    </a:cubicBezTo>
                    <a:cubicBezTo>
                      <a:pt x="1977273" y="70875"/>
                      <a:pt x="1977448" y="71251"/>
                      <a:pt x="1977465" y="71770"/>
                    </a:cubicBezTo>
                    <a:lnTo>
                      <a:pt x="1977465" y="75327"/>
                    </a:lnTo>
                    <a:cubicBezTo>
                      <a:pt x="1977482" y="76002"/>
                      <a:pt x="1977343" y="76534"/>
                      <a:pt x="1977046" y="76922"/>
                    </a:cubicBezTo>
                    <a:cubicBezTo>
                      <a:pt x="1976750" y="77310"/>
                      <a:pt x="1976192" y="77580"/>
                      <a:pt x="1975372" y="77733"/>
                    </a:cubicBezTo>
                    <a:cubicBezTo>
                      <a:pt x="1972420" y="78310"/>
                      <a:pt x="1969427" y="78751"/>
                      <a:pt x="1966393" y="79053"/>
                    </a:cubicBezTo>
                    <a:cubicBezTo>
                      <a:pt x="1963358" y="79356"/>
                      <a:pt x="1960100" y="79509"/>
                      <a:pt x="1956619" y="79511"/>
                    </a:cubicBezTo>
                    <a:cubicBezTo>
                      <a:pt x="1952531" y="79562"/>
                      <a:pt x="1948690" y="78833"/>
                      <a:pt x="1945097" y="77325"/>
                    </a:cubicBezTo>
                    <a:cubicBezTo>
                      <a:pt x="1941504" y="75816"/>
                      <a:pt x="1938581" y="73225"/>
                      <a:pt x="1936327" y="69550"/>
                    </a:cubicBezTo>
                    <a:cubicBezTo>
                      <a:pt x="1934074" y="65876"/>
                      <a:pt x="1932912" y="60814"/>
                      <a:pt x="1932842" y="54366"/>
                    </a:cubicBezTo>
                    <a:lnTo>
                      <a:pt x="1932842" y="44948"/>
                    </a:lnTo>
                    <a:cubicBezTo>
                      <a:pt x="1932874" y="37366"/>
                      <a:pt x="1934876" y="31406"/>
                      <a:pt x="1938848" y="27067"/>
                    </a:cubicBezTo>
                    <a:cubicBezTo>
                      <a:pt x="1942820" y="22727"/>
                      <a:pt x="1948569" y="20516"/>
                      <a:pt x="1956095" y="20431"/>
                    </a:cubicBezTo>
                    <a:close/>
                    <a:moveTo>
                      <a:pt x="2710875" y="20425"/>
                    </a:moveTo>
                    <a:cubicBezTo>
                      <a:pt x="2712342" y="20425"/>
                      <a:pt x="2713076" y="21053"/>
                      <a:pt x="2713076" y="22311"/>
                    </a:cubicBezTo>
                    <a:lnTo>
                      <a:pt x="2713076" y="26606"/>
                    </a:lnTo>
                    <a:cubicBezTo>
                      <a:pt x="2713076" y="27776"/>
                      <a:pt x="2712342" y="28370"/>
                      <a:pt x="2710875" y="28387"/>
                    </a:cubicBezTo>
                    <a:cubicBezTo>
                      <a:pt x="2708491" y="28374"/>
                      <a:pt x="2706134" y="28715"/>
                      <a:pt x="2703803" y="29409"/>
                    </a:cubicBezTo>
                    <a:cubicBezTo>
                      <a:pt x="2701472" y="30103"/>
                      <a:pt x="2699009" y="31229"/>
                      <a:pt x="2696416" y="32788"/>
                    </a:cubicBezTo>
                    <a:lnTo>
                      <a:pt x="2696416" y="76689"/>
                    </a:lnTo>
                    <a:cubicBezTo>
                      <a:pt x="2696401" y="77234"/>
                      <a:pt x="2696196" y="77715"/>
                      <a:pt x="2695800" y="78129"/>
                    </a:cubicBezTo>
                    <a:cubicBezTo>
                      <a:pt x="2695405" y="78544"/>
                      <a:pt x="2694912" y="78762"/>
                      <a:pt x="2694321" y="78784"/>
                    </a:cubicBezTo>
                    <a:lnTo>
                      <a:pt x="2689187" y="78784"/>
                    </a:lnTo>
                    <a:cubicBezTo>
                      <a:pt x="2688645" y="78769"/>
                      <a:pt x="2688182" y="78564"/>
                      <a:pt x="2687798" y="78169"/>
                    </a:cubicBezTo>
                    <a:cubicBezTo>
                      <a:pt x="2687414" y="77774"/>
                      <a:pt x="2687213" y="77280"/>
                      <a:pt x="2687196" y="76689"/>
                    </a:cubicBezTo>
                    <a:lnTo>
                      <a:pt x="2687196" y="23253"/>
                    </a:lnTo>
                    <a:cubicBezTo>
                      <a:pt x="2687207" y="22662"/>
                      <a:pt x="2687395" y="22169"/>
                      <a:pt x="2687759" y="21774"/>
                    </a:cubicBezTo>
                    <a:cubicBezTo>
                      <a:pt x="2688124" y="21378"/>
                      <a:pt x="2688599" y="21173"/>
                      <a:pt x="2689187" y="21158"/>
                    </a:cubicBezTo>
                    <a:lnTo>
                      <a:pt x="2694111" y="21158"/>
                    </a:lnTo>
                    <a:cubicBezTo>
                      <a:pt x="2694698" y="21173"/>
                      <a:pt x="2695174" y="21378"/>
                      <a:pt x="2695538" y="21774"/>
                    </a:cubicBezTo>
                    <a:cubicBezTo>
                      <a:pt x="2695903" y="22169"/>
                      <a:pt x="2696091" y="22662"/>
                      <a:pt x="2696102" y="23253"/>
                    </a:cubicBezTo>
                    <a:lnTo>
                      <a:pt x="2696102" y="25454"/>
                    </a:lnTo>
                    <a:cubicBezTo>
                      <a:pt x="2698715" y="23640"/>
                      <a:pt x="2701242" y="22343"/>
                      <a:pt x="2703685" y="21564"/>
                    </a:cubicBezTo>
                    <a:cubicBezTo>
                      <a:pt x="2706127" y="20785"/>
                      <a:pt x="2708524" y="20405"/>
                      <a:pt x="2710875" y="20425"/>
                    </a:cubicBezTo>
                    <a:close/>
                    <a:moveTo>
                      <a:pt x="2310825" y="20425"/>
                    </a:moveTo>
                    <a:cubicBezTo>
                      <a:pt x="2312292" y="20425"/>
                      <a:pt x="2313025" y="21053"/>
                      <a:pt x="2313025" y="22311"/>
                    </a:cubicBezTo>
                    <a:lnTo>
                      <a:pt x="2313025" y="26606"/>
                    </a:lnTo>
                    <a:cubicBezTo>
                      <a:pt x="2313025" y="27776"/>
                      <a:pt x="2312292" y="28370"/>
                      <a:pt x="2310825" y="28387"/>
                    </a:cubicBezTo>
                    <a:cubicBezTo>
                      <a:pt x="2308441" y="28374"/>
                      <a:pt x="2306084" y="28715"/>
                      <a:pt x="2303753" y="29409"/>
                    </a:cubicBezTo>
                    <a:cubicBezTo>
                      <a:pt x="2301421" y="30103"/>
                      <a:pt x="2298959" y="31229"/>
                      <a:pt x="2296366" y="32788"/>
                    </a:cubicBezTo>
                    <a:lnTo>
                      <a:pt x="2296366" y="76689"/>
                    </a:lnTo>
                    <a:cubicBezTo>
                      <a:pt x="2296351" y="77234"/>
                      <a:pt x="2296146" y="77715"/>
                      <a:pt x="2295750" y="78129"/>
                    </a:cubicBezTo>
                    <a:cubicBezTo>
                      <a:pt x="2295355" y="78544"/>
                      <a:pt x="2294862" y="78762"/>
                      <a:pt x="2294271" y="78784"/>
                    </a:cubicBezTo>
                    <a:lnTo>
                      <a:pt x="2289137" y="78784"/>
                    </a:lnTo>
                    <a:cubicBezTo>
                      <a:pt x="2288595" y="78769"/>
                      <a:pt x="2288133" y="78564"/>
                      <a:pt x="2287748" y="78169"/>
                    </a:cubicBezTo>
                    <a:cubicBezTo>
                      <a:pt x="2287364" y="77774"/>
                      <a:pt x="2287163" y="77280"/>
                      <a:pt x="2287146" y="76689"/>
                    </a:cubicBezTo>
                    <a:lnTo>
                      <a:pt x="2287146" y="23253"/>
                    </a:lnTo>
                    <a:cubicBezTo>
                      <a:pt x="2287157" y="22662"/>
                      <a:pt x="2287345" y="22169"/>
                      <a:pt x="2287709" y="21774"/>
                    </a:cubicBezTo>
                    <a:cubicBezTo>
                      <a:pt x="2288074" y="21378"/>
                      <a:pt x="2288549" y="21173"/>
                      <a:pt x="2289137" y="21158"/>
                    </a:cubicBezTo>
                    <a:lnTo>
                      <a:pt x="2294061" y="21158"/>
                    </a:lnTo>
                    <a:cubicBezTo>
                      <a:pt x="2294648" y="21173"/>
                      <a:pt x="2295124" y="21378"/>
                      <a:pt x="2295488" y="21774"/>
                    </a:cubicBezTo>
                    <a:cubicBezTo>
                      <a:pt x="2295853" y="22169"/>
                      <a:pt x="2296041" y="22662"/>
                      <a:pt x="2296052" y="23253"/>
                    </a:cubicBezTo>
                    <a:lnTo>
                      <a:pt x="2296052" y="25454"/>
                    </a:lnTo>
                    <a:cubicBezTo>
                      <a:pt x="2298664" y="23640"/>
                      <a:pt x="2301192" y="22343"/>
                      <a:pt x="2303635" y="21564"/>
                    </a:cubicBezTo>
                    <a:cubicBezTo>
                      <a:pt x="2306077" y="20785"/>
                      <a:pt x="2308474" y="20405"/>
                      <a:pt x="2310825" y="20425"/>
                    </a:cubicBezTo>
                    <a:close/>
                    <a:moveTo>
                      <a:pt x="1920300" y="20425"/>
                    </a:moveTo>
                    <a:cubicBezTo>
                      <a:pt x="1921767" y="20425"/>
                      <a:pt x="1922500" y="21053"/>
                      <a:pt x="1922500" y="22311"/>
                    </a:cubicBezTo>
                    <a:lnTo>
                      <a:pt x="1922500" y="26606"/>
                    </a:lnTo>
                    <a:cubicBezTo>
                      <a:pt x="1922500" y="27776"/>
                      <a:pt x="1921767" y="28370"/>
                      <a:pt x="1920300" y="28387"/>
                    </a:cubicBezTo>
                    <a:cubicBezTo>
                      <a:pt x="1917916" y="28374"/>
                      <a:pt x="1915559" y="28715"/>
                      <a:pt x="1913228" y="29409"/>
                    </a:cubicBezTo>
                    <a:cubicBezTo>
                      <a:pt x="1910896" y="30103"/>
                      <a:pt x="1908434" y="31229"/>
                      <a:pt x="1905841" y="32788"/>
                    </a:cubicBezTo>
                    <a:lnTo>
                      <a:pt x="1905841" y="76689"/>
                    </a:lnTo>
                    <a:cubicBezTo>
                      <a:pt x="1905826" y="77234"/>
                      <a:pt x="1905621" y="77715"/>
                      <a:pt x="1905225" y="78129"/>
                    </a:cubicBezTo>
                    <a:cubicBezTo>
                      <a:pt x="1904830" y="78544"/>
                      <a:pt x="1904337" y="78762"/>
                      <a:pt x="1903746" y="78784"/>
                    </a:cubicBezTo>
                    <a:lnTo>
                      <a:pt x="1898612" y="78784"/>
                    </a:lnTo>
                    <a:cubicBezTo>
                      <a:pt x="1898070" y="78769"/>
                      <a:pt x="1897608" y="78564"/>
                      <a:pt x="1897223" y="78169"/>
                    </a:cubicBezTo>
                    <a:cubicBezTo>
                      <a:pt x="1896839" y="77774"/>
                      <a:pt x="1896638" y="77280"/>
                      <a:pt x="1896621" y="76689"/>
                    </a:cubicBezTo>
                    <a:lnTo>
                      <a:pt x="1896621" y="23253"/>
                    </a:lnTo>
                    <a:cubicBezTo>
                      <a:pt x="1896632" y="22662"/>
                      <a:pt x="1896820" y="22169"/>
                      <a:pt x="1897184" y="21774"/>
                    </a:cubicBezTo>
                    <a:cubicBezTo>
                      <a:pt x="1897549" y="21378"/>
                      <a:pt x="1898024" y="21173"/>
                      <a:pt x="1898612" y="21158"/>
                    </a:cubicBezTo>
                    <a:lnTo>
                      <a:pt x="1903536" y="21158"/>
                    </a:lnTo>
                    <a:cubicBezTo>
                      <a:pt x="1904123" y="21173"/>
                      <a:pt x="1904599" y="21378"/>
                      <a:pt x="1904964" y="21774"/>
                    </a:cubicBezTo>
                    <a:cubicBezTo>
                      <a:pt x="1905328" y="22169"/>
                      <a:pt x="1905516" y="22662"/>
                      <a:pt x="1905527" y="23253"/>
                    </a:cubicBezTo>
                    <a:lnTo>
                      <a:pt x="1905527" y="25454"/>
                    </a:lnTo>
                    <a:cubicBezTo>
                      <a:pt x="1908140" y="23640"/>
                      <a:pt x="1910667" y="22343"/>
                      <a:pt x="1913110" y="21564"/>
                    </a:cubicBezTo>
                    <a:cubicBezTo>
                      <a:pt x="1915552" y="20785"/>
                      <a:pt x="1917949" y="20405"/>
                      <a:pt x="1920300" y="20425"/>
                    </a:cubicBezTo>
                    <a:close/>
                    <a:moveTo>
                      <a:pt x="1708670" y="13608"/>
                    </a:moveTo>
                    <a:cubicBezTo>
                      <a:pt x="1708511" y="13614"/>
                      <a:pt x="1708358" y="13680"/>
                      <a:pt x="1708212" y="13804"/>
                    </a:cubicBezTo>
                    <a:cubicBezTo>
                      <a:pt x="1708065" y="13928"/>
                      <a:pt x="1707939" y="14073"/>
                      <a:pt x="1707832" y="14236"/>
                    </a:cubicBezTo>
                    <a:lnTo>
                      <a:pt x="1683616" y="48615"/>
                    </a:lnTo>
                    <a:cubicBezTo>
                      <a:pt x="1683512" y="48774"/>
                      <a:pt x="1683433" y="48927"/>
                      <a:pt x="1683381" y="49074"/>
                    </a:cubicBezTo>
                    <a:cubicBezTo>
                      <a:pt x="1683328" y="49220"/>
                      <a:pt x="1683302" y="49347"/>
                      <a:pt x="1683302" y="49454"/>
                    </a:cubicBezTo>
                    <a:cubicBezTo>
                      <a:pt x="1683304" y="49663"/>
                      <a:pt x="1683378" y="49820"/>
                      <a:pt x="1683525" y="49925"/>
                    </a:cubicBezTo>
                    <a:cubicBezTo>
                      <a:pt x="1683671" y="50030"/>
                      <a:pt x="1683876" y="50082"/>
                      <a:pt x="1684141" y="50082"/>
                    </a:cubicBezTo>
                    <a:lnTo>
                      <a:pt x="1709194" y="50082"/>
                    </a:lnTo>
                    <a:lnTo>
                      <a:pt x="1709194" y="14236"/>
                    </a:lnTo>
                    <a:cubicBezTo>
                      <a:pt x="1709197" y="14027"/>
                      <a:pt x="1709166" y="13869"/>
                      <a:pt x="1709103" y="13765"/>
                    </a:cubicBezTo>
                    <a:cubicBezTo>
                      <a:pt x="1709039" y="13660"/>
                      <a:pt x="1708930" y="13608"/>
                      <a:pt x="1708775" y="13608"/>
                    </a:cubicBezTo>
                    <a:cubicBezTo>
                      <a:pt x="1708725" y="13608"/>
                      <a:pt x="1708694" y="13608"/>
                      <a:pt x="1708683" y="13608"/>
                    </a:cubicBezTo>
                    <a:cubicBezTo>
                      <a:pt x="1708672" y="13608"/>
                      <a:pt x="1708668" y="13608"/>
                      <a:pt x="1708670" y="13608"/>
                    </a:cubicBezTo>
                    <a:close/>
                    <a:moveTo>
                      <a:pt x="1584845" y="13608"/>
                    </a:moveTo>
                    <a:cubicBezTo>
                      <a:pt x="1584686" y="13614"/>
                      <a:pt x="1584533" y="13680"/>
                      <a:pt x="1584387" y="13804"/>
                    </a:cubicBezTo>
                    <a:cubicBezTo>
                      <a:pt x="1584240" y="13928"/>
                      <a:pt x="1584114" y="14073"/>
                      <a:pt x="1584007" y="14236"/>
                    </a:cubicBezTo>
                    <a:lnTo>
                      <a:pt x="1559791" y="48615"/>
                    </a:lnTo>
                    <a:cubicBezTo>
                      <a:pt x="1559687" y="48774"/>
                      <a:pt x="1559608" y="48927"/>
                      <a:pt x="1559556" y="49074"/>
                    </a:cubicBezTo>
                    <a:cubicBezTo>
                      <a:pt x="1559503" y="49220"/>
                      <a:pt x="1559477" y="49347"/>
                      <a:pt x="1559477" y="49454"/>
                    </a:cubicBezTo>
                    <a:cubicBezTo>
                      <a:pt x="1559479" y="49663"/>
                      <a:pt x="1559553" y="49820"/>
                      <a:pt x="1559700" y="49925"/>
                    </a:cubicBezTo>
                    <a:cubicBezTo>
                      <a:pt x="1559846" y="50030"/>
                      <a:pt x="1560051" y="50082"/>
                      <a:pt x="1560316" y="50082"/>
                    </a:cubicBezTo>
                    <a:lnTo>
                      <a:pt x="1585369" y="50082"/>
                    </a:lnTo>
                    <a:lnTo>
                      <a:pt x="1585369" y="14236"/>
                    </a:lnTo>
                    <a:cubicBezTo>
                      <a:pt x="1585372" y="14027"/>
                      <a:pt x="1585341" y="13869"/>
                      <a:pt x="1585278" y="13765"/>
                    </a:cubicBezTo>
                    <a:cubicBezTo>
                      <a:pt x="1585214" y="13660"/>
                      <a:pt x="1585105" y="13608"/>
                      <a:pt x="1584950" y="13608"/>
                    </a:cubicBezTo>
                    <a:cubicBezTo>
                      <a:pt x="1584900" y="13608"/>
                      <a:pt x="1584869" y="13608"/>
                      <a:pt x="1584858" y="13608"/>
                    </a:cubicBezTo>
                    <a:cubicBezTo>
                      <a:pt x="1584847" y="13608"/>
                      <a:pt x="1584843" y="13608"/>
                      <a:pt x="1584845" y="13608"/>
                    </a:cubicBezTo>
                    <a:close/>
                    <a:moveTo>
                      <a:pt x="422795" y="13608"/>
                    </a:moveTo>
                    <a:cubicBezTo>
                      <a:pt x="422636" y="13614"/>
                      <a:pt x="422483" y="13680"/>
                      <a:pt x="422337" y="13804"/>
                    </a:cubicBezTo>
                    <a:cubicBezTo>
                      <a:pt x="422190" y="13928"/>
                      <a:pt x="422064" y="14073"/>
                      <a:pt x="421957" y="14236"/>
                    </a:cubicBezTo>
                    <a:lnTo>
                      <a:pt x="397742" y="48615"/>
                    </a:lnTo>
                    <a:cubicBezTo>
                      <a:pt x="397637" y="48774"/>
                      <a:pt x="397558" y="48927"/>
                      <a:pt x="397506" y="49074"/>
                    </a:cubicBezTo>
                    <a:cubicBezTo>
                      <a:pt x="397453" y="49220"/>
                      <a:pt x="397427" y="49347"/>
                      <a:pt x="397427" y="49454"/>
                    </a:cubicBezTo>
                    <a:cubicBezTo>
                      <a:pt x="397429" y="49663"/>
                      <a:pt x="397503" y="49820"/>
                      <a:pt x="397650" y="49925"/>
                    </a:cubicBezTo>
                    <a:cubicBezTo>
                      <a:pt x="397796" y="50030"/>
                      <a:pt x="398001" y="50082"/>
                      <a:pt x="398266" y="50082"/>
                    </a:cubicBezTo>
                    <a:lnTo>
                      <a:pt x="423319" y="50082"/>
                    </a:lnTo>
                    <a:lnTo>
                      <a:pt x="423319" y="14236"/>
                    </a:lnTo>
                    <a:cubicBezTo>
                      <a:pt x="423322" y="14027"/>
                      <a:pt x="423291" y="13869"/>
                      <a:pt x="423228" y="13765"/>
                    </a:cubicBezTo>
                    <a:cubicBezTo>
                      <a:pt x="423164" y="13660"/>
                      <a:pt x="423055" y="13608"/>
                      <a:pt x="422900" y="13608"/>
                    </a:cubicBezTo>
                    <a:cubicBezTo>
                      <a:pt x="422850" y="13608"/>
                      <a:pt x="422819" y="13608"/>
                      <a:pt x="422808" y="13608"/>
                    </a:cubicBezTo>
                    <a:cubicBezTo>
                      <a:pt x="422798" y="13608"/>
                      <a:pt x="422793" y="13608"/>
                      <a:pt x="422795" y="13608"/>
                    </a:cubicBezTo>
                    <a:close/>
                    <a:moveTo>
                      <a:pt x="289445" y="13608"/>
                    </a:moveTo>
                    <a:cubicBezTo>
                      <a:pt x="289286" y="13614"/>
                      <a:pt x="289133" y="13680"/>
                      <a:pt x="288987" y="13804"/>
                    </a:cubicBezTo>
                    <a:cubicBezTo>
                      <a:pt x="288840" y="13928"/>
                      <a:pt x="288714" y="14073"/>
                      <a:pt x="288607" y="14236"/>
                    </a:cubicBezTo>
                    <a:lnTo>
                      <a:pt x="264392" y="48615"/>
                    </a:lnTo>
                    <a:cubicBezTo>
                      <a:pt x="264287" y="48774"/>
                      <a:pt x="264208" y="48927"/>
                      <a:pt x="264156" y="49074"/>
                    </a:cubicBezTo>
                    <a:cubicBezTo>
                      <a:pt x="264103" y="49220"/>
                      <a:pt x="264077" y="49347"/>
                      <a:pt x="264077" y="49454"/>
                    </a:cubicBezTo>
                    <a:cubicBezTo>
                      <a:pt x="264079" y="49663"/>
                      <a:pt x="264153" y="49820"/>
                      <a:pt x="264300" y="49925"/>
                    </a:cubicBezTo>
                    <a:cubicBezTo>
                      <a:pt x="264446" y="50030"/>
                      <a:pt x="264651" y="50082"/>
                      <a:pt x="264916" y="50082"/>
                    </a:cubicBezTo>
                    <a:lnTo>
                      <a:pt x="289969" y="50082"/>
                    </a:lnTo>
                    <a:lnTo>
                      <a:pt x="289969" y="14236"/>
                    </a:lnTo>
                    <a:cubicBezTo>
                      <a:pt x="289972" y="14027"/>
                      <a:pt x="289941" y="13869"/>
                      <a:pt x="289878" y="13765"/>
                    </a:cubicBezTo>
                    <a:cubicBezTo>
                      <a:pt x="289814" y="13660"/>
                      <a:pt x="289705" y="13608"/>
                      <a:pt x="289550" y="13608"/>
                    </a:cubicBezTo>
                    <a:cubicBezTo>
                      <a:pt x="289500" y="13608"/>
                      <a:pt x="289469" y="13608"/>
                      <a:pt x="289458" y="13608"/>
                    </a:cubicBezTo>
                    <a:cubicBezTo>
                      <a:pt x="289448" y="13608"/>
                      <a:pt x="289443" y="13608"/>
                      <a:pt x="289445" y="13608"/>
                    </a:cubicBezTo>
                    <a:close/>
                    <a:moveTo>
                      <a:pt x="2142945" y="10058"/>
                    </a:moveTo>
                    <a:cubicBezTo>
                      <a:pt x="2150142" y="10144"/>
                      <a:pt x="2156138" y="11613"/>
                      <a:pt x="2160933" y="14466"/>
                    </a:cubicBezTo>
                    <a:cubicBezTo>
                      <a:pt x="2165729" y="17318"/>
                      <a:pt x="2169325" y="21037"/>
                      <a:pt x="2171721" y="25623"/>
                    </a:cubicBezTo>
                    <a:cubicBezTo>
                      <a:pt x="2174118" y="30208"/>
                      <a:pt x="2175316" y="35145"/>
                      <a:pt x="2175316" y="40432"/>
                    </a:cubicBezTo>
                    <a:cubicBezTo>
                      <a:pt x="2175305" y="46940"/>
                      <a:pt x="2174464" y="52294"/>
                      <a:pt x="2172792" y="56496"/>
                    </a:cubicBezTo>
                    <a:cubicBezTo>
                      <a:pt x="2171120" y="60697"/>
                      <a:pt x="2168683" y="64007"/>
                      <a:pt x="2165479" y="66426"/>
                    </a:cubicBezTo>
                    <a:cubicBezTo>
                      <a:pt x="2162224" y="68856"/>
                      <a:pt x="2158228" y="70586"/>
                      <a:pt x="2153491" y="71616"/>
                    </a:cubicBezTo>
                    <a:cubicBezTo>
                      <a:pt x="2148755" y="72647"/>
                      <a:pt x="2143318" y="73148"/>
                      <a:pt x="2137180" y="73120"/>
                    </a:cubicBezTo>
                    <a:cubicBezTo>
                      <a:pt x="2131940" y="73090"/>
                      <a:pt x="2127834" y="71816"/>
                      <a:pt x="2124862" y="69300"/>
                    </a:cubicBezTo>
                    <a:cubicBezTo>
                      <a:pt x="2121889" y="66784"/>
                      <a:pt x="2120376" y="63206"/>
                      <a:pt x="2120322" y="58566"/>
                    </a:cubicBezTo>
                    <a:cubicBezTo>
                      <a:pt x="2120305" y="57937"/>
                      <a:pt x="2120339" y="57308"/>
                      <a:pt x="2120427" y="56679"/>
                    </a:cubicBezTo>
                    <a:lnTo>
                      <a:pt x="2121577" y="44416"/>
                    </a:lnTo>
                    <a:cubicBezTo>
                      <a:pt x="2122122" y="39046"/>
                      <a:pt x="2124015" y="34935"/>
                      <a:pt x="2127256" y="32082"/>
                    </a:cubicBezTo>
                    <a:cubicBezTo>
                      <a:pt x="2130497" y="29230"/>
                      <a:pt x="2134958" y="27791"/>
                      <a:pt x="2140639" y="27765"/>
                    </a:cubicBezTo>
                    <a:cubicBezTo>
                      <a:pt x="2142921" y="27778"/>
                      <a:pt x="2145222" y="27935"/>
                      <a:pt x="2147543" y="28236"/>
                    </a:cubicBezTo>
                    <a:cubicBezTo>
                      <a:pt x="2149865" y="28537"/>
                      <a:pt x="2152035" y="28903"/>
                      <a:pt x="2154055" y="29334"/>
                    </a:cubicBezTo>
                    <a:cubicBezTo>
                      <a:pt x="2154743" y="29472"/>
                      <a:pt x="2155280" y="29694"/>
                      <a:pt x="2155666" y="30001"/>
                    </a:cubicBezTo>
                    <a:cubicBezTo>
                      <a:pt x="2156053" y="30308"/>
                      <a:pt x="2156249" y="30818"/>
                      <a:pt x="2156256" y="31531"/>
                    </a:cubicBezTo>
                    <a:cubicBezTo>
                      <a:pt x="2156256" y="31587"/>
                      <a:pt x="2156256" y="31657"/>
                      <a:pt x="2156256" y="31740"/>
                    </a:cubicBezTo>
                    <a:cubicBezTo>
                      <a:pt x="2156256" y="31823"/>
                      <a:pt x="2156256" y="31892"/>
                      <a:pt x="2156256" y="31949"/>
                    </a:cubicBezTo>
                    <a:lnTo>
                      <a:pt x="2153112" y="64751"/>
                    </a:lnTo>
                    <a:cubicBezTo>
                      <a:pt x="2157425" y="64099"/>
                      <a:pt x="2160688" y="62688"/>
                      <a:pt x="2162902" y="60519"/>
                    </a:cubicBezTo>
                    <a:cubicBezTo>
                      <a:pt x="2165115" y="58349"/>
                      <a:pt x="2166600" y="55557"/>
                      <a:pt x="2167358" y="52141"/>
                    </a:cubicBezTo>
                    <a:cubicBezTo>
                      <a:pt x="2168115" y="48725"/>
                      <a:pt x="2168467" y="44823"/>
                      <a:pt x="2168414" y="40432"/>
                    </a:cubicBezTo>
                    <a:cubicBezTo>
                      <a:pt x="2168416" y="35979"/>
                      <a:pt x="2167468" y="31924"/>
                      <a:pt x="2165572" y="28267"/>
                    </a:cubicBezTo>
                    <a:cubicBezTo>
                      <a:pt x="2163676" y="24610"/>
                      <a:pt x="2160819" y="21685"/>
                      <a:pt x="2157001" y="19493"/>
                    </a:cubicBezTo>
                    <a:cubicBezTo>
                      <a:pt x="2153183" y="17302"/>
                      <a:pt x="2148393" y="16178"/>
                      <a:pt x="2142631" y="16122"/>
                    </a:cubicBezTo>
                    <a:cubicBezTo>
                      <a:pt x="2133425" y="16236"/>
                      <a:pt x="2126195" y="18683"/>
                      <a:pt x="2120943" y="23461"/>
                    </a:cubicBezTo>
                    <a:cubicBezTo>
                      <a:pt x="2115690" y="28240"/>
                      <a:pt x="2112651" y="34666"/>
                      <a:pt x="2111824" y="42738"/>
                    </a:cubicBezTo>
                    <a:lnTo>
                      <a:pt x="2110251" y="58671"/>
                    </a:lnTo>
                    <a:cubicBezTo>
                      <a:pt x="2110196" y="59250"/>
                      <a:pt x="2110148" y="59822"/>
                      <a:pt x="2110106" y="60387"/>
                    </a:cubicBezTo>
                    <a:cubicBezTo>
                      <a:pt x="2110065" y="60953"/>
                      <a:pt x="2110043" y="61499"/>
                      <a:pt x="2110041" y="62025"/>
                    </a:cubicBezTo>
                    <a:cubicBezTo>
                      <a:pt x="2110022" y="68452"/>
                      <a:pt x="2112184" y="73742"/>
                      <a:pt x="2116528" y="77896"/>
                    </a:cubicBezTo>
                    <a:cubicBezTo>
                      <a:pt x="2120872" y="82050"/>
                      <a:pt x="2127512" y="84199"/>
                      <a:pt x="2136447" y="84344"/>
                    </a:cubicBezTo>
                    <a:cubicBezTo>
                      <a:pt x="2138962" y="84339"/>
                      <a:pt x="2141478" y="84270"/>
                      <a:pt x="2143993" y="84134"/>
                    </a:cubicBezTo>
                    <a:cubicBezTo>
                      <a:pt x="2146508" y="83999"/>
                      <a:pt x="2149024" y="83824"/>
                      <a:pt x="2151539" y="83610"/>
                    </a:cubicBezTo>
                    <a:lnTo>
                      <a:pt x="2151644" y="83610"/>
                    </a:lnTo>
                    <a:cubicBezTo>
                      <a:pt x="2152096" y="83640"/>
                      <a:pt x="2152371" y="83763"/>
                      <a:pt x="2152470" y="83977"/>
                    </a:cubicBezTo>
                    <a:cubicBezTo>
                      <a:pt x="2152568" y="84191"/>
                      <a:pt x="2152607" y="84313"/>
                      <a:pt x="2152588" y="84344"/>
                    </a:cubicBezTo>
                    <a:lnTo>
                      <a:pt x="2152588" y="87689"/>
                    </a:lnTo>
                    <a:cubicBezTo>
                      <a:pt x="2152583" y="88201"/>
                      <a:pt x="2152435" y="88562"/>
                      <a:pt x="2152142" y="88773"/>
                    </a:cubicBezTo>
                    <a:cubicBezTo>
                      <a:pt x="2151850" y="88985"/>
                      <a:pt x="2151439" y="89111"/>
                      <a:pt x="2150911" y="89152"/>
                    </a:cubicBezTo>
                    <a:cubicBezTo>
                      <a:pt x="2149504" y="89324"/>
                      <a:pt x="2147522" y="89503"/>
                      <a:pt x="2144963" y="89688"/>
                    </a:cubicBezTo>
                    <a:cubicBezTo>
                      <a:pt x="2142404" y="89873"/>
                      <a:pt x="2139530" y="89973"/>
                      <a:pt x="2136342" y="89989"/>
                    </a:cubicBezTo>
                    <a:cubicBezTo>
                      <a:pt x="2126169" y="89867"/>
                      <a:pt x="2118156" y="87283"/>
                      <a:pt x="2112303" y="82239"/>
                    </a:cubicBezTo>
                    <a:cubicBezTo>
                      <a:pt x="2106451" y="77195"/>
                      <a:pt x="2103466" y="70422"/>
                      <a:pt x="2103348" y="61920"/>
                    </a:cubicBezTo>
                    <a:cubicBezTo>
                      <a:pt x="2103346" y="61392"/>
                      <a:pt x="2103351" y="60850"/>
                      <a:pt x="2103362" y="60296"/>
                    </a:cubicBezTo>
                    <a:cubicBezTo>
                      <a:pt x="2103372" y="59741"/>
                      <a:pt x="2103403" y="59200"/>
                      <a:pt x="2103453" y="58671"/>
                    </a:cubicBezTo>
                    <a:lnTo>
                      <a:pt x="2105022" y="42319"/>
                    </a:lnTo>
                    <a:cubicBezTo>
                      <a:pt x="2105979" y="32680"/>
                      <a:pt x="2109720" y="24934"/>
                      <a:pt x="2116245" y="19079"/>
                    </a:cubicBezTo>
                    <a:cubicBezTo>
                      <a:pt x="2122770" y="13225"/>
                      <a:pt x="2131670" y="10218"/>
                      <a:pt x="2142945" y="10058"/>
                    </a:cubicBezTo>
                    <a:close/>
                    <a:moveTo>
                      <a:pt x="1102093" y="8264"/>
                    </a:moveTo>
                    <a:cubicBezTo>
                      <a:pt x="1097110" y="8179"/>
                      <a:pt x="1093188" y="10052"/>
                      <a:pt x="1090327" y="13884"/>
                    </a:cubicBezTo>
                    <a:cubicBezTo>
                      <a:pt x="1087467" y="17715"/>
                      <a:pt x="1086008" y="24016"/>
                      <a:pt x="1085951" y="32786"/>
                    </a:cubicBezTo>
                    <a:lnTo>
                      <a:pt x="1085951" y="46934"/>
                    </a:lnTo>
                    <a:cubicBezTo>
                      <a:pt x="1086008" y="55704"/>
                      <a:pt x="1087467" y="62005"/>
                      <a:pt x="1090327" y="65837"/>
                    </a:cubicBezTo>
                    <a:cubicBezTo>
                      <a:pt x="1093188" y="69668"/>
                      <a:pt x="1097110" y="71542"/>
                      <a:pt x="1102093" y="71457"/>
                    </a:cubicBezTo>
                    <a:cubicBezTo>
                      <a:pt x="1107076" y="71542"/>
                      <a:pt x="1110998" y="69668"/>
                      <a:pt x="1113859" y="65837"/>
                    </a:cubicBezTo>
                    <a:cubicBezTo>
                      <a:pt x="1116719" y="62005"/>
                      <a:pt x="1118178" y="55704"/>
                      <a:pt x="1118235" y="46934"/>
                    </a:cubicBezTo>
                    <a:lnTo>
                      <a:pt x="1118235" y="32786"/>
                    </a:lnTo>
                    <a:cubicBezTo>
                      <a:pt x="1118178" y="24016"/>
                      <a:pt x="1116719" y="17715"/>
                      <a:pt x="1113859" y="13884"/>
                    </a:cubicBezTo>
                    <a:cubicBezTo>
                      <a:pt x="1110998" y="10052"/>
                      <a:pt x="1107076" y="8179"/>
                      <a:pt x="1102093" y="8264"/>
                    </a:cubicBezTo>
                    <a:close/>
                    <a:moveTo>
                      <a:pt x="968743" y="8264"/>
                    </a:moveTo>
                    <a:cubicBezTo>
                      <a:pt x="963760" y="8179"/>
                      <a:pt x="959838" y="10052"/>
                      <a:pt x="956977" y="13884"/>
                    </a:cubicBezTo>
                    <a:cubicBezTo>
                      <a:pt x="954117" y="17715"/>
                      <a:pt x="952658" y="24016"/>
                      <a:pt x="952601" y="32786"/>
                    </a:cubicBezTo>
                    <a:lnTo>
                      <a:pt x="952601" y="46934"/>
                    </a:lnTo>
                    <a:cubicBezTo>
                      <a:pt x="952658" y="55704"/>
                      <a:pt x="954117" y="62005"/>
                      <a:pt x="956977" y="65837"/>
                    </a:cubicBezTo>
                    <a:cubicBezTo>
                      <a:pt x="959838" y="69668"/>
                      <a:pt x="963760" y="71542"/>
                      <a:pt x="968743" y="71457"/>
                    </a:cubicBezTo>
                    <a:cubicBezTo>
                      <a:pt x="973726" y="71542"/>
                      <a:pt x="977648" y="69668"/>
                      <a:pt x="980509" y="65837"/>
                    </a:cubicBezTo>
                    <a:cubicBezTo>
                      <a:pt x="983369" y="62005"/>
                      <a:pt x="984828" y="55704"/>
                      <a:pt x="984885" y="46934"/>
                    </a:cubicBezTo>
                    <a:lnTo>
                      <a:pt x="984885" y="32786"/>
                    </a:lnTo>
                    <a:cubicBezTo>
                      <a:pt x="984828" y="24016"/>
                      <a:pt x="983369" y="17715"/>
                      <a:pt x="980509" y="13884"/>
                    </a:cubicBezTo>
                    <a:cubicBezTo>
                      <a:pt x="977648" y="10052"/>
                      <a:pt x="973726" y="8179"/>
                      <a:pt x="968743" y="8264"/>
                    </a:cubicBezTo>
                    <a:close/>
                    <a:moveTo>
                      <a:pt x="654418" y="8264"/>
                    </a:moveTo>
                    <a:cubicBezTo>
                      <a:pt x="649435" y="8179"/>
                      <a:pt x="645513" y="10052"/>
                      <a:pt x="642652" y="13884"/>
                    </a:cubicBezTo>
                    <a:cubicBezTo>
                      <a:pt x="639792" y="17715"/>
                      <a:pt x="638333" y="24016"/>
                      <a:pt x="638276" y="32786"/>
                    </a:cubicBezTo>
                    <a:lnTo>
                      <a:pt x="638276" y="46934"/>
                    </a:lnTo>
                    <a:cubicBezTo>
                      <a:pt x="638333" y="55704"/>
                      <a:pt x="639792" y="62005"/>
                      <a:pt x="642652" y="65837"/>
                    </a:cubicBezTo>
                    <a:cubicBezTo>
                      <a:pt x="645513" y="69668"/>
                      <a:pt x="649435" y="71542"/>
                      <a:pt x="654418" y="71457"/>
                    </a:cubicBezTo>
                    <a:cubicBezTo>
                      <a:pt x="659401" y="71542"/>
                      <a:pt x="663323" y="69668"/>
                      <a:pt x="666184" y="65837"/>
                    </a:cubicBezTo>
                    <a:cubicBezTo>
                      <a:pt x="669044" y="62005"/>
                      <a:pt x="670503" y="55704"/>
                      <a:pt x="670560" y="46934"/>
                    </a:cubicBezTo>
                    <a:lnTo>
                      <a:pt x="670560" y="32786"/>
                    </a:lnTo>
                    <a:cubicBezTo>
                      <a:pt x="670503" y="24016"/>
                      <a:pt x="669044" y="17715"/>
                      <a:pt x="666184" y="13884"/>
                    </a:cubicBezTo>
                    <a:cubicBezTo>
                      <a:pt x="663323" y="10052"/>
                      <a:pt x="659401" y="8179"/>
                      <a:pt x="654418" y="8264"/>
                    </a:cubicBezTo>
                    <a:close/>
                    <a:moveTo>
                      <a:pt x="159118" y="8264"/>
                    </a:moveTo>
                    <a:cubicBezTo>
                      <a:pt x="154135" y="8179"/>
                      <a:pt x="150213" y="10052"/>
                      <a:pt x="147352" y="13884"/>
                    </a:cubicBezTo>
                    <a:cubicBezTo>
                      <a:pt x="144492" y="17715"/>
                      <a:pt x="143033" y="24016"/>
                      <a:pt x="142976" y="32786"/>
                    </a:cubicBezTo>
                    <a:lnTo>
                      <a:pt x="142976" y="46934"/>
                    </a:lnTo>
                    <a:cubicBezTo>
                      <a:pt x="143033" y="55704"/>
                      <a:pt x="144492" y="62005"/>
                      <a:pt x="147352" y="65837"/>
                    </a:cubicBezTo>
                    <a:cubicBezTo>
                      <a:pt x="150213" y="69668"/>
                      <a:pt x="154135" y="71542"/>
                      <a:pt x="159118" y="71457"/>
                    </a:cubicBezTo>
                    <a:cubicBezTo>
                      <a:pt x="164101" y="71542"/>
                      <a:pt x="168023" y="69668"/>
                      <a:pt x="170884" y="65837"/>
                    </a:cubicBezTo>
                    <a:cubicBezTo>
                      <a:pt x="173745" y="62005"/>
                      <a:pt x="175203" y="55704"/>
                      <a:pt x="175260" y="46934"/>
                    </a:cubicBezTo>
                    <a:lnTo>
                      <a:pt x="175260" y="32786"/>
                    </a:lnTo>
                    <a:cubicBezTo>
                      <a:pt x="175203" y="24016"/>
                      <a:pt x="173745" y="17715"/>
                      <a:pt x="170884" y="13884"/>
                    </a:cubicBezTo>
                    <a:cubicBezTo>
                      <a:pt x="168023" y="10052"/>
                      <a:pt x="164101" y="8179"/>
                      <a:pt x="159118" y="8264"/>
                    </a:cubicBezTo>
                    <a:close/>
                    <a:moveTo>
                      <a:pt x="25768" y="8264"/>
                    </a:moveTo>
                    <a:cubicBezTo>
                      <a:pt x="20785" y="8179"/>
                      <a:pt x="16863" y="10052"/>
                      <a:pt x="14002" y="13884"/>
                    </a:cubicBezTo>
                    <a:cubicBezTo>
                      <a:pt x="11142" y="17715"/>
                      <a:pt x="9683" y="24016"/>
                      <a:pt x="9626" y="32786"/>
                    </a:cubicBezTo>
                    <a:lnTo>
                      <a:pt x="9626" y="46934"/>
                    </a:lnTo>
                    <a:cubicBezTo>
                      <a:pt x="9683" y="55704"/>
                      <a:pt x="11142" y="62005"/>
                      <a:pt x="14002" y="65837"/>
                    </a:cubicBezTo>
                    <a:cubicBezTo>
                      <a:pt x="16863" y="69668"/>
                      <a:pt x="20785" y="71542"/>
                      <a:pt x="25768" y="71457"/>
                    </a:cubicBezTo>
                    <a:cubicBezTo>
                      <a:pt x="30751" y="71542"/>
                      <a:pt x="34673" y="69668"/>
                      <a:pt x="37534" y="65837"/>
                    </a:cubicBezTo>
                    <a:cubicBezTo>
                      <a:pt x="40395" y="62005"/>
                      <a:pt x="41853" y="55704"/>
                      <a:pt x="41910" y="46934"/>
                    </a:cubicBezTo>
                    <a:lnTo>
                      <a:pt x="41910" y="32786"/>
                    </a:lnTo>
                    <a:cubicBezTo>
                      <a:pt x="41853" y="24016"/>
                      <a:pt x="40395" y="17715"/>
                      <a:pt x="37534" y="13884"/>
                    </a:cubicBezTo>
                    <a:cubicBezTo>
                      <a:pt x="34673" y="10052"/>
                      <a:pt x="30751" y="8179"/>
                      <a:pt x="25768" y="8264"/>
                    </a:cubicBezTo>
                    <a:close/>
                    <a:moveTo>
                      <a:pt x="1634655" y="7950"/>
                    </a:moveTo>
                    <a:cubicBezTo>
                      <a:pt x="1629667" y="7847"/>
                      <a:pt x="1625728" y="9205"/>
                      <a:pt x="1622837" y="12025"/>
                    </a:cubicBezTo>
                    <a:cubicBezTo>
                      <a:pt x="1619945" y="14844"/>
                      <a:pt x="1618469" y="19739"/>
                      <a:pt x="1618408" y="26712"/>
                    </a:cubicBezTo>
                    <a:lnTo>
                      <a:pt x="1618408" y="27341"/>
                    </a:lnTo>
                    <a:cubicBezTo>
                      <a:pt x="1618568" y="32896"/>
                      <a:pt x="1620240" y="36722"/>
                      <a:pt x="1623426" y="38818"/>
                    </a:cubicBezTo>
                    <a:cubicBezTo>
                      <a:pt x="1626612" y="40914"/>
                      <a:pt x="1630355" y="41910"/>
                      <a:pt x="1634655" y="41805"/>
                    </a:cubicBezTo>
                    <a:cubicBezTo>
                      <a:pt x="1637326" y="41786"/>
                      <a:pt x="1640134" y="41589"/>
                      <a:pt x="1643080" y="41216"/>
                    </a:cubicBezTo>
                    <a:cubicBezTo>
                      <a:pt x="1646026" y="40842"/>
                      <a:pt x="1648493" y="40410"/>
                      <a:pt x="1650483" y="39919"/>
                    </a:cubicBezTo>
                    <a:lnTo>
                      <a:pt x="1650587" y="29961"/>
                    </a:lnTo>
                    <a:cubicBezTo>
                      <a:pt x="1650559" y="21569"/>
                      <a:pt x="1649174" y="15765"/>
                      <a:pt x="1646434" y="12549"/>
                    </a:cubicBezTo>
                    <a:cubicBezTo>
                      <a:pt x="1643693" y="9332"/>
                      <a:pt x="1639767" y="7799"/>
                      <a:pt x="1634655" y="7950"/>
                    </a:cubicBezTo>
                    <a:close/>
                    <a:moveTo>
                      <a:pt x="1339380" y="7950"/>
                    </a:moveTo>
                    <a:cubicBezTo>
                      <a:pt x="1334392" y="7847"/>
                      <a:pt x="1330453" y="9205"/>
                      <a:pt x="1327562" y="12025"/>
                    </a:cubicBezTo>
                    <a:cubicBezTo>
                      <a:pt x="1324670" y="14844"/>
                      <a:pt x="1323194" y="19739"/>
                      <a:pt x="1323133" y="26712"/>
                    </a:cubicBezTo>
                    <a:lnTo>
                      <a:pt x="1323133" y="27341"/>
                    </a:lnTo>
                    <a:cubicBezTo>
                      <a:pt x="1323293" y="32896"/>
                      <a:pt x="1324965" y="36722"/>
                      <a:pt x="1328151" y="38818"/>
                    </a:cubicBezTo>
                    <a:cubicBezTo>
                      <a:pt x="1331337" y="40914"/>
                      <a:pt x="1335080" y="41910"/>
                      <a:pt x="1339380" y="41805"/>
                    </a:cubicBezTo>
                    <a:cubicBezTo>
                      <a:pt x="1342051" y="41786"/>
                      <a:pt x="1344859" y="41589"/>
                      <a:pt x="1347805" y="41216"/>
                    </a:cubicBezTo>
                    <a:cubicBezTo>
                      <a:pt x="1350751" y="40842"/>
                      <a:pt x="1353218" y="40410"/>
                      <a:pt x="1355207" y="39919"/>
                    </a:cubicBezTo>
                    <a:lnTo>
                      <a:pt x="1355312" y="29961"/>
                    </a:lnTo>
                    <a:cubicBezTo>
                      <a:pt x="1355284" y="21569"/>
                      <a:pt x="1353899" y="15765"/>
                      <a:pt x="1351159" y="12549"/>
                    </a:cubicBezTo>
                    <a:cubicBezTo>
                      <a:pt x="1348418" y="9332"/>
                      <a:pt x="1344492" y="7799"/>
                      <a:pt x="1339380" y="7950"/>
                    </a:cubicBezTo>
                    <a:close/>
                    <a:moveTo>
                      <a:pt x="586905" y="7950"/>
                    </a:moveTo>
                    <a:cubicBezTo>
                      <a:pt x="581917" y="7847"/>
                      <a:pt x="577978" y="9205"/>
                      <a:pt x="575087" y="12025"/>
                    </a:cubicBezTo>
                    <a:cubicBezTo>
                      <a:pt x="572196" y="14844"/>
                      <a:pt x="570719" y="19739"/>
                      <a:pt x="570658" y="26712"/>
                    </a:cubicBezTo>
                    <a:lnTo>
                      <a:pt x="570658" y="27341"/>
                    </a:lnTo>
                    <a:cubicBezTo>
                      <a:pt x="570818" y="32896"/>
                      <a:pt x="572490" y="36722"/>
                      <a:pt x="575676" y="38818"/>
                    </a:cubicBezTo>
                    <a:cubicBezTo>
                      <a:pt x="578862" y="40914"/>
                      <a:pt x="582605" y="41910"/>
                      <a:pt x="586905" y="41805"/>
                    </a:cubicBezTo>
                    <a:cubicBezTo>
                      <a:pt x="589576" y="41786"/>
                      <a:pt x="592384" y="41589"/>
                      <a:pt x="595330" y="41216"/>
                    </a:cubicBezTo>
                    <a:cubicBezTo>
                      <a:pt x="598276" y="40842"/>
                      <a:pt x="600743" y="40410"/>
                      <a:pt x="602733" y="39919"/>
                    </a:cubicBezTo>
                    <a:lnTo>
                      <a:pt x="602837" y="29961"/>
                    </a:lnTo>
                    <a:cubicBezTo>
                      <a:pt x="602809" y="21569"/>
                      <a:pt x="601424" y="15765"/>
                      <a:pt x="598684" y="12549"/>
                    </a:cubicBezTo>
                    <a:cubicBezTo>
                      <a:pt x="595943" y="9332"/>
                      <a:pt x="592017" y="7799"/>
                      <a:pt x="586905" y="7950"/>
                    </a:cubicBezTo>
                    <a:close/>
                    <a:moveTo>
                      <a:pt x="1709822" y="943"/>
                    </a:moveTo>
                    <a:lnTo>
                      <a:pt x="1715995" y="943"/>
                    </a:lnTo>
                    <a:cubicBezTo>
                      <a:pt x="1716841" y="941"/>
                      <a:pt x="1717504" y="1128"/>
                      <a:pt x="1717984" y="1506"/>
                    </a:cubicBezTo>
                    <a:cubicBezTo>
                      <a:pt x="1718463" y="1883"/>
                      <a:pt x="1718707" y="2463"/>
                      <a:pt x="1718716" y="3246"/>
                    </a:cubicBezTo>
                    <a:lnTo>
                      <a:pt x="1718716" y="50082"/>
                    </a:lnTo>
                    <a:lnTo>
                      <a:pt x="1727831" y="50082"/>
                    </a:lnTo>
                    <a:cubicBezTo>
                      <a:pt x="1728373" y="50089"/>
                      <a:pt x="1728835" y="50259"/>
                      <a:pt x="1729220" y="50592"/>
                    </a:cubicBezTo>
                    <a:cubicBezTo>
                      <a:pt x="1729604" y="50926"/>
                      <a:pt x="1729805" y="51383"/>
                      <a:pt x="1729822" y="51965"/>
                    </a:cubicBezTo>
                    <a:lnTo>
                      <a:pt x="1729822" y="56149"/>
                    </a:lnTo>
                    <a:cubicBezTo>
                      <a:pt x="1729811" y="56731"/>
                      <a:pt x="1729623" y="57189"/>
                      <a:pt x="1729259" y="57522"/>
                    </a:cubicBezTo>
                    <a:cubicBezTo>
                      <a:pt x="1728894" y="57856"/>
                      <a:pt x="1728419" y="58026"/>
                      <a:pt x="1727831" y="58032"/>
                    </a:cubicBezTo>
                    <a:lnTo>
                      <a:pt x="1718716" y="58032"/>
                    </a:lnTo>
                    <a:lnTo>
                      <a:pt x="1718716" y="76695"/>
                    </a:lnTo>
                    <a:cubicBezTo>
                      <a:pt x="1718714" y="77237"/>
                      <a:pt x="1718561" y="77714"/>
                      <a:pt x="1718258" y="78127"/>
                    </a:cubicBezTo>
                    <a:cubicBezTo>
                      <a:pt x="1717955" y="78539"/>
                      <a:pt x="1717515" y="78756"/>
                      <a:pt x="1716937" y="78778"/>
                    </a:cubicBezTo>
                    <a:lnTo>
                      <a:pt x="1710868" y="78778"/>
                    </a:lnTo>
                    <a:cubicBezTo>
                      <a:pt x="1710291" y="78763"/>
                      <a:pt x="1709850" y="78559"/>
                      <a:pt x="1709547" y="78166"/>
                    </a:cubicBezTo>
                    <a:cubicBezTo>
                      <a:pt x="1709245" y="77773"/>
                      <a:pt x="1709092" y="77283"/>
                      <a:pt x="1709090" y="76695"/>
                    </a:cubicBezTo>
                    <a:lnTo>
                      <a:pt x="1709090" y="58032"/>
                    </a:lnTo>
                    <a:lnTo>
                      <a:pt x="1678803" y="58032"/>
                    </a:lnTo>
                    <a:cubicBezTo>
                      <a:pt x="1677251" y="58052"/>
                      <a:pt x="1676144" y="57751"/>
                      <a:pt x="1675482" y="57130"/>
                    </a:cubicBezTo>
                    <a:cubicBezTo>
                      <a:pt x="1674819" y="56509"/>
                      <a:pt x="1674497" y="55450"/>
                      <a:pt x="1674514" y="53953"/>
                    </a:cubicBezTo>
                    <a:lnTo>
                      <a:pt x="1674514" y="49978"/>
                    </a:lnTo>
                    <a:cubicBezTo>
                      <a:pt x="1674507" y="49299"/>
                      <a:pt x="1674599" y="48639"/>
                      <a:pt x="1674789" y="47999"/>
                    </a:cubicBezTo>
                    <a:cubicBezTo>
                      <a:pt x="1674978" y="47359"/>
                      <a:pt x="1675305" y="46726"/>
                      <a:pt x="1675769" y="46100"/>
                    </a:cubicBezTo>
                    <a:lnTo>
                      <a:pt x="1706783" y="2618"/>
                    </a:lnTo>
                    <a:cubicBezTo>
                      <a:pt x="1707028" y="2182"/>
                      <a:pt x="1707377" y="1798"/>
                      <a:pt x="1707832" y="1466"/>
                    </a:cubicBezTo>
                    <a:cubicBezTo>
                      <a:pt x="1708286" y="1135"/>
                      <a:pt x="1708949" y="960"/>
                      <a:pt x="1709822" y="943"/>
                    </a:cubicBezTo>
                    <a:close/>
                    <a:moveTo>
                      <a:pt x="1585997" y="943"/>
                    </a:moveTo>
                    <a:lnTo>
                      <a:pt x="1592170" y="943"/>
                    </a:lnTo>
                    <a:cubicBezTo>
                      <a:pt x="1593016" y="941"/>
                      <a:pt x="1593679" y="1128"/>
                      <a:pt x="1594159" y="1506"/>
                    </a:cubicBezTo>
                    <a:cubicBezTo>
                      <a:pt x="1594638" y="1883"/>
                      <a:pt x="1594882" y="2463"/>
                      <a:pt x="1594891" y="3246"/>
                    </a:cubicBezTo>
                    <a:lnTo>
                      <a:pt x="1594891" y="50082"/>
                    </a:lnTo>
                    <a:lnTo>
                      <a:pt x="1604006" y="50082"/>
                    </a:lnTo>
                    <a:cubicBezTo>
                      <a:pt x="1604548" y="50089"/>
                      <a:pt x="1605010" y="50259"/>
                      <a:pt x="1605395" y="50592"/>
                    </a:cubicBezTo>
                    <a:cubicBezTo>
                      <a:pt x="1605779" y="50926"/>
                      <a:pt x="1605980" y="51383"/>
                      <a:pt x="1605997" y="51965"/>
                    </a:cubicBezTo>
                    <a:lnTo>
                      <a:pt x="1605997" y="56149"/>
                    </a:lnTo>
                    <a:cubicBezTo>
                      <a:pt x="1605986" y="56731"/>
                      <a:pt x="1605798" y="57189"/>
                      <a:pt x="1605434" y="57522"/>
                    </a:cubicBezTo>
                    <a:cubicBezTo>
                      <a:pt x="1605069" y="57856"/>
                      <a:pt x="1604594" y="58026"/>
                      <a:pt x="1604006" y="58032"/>
                    </a:cubicBezTo>
                    <a:lnTo>
                      <a:pt x="1594891" y="58032"/>
                    </a:lnTo>
                    <a:lnTo>
                      <a:pt x="1594891" y="76695"/>
                    </a:lnTo>
                    <a:cubicBezTo>
                      <a:pt x="1594889" y="77237"/>
                      <a:pt x="1594736" y="77714"/>
                      <a:pt x="1594433" y="78127"/>
                    </a:cubicBezTo>
                    <a:cubicBezTo>
                      <a:pt x="1594130" y="78539"/>
                      <a:pt x="1593690" y="78756"/>
                      <a:pt x="1593112" y="78778"/>
                    </a:cubicBezTo>
                    <a:lnTo>
                      <a:pt x="1587043" y="78778"/>
                    </a:lnTo>
                    <a:cubicBezTo>
                      <a:pt x="1586466" y="78763"/>
                      <a:pt x="1586025" y="78559"/>
                      <a:pt x="1585722" y="78166"/>
                    </a:cubicBezTo>
                    <a:cubicBezTo>
                      <a:pt x="1585420" y="77773"/>
                      <a:pt x="1585267" y="77283"/>
                      <a:pt x="1585265" y="76695"/>
                    </a:cubicBezTo>
                    <a:lnTo>
                      <a:pt x="1585265" y="58032"/>
                    </a:lnTo>
                    <a:lnTo>
                      <a:pt x="1554978" y="58032"/>
                    </a:lnTo>
                    <a:cubicBezTo>
                      <a:pt x="1553426" y="58052"/>
                      <a:pt x="1552319" y="57751"/>
                      <a:pt x="1551657" y="57130"/>
                    </a:cubicBezTo>
                    <a:cubicBezTo>
                      <a:pt x="1550994" y="56509"/>
                      <a:pt x="1550672" y="55450"/>
                      <a:pt x="1550689" y="53953"/>
                    </a:cubicBezTo>
                    <a:lnTo>
                      <a:pt x="1550689" y="49978"/>
                    </a:lnTo>
                    <a:cubicBezTo>
                      <a:pt x="1550682" y="49299"/>
                      <a:pt x="1550774" y="48639"/>
                      <a:pt x="1550964" y="47999"/>
                    </a:cubicBezTo>
                    <a:cubicBezTo>
                      <a:pt x="1551153" y="47359"/>
                      <a:pt x="1551480" y="46726"/>
                      <a:pt x="1551944" y="46100"/>
                    </a:cubicBezTo>
                    <a:lnTo>
                      <a:pt x="1582958" y="2618"/>
                    </a:lnTo>
                    <a:cubicBezTo>
                      <a:pt x="1583203" y="2182"/>
                      <a:pt x="1583552" y="1798"/>
                      <a:pt x="1584007" y="1466"/>
                    </a:cubicBezTo>
                    <a:cubicBezTo>
                      <a:pt x="1584461" y="1135"/>
                      <a:pt x="1585124" y="960"/>
                      <a:pt x="1585997" y="943"/>
                    </a:cubicBezTo>
                    <a:close/>
                    <a:moveTo>
                      <a:pt x="1512718" y="943"/>
                    </a:moveTo>
                    <a:lnTo>
                      <a:pt x="1517008" y="943"/>
                    </a:lnTo>
                    <a:cubicBezTo>
                      <a:pt x="1517548" y="954"/>
                      <a:pt x="1518010" y="1140"/>
                      <a:pt x="1518394" y="1503"/>
                    </a:cubicBezTo>
                    <a:cubicBezTo>
                      <a:pt x="1518778" y="1865"/>
                      <a:pt x="1518978" y="2338"/>
                      <a:pt x="1518996" y="2921"/>
                    </a:cubicBezTo>
                    <a:lnTo>
                      <a:pt x="1518996" y="76695"/>
                    </a:lnTo>
                    <a:cubicBezTo>
                      <a:pt x="1518989" y="77237"/>
                      <a:pt x="1518819" y="77714"/>
                      <a:pt x="1518486" y="78127"/>
                    </a:cubicBezTo>
                    <a:cubicBezTo>
                      <a:pt x="1518152" y="78539"/>
                      <a:pt x="1517694" y="78756"/>
                      <a:pt x="1517112" y="78778"/>
                    </a:cubicBezTo>
                    <a:lnTo>
                      <a:pt x="1511358" y="78778"/>
                    </a:lnTo>
                    <a:cubicBezTo>
                      <a:pt x="1510776" y="78763"/>
                      <a:pt x="1510318" y="78559"/>
                      <a:pt x="1509984" y="78166"/>
                    </a:cubicBezTo>
                    <a:cubicBezTo>
                      <a:pt x="1509651" y="77773"/>
                      <a:pt x="1509481" y="77283"/>
                      <a:pt x="1509474" y="76695"/>
                    </a:cubicBezTo>
                    <a:lnTo>
                      <a:pt x="1509474" y="10780"/>
                    </a:lnTo>
                    <a:lnTo>
                      <a:pt x="1495958" y="16648"/>
                    </a:lnTo>
                    <a:cubicBezTo>
                      <a:pt x="1495452" y="16858"/>
                      <a:pt x="1494998" y="16963"/>
                      <a:pt x="1494596" y="16963"/>
                    </a:cubicBezTo>
                    <a:cubicBezTo>
                      <a:pt x="1494282" y="16967"/>
                      <a:pt x="1494046" y="16880"/>
                      <a:pt x="1493889" y="16701"/>
                    </a:cubicBezTo>
                    <a:cubicBezTo>
                      <a:pt x="1493732" y="16522"/>
                      <a:pt x="1493653" y="16225"/>
                      <a:pt x="1493653" y="15810"/>
                    </a:cubicBezTo>
                    <a:lnTo>
                      <a:pt x="1493653" y="10465"/>
                    </a:lnTo>
                    <a:cubicBezTo>
                      <a:pt x="1493651" y="10114"/>
                      <a:pt x="1493734" y="9848"/>
                      <a:pt x="1493902" y="9666"/>
                    </a:cubicBezTo>
                    <a:cubicBezTo>
                      <a:pt x="1494070" y="9485"/>
                      <a:pt x="1494336" y="9297"/>
                      <a:pt x="1494701" y="9103"/>
                    </a:cubicBezTo>
                    <a:lnTo>
                      <a:pt x="1510521" y="1568"/>
                    </a:lnTo>
                    <a:cubicBezTo>
                      <a:pt x="1511358" y="1151"/>
                      <a:pt x="1512090" y="943"/>
                      <a:pt x="1512718" y="943"/>
                    </a:cubicBezTo>
                    <a:close/>
                    <a:moveTo>
                      <a:pt x="1398418" y="943"/>
                    </a:moveTo>
                    <a:lnTo>
                      <a:pt x="1402708" y="943"/>
                    </a:lnTo>
                    <a:cubicBezTo>
                      <a:pt x="1403248" y="954"/>
                      <a:pt x="1403710" y="1140"/>
                      <a:pt x="1404094" y="1503"/>
                    </a:cubicBezTo>
                    <a:cubicBezTo>
                      <a:pt x="1404478" y="1865"/>
                      <a:pt x="1404678" y="2338"/>
                      <a:pt x="1404696" y="2921"/>
                    </a:cubicBezTo>
                    <a:lnTo>
                      <a:pt x="1404696" y="76695"/>
                    </a:lnTo>
                    <a:cubicBezTo>
                      <a:pt x="1404689" y="77237"/>
                      <a:pt x="1404519" y="77714"/>
                      <a:pt x="1404186" y="78127"/>
                    </a:cubicBezTo>
                    <a:cubicBezTo>
                      <a:pt x="1403852" y="78539"/>
                      <a:pt x="1403394" y="78756"/>
                      <a:pt x="1402812" y="78778"/>
                    </a:cubicBezTo>
                    <a:lnTo>
                      <a:pt x="1397058" y="78778"/>
                    </a:lnTo>
                    <a:cubicBezTo>
                      <a:pt x="1396476" y="78763"/>
                      <a:pt x="1396018" y="78559"/>
                      <a:pt x="1395684" y="78166"/>
                    </a:cubicBezTo>
                    <a:cubicBezTo>
                      <a:pt x="1395351" y="77773"/>
                      <a:pt x="1395181" y="77283"/>
                      <a:pt x="1395174" y="76695"/>
                    </a:cubicBezTo>
                    <a:lnTo>
                      <a:pt x="1395174" y="10780"/>
                    </a:lnTo>
                    <a:lnTo>
                      <a:pt x="1381658" y="16648"/>
                    </a:lnTo>
                    <a:cubicBezTo>
                      <a:pt x="1381152" y="16858"/>
                      <a:pt x="1380698" y="16963"/>
                      <a:pt x="1380296" y="16963"/>
                    </a:cubicBezTo>
                    <a:cubicBezTo>
                      <a:pt x="1379982" y="16967"/>
                      <a:pt x="1379746" y="16880"/>
                      <a:pt x="1379589" y="16701"/>
                    </a:cubicBezTo>
                    <a:cubicBezTo>
                      <a:pt x="1379432" y="16522"/>
                      <a:pt x="1379353" y="16225"/>
                      <a:pt x="1379353" y="15810"/>
                    </a:cubicBezTo>
                    <a:lnTo>
                      <a:pt x="1379353" y="10465"/>
                    </a:lnTo>
                    <a:cubicBezTo>
                      <a:pt x="1379351" y="10114"/>
                      <a:pt x="1379434" y="9848"/>
                      <a:pt x="1379602" y="9666"/>
                    </a:cubicBezTo>
                    <a:cubicBezTo>
                      <a:pt x="1379770" y="9485"/>
                      <a:pt x="1380036" y="9297"/>
                      <a:pt x="1380401" y="9103"/>
                    </a:cubicBezTo>
                    <a:lnTo>
                      <a:pt x="1396221" y="1568"/>
                    </a:lnTo>
                    <a:cubicBezTo>
                      <a:pt x="1397058" y="1151"/>
                      <a:pt x="1397790" y="943"/>
                      <a:pt x="1398418" y="943"/>
                    </a:cubicBezTo>
                    <a:close/>
                    <a:moveTo>
                      <a:pt x="1256367" y="943"/>
                    </a:moveTo>
                    <a:lnTo>
                      <a:pt x="1292402" y="943"/>
                    </a:lnTo>
                    <a:cubicBezTo>
                      <a:pt x="1292993" y="945"/>
                      <a:pt x="1293486" y="1098"/>
                      <a:pt x="1293880" y="1401"/>
                    </a:cubicBezTo>
                    <a:cubicBezTo>
                      <a:pt x="1294275" y="1704"/>
                      <a:pt x="1294480" y="2144"/>
                      <a:pt x="1294495" y="2721"/>
                    </a:cubicBezTo>
                    <a:lnTo>
                      <a:pt x="1294495" y="7324"/>
                    </a:lnTo>
                    <a:cubicBezTo>
                      <a:pt x="1294480" y="7897"/>
                      <a:pt x="1294275" y="8320"/>
                      <a:pt x="1293880" y="8592"/>
                    </a:cubicBezTo>
                    <a:cubicBezTo>
                      <a:pt x="1293486" y="8865"/>
                      <a:pt x="1292993" y="9000"/>
                      <a:pt x="1292402" y="8998"/>
                    </a:cubicBezTo>
                    <a:lnTo>
                      <a:pt x="1262339" y="8998"/>
                    </a:lnTo>
                    <a:lnTo>
                      <a:pt x="1260662" y="31642"/>
                    </a:lnTo>
                    <a:lnTo>
                      <a:pt x="1265587" y="31642"/>
                    </a:lnTo>
                    <a:cubicBezTo>
                      <a:pt x="1275426" y="31506"/>
                      <a:pt x="1283116" y="33059"/>
                      <a:pt x="1288657" y="36300"/>
                    </a:cubicBezTo>
                    <a:cubicBezTo>
                      <a:pt x="1294197" y="39542"/>
                      <a:pt x="1297015" y="45286"/>
                      <a:pt x="1297111" y="53533"/>
                    </a:cubicBezTo>
                    <a:lnTo>
                      <a:pt x="1297111" y="55105"/>
                    </a:lnTo>
                    <a:cubicBezTo>
                      <a:pt x="1297059" y="62909"/>
                      <a:pt x="1294730" y="68916"/>
                      <a:pt x="1290124" y="73125"/>
                    </a:cubicBezTo>
                    <a:cubicBezTo>
                      <a:pt x="1285517" y="77335"/>
                      <a:pt x="1278945" y="79464"/>
                      <a:pt x="1270406" y="79511"/>
                    </a:cubicBezTo>
                    <a:cubicBezTo>
                      <a:pt x="1266986" y="79511"/>
                      <a:pt x="1263716" y="79354"/>
                      <a:pt x="1260597" y="79040"/>
                    </a:cubicBezTo>
                    <a:cubicBezTo>
                      <a:pt x="1257477" y="78727"/>
                      <a:pt x="1254601" y="78256"/>
                      <a:pt x="1251966" y="77628"/>
                    </a:cubicBezTo>
                    <a:cubicBezTo>
                      <a:pt x="1251379" y="77489"/>
                      <a:pt x="1250903" y="77271"/>
                      <a:pt x="1250538" y="76975"/>
                    </a:cubicBezTo>
                    <a:cubicBezTo>
                      <a:pt x="1250174" y="76678"/>
                      <a:pt x="1249986" y="76199"/>
                      <a:pt x="1249975" y="75536"/>
                    </a:cubicBezTo>
                    <a:lnTo>
                      <a:pt x="1249975" y="71666"/>
                    </a:lnTo>
                    <a:cubicBezTo>
                      <a:pt x="1249982" y="71142"/>
                      <a:pt x="1250126" y="70749"/>
                      <a:pt x="1250407" y="70487"/>
                    </a:cubicBezTo>
                    <a:cubicBezTo>
                      <a:pt x="1250689" y="70225"/>
                      <a:pt x="1251069" y="70094"/>
                      <a:pt x="1251547" y="70094"/>
                    </a:cubicBezTo>
                    <a:cubicBezTo>
                      <a:pt x="1251647" y="70094"/>
                      <a:pt x="1251735" y="70094"/>
                      <a:pt x="1251809" y="70094"/>
                    </a:cubicBezTo>
                    <a:cubicBezTo>
                      <a:pt x="1251883" y="70094"/>
                      <a:pt x="1251970" y="70094"/>
                      <a:pt x="1252071" y="70094"/>
                    </a:cubicBezTo>
                    <a:cubicBezTo>
                      <a:pt x="1255395" y="70659"/>
                      <a:pt x="1258621" y="71048"/>
                      <a:pt x="1261749" y="71260"/>
                    </a:cubicBezTo>
                    <a:cubicBezTo>
                      <a:pt x="1264877" y="71472"/>
                      <a:pt x="1267763" y="71572"/>
                      <a:pt x="1270406" y="71561"/>
                    </a:cubicBezTo>
                    <a:cubicBezTo>
                      <a:pt x="1276298" y="71544"/>
                      <a:pt x="1280624" y="70138"/>
                      <a:pt x="1283385" y="67342"/>
                    </a:cubicBezTo>
                    <a:cubicBezTo>
                      <a:pt x="1286147" y="64547"/>
                      <a:pt x="1287513" y="60468"/>
                      <a:pt x="1287485" y="55105"/>
                    </a:cubicBezTo>
                    <a:lnTo>
                      <a:pt x="1287485" y="53533"/>
                    </a:lnTo>
                    <a:cubicBezTo>
                      <a:pt x="1287535" y="48362"/>
                      <a:pt x="1285810" y="44710"/>
                      <a:pt x="1282311" y="42579"/>
                    </a:cubicBezTo>
                    <a:cubicBezTo>
                      <a:pt x="1278812" y="40448"/>
                      <a:pt x="1273237" y="39417"/>
                      <a:pt x="1265587" y="39487"/>
                    </a:cubicBezTo>
                    <a:lnTo>
                      <a:pt x="1253014" y="39487"/>
                    </a:lnTo>
                    <a:cubicBezTo>
                      <a:pt x="1252531" y="39472"/>
                      <a:pt x="1252134" y="39293"/>
                      <a:pt x="1251822" y="38951"/>
                    </a:cubicBezTo>
                    <a:cubicBezTo>
                      <a:pt x="1251510" y="38609"/>
                      <a:pt x="1251348" y="38195"/>
                      <a:pt x="1251337" y="37709"/>
                    </a:cubicBezTo>
                    <a:lnTo>
                      <a:pt x="1251337" y="37604"/>
                    </a:lnTo>
                    <a:lnTo>
                      <a:pt x="1254271" y="2721"/>
                    </a:lnTo>
                    <a:cubicBezTo>
                      <a:pt x="1254339" y="2189"/>
                      <a:pt x="1254570" y="1762"/>
                      <a:pt x="1254965" y="1440"/>
                    </a:cubicBezTo>
                    <a:cubicBezTo>
                      <a:pt x="1255360" y="1117"/>
                      <a:pt x="1255827" y="952"/>
                      <a:pt x="1256367" y="943"/>
                    </a:cubicBezTo>
                    <a:close/>
                    <a:moveTo>
                      <a:pt x="1036468" y="943"/>
                    </a:moveTo>
                    <a:lnTo>
                      <a:pt x="1040758" y="943"/>
                    </a:lnTo>
                    <a:cubicBezTo>
                      <a:pt x="1041298" y="954"/>
                      <a:pt x="1041760" y="1140"/>
                      <a:pt x="1042144" y="1503"/>
                    </a:cubicBezTo>
                    <a:cubicBezTo>
                      <a:pt x="1042528" y="1865"/>
                      <a:pt x="1042728" y="2338"/>
                      <a:pt x="1042746" y="2921"/>
                    </a:cubicBezTo>
                    <a:lnTo>
                      <a:pt x="1042746" y="76695"/>
                    </a:lnTo>
                    <a:cubicBezTo>
                      <a:pt x="1042739" y="77237"/>
                      <a:pt x="1042569" y="77714"/>
                      <a:pt x="1042236" y="78127"/>
                    </a:cubicBezTo>
                    <a:cubicBezTo>
                      <a:pt x="1041902" y="78539"/>
                      <a:pt x="1041444" y="78756"/>
                      <a:pt x="1040862" y="78778"/>
                    </a:cubicBezTo>
                    <a:lnTo>
                      <a:pt x="1035108" y="78778"/>
                    </a:lnTo>
                    <a:cubicBezTo>
                      <a:pt x="1034526" y="78763"/>
                      <a:pt x="1034068" y="78559"/>
                      <a:pt x="1033734" y="78166"/>
                    </a:cubicBezTo>
                    <a:cubicBezTo>
                      <a:pt x="1033401" y="77773"/>
                      <a:pt x="1033231" y="77283"/>
                      <a:pt x="1033224" y="76695"/>
                    </a:cubicBezTo>
                    <a:lnTo>
                      <a:pt x="1033224" y="10780"/>
                    </a:lnTo>
                    <a:lnTo>
                      <a:pt x="1019708" y="16648"/>
                    </a:lnTo>
                    <a:cubicBezTo>
                      <a:pt x="1019202" y="16858"/>
                      <a:pt x="1018748" y="16963"/>
                      <a:pt x="1018346" y="16963"/>
                    </a:cubicBezTo>
                    <a:cubicBezTo>
                      <a:pt x="1018032" y="16967"/>
                      <a:pt x="1017796" y="16880"/>
                      <a:pt x="1017639" y="16701"/>
                    </a:cubicBezTo>
                    <a:cubicBezTo>
                      <a:pt x="1017482" y="16522"/>
                      <a:pt x="1017403" y="16225"/>
                      <a:pt x="1017403" y="15810"/>
                    </a:cubicBezTo>
                    <a:lnTo>
                      <a:pt x="1017403" y="10465"/>
                    </a:lnTo>
                    <a:cubicBezTo>
                      <a:pt x="1017401" y="10114"/>
                      <a:pt x="1017484" y="9848"/>
                      <a:pt x="1017652" y="9666"/>
                    </a:cubicBezTo>
                    <a:cubicBezTo>
                      <a:pt x="1017820" y="9485"/>
                      <a:pt x="1018086" y="9297"/>
                      <a:pt x="1018451" y="9103"/>
                    </a:cubicBezTo>
                    <a:lnTo>
                      <a:pt x="1034271" y="1568"/>
                    </a:lnTo>
                    <a:cubicBezTo>
                      <a:pt x="1035108" y="1151"/>
                      <a:pt x="1035840" y="943"/>
                      <a:pt x="1036468" y="943"/>
                    </a:cubicBezTo>
                    <a:close/>
                    <a:moveTo>
                      <a:pt x="879351" y="943"/>
                    </a:moveTo>
                    <a:lnTo>
                      <a:pt x="884694" y="943"/>
                    </a:lnTo>
                    <a:cubicBezTo>
                      <a:pt x="885168" y="958"/>
                      <a:pt x="885530" y="1110"/>
                      <a:pt x="885781" y="1399"/>
                    </a:cubicBezTo>
                    <a:cubicBezTo>
                      <a:pt x="886032" y="1687"/>
                      <a:pt x="886159" y="2021"/>
                      <a:pt x="886161" y="2401"/>
                    </a:cubicBezTo>
                    <a:cubicBezTo>
                      <a:pt x="886179" y="2609"/>
                      <a:pt x="886144" y="2817"/>
                      <a:pt x="886057" y="3025"/>
                    </a:cubicBezTo>
                    <a:lnTo>
                      <a:pt x="862377" y="76695"/>
                    </a:lnTo>
                    <a:cubicBezTo>
                      <a:pt x="862227" y="77237"/>
                      <a:pt x="862004" y="77714"/>
                      <a:pt x="861709" y="78127"/>
                    </a:cubicBezTo>
                    <a:cubicBezTo>
                      <a:pt x="861415" y="78539"/>
                      <a:pt x="861009" y="78756"/>
                      <a:pt x="860491" y="78778"/>
                    </a:cubicBezTo>
                    <a:lnTo>
                      <a:pt x="855148" y="78778"/>
                    </a:lnTo>
                    <a:cubicBezTo>
                      <a:pt x="854674" y="78763"/>
                      <a:pt x="854312" y="78611"/>
                      <a:pt x="854061" y="78322"/>
                    </a:cubicBezTo>
                    <a:cubicBezTo>
                      <a:pt x="853810" y="78033"/>
                      <a:pt x="853683" y="77699"/>
                      <a:pt x="853681" y="77320"/>
                    </a:cubicBezTo>
                    <a:cubicBezTo>
                      <a:pt x="853664" y="77111"/>
                      <a:pt x="853699" y="76903"/>
                      <a:pt x="853786" y="76695"/>
                    </a:cubicBezTo>
                    <a:lnTo>
                      <a:pt x="877570" y="3025"/>
                    </a:lnTo>
                    <a:cubicBezTo>
                      <a:pt x="877716" y="2483"/>
                      <a:pt x="877921" y="2006"/>
                      <a:pt x="878185" y="1594"/>
                    </a:cubicBezTo>
                    <a:cubicBezTo>
                      <a:pt x="878449" y="1182"/>
                      <a:pt x="878838" y="965"/>
                      <a:pt x="879351" y="943"/>
                    </a:cubicBezTo>
                    <a:close/>
                    <a:moveTo>
                      <a:pt x="779293" y="943"/>
                    </a:moveTo>
                    <a:lnTo>
                      <a:pt x="783583" y="943"/>
                    </a:lnTo>
                    <a:cubicBezTo>
                      <a:pt x="784123" y="954"/>
                      <a:pt x="784585" y="1140"/>
                      <a:pt x="784969" y="1503"/>
                    </a:cubicBezTo>
                    <a:cubicBezTo>
                      <a:pt x="785353" y="1865"/>
                      <a:pt x="785553" y="2338"/>
                      <a:pt x="785571" y="2921"/>
                    </a:cubicBezTo>
                    <a:lnTo>
                      <a:pt x="785571" y="76695"/>
                    </a:lnTo>
                    <a:cubicBezTo>
                      <a:pt x="785564" y="77237"/>
                      <a:pt x="785394" y="77714"/>
                      <a:pt x="785061" y="78127"/>
                    </a:cubicBezTo>
                    <a:cubicBezTo>
                      <a:pt x="784727" y="78539"/>
                      <a:pt x="784269" y="78756"/>
                      <a:pt x="783687" y="78778"/>
                    </a:cubicBezTo>
                    <a:lnTo>
                      <a:pt x="777933" y="78778"/>
                    </a:lnTo>
                    <a:cubicBezTo>
                      <a:pt x="777351" y="78763"/>
                      <a:pt x="776893" y="78559"/>
                      <a:pt x="776559" y="78166"/>
                    </a:cubicBezTo>
                    <a:cubicBezTo>
                      <a:pt x="776226" y="77773"/>
                      <a:pt x="776056" y="77283"/>
                      <a:pt x="776049" y="76695"/>
                    </a:cubicBezTo>
                    <a:lnTo>
                      <a:pt x="776049" y="10780"/>
                    </a:lnTo>
                    <a:lnTo>
                      <a:pt x="762533" y="16648"/>
                    </a:lnTo>
                    <a:cubicBezTo>
                      <a:pt x="762027" y="16858"/>
                      <a:pt x="761573" y="16963"/>
                      <a:pt x="761171" y="16963"/>
                    </a:cubicBezTo>
                    <a:cubicBezTo>
                      <a:pt x="760857" y="16967"/>
                      <a:pt x="760621" y="16880"/>
                      <a:pt x="760464" y="16701"/>
                    </a:cubicBezTo>
                    <a:cubicBezTo>
                      <a:pt x="760307" y="16522"/>
                      <a:pt x="760228" y="16225"/>
                      <a:pt x="760228" y="15810"/>
                    </a:cubicBezTo>
                    <a:lnTo>
                      <a:pt x="760228" y="10465"/>
                    </a:lnTo>
                    <a:cubicBezTo>
                      <a:pt x="760226" y="10114"/>
                      <a:pt x="760309" y="9848"/>
                      <a:pt x="760477" y="9666"/>
                    </a:cubicBezTo>
                    <a:cubicBezTo>
                      <a:pt x="760645" y="9485"/>
                      <a:pt x="760911" y="9297"/>
                      <a:pt x="761276" y="9103"/>
                    </a:cubicBezTo>
                    <a:lnTo>
                      <a:pt x="777096" y="1568"/>
                    </a:lnTo>
                    <a:cubicBezTo>
                      <a:pt x="777933" y="1151"/>
                      <a:pt x="778665" y="943"/>
                      <a:pt x="779293" y="943"/>
                    </a:cubicBezTo>
                    <a:close/>
                    <a:moveTo>
                      <a:pt x="712618" y="943"/>
                    </a:moveTo>
                    <a:lnTo>
                      <a:pt x="716908" y="943"/>
                    </a:lnTo>
                    <a:cubicBezTo>
                      <a:pt x="717448" y="954"/>
                      <a:pt x="717910" y="1140"/>
                      <a:pt x="718294" y="1503"/>
                    </a:cubicBezTo>
                    <a:cubicBezTo>
                      <a:pt x="718678" y="1865"/>
                      <a:pt x="718878" y="2338"/>
                      <a:pt x="718896" y="2921"/>
                    </a:cubicBezTo>
                    <a:lnTo>
                      <a:pt x="718896" y="76695"/>
                    </a:lnTo>
                    <a:cubicBezTo>
                      <a:pt x="718889" y="77237"/>
                      <a:pt x="718719" y="77714"/>
                      <a:pt x="718386" y="78127"/>
                    </a:cubicBezTo>
                    <a:cubicBezTo>
                      <a:pt x="718052" y="78539"/>
                      <a:pt x="717594" y="78756"/>
                      <a:pt x="717012" y="78778"/>
                    </a:cubicBezTo>
                    <a:lnTo>
                      <a:pt x="711258" y="78778"/>
                    </a:lnTo>
                    <a:cubicBezTo>
                      <a:pt x="710676" y="78763"/>
                      <a:pt x="710218" y="78559"/>
                      <a:pt x="709884" y="78166"/>
                    </a:cubicBezTo>
                    <a:cubicBezTo>
                      <a:pt x="709551" y="77773"/>
                      <a:pt x="709381" y="77283"/>
                      <a:pt x="709374" y="76695"/>
                    </a:cubicBezTo>
                    <a:lnTo>
                      <a:pt x="709374" y="10780"/>
                    </a:lnTo>
                    <a:lnTo>
                      <a:pt x="695858" y="16648"/>
                    </a:lnTo>
                    <a:cubicBezTo>
                      <a:pt x="695352" y="16858"/>
                      <a:pt x="694898" y="16963"/>
                      <a:pt x="694496" y="16963"/>
                    </a:cubicBezTo>
                    <a:cubicBezTo>
                      <a:pt x="694182" y="16967"/>
                      <a:pt x="693946" y="16880"/>
                      <a:pt x="693789" y="16701"/>
                    </a:cubicBezTo>
                    <a:cubicBezTo>
                      <a:pt x="693632" y="16522"/>
                      <a:pt x="693553" y="16225"/>
                      <a:pt x="693553" y="15810"/>
                    </a:cubicBezTo>
                    <a:lnTo>
                      <a:pt x="693553" y="10465"/>
                    </a:lnTo>
                    <a:cubicBezTo>
                      <a:pt x="693551" y="10114"/>
                      <a:pt x="693634" y="9848"/>
                      <a:pt x="693802" y="9666"/>
                    </a:cubicBezTo>
                    <a:cubicBezTo>
                      <a:pt x="693970" y="9485"/>
                      <a:pt x="694237" y="9297"/>
                      <a:pt x="694601" y="9103"/>
                    </a:cubicBezTo>
                    <a:lnTo>
                      <a:pt x="710421" y="1568"/>
                    </a:lnTo>
                    <a:cubicBezTo>
                      <a:pt x="711258" y="1151"/>
                      <a:pt x="711990" y="943"/>
                      <a:pt x="712618" y="943"/>
                    </a:cubicBezTo>
                    <a:close/>
                    <a:moveTo>
                      <a:pt x="423947" y="943"/>
                    </a:moveTo>
                    <a:lnTo>
                      <a:pt x="430121" y="943"/>
                    </a:lnTo>
                    <a:cubicBezTo>
                      <a:pt x="430966" y="941"/>
                      <a:pt x="431629" y="1128"/>
                      <a:pt x="432109" y="1506"/>
                    </a:cubicBezTo>
                    <a:cubicBezTo>
                      <a:pt x="432588" y="1883"/>
                      <a:pt x="432832" y="2463"/>
                      <a:pt x="432841" y="3246"/>
                    </a:cubicBezTo>
                    <a:lnTo>
                      <a:pt x="432841" y="50082"/>
                    </a:lnTo>
                    <a:lnTo>
                      <a:pt x="441956" y="50082"/>
                    </a:lnTo>
                    <a:cubicBezTo>
                      <a:pt x="442498" y="50089"/>
                      <a:pt x="442960" y="50259"/>
                      <a:pt x="443345" y="50592"/>
                    </a:cubicBezTo>
                    <a:cubicBezTo>
                      <a:pt x="443729" y="50926"/>
                      <a:pt x="443930" y="51383"/>
                      <a:pt x="443947" y="51965"/>
                    </a:cubicBezTo>
                    <a:lnTo>
                      <a:pt x="443947" y="56149"/>
                    </a:lnTo>
                    <a:cubicBezTo>
                      <a:pt x="443936" y="56731"/>
                      <a:pt x="443748" y="57189"/>
                      <a:pt x="443384" y="57522"/>
                    </a:cubicBezTo>
                    <a:cubicBezTo>
                      <a:pt x="443019" y="57856"/>
                      <a:pt x="442544" y="58026"/>
                      <a:pt x="441956" y="58032"/>
                    </a:cubicBezTo>
                    <a:lnTo>
                      <a:pt x="432841" y="58032"/>
                    </a:lnTo>
                    <a:lnTo>
                      <a:pt x="432841" y="76695"/>
                    </a:lnTo>
                    <a:cubicBezTo>
                      <a:pt x="432839" y="77237"/>
                      <a:pt x="432686" y="77714"/>
                      <a:pt x="432383" y="78127"/>
                    </a:cubicBezTo>
                    <a:cubicBezTo>
                      <a:pt x="432080" y="78539"/>
                      <a:pt x="431640" y="78756"/>
                      <a:pt x="431062" y="78778"/>
                    </a:cubicBezTo>
                    <a:lnTo>
                      <a:pt x="424994" y="78778"/>
                    </a:lnTo>
                    <a:cubicBezTo>
                      <a:pt x="424416" y="78763"/>
                      <a:pt x="423976" y="78559"/>
                      <a:pt x="423673" y="78166"/>
                    </a:cubicBezTo>
                    <a:cubicBezTo>
                      <a:pt x="423370" y="77773"/>
                      <a:pt x="423217" y="77283"/>
                      <a:pt x="423215" y="76695"/>
                    </a:cubicBezTo>
                    <a:lnTo>
                      <a:pt x="423215" y="58032"/>
                    </a:lnTo>
                    <a:lnTo>
                      <a:pt x="392928" y="58032"/>
                    </a:lnTo>
                    <a:cubicBezTo>
                      <a:pt x="391377" y="58052"/>
                      <a:pt x="390269" y="57751"/>
                      <a:pt x="389607" y="57130"/>
                    </a:cubicBezTo>
                    <a:cubicBezTo>
                      <a:pt x="388944" y="56509"/>
                      <a:pt x="388622" y="55450"/>
                      <a:pt x="388639" y="53953"/>
                    </a:cubicBezTo>
                    <a:lnTo>
                      <a:pt x="388639" y="49978"/>
                    </a:lnTo>
                    <a:cubicBezTo>
                      <a:pt x="388632" y="49299"/>
                      <a:pt x="388724" y="48639"/>
                      <a:pt x="388914" y="47999"/>
                    </a:cubicBezTo>
                    <a:cubicBezTo>
                      <a:pt x="389103" y="47359"/>
                      <a:pt x="389430" y="46726"/>
                      <a:pt x="389894" y="46100"/>
                    </a:cubicBezTo>
                    <a:lnTo>
                      <a:pt x="420908" y="2618"/>
                    </a:lnTo>
                    <a:cubicBezTo>
                      <a:pt x="421153" y="2182"/>
                      <a:pt x="421502" y="1798"/>
                      <a:pt x="421957" y="1466"/>
                    </a:cubicBezTo>
                    <a:cubicBezTo>
                      <a:pt x="422411" y="1135"/>
                      <a:pt x="423074" y="960"/>
                      <a:pt x="423947" y="943"/>
                    </a:cubicBezTo>
                    <a:close/>
                    <a:moveTo>
                      <a:pt x="350668" y="943"/>
                    </a:moveTo>
                    <a:lnTo>
                      <a:pt x="354958" y="943"/>
                    </a:lnTo>
                    <a:cubicBezTo>
                      <a:pt x="355498" y="954"/>
                      <a:pt x="355960" y="1140"/>
                      <a:pt x="356344" y="1503"/>
                    </a:cubicBezTo>
                    <a:cubicBezTo>
                      <a:pt x="356728" y="1865"/>
                      <a:pt x="356928" y="2338"/>
                      <a:pt x="356946" y="2921"/>
                    </a:cubicBezTo>
                    <a:lnTo>
                      <a:pt x="356946" y="76695"/>
                    </a:lnTo>
                    <a:cubicBezTo>
                      <a:pt x="356939" y="77237"/>
                      <a:pt x="356769" y="77714"/>
                      <a:pt x="356436" y="78127"/>
                    </a:cubicBezTo>
                    <a:cubicBezTo>
                      <a:pt x="356102" y="78539"/>
                      <a:pt x="355644" y="78756"/>
                      <a:pt x="355062" y="78778"/>
                    </a:cubicBezTo>
                    <a:lnTo>
                      <a:pt x="349308" y="78778"/>
                    </a:lnTo>
                    <a:cubicBezTo>
                      <a:pt x="348726" y="78763"/>
                      <a:pt x="348268" y="78559"/>
                      <a:pt x="347934" y="78166"/>
                    </a:cubicBezTo>
                    <a:cubicBezTo>
                      <a:pt x="347601" y="77773"/>
                      <a:pt x="347431" y="77283"/>
                      <a:pt x="347424" y="76695"/>
                    </a:cubicBezTo>
                    <a:lnTo>
                      <a:pt x="347424" y="10780"/>
                    </a:lnTo>
                    <a:lnTo>
                      <a:pt x="333908" y="16648"/>
                    </a:lnTo>
                    <a:cubicBezTo>
                      <a:pt x="333402" y="16858"/>
                      <a:pt x="332948" y="16963"/>
                      <a:pt x="332546" y="16963"/>
                    </a:cubicBezTo>
                    <a:cubicBezTo>
                      <a:pt x="332232" y="16967"/>
                      <a:pt x="331996" y="16880"/>
                      <a:pt x="331839" y="16701"/>
                    </a:cubicBezTo>
                    <a:cubicBezTo>
                      <a:pt x="331682" y="16522"/>
                      <a:pt x="331603" y="16225"/>
                      <a:pt x="331603" y="15810"/>
                    </a:cubicBezTo>
                    <a:lnTo>
                      <a:pt x="331603" y="10465"/>
                    </a:lnTo>
                    <a:cubicBezTo>
                      <a:pt x="331601" y="10114"/>
                      <a:pt x="331684" y="9848"/>
                      <a:pt x="331852" y="9666"/>
                    </a:cubicBezTo>
                    <a:cubicBezTo>
                      <a:pt x="332020" y="9485"/>
                      <a:pt x="332287" y="9297"/>
                      <a:pt x="332651" y="9103"/>
                    </a:cubicBezTo>
                    <a:lnTo>
                      <a:pt x="348471" y="1568"/>
                    </a:lnTo>
                    <a:cubicBezTo>
                      <a:pt x="349308" y="1151"/>
                      <a:pt x="350040" y="943"/>
                      <a:pt x="350668" y="943"/>
                    </a:cubicBezTo>
                    <a:close/>
                    <a:moveTo>
                      <a:pt x="290597" y="943"/>
                    </a:moveTo>
                    <a:lnTo>
                      <a:pt x="296771" y="943"/>
                    </a:lnTo>
                    <a:cubicBezTo>
                      <a:pt x="297616" y="941"/>
                      <a:pt x="298279" y="1128"/>
                      <a:pt x="298759" y="1506"/>
                    </a:cubicBezTo>
                    <a:cubicBezTo>
                      <a:pt x="299238" y="1883"/>
                      <a:pt x="299482" y="2463"/>
                      <a:pt x="299491" y="3246"/>
                    </a:cubicBezTo>
                    <a:lnTo>
                      <a:pt x="299491" y="50082"/>
                    </a:lnTo>
                    <a:lnTo>
                      <a:pt x="308606" y="50082"/>
                    </a:lnTo>
                    <a:cubicBezTo>
                      <a:pt x="309148" y="50089"/>
                      <a:pt x="309610" y="50259"/>
                      <a:pt x="309995" y="50592"/>
                    </a:cubicBezTo>
                    <a:cubicBezTo>
                      <a:pt x="310379" y="50926"/>
                      <a:pt x="310580" y="51383"/>
                      <a:pt x="310597" y="51965"/>
                    </a:cubicBezTo>
                    <a:lnTo>
                      <a:pt x="310597" y="56149"/>
                    </a:lnTo>
                    <a:cubicBezTo>
                      <a:pt x="310586" y="56731"/>
                      <a:pt x="310398" y="57189"/>
                      <a:pt x="310034" y="57522"/>
                    </a:cubicBezTo>
                    <a:cubicBezTo>
                      <a:pt x="309669" y="57856"/>
                      <a:pt x="309194" y="58026"/>
                      <a:pt x="308606" y="58032"/>
                    </a:cubicBezTo>
                    <a:lnTo>
                      <a:pt x="299491" y="58032"/>
                    </a:lnTo>
                    <a:lnTo>
                      <a:pt x="299491" y="76695"/>
                    </a:lnTo>
                    <a:cubicBezTo>
                      <a:pt x="299489" y="77237"/>
                      <a:pt x="299336" y="77714"/>
                      <a:pt x="299033" y="78127"/>
                    </a:cubicBezTo>
                    <a:cubicBezTo>
                      <a:pt x="298730" y="78539"/>
                      <a:pt x="298290" y="78756"/>
                      <a:pt x="297712" y="78778"/>
                    </a:cubicBezTo>
                    <a:lnTo>
                      <a:pt x="291644" y="78778"/>
                    </a:lnTo>
                    <a:cubicBezTo>
                      <a:pt x="291066" y="78763"/>
                      <a:pt x="290626" y="78559"/>
                      <a:pt x="290323" y="78166"/>
                    </a:cubicBezTo>
                    <a:cubicBezTo>
                      <a:pt x="290020" y="77773"/>
                      <a:pt x="289867" y="77283"/>
                      <a:pt x="289865" y="76695"/>
                    </a:cubicBezTo>
                    <a:lnTo>
                      <a:pt x="289865" y="58032"/>
                    </a:lnTo>
                    <a:lnTo>
                      <a:pt x="259578" y="58032"/>
                    </a:lnTo>
                    <a:cubicBezTo>
                      <a:pt x="258027" y="58052"/>
                      <a:pt x="256919" y="57751"/>
                      <a:pt x="256257" y="57130"/>
                    </a:cubicBezTo>
                    <a:cubicBezTo>
                      <a:pt x="255594" y="56509"/>
                      <a:pt x="255272" y="55450"/>
                      <a:pt x="255289" y="53953"/>
                    </a:cubicBezTo>
                    <a:lnTo>
                      <a:pt x="255289" y="49978"/>
                    </a:lnTo>
                    <a:cubicBezTo>
                      <a:pt x="255282" y="49299"/>
                      <a:pt x="255374" y="48639"/>
                      <a:pt x="255564" y="47999"/>
                    </a:cubicBezTo>
                    <a:cubicBezTo>
                      <a:pt x="255753" y="47359"/>
                      <a:pt x="256080" y="46726"/>
                      <a:pt x="256544" y="46100"/>
                    </a:cubicBezTo>
                    <a:lnTo>
                      <a:pt x="287558" y="2618"/>
                    </a:lnTo>
                    <a:cubicBezTo>
                      <a:pt x="287803" y="2182"/>
                      <a:pt x="288152" y="1798"/>
                      <a:pt x="288607" y="1466"/>
                    </a:cubicBezTo>
                    <a:cubicBezTo>
                      <a:pt x="289061" y="1135"/>
                      <a:pt x="289724" y="960"/>
                      <a:pt x="290597" y="943"/>
                    </a:cubicBezTo>
                    <a:close/>
                    <a:moveTo>
                      <a:pt x="70440" y="943"/>
                    </a:moveTo>
                    <a:lnTo>
                      <a:pt x="108683" y="943"/>
                    </a:lnTo>
                    <a:cubicBezTo>
                      <a:pt x="111578" y="995"/>
                      <a:pt x="113621" y="1649"/>
                      <a:pt x="114813" y="2904"/>
                    </a:cubicBezTo>
                    <a:cubicBezTo>
                      <a:pt x="116004" y="4160"/>
                      <a:pt x="116581" y="5703"/>
                      <a:pt x="116541" y="7533"/>
                    </a:cubicBezTo>
                    <a:cubicBezTo>
                      <a:pt x="116537" y="8427"/>
                      <a:pt x="116415" y="9334"/>
                      <a:pt x="116175" y="10255"/>
                    </a:cubicBezTo>
                    <a:cubicBezTo>
                      <a:pt x="115934" y="11176"/>
                      <a:pt x="115603" y="12084"/>
                      <a:pt x="115179" y="12979"/>
                    </a:cubicBezTo>
                    <a:lnTo>
                      <a:pt x="85004" y="77215"/>
                    </a:lnTo>
                    <a:cubicBezTo>
                      <a:pt x="84498" y="78257"/>
                      <a:pt x="83729" y="78778"/>
                      <a:pt x="82699" y="78778"/>
                    </a:cubicBezTo>
                    <a:lnTo>
                      <a:pt x="76413" y="78778"/>
                    </a:lnTo>
                    <a:cubicBezTo>
                      <a:pt x="75889" y="78765"/>
                      <a:pt x="75496" y="78608"/>
                      <a:pt x="75234" y="78309"/>
                    </a:cubicBezTo>
                    <a:cubicBezTo>
                      <a:pt x="74972" y="78010"/>
                      <a:pt x="74841" y="77645"/>
                      <a:pt x="74841" y="77215"/>
                    </a:cubicBezTo>
                    <a:cubicBezTo>
                      <a:pt x="74841" y="77011"/>
                      <a:pt x="74867" y="76820"/>
                      <a:pt x="74919" y="76642"/>
                    </a:cubicBezTo>
                    <a:cubicBezTo>
                      <a:pt x="74972" y="76464"/>
                      <a:pt x="75050" y="76272"/>
                      <a:pt x="75155" y="76067"/>
                    </a:cubicBezTo>
                    <a:lnTo>
                      <a:pt x="106797" y="10255"/>
                    </a:lnTo>
                    <a:cubicBezTo>
                      <a:pt x="106847" y="10205"/>
                      <a:pt x="106878" y="10148"/>
                      <a:pt x="106889" y="10084"/>
                    </a:cubicBezTo>
                    <a:cubicBezTo>
                      <a:pt x="106900" y="10021"/>
                      <a:pt x="106904" y="9938"/>
                      <a:pt x="106902" y="9836"/>
                    </a:cubicBezTo>
                    <a:cubicBezTo>
                      <a:pt x="106904" y="9668"/>
                      <a:pt x="106847" y="9506"/>
                      <a:pt x="106732" y="9351"/>
                    </a:cubicBezTo>
                    <a:cubicBezTo>
                      <a:pt x="106616" y="9196"/>
                      <a:pt x="106428" y="9113"/>
                      <a:pt x="106169" y="9102"/>
                    </a:cubicBezTo>
                    <a:lnTo>
                      <a:pt x="70440" y="9102"/>
                    </a:lnTo>
                    <a:cubicBezTo>
                      <a:pt x="69849" y="9100"/>
                      <a:pt x="69355" y="8948"/>
                      <a:pt x="68960" y="8645"/>
                    </a:cubicBezTo>
                    <a:cubicBezTo>
                      <a:pt x="68565" y="8342"/>
                      <a:pt x="68360" y="7902"/>
                      <a:pt x="68345" y="7324"/>
                    </a:cubicBezTo>
                    <a:lnTo>
                      <a:pt x="68345" y="2931"/>
                    </a:lnTo>
                    <a:cubicBezTo>
                      <a:pt x="68360" y="2390"/>
                      <a:pt x="68565" y="1928"/>
                      <a:pt x="68960" y="1544"/>
                    </a:cubicBezTo>
                    <a:cubicBezTo>
                      <a:pt x="69355" y="1161"/>
                      <a:pt x="69849" y="960"/>
                      <a:pt x="70440" y="943"/>
                    </a:cubicBezTo>
                    <a:close/>
                    <a:moveTo>
                      <a:pt x="1634550" y="210"/>
                    </a:moveTo>
                    <a:cubicBezTo>
                      <a:pt x="1642489" y="165"/>
                      <a:pt x="1648697" y="2556"/>
                      <a:pt x="1653173" y="7381"/>
                    </a:cubicBezTo>
                    <a:cubicBezTo>
                      <a:pt x="1657649" y="12207"/>
                      <a:pt x="1659926" y="19734"/>
                      <a:pt x="1660004" y="29961"/>
                    </a:cubicBezTo>
                    <a:lnTo>
                      <a:pt x="1660004" y="48290"/>
                    </a:lnTo>
                    <a:cubicBezTo>
                      <a:pt x="1659985" y="59405"/>
                      <a:pt x="1657669" y="67413"/>
                      <a:pt x="1653055" y="72313"/>
                    </a:cubicBezTo>
                    <a:cubicBezTo>
                      <a:pt x="1648441" y="77213"/>
                      <a:pt x="1641644" y="79612"/>
                      <a:pt x="1632663" y="79511"/>
                    </a:cubicBezTo>
                    <a:cubicBezTo>
                      <a:pt x="1628558" y="79496"/>
                      <a:pt x="1625055" y="79317"/>
                      <a:pt x="1622156" y="78975"/>
                    </a:cubicBezTo>
                    <a:cubicBezTo>
                      <a:pt x="1619257" y="78633"/>
                      <a:pt x="1616752" y="78219"/>
                      <a:pt x="1614641" y="77733"/>
                    </a:cubicBezTo>
                    <a:cubicBezTo>
                      <a:pt x="1613942" y="77591"/>
                      <a:pt x="1613353" y="77378"/>
                      <a:pt x="1612876" y="77092"/>
                    </a:cubicBezTo>
                    <a:cubicBezTo>
                      <a:pt x="1612399" y="76807"/>
                      <a:pt x="1612150" y="76358"/>
                      <a:pt x="1612130" y="75745"/>
                    </a:cubicBezTo>
                    <a:lnTo>
                      <a:pt x="1612130" y="71666"/>
                    </a:lnTo>
                    <a:cubicBezTo>
                      <a:pt x="1612143" y="71037"/>
                      <a:pt x="1612327" y="70565"/>
                      <a:pt x="1612680" y="70251"/>
                    </a:cubicBezTo>
                    <a:cubicBezTo>
                      <a:pt x="1613033" y="69936"/>
                      <a:pt x="1613477" y="69779"/>
                      <a:pt x="1614014" y="69779"/>
                    </a:cubicBezTo>
                    <a:cubicBezTo>
                      <a:pt x="1614118" y="69783"/>
                      <a:pt x="1614223" y="69801"/>
                      <a:pt x="1614328" y="69832"/>
                    </a:cubicBezTo>
                    <a:cubicBezTo>
                      <a:pt x="1614432" y="69862"/>
                      <a:pt x="1614537" y="69880"/>
                      <a:pt x="1614641" y="69884"/>
                    </a:cubicBezTo>
                    <a:cubicBezTo>
                      <a:pt x="1617311" y="70412"/>
                      <a:pt x="1620139" y="70823"/>
                      <a:pt x="1623126" y="71116"/>
                    </a:cubicBezTo>
                    <a:cubicBezTo>
                      <a:pt x="1626112" y="71408"/>
                      <a:pt x="1629257" y="71557"/>
                      <a:pt x="1632559" y="71561"/>
                    </a:cubicBezTo>
                    <a:cubicBezTo>
                      <a:pt x="1637896" y="71528"/>
                      <a:pt x="1641861" y="70534"/>
                      <a:pt x="1644453" y="68579"/>
                    </a:cubicBezTo>
                    <a:cubicBezTo>
                      <a:pt x="1647046" y="66624"/>
                      <a:pt x="1648736" y="63907"/>
                      <a:pt x="1649523" y="60426"/>
                    </a:cubicBezTo>
                    <a:cubicBezTo>
                      <a:pt x="1650311" y="56945"/>
                      <a:pt x="1650665" y="52900"/>
                      <a:pt x="1650587" y="48290"/>
                    </a:cubicBezTo>
                    <a:lnTo>
                      <a:pt x="1650587" y="47139"/>
                    </a:lnTo>
                    <a:cubicBezTo>
                      <a:pt x="1648401" y="47638"/>
                      <a:pt x="1646013" y="48105"/>
                      <a:pt x="1643420" y="48538"/>
                    </a:cubicBezTo>
                    <a:cubicBezTo>
                      <a:pt x="1640828" y="48972"/>
                      <a:pt x="1637941" y="49203"/>
                      <a:pt x="1634760" y="49231"/>
                    </a:cubicBezTo>
                    <a:cubicBezTo>
                      <a:pt x="1630119" y="49273"/>
                      <a:pt x="1625858" y="48631"/>
                      <a:pt x="1621976" y="47305"/>
                    </a:cubicBezTo>
                    <a:cubicBezTo>
                      <a:pt x="1618095" y="45978"/>
                      <a:pt x="1614976" y="43715"/>
                      <a:pt x="1612621" y="40514"/>
                    </a:cubicBezTo>
                    <a:cubicBezTo>
                      <a:pt x="1610265" y="37313"/>
                      <a:pt x="1609055" y="32922"/>
                      <a:pt x="1608992" y="27341"/>
                    </a:cubicBezTo>
                    <a:lnTo>
                      <a:pt x="1608992" y="26712"/>
                    </a:lnTo>
                    <a:cubicBezTo>
                      <a:pt x="1608989" y="18362"/>
                      <a:pt x="1611113" y="11875"/>
                      <a:pt x="1615365" y="7250"/>
                    </a:cubicBezTo>
                    <a:cubicBezTo>
                      <a:pt x="1619616" y="2626"/>
                      <a:pt x="1626011" y="279"/>
                      <a:pt x="1634550" y="210"/>
                    </a:cubicBezTo>
                    <a:close/>
                    <a:moveTo>
                      <a:pt x="1339275" y="210"/>
                    </a:moveTo>
                    <a:cubicBezTo>
                      <a:pt x="1347214" y="165"/>
                      <a:pt x="1353422" y="2556"/>
                      <a:pt x="1357898" y="7381"/>
                    </a:cubicBezTo>
                    <a:cubicBezTo>
                      <a:pt x="1362374" y="12207"/>
                      <a:pt x="1364651" y="19734"/>
                      <a:pt x="1364729" y="29961"/>
                    </a:cubicBezTo>
                    <a:lnTo>
                      <a:pt x="1364729" y="48290"/>
                    </a:lnTo>
                    <a:cubicBezTo>
                      <a:pt x="1364710" y="59405"/>
                      <a:pt x="1362394" y="67413"/>
                      <a:pt x="1357780" y="72313"/>
                    </a:cubicBezTo>
                    <a:cubicBezTo>
                      <a:pt x="1353166" y="77213"/>
                      <a:pt x="1346369" y="79612"/>
                      <a:pt x="1337388" y="79511"/>
                    </a:cubicBezTo>
                    <a:cubicBezTo>
                      <a:pt x="1333283" y="79496"/>
                      <a:pt x="1329780" y="79317"/>
                      <a:pt x="1326881" y="78975"/>
                    </a:cubicBezTo>
                    <a:cubicBezTo>
                      <a:pt x="1323982" y="78633"/>
                      <a:pt x="1321477" y="78219"/>
                      <a:pt x="1319366" y="77733"/>
                    </a:cubicBezTo>
                    <a:cubicBezTo>
                      <a:pt x="1318667" y="77591"/>
                      <a:pt x="1318078" y="77378"/>
                      <a:pt x="1317601" y="77092"/>
                    </a:cubicBezTo>
                    <a:cubicBezTo>
                      <a:pt x="1317123" y="76807"/>
                      <a:pt x="1316875" y="76358"/>
                      <a:pt x="1316855" y="75745"/>
                    </a:cubicBezTo>
                    <a:lnTo>
                      <a:pt x="1316855" y="71666"/>
                    </a:lnTo>
                    <a:cubicBezTo>
                      <a:pt x="1316868" y="71037"/>
                      <a:pt x="1317051" y="70565"/>
                      <a:pt x="1317405" y="70251"/>
                    </a:cubicBezTo>
                    <a:cubicBezTo>
                      <a:pt x="1317758" y="69936"/>
                      <a:pt x="1318202" y="69779"/>
                      <a:pt x="1318739" y="69779"/>
                    </a:cubicBezTo>
                    <a:cubicBezTo>
                      <a:pt x="1318843" y="69783"/>
                      <a:pt x="1318948" y="69801"/>
                      <a:pt x="1319053" y="69832"/>
                    </a:cubicBezTo>
                    <a:cubicBezTo>
                      <a:pt x="1319157" y="69862"/>
                      <a:pt x="1319262" y="69880"/>
                      <a:pt x="1319366" y="69884"/>
                    </a:cubicBezTo>
                    <a:cubicBezTo>
                      <a:pt x="1322036" y="70412"/>
                      <a:pt x="1324864" y="70823"/>
                      <a:pt x="1327851" y="71116"/>
                    </a:cubicBezTo>
                    <a:cubicBezTo>
                      <a:pt x="1330837" y="71408"/>
                      <a:pt x="1333982" y="71557"/>
                      <a:pt x="1337284" y="71561"/>
                    </a:cubicBezTo>
                    <a:cubicBezTo>
                      <a:pt x="1342621" y="71528"/>
                      <a:pt x="1346586" y="70534"/>
                      <a:pt x="1349178" y="68579"/>
                    </a:cubicBezTo>
                    <a:cubicBezTo>
                      <a:pt x="1351771" y="66624"/>
                      <a:pt x="1353461" y="63907"/>
                      <a:pt x="1354248" y="60426"/>
                    </a:cubicBezTo>
                    <a:cubicBezTo>
                      <a:pt x="1355036" y="56945"/>
                      <a:pt x="1355390" y="52900"/>
                      <a:pt x="1355312" y="48290"/>
                    </a:cubicBezTo>
                    <a:lnTo>
                      <a:pt x="1355312" y="47139"/>
                    </a:lnTo>
                    <a:cubicBezTo>
                      <a:pt x="1353126" y="47638"/>
                      <a:pt x="1350737" y="48105"/>
                      <a:pt x="1348145" y="48538"/>
                    </a:cubicBezTo>
                    <a:cubicBezTo>
                      <a:pt x="1345553" y="48972"/>
                      <a:pt x="1342666" y="49203"/>
                      <a:pt x="1339485" y="49231"/>
                    </a:cubicBezTo>
                    <a:cubicBezTo>
                      <a:pt x="1334844" y="49273"/>
                      <a:pt x="1330583" y="48631"/>
                      <a:pt x="1326701" y="47305"/>
                    </a:cubicBezTo>
                    <a:cubicBezTo>
                      <a:pt x="1322820" y="45978"/>
                      <a:pt x="1319701" y="43715"/>
                      <a:pt x="1317346" y="40514"/>
                    </a:cubicBezTo>
                    <a:cubicBezTo>
                      <a:pt x="1314990" y="37313"/>
                      <a:pt x="1313780" y="32922"/>
                      <a:pt x="1313717" y="27341"/>
                    </a:cubicBezTo>
                    <a:lnTo>
                      <a:pt x="1313717" y="26712"/>
                    </a:lnTo>
                    <a:cubicBezTo>
                      <a:pt x="1313714" y="18362"/>
                      <a:pt x="1315838" y="11875"/>
                      <a:pt x="1320089" y="7250"/>
                    </a:cubicBezTo>
                    <a:cubicBezTo>
                      <a:pt x="1324341" y="2626"/>
                      <a:pt x="1330736" y="279"/>
                      <a:pt x="1339275" y="210"/>
                    </a:cubicBezTo>
                    <a:close/>
                    <a:moveTo>
                      <a:pt x="1213152" y="210"/>
                    </a:moveTo>
                    <a:cubicBezTo>
                      <a:pt x="1221068" y="90"/>
                      <a:pt x="1227366" y="1558"/>
                      <a:pt x="1232044" y="4612"/>
                    </a:cubicBezTo>
                    <a:cubicBezTo>
                      <a:pt x="1236722" y="7667"/>
                      <a:pt x="1239117" y="13024"/>
                      <a:pt x="1239227" y="20683"/>
                    </a:cubicBezTo>
                    <a:lnTo>
                      <a:pt x="1239227" y="22157"/>
                    </a:lnTo>
                    <a:cubicBezTo>
                      <a:pt x="1239219" y="25722"/>
                      <a:pt x="1238373" y="28930"/>
                      <a:pt x="1236690" y="31782"/>
                    </a:cubicBezTo>
                    <a:cubicBezTo>
                      <a:pt x="1235007" y="34633"/>
                      <a:pt x="1232539" y="36890"/>
                      <a:pt x="1229287" y="38550"/>
                    </a:cubicBezTo>
                    <a:cubicBezTo>
                      <a:pt x="1232951" y="40457"/>
                      <a:pt x="1235537" y="42891"/>
                      <a:pt x="1237043" y="45853"/>
                    </a:cubicBezTo>
                    <a:cubicBezTo>
                      <a:pt x="1238549" y="48815"/>
                      <a:pt x="1239278" y="51849"/>
                      <a:pt x="1239227" y="54954"/>
                    </a:cubicBezTo>
                    <a:lnTo>
                      <a:pt x="1239227" y="57147"/>
                    </a:lnTo>
                    <a:cubicBezTo>
                      <a:pt x="1239097" y="64934"/>
                      <a:pt x="1236663" y="70620"/>
                      <a:pt x="1231926" y="74205"/>
                    </a:cubicBezTo>
                    <a:cubicBezTo>
                      <a:pt x="1227189" y="77790"/>
                      <a:pt x="1220931" y="79559"/>
                      <a:pt x="1213152" y="79511"/>
                    </a:cubicBezTo>
                    <a:cubicBezTo>
                      <a:pt x="1209840" y="79496"/>
                      <a:pt x="1206693" y="79291"/>
                      <a:pt x="1203709" y="78897"/>
                    </a:cubicBezTo>
                    <a:cubicBezTo>
                      <a:pt x="1200725" y="78502"/>
                      <a:pt x="1197970" y="78010"/>
                      <a:pt x="1195445" y="77419"/>
                    </a:cubicBezTo>
                    <a:cubicBezTo>
                      <a:pt x="1194903" y="77310"/>
                      <a:pt x="1194441" y="77083"/>
                      <a:pt x="1194056" y="76739"/>
                    </a:cubicBezTo>
                    <a:cubicBezTo>
                      <a:pt x="1193672" y="76395"/>
                      <a:pt x="1193471" y="75959"/>
                      <a:pt x="1193454" y="75432"/>
                    </a:cubicBezTo>
                    <a:lnTo>
                      <a:pt x="1193454" y="71875"/>
                    </a:lnTo>
                    <a:cubicBezTo>
                      <a:pt x="1193463" y="71298"/>
                      <a:pt x="1193628" y="70859"/>
                      <a:pt x="1193952" y="70556"/>
                    </a:cubicBezTo>
                    <a:cubicBezTo>
                      <a:pt x="1194275" y="70254"/>
                      <a:pt x="1194702" y="70101"/>
                      <a:pt x="1195235" y="70099"/>
                    </a:cubicBezTo>
                    <a:cubicBezTo>
                      <a:pt x="1195340" y="70099"/>
                      <a:pt x="1195445" y="70099"/>
                      <a:pt x="1195549" y="70099"/>
                    </a:cubicBezTo>
                    <a:cubicBezTo>
                      <a:pt x="1198725" y="70526"/>
                      <a:pt x="1201829" y="70874"/>
                      <a:pt x="1204861" y="71144"/>
                    </a:cubicBezTo>
                    <a:cubicBezTo>
                      <a:pt x="1207893" y="71413"/>
                      <a:pt x="1210657" y="71553"/>
                      <a:pt x="1213152" y="71561"/>
                    </a:cubicBezTo>
                    <a:cubicBezTo>
                      <a:pt x="1218829" y="71587"/>
                      <a:pt x="1222981" y="70438"/>
                      <a:pt x="1225607" y="68115"/>
                    </a:cubicBezTo>
                    <a:cubicBezTo>
                      <a:pt x="1228233" y="65791"/>
                      <a:pt x="1229529" y="62135"/>
                      <a:pt x="1229497" y="57147"/>
                    </a:cubicBezTo>
                    <a:lnTo>
                      <a:pt x="1229497" y="54954"/>
                    </a:lnTo>
                    <a:cubicBezTo>
                      <a:pt x="1229522" y="53054"/>
                      <a:pt x="1229168" y="51133"/>
                      <a:pt x="1228437" y="49190"/>
                    </a:cubicBezTo>
                    <a:cubicBezTo>
                      <a:pt x="1227706" y="47247"/>
                      <a:pt x="1226444" y="45612"/>
                      <a:pt x="1224653" y="44285"/>
                    </a:cubicBezTo>
                    <a:cubicBezTo>
                      <a:pt x="1222863" y="42957"/>
                      <a:pt x="1220391" y="42266"/>
                      <a:pt x="1217238" y="42211"/>
                    </a:cubicBezTo>
                    <a:lnTo>
                      <a:pt x="1198169" y="42211"/>
                    </a:lnTo>
                    <a:cubicBezTo>
                      <a:pt x="1197582" y="42205"/>
                      <a:pt x="1197106" y="42035"/>
                      <a:pt x="1196741" y="41701"/>
                    </a:cubicBezTo>
                    <a:cubicBezTo>
                      <a:pt x="1196377" y="41368"/>
                      <a:pt x="1196189" y="40910"/>
                      <a:pt x="1196178" y="40329"/>
                    </a:cubicBezTo>
                    <a:lnTo>
                      <a:pt x="1196178" y="36668"/>
                    </a:lnTo>
                    <a:cubicBezTo>
                      <a:pt x="1196189" y="36082"/>
                      <a:pt x="1196377" y="35607"/>
                      <a:pt x="1196741" y="35243"/>
                    </a:cubicBezTo>
                    <a:cubicBezTo>
                      <a:pt x="1197106" y="34879"/>
                      <a:pt x="1197582" y="34691"/>
                      <a:pt x="1198169" y="34681"/>
                    </a:cubicBezTo>
                    <a:lnTo>
                      <a:pt x="1217238" y="34681"/>
                    </a:lnTo>
                    <a:cubicBezTo>
                      <a:pt x="1222149" y="34507"/>
                      <a:pt x="1225450" y="33117"/>
                      <a:pt x="1227139" y="30510"/>
                    </a:cubicBezTo>
                    <a:cubicBezTo>
                      <a:pt x="1228829" y="27903"/>
                      <a:pt x="1229614" y="25119"/>
                      <a:pt x="1229497" y="22157"/>
                    </a:cubicBezTo>
                    <a:lnTo>
                      <a:pt x="1229497" y="20683"/>
                    </a:lnTo>
                    <a:cubicBezTo>
                      <a:pt x="1229555" y="16386"/>
                      <a:pt x="1228311" y="13220"/>
                      <a:pt x="1225764" y="11185"/>
                    </a:cubicBezTo>
                    <a:cubicBezTo>
                      <a:pt x="1223217" y="9150"/>
                      <a:pt x="1219012" y="8142"/>
                      <a:pt x="1213152" y="8159"/>
                    </a:cubicBezTo>
                    <a:cubicBezTo>
                      <a:pt x="1210185" y="8172"/>
                      <a:pt x="1207343" y="8330"/>
                      <a:pt x="1204625" y="8633"/>
                    </a:cubicBezTo>
                    <a:cubicBezTo>
                      <a:pt x="1201908" y="8935"/>
                      <a:pt x="1198883" y="9304"/>
                      <a:pt x="1195549" y="9738"/>
                    </a:cubicBezTo>
                    <a:cubicBezTo>
                      <a:pt x="1195445" y="9738"/>
                      <a:pt x="1195340" y="9738"/>
                      <a:pt x="1195235" y="9738"/>
                    </a:cubicBezTo>
                    <a:cubicBezTo>
                      <a:pt x="1194702" y="9736"/>
                      <a:pt x="1194275" y="9582"/>
                      <a:pt x="1193952" y="9278"/>
                    </a:cubicBezTo>
                    <a:cubicBezTo>
                      <a:pt x="1193628" y="8973"/>
                      <a:pt x="1193463" y="8530"/>
                      <a:pt x="1193454" y="7950"/>
                    </a:cubicBezTo>
                    <a:lnTo>
                      <a:pt x="1193454" y="4289"/>
                    </a:lnTo>
                    <a:cubicBezTo>
                      <a:pt x="1193471" y="3807"/>
                      <a:pt x="1193672" y="3385"/>
                      <a:pt x="1194056" y="3021"/>
                    </a:cubicBezTo>
                    <a:cubicBezTo>
                      <a:pt x="1194441" y="2657"/>
                      <a:pt x="1194903" y="2417"/>
                      <a:pt x="1195445" y="2302"/>
                    </a:cubicBezTo>
                    <a:cubicBezTo>
                      <a:pt x="1197964" y="1757"/>
                      <a:pt x="1200705" y="1277"/>
                      <a:pt x="1203669" y="863"/>
                    </a:cubicBezTo>
                    <a:cubicBezTo>
                      <a:pt x="1206634" y="449"/>
                      <a:pt x="1209794" y="231"/>
                      <a:pt x="1213152" y="210"/>
                    </a:cubicBezTo>
                    <a:close/>
                    <a:moveTo>
                      <a:pt x="1102093" y="210"/>
                    </a:moveTo>
                    <a:cubicBezTo>
                      <a:pt x="1110087" y="119"/>
                      <a:pt x="1116343" y="2654"/>
                      <a:pt x="1120860" y="7813"/>
                    </a:cubicBezTo>
                    <a:cubicBezTo>
                      <a:pt x="1125377" y="12972"/>
                      <a:pt x="1127676" y="21296"/>
                      <a:pt x="1127756" y="32786"/>
                    </a:cubicBezTo>
                    <a:lnTo>
                      <a:pt x="1127756" y="46934"/>
                    </a:lnTo>
                    <a:cubicBezTo>
                      <a:pt x="1127676" y="58424"/>
                      <a:pt x="1125377" y="66748"/>
                      <a:pt x="1120860" y="71908"/>
                    </a:cubicBezTo>
                    <a:cubicBezTo>
                      <a:pt x="1116343" y="77067"/>
                      <a:pt x="1110087" y="79601"/>
                      <a:pt x="1102093" y="79511"/>
                    </a:cubicBezTo>
                    <a:cubicBezTo>
                      <a:pt x="1094095" y="79601"/>
                      <a:pt x="1087822" y="77067"/>
                      <a:pt x="1083274" y="71908"/>
                    </a:cubicBezTo>
                    <a:cubicBezTo>
                      <a:pt x="1078726" y="66748"/>
                      <a:pt x="1076409" y="58424"/>
                      <a:pt x="1076325" y="46934"/>
                    </a:cubicBezTo>
                    <a:lnTo>
                      <a:pt x="1076325" y="32786"/>
                    </a:lnTo>
                    <a:cubicBezTo>
                      <a:pt x="1076409" y="21296"/>
                      <a:pt x="1078726" y="12972"/>
                      <a:pt x="1083274" y="7813"/>
                    </a:cubicBezTo>
                    <a:cubicBezTo>
                      <a:pt x="1087822" y="2654"/>
                      <a:pt x="1094095" y="119"/>
                      <a:pt x="1102093" y="210"/>
                    </a:cubicBezTo>
                    <a:close/>
                    <a:moveTo>
                      <a:pt x="968743" y="210"/>
                    </a:moveTo>
                    <a:cubicBezTo>
                      <a:pt x="976737" y="119"/>
                      <a:pt x="982993" y="2654"/>
                      <a:pt x="987510" y="7813"/>
                    </a:cubicBezTo>
                    <a:cubicBezTo>
                      <a:pt x="992028" y="12972"/>
                      <a:pt x="994326" y="21296"/>
                      <a:pt x="994406" y="32786"/>
                    </a:cubicBezTo>
                    <a:lnTo>
                      <a:pt x="994406" y="46934"/>
                    </a:lnTo>
                    <a:cubicBezTo>
                      <a:pt x="994326" y="58424"/>
                      <a:pt x="992028" y="66748"/>
                      <a:pt x="987510" y="71908"/>
                    </a:cubicBezTo>
                    <a:cubicBezTo>
                      <a:pt x="982993" y="77067"/>
                      <a:pt x="976737" y="79601"/>
                      <a:pt x="968743" y="79511"/>
                    </a:cubicBezTo>
                    <a:cubicBezTo>
                      <a:pt x="960745" y="79601"/>
                      <a:pt x="954472" y="77067"/>
                      <a:pt x="949924" y="71908"/>
                    </a:cubicBezTo>
                    <a:cubicBezTo>
                      <a:pt x="945376" y="66748"/>
                      <a:pt x="943059" y="58424"/>
                      <a:pt x="942975" y="46934"/>
                    </a:cubicBezTo>
                    <a:lnTo>
                      <a:pt x="942975" y="32786"/>
                    </a:lnTo>
                    <a:cubicBezTo>
                      <a:pt x="943059" y="21296"/>
                      <a:pt x="945376" y="12972"/>
                      <a:pt x="949924" y="7813"/>
                    </a:cubicBezTo>
                    <a:cubicBezTo>
                      <a:pt x="954472" y="2654"/>
                      <a:pt x="960745" y="119"/>
                      <a:pt x="968743" y="210"/>
                    </a:cubicBezTo>
                    <a:close/>
                    <a:moveTo>
                      <a:pt x="654418" y="210"/>
                    </a:moveTo>
                    <a:cubicBezTo>
                      <a:pt x="662412" y="119"/>
                      <a:pt x="668668" y="2654"/>
                      <a:pt x="673185" y="7813"/>
                    </a:cubicBezTo>
                    <a:cubicBezTo>
                      <a:pt x="677703" y="12972"/>
                      <a:pt x="680001" y="21296"/>
                      <a:pt x="680081" y="32786"/>
                    </a:cubicBezTo>
                    <a:lnTo>
                      <a:pt x="680081" y="46934"/>
                    </a:lnTo>
                    <a:cubicBezTo>
                      <a:pt x="680001" y="58424"/>
                      <a:pt x="677703" y="66748"/>
                      <a:pt x="673185" y="71908"/>
                    </a:cubicBezTo>
                    <a:cubicBezTo>
                      <a:pt x="668668" y="77067"/>
                      <a:pt x="662412" y="79601"/>
                      <a:pt x="654418" y="79511"/>
                    </a:cubicBezTo>
                    <a:cubicBezTo>
                      <a:pt x="646420" y="79601"/>
                      <a:pt x="640147" y="77067"/>
                      <a:pt x="635599" y="71908"/>
                    </a:cubicBezTo>
                    <a:cubicBezTo>
                      <a:pt x="631051" y="66748"/>
                      <a:pt x="628734" y="58424"/>
                      <a:pt x="628650" y="46934"/>
                    </a:cubicBezTo>
                    <a:lnTo>
                      <a:pt x="628650" y="32786"/>
                    </a:lnTo>
                    <a:cubicBezTo>
                      <a:pt x="628734" y="21296"/>
                      <a:pt x="631051" y="12972"/>
                      <a:pt x="635599" y="7813"/>
                    </a:cubicBezTo>
                    <a:cubicBezTo>
                      <a:pt x="640147" y="2654"/>
                      <a:pt x="646420" y="119"/>
                      <a:pt x="654418" y="210"/>
                    </a:cubicBezTo>
                    <a:close/>
                    <a:moveTo>
                      <a:pt x="586800" y="210"/>
                    </a:moveTo>
                    <a:cubicBezTo>
                      <a:pt x="594739" y="165"/>
                      <a:pt x="600947" y="2556"/>
                      <a:pt x="605423" y="7381"/>
                    </a:cubicBezTo>
                    <a:cubicBezTo>
                      <a:pt x="609899" y="12207"/>
                      <a:pt x="612176" y="19734"/>
                      <a:pt x="612254" y="29961"/>
                    </a:cubicBezTo>
                    <a:lnTo>
                      <a:pt x="612254" y="48290"/>
                    </a:lnTo>
                    <a:cubicBezTo>
                      <a:pt x="612235" y="59405"/>
                      <a:pt x="609919" y="67413"/>
                      <a:pt x="605305" y="72313"/>
                    </a:cubicBezTo>
                    <a:cubicBezTo>
                      <a:pt x="600691" y="77213"/>
                      <a:pt x="593894" y="79612"/>
                      <a:pt x="584913" y="79511"/>
                    </a:cubicBezTo>
                    <a:cubicBezTo>
                      <a:pt x="580808" y="79496"/>
                      <a:pt x="577306" y="79317"/>
                      <a:pt x="574406" y="78975"/>
                    </a:cubicBezTo>
                    <a:cubicBezTo>
                      <a:pt x="571507" y="78633"/>
                      <a:pt x="569002" y="78219"/>
                      <a:pt x="566892" y="77733"/>
                    </a:cubicBezTo>
                    <a:cubicBezTo>
                      <a:pt x="566192" y="77591"/>
                      <a:pt x="565603" y="77378"/>
                      <a:pt x="565126" y="77092"/>
                    </a:cubicBezTo>
                    <a:cubicBezTo>
                      <a:pt x="564649" y="76807"/>
                      <a:pt x="564400" y="76358"/>
                      <a:pt x="564380" y="75745"/>
                    </a:cubicBezTo>
                    <a:lnTo>
                      <a:pt x="564380" y="71666"/>
                    </a:lnTo>
                    <a:cubicBezTo>
                      <a:pt x="564393" y="71037"/>
                      <a:pt x="564577" y="70565"/>
                      <a:pt x="564930" y="70251"/>
                    </a:cubicBezTo>
                    <a:cubicBezTo>
                      <a:pt x="565283" y="69936"/>
                      <a:pt x="565728" y="69779"/>
                      <a:pt x="566264" y="69779"/>
                    </a:cubicBezTo>
                    <a:cubicBezTo>
                      <a:pt x="566368" y="69783"/>
                      <a:pt x="566473" y="69801"/>
                      <a:pt x="566578" y="69832"/>
                    </a:cubicBezTo>
                    <a:cubicBezTo>
                      <a:pt x="566682" y="69862"/>
                      <a:pt x="566787" y="69880"/>
                      <a:pt x="566892" y="69884"/>
                    </a:cubicBezTo>
                    <a:cubicBezTo>
                      <a:pt x="569561" y="70412"/>
                      <a:pt x="572389" y="70823"/>
                      <a:pt x="575376" y="71116"/>
                    </a:cubicBezTo>
                    <a:cubicBezTo>
                      <a:pt x="578362" y="71408"/>
                      <a:pt x="581507" y="71557"/>
                      <a:pt x="584809" y="71561"/>
                    </a:cubicBezTo>
                    <a:cubicBezTo>
                      <a:pt x="590146" y="71528"/>
                      <a:pt x="594111" y="70534"/>
                      <a:pt x="596704" y="68579"/>
                    </a:cubicBezTo>
                    <a:cubicBezTo>
                      <a:pt x="599296" y="66624"/>
                      <a:pt x="600986" y="63907"/>
                      <a:pt x="601774" y="60426"/>
                    </a:cubicBezTo>
                    <a:cubicBezTo>
                      <a:pt x="602561" y="56945"/>
                      <a:pt x="602915" y="52900"/>
                      <a:pt x="602837" y="48290"/>
                    </a:cubicBezTo>
                    <a:lnTo>
                      <a:pt x="602837" y="47139"/>
                    </a:lnTo>
                    <a:cubicBezTo>
                      <a:pt x="600651" y="47638"/>
                      <a:pt x="598262" y="48105"/>
                      <a:pt x="595670" y="48538"/>
                    </a:cubicBezTo>
                    <a:cubicBezTo>
                      <a:pt x="593078" y="48972"/>
                      <a:pt x="590191" y="49203"/>
                      <a:pt x="587010" y="49231"/>
                    </a:cubicBezTo>
                    <a:cubicBezTo>
                      <a:pt x="582369" y="49273"/>
                      <a:pt x="578108" y="48631"/>
                      <a:pt x="574226" y="47305"/>
                    </a:cubicBezTo>
                    <a:cubicBezTo>
                      <a:pt x="570345" y="45978"/>
                      <a:pt x="567226" y="43715"/>
                      <a:pt x="564871" y="40514"/>
                    </a:cubicBezTo>
                    <a:cubicBezTo>
                      <a:pt x="562515" y="37313"/>
                      <a:pt x="561305" y="32922"/>
                      <a:pt x="561242" y="27341"/>
                    </a:cubicBezTo>
                    <a:lnTo>
                      <a:pt x="561242" y="26712"/>
                    </a:lnTo>
                    <a:cubicBezTo>
                      <a:pt x="561239" y="18362"/>
                      <a:pt x="563363" y="11875"/>
                      <a:pt x="567614" y="7250"/>
                    </a:cubicBezTo>
                    <a:cubicBezTo>
                      <a:pt x="571866" y="2626"/>
                      <a:pt x="578261" y="279"/>
                      <a:pt x="586800" y="210"/>
                    </a:cubicBezTo>
                    <a:close/>
                    <a:moveTo>
                      <a:pt x="475330" y="210"/>
                    </a:moveTo>
                    <a:cubicBezTo>
                      <a:pt x="479435" y="225"/>
                      <a:pt x="482938" y="404"/>
                      <a:pt x="485837" y="746"/>
                    </a:cubicBezTo>
                    <a:cubicBezTo>
                      <a:pt x="488736" y="1088"/>
                      <a:pt x="491241" y="1502"/>
                      <a:pt x="493351" y="1988"/>
                    </a:cubicBezTo>
                    <a:cubicBezTo>
                      <a:pt x="494001" y="2129"/>
                      <a:pt x="494559" y="2343"/>
                      <a:pt x="495026" y="2629"/>
                    </a:cubicBezTo>
                    <a:cubicBezTo>
                      <a:pt x="495492" y="2914"/>
                      <a:pt x="495736" y="3363"/>
                      <a:pt x="495758" y="3975"/>
                    </a:cubicBezTo>
                    <a:lnTo>
                      <a:pt x="495758" y="8055"/>
                    </a:lnTo>
                    <a:cubicBezTo>
                      <a:pt x="495745" y="8684"/>
                      <a:pt x="495562" y="9155"/>
                      <a:pt x="495209" y="9470"/>
                    </a:cubicBezTo>
                    <a:cubicBezTo>
                      <a:pt x="494856" y="9784"/>
                      <a:pt x="494411" y="9942"/>
                      <a:pt x="493875" y="9942"/>
                    </a:cubicBezTo>
                    <a:cubicBezTo>
                      <a:pt x="493770" y="9937"/>
                      <a:pt x="493665" y="9920"/>
                      <a:pt x="493561" y="9889"/>
                    </a:cubicBezTo>
                    <a:cubicBezTo>
                      <a:pt x="493456" y="9859"/>
                      <a:pt x="493351" y="9841"/>
                      <a:pt x="493247" y="9837"/>
                    </a:cubicBezTo>
                    <a:cubicBezTo>
                      <a:pt x="490584" y="9308"/>
                      <a:pt x="487769" y="8898"/>
                      <a:pt x="484802" y="8605"/>
                    </a:cubicBezTo>
                    <a:cubicBezTo>
                      <a:pt x="481835" y="8312"/>
                      <a:pt x="478678" y="8164"/>
                      <a:pt x="475330" y="8159"/>
                    </a:cubicBezTo>
                    <a:cubicBezTo>
                      <a:pt x="470027" y="8192"/>
                      <a:pt x="466086" y="9186"/>
                      <a:pt x="463509" y="11141"/>
                    </a:cubicBezTo>
                    <a:cubicBezTo>
                      <a:pt x="460931" y="13096"/>
                      <a:pt x="459250" y="15814"/>
                      <a:pt x="458466" y="19295"/>
                    </a:cubicBezTo>
                    <a:cubicBezTo>
                      <a:pt x="457682" y="22775"/>
                      <a:pt x="457328" y="26821"/>
                      <a:pt x="457406" y="31431"/>
                    </a:cubicBezTo>
                    <a:lnTo>
                      <a:pt x="457406" y="32581"/>
                    </a:lnTo>
                    <a:cubicBezTo>
                      <a:pt x="459539" y="32082"/>
                      <a:pt x="461902" y="31616"/>
                      <a:pt x="464494" y="31182"/>
                    </a:cubicBezTo>
                    <a:cubicBezTo>
                      <a:pt x="467086" y="30749"/>
                      <a:pt x="469999" y="30518"/>
                      <a:pt x="473233" y="30490"/>
                    </a:cubicBezTo>
                    <a:cubicBezTo>
                      <a:pt x="477840" y="30447"/>
                      <a:pt x="482077" y="31089"/>
                      <a:pt x="485943" y="32416"/>
                    </a:cubicBezTo>
                    <a:cubicBezTo>
                      <a:pt x="489810" y="33742"/>
                      <a:pt x="492919" y="36006"/>
                      <a:pt x="495271" y="39207"/>
                    </a:cubicBezTo>
                    <a:cubicBezTo>
                      <a:pt x="497624" y="42408"/>
                      <a:pt x="498832" y="46799"/>
                      <a:pt x="498897" y="52380"/>
                    </a:cubicBezTo>
                    <a:lnTo>
                      <a:pt x="498897" y="53009"/>
                    </a:lnTo>
                    <a:cubicBezTo>
                      <a:pt x="498906" y="61359"/>
                      <a:pt x="496795" y="67846"/>
                      <a:pt x="492563" y="72470"/>
                    </a:cubicBezTo>
                    <a:cubicBezTo>
                      <a:pt x="488331" y="77095"/>
                      <a:pt x="481923" y="79442"/>
                      <a:pt x="473338" y="79511"/>
                    </a:cubicBezTo>
                    <a:cubicBezTo>
                      <a:pt x="465449" y="79555"/>
                      <a:pt x="459272" y="77165"/>
                      <a:pt x="454807" y="72339"/>
                    </a:cubicBezTo>
                    <a:cubicBezTo>
                      <a:pt x="450342" y="67514"/>
                      <a:pt x="448069" y="59987"/>
                      <a:pt x="447989" y="49760"/>
                    </a:cubicBezTo>
                    <a:lnTo>
                      <a:pt x="447989" y="31431"/>
                    </a:lnTo>
                    <a:cubicBezTo>
                      <a:pt x="448008" y="20316"/>
                      <a:pt x="450324" y="12308"/>
                      <a:pt x="454938" y="7408"/>
                    </a:cubicBezTo>
                    <a:cubicBezTo>
                      <a:pt x="459552" y="2508"/>
                      <a:pt x="466349" y="108"/>
                      <a:pt x="475330" y="210"/>
                    </a:cubicBezTo>
                    <a:close/>
                    <a:moveTo>
                      <a:pt x="159118" y="210"/>
                    </a:moveTo>
                    <a:cubicBezTo>
                      <a:pt x="167112" y="119"/>
                      <a:pt x="173368" y="2654"/>
                      <a:pt x="177885" y="7813"/>
                    </a:cubicBezTo>
                    <a:cubicBezTo>
                      <a:pt x="182403" y="12972"/>
                      <a:pt x="184701" y="21296"/>
                      <a:pt x="184781" y="32786"/>
                    </a:cubicBezTo>
                    <a:lnTo>
                      <a:pt x="184781" y="46934"/>
                    </a:lnTo>
                    <a:cubicBezTo>
                      <a:pt x="184701" y="58424"/>
                      <a:pt x="182403" y="66748"/>
                      <a:pt x="177885" y="71908"/>
                    </a:cubicBezTo>
                    <a:cubicBezTo>
                      <a:pt x="173368" y="77067"/>
                      <a:pt x="167112" y="79601"/>
                      <a:pt x="159118" y="79511"/>
                    </a:cubicBezTo>
                    <a:cubicBezTo>
                      <a:pt x="151120" y="79601"/>
                      <a:pt x="144847" y="77067"/>
                      <a:pt x="140299" y="71908"/>
                    </a:cubicBezTo>
                    <a:cubicBezTo>
                      <a:pt x="135751" y="66748"/>
                      <a:pt x="133434" y="58424"/>
                      <a:pt x="133350" y="46934"/>
                    </a:cubicBezTo>
                    <a:lnTo>
                      <a:pt x="133350" y="32786"/>
                    </a:lnTo>
                    <a:cubicBezTo>
                      <a:pt x="133434" y="21296"/>
                      <a:pt x="135751" y="12972"/>
                      <a:pt x="140299" y="7813"/>
                    </a:cubicBezTo>
                    <a:cubicBezTo>
                      <a:pt x="144847" y="2654"/>
                      <a:pt x="151120" y="119"/>
                      <a:pt x="159118" y="210"/>
                    </a:cubicBezTo>
                    <a:close/>
                    <a:moveTo>
                      <a:pt x="25768" y="210"/>
                    </a:moveTo>
                    <a:cubicBezTo>
                      <a:pt x="33762" y="119"/>
                      <a:pt x="40018" y="2654"/>
                      <a:pt x="44535" y="7813"/>
                    </a:cubicBezTo>
                    <a:cubicBezTo>
                      <a:pt x="49053" y="12972"/>
                      <a:pt x="51351" y="21296"/>
                      <a:pt x="51431" y="32786"/>
                    </a:cubicBezTo>
                    <a:lnTo>
                      <a:pt x="51431" y="46934"/>
                    </a:lnTo>
                    <a:cubicBezTo>
                      <a:pt x="51351" y="58424"/>
                      <a:pt x="49053" y="66748"/>
                      <a:pt x="44535" y="71908"/>
                    </a:cubicBezTo>
                    <a:cubicBezTo>
                      <a:pt x="40018" y="77067"/>
                      <a:pt x="33762" y="79601"/>
                      <a:pt x="25768" y="79511"/>
                    </a:cubicBezTo>
                    <a:cubicBezTo>
                      <a:pt x="17770" y="79601"/>
                      <a:pt x="11497" y="77067"/>
                      <a:pt x="6949" y="71908"/>
                    </a:cubicBezTo>
                    <a:cubicBezTo>
                      <a:pt x="2401" y="66748"/>
                      <a:pt x="84" y="58424"/>
                      <a:pt x="0" y="46934"/>
                    </a:cubicBezTo>
                    <a:lnTo>
                      <a:pt x="0" y="32786"/>
                    </a:lnTo>
                    <a:cubicBezTo>
                      <a:pt x="84" y="21296"/>
                      <a:pt x="2401" y="12972"/>
                      <a:pt x="6949" y="7813"/>
                    </a:cubicBezTo>
                    <a:cubicBezTo>
                      <a:pt x="11497" y="2654"/>
                      <a:pt x="17770" y="119"/>
                      <a:pt x="25768" y="210"/>
                    </a:cubicBezTo>
                    <a:close/>
                    <a:moveTo>
                      <a:pt x="2641670" y="0"/>
                    </a:moveTo>
                    <a:lnTo>
                      <a:pt x="2646692" y="0"/>
                    </a:lnTo>
                    <a:cubicBezTo>
                      <a:pt x="2647283" y="15"/>
                      <a:pt x="2647775" y="219"/>
                      <a:pt x="2648170" y="612"/>
                    </a:cubicBezTo>
                    <a:cubicBezTo>
                      <a:pt x="2648564" y="1004"/>
                      <a:pt x="2648769" y="1495"/>
                      <a:pt x="2648784" y="2082"/>
                    </a:cubicBezTo>
                    <a:lnTo>
                      <a:pt x="2648784" y="45674"/>
                    </a:lnTo>
                    <a:lnTo>
                      <a:pt x="2669739" y="22102"/>
                    </a:lnTo>
                    <a:cubicBezTo>
                      <a:pt x="2670036" y="21744"/>
                      <a:pt x="2670333" y="21496"/>
                      <a:pt x="2670630" y="21360"/>
                    </a:cubicBezTo>
                    <a:cubicBezTo>
                      <a:pt x="2670927" y="21223"/>
                      <a:pt x="2671329" y="21158"/>
                      <a:pt x="2671835" y="21165"/>
                    </a:cubicBezTo>
                    <a:lnTo>
                      <a:pt x="2679169" y="21165"/>
                    </a:lnTo>
                    <a:cubicBezTo>
                      <a:pt x="2679693" y="21173"/>
                      <a:pt x="2680086" y="21286"/>
                      <a:pt x="2680348" y="21503"/>
                    </a:cubicBezTo>
                    <a:cubicBezTo>
                      <a:pt x="2680610" y="21720"/>
                      <a:pt x="2680741" y="21989"/>
                      <a:pt x="2680741" y="22310"/>
                    </a:cubicBezTo>
                    <a:cubicBezTo>
                      <a:pt x="2680723" y="22743"/>
                      <a:pt x="2680549" y="23126"/>
                      <a:pt x="2680217" y="23457"/>
                    </a:cubicBezTo>
                    <a:lnTo>
                      <a:pt x="2657166" y="48399"/>
                    </a:lnTo>
                    <a:lnTo>
                      <a:pt x="2680427" y="76486"/>
                    </a:lnTo>
                    <a:cubicBezTo>
                      <a:pt x="2680531" y="76597"/>
                      <a:pt x="2680610" y="76740"/>
                      <a:pt x="2680662" y="76916"/>
                    </a:cubicBezTo>
                    <a:cubicBezTo>
                      <a:pt x="2680715" y="77092"/>
                      <a:pt x="2680741" y="77261"/>
                      <a:pt x="2680741" y="77424"/>
                    </a:cubicBezTo>
                    <a:cubicBezTo>
                      <a:pt x="2680739" y="77799"/>
                      <a:pt x="2680638" y="78116"/>
                      <a:pt x="2680440" y="78374"/>
                    </a:cubicBezTo>
                    <a:cubicBezTo>
                      <a:pt x="2680241" y="78632"/>
                      <a:pt x="2679957" y="78767"/>
                      <a:pt x="2679588" y="78778"/>
                    </a:cubicBezTo>
                    <a:lnTo>
                      <a:pt x="2672045" y="78778"/>
                    </a:lnTo>
                    <a:cubicBezTo>
                      <a:pt x="2671492" y="78786"/>
                      <a:pt x="2671051" y="78691"/>
                      <a:pt x="2670722" y="78491"/>
                    </a:cubicBezTo>
                    <a:cubicBezTo>
                      <a:pt x="2670392" y="78292"/>
                      <a:pt x="2670030" y="77936"/>
                      <a:pt x="2669635" y="77424"/>
                    </a:cubicBezTo>
                    <a:lnTo>
                      <a:pt x="2648784" y="51648"/>
                    </a:lnTo>
                    <a:lnTo>
                      <a:pt x="2648784" y="76695"/>
                    </a:lnTo>
                    <a:cubicBezTo>
                      <a:pt x="2648769" y="77283"/>
                      <a:pt x="2648564" y="77773"/>
                      <a:pt x="2648170" y="78166"/>
                    </a:cubicBezTo>
                    <a:cubicBezTo>
                      <a:pt x="2647775" y="78559"/>
                      <a:pt x="2647283" y="78763"/>
                      <a:pt x="2646692" y="78778"/>
                    </a:cubicBezTo>
                    <a:lnTo>
                      <a:pt x="2641670" y="78778"/>
                    </a:lnTo>
                    <a:cubicBezTo>
                      <a:pt x="2641079" y="78763"/>
                      <a:pt x="2640587" y="78559"/>
                      <a:pt x="2640192" y="78166"/>
                    </a:cubicBezTo>
                    <a:cubicBezTo>
                      <a:pt x="2639797" y="77773"/>
                      <a:pt x="2639593" y="77283"/>
                      <a:pt x="2639577" y="76695"/>
                    </a:cubicBezTo>
                    <a:lnTo>
                      <a:pt x="2639577" y="2082"/>
                    </a:lnTo>
                    <a:cubicBezTo>
                      <a:pt x="2639593" y="1495"/>
                      <a:pt x="2639797" y="1004"/>
                      <a:pt x="2640192" y="612"/>
                    </a:cubicBezTo>
                    <a:cubicBezTo>
                      <a:pt x="2640587" y="219"/>
                      <a:pt x="2641079" y="15"/>
                      <a:pt x="2641670" y="0"/>
                    </a:cubicBezTo>
                    <a:close/>
                    <a:moveTo>
                      <a:pt x="2474754" y="0"/>
                    </a:moveTo>
                    <a:lnTo>
                      <a:pt x="2480090" y="0"/>
                    </a:lnTo>
                    <a:cubicBezTo>
                      <a:pt x="2480626" y="11"/>
                      <a:pt x="2481071" y="197"/>
                      <a:pt x="2481424" y="560"/>
                    </a:cubicBezTo>
                    <a:cubicBezTo>
                      <a:pt x="2481777" y="922"/>
                      <a:pt x="2481960" y="1395"/>
                      <a:pt x="2481973" y="1978"/>
                    </a:cubicBezTo>
                    <a:lnTo>
                      <a:pt x="2481973" y="75327"/>
                    </a:lnTo>
                    <a:cubicBezTo>
                      <a:pt x="2481999" y="76002"/>
                      <a:pt x="2481868" y="76534"/>
                      <a:pt x="2481581" y="76922"/>
                    </a:cubicBezTo>
                    <a:cubicBezTo>
                      <a:pt x="2481293" y="77310"/>
                      <a:pt x="2480691" y="77580"/>
                      <a:pt x="2479776" y="77733"/>
                    </a:cubicBezTo>
                    <a:cubicBezTo>
                      <a:pt x="2476535" y="78356"/>
                      <a:pt x="2473310" y="78809"/>
                      <a:pt x="2470104" y="79093"/>
                    </a:cubicBezTo>
                    <a:cubicBezTo>
                      <a:pt x="2466898" y="79376"/>
                      <a:pt x="2463697" y="79515"/>
                      <a:pt x="2460501" y="79511"/>
                    </a:cubicBezTo>
                    <a:cubicBezTo>
                      <a:pt x="2452718" y="79416"/>
                      <a:pt x="2446960" y="77069"/>
                      <a:pt x="2443228" y="72471"/>
                    </a:cubicBezTo>
                    <a:cubicBezTo>
                      <a:pt x="2439496" y="67872"/>
                      <a:pt x="2437642" y="61595"/>
                      <a:pt x="2437666" y="53639"/>
                    </a:cubicBezTo>
                    <a:lnTo>
                      <a:pt x="2437666" y="46093"/>
                    </a:lnTo>
                    <a:cubicBezTo>
                      <a:pt x="2437662" y="37825"/>
                      <a:pt x="2439555" y="31491"/>
                      <a:pt x="2443346" y="27092"/>
                    </a:cubicBezTo>
                    <a:cubicBezTo>
                      <a:pt x="2447137" y="22692"/>
                      <a:pt x="2452855" y="20472"/>
                      <a:pt x="2460501" y="20431"/>
                    </a:cubicBezTo>
                    <a:cubicBezTo>
                      <a:pt x="2462178" y="20429"/>
                      <a:pt x="2464118" y="20512"/>
                      <a:pt x="2466319" y="20680"/>
                    </a:cubicBezTo>
                    <a:cubicBezTo>
                      <a:pt x="2468521" y="20847"/>
                      <a:pt x="2470669" y="21113"/>
                      <a:pt x="2472766" y="21477"/>
                    </a:cubicBezTo>
                    <a:lnTo>
                      <a:pt x="2472766" y="1978"/>
                    </a:lnTo>
                    <a:cubicBezTo>
                      <a:pt x="2472777" y="1440"/>
                      <a:pt x="2472964" y="980"/>
                      <a:pt x="2473329" y="599"/>
                    </a:cubicBezTo>
                    <a:cubicBezTo>
                      <a:pt x="2473692" y="217"/>
                      <a:pt x="2474168" y="17"/>
                      <a:pt x="2474754" y="0"/>
                    </a:cubicBezTo>
                    <a:close/>
                    <a:moveTo>
                      <a:pt x="2241411" y="0"/>
                    </a:moveTo>
                    <a:lnTo>
                      <a:pt x="2246747" y="0"/>
                    </a:lnTo>
                    <a:cubicBezTo>
                      <a:pt x="2247287" y="11"/>
                      <a:pt x="2247749" y="197"/>
                      <a:pt x="2248133" y="560"/>
                    </a:cubicBezTo>
                    <a:cubicBezTo>
                      <a:pt x="2248517" y="922"/>
                      <a:pt x="2248717" y="1395"/>
                      <a:pt x="2248735" y="1978"/>
                    </a:cubicBezTo>
                    <a:lnTo>
                      <a:pt x="2248735" y="21477"/>
                    </a:lnTo>
                    <a:cubicBezTo>
                      <a:pt x="2250779" y="21113"/>
                      <a:pt x="2252901" y="20847"/>
                      <a:pt x="2255103" y="20680"/>
                    </a:cubicBezTo>
                    <a:cubicBezTo>
                      <a:pt x="2257304" y="20512"/>
                      <a:pt x="2259270" y="20429"/>
                      <a:pt x="2260999" y="20431"/>
                    </a:cubicBezTo>
                    <a:cubicBezTo>
                      <a:pt x="2268599" y="20472"/>
                      <a:pt x="2274305" y="22692"/>
                      <a:pt x="2278116" y="27092"/>
                    </a:cubicBezTo>
                    <a:cubicBezTo>
                      <a:pt x="2281926" y="31491"/>
                      <a:pt x="2283833" y="37825"/>
                      <a:pt x="2283834" y="46093"/>
                    </a:cubicBezTo>
                    <a:lnTo>
                      <a:pt x="2283834" y="53639"/>
                    </a:lnTo>
                    <a:cubicBezTo>
                      <a:pt x="2283865" y="61595"/>
                      <a:pt x="2282024" y="67872"/>
                      <a:pt x="2278312" y="72471"/>
                    </a:cubicBezTo>
                    <a:cubicBezTo>
                      <a:pt x="2274599" y="77069"/>
                      <a:pt x="2268828" y="79416"/>
                      <a:pt x="2260999" y="79511"/>
                    </a:cubicBezTo>
                    <a:cubicBezTo>
                      <a:pt x="2257850" y="79515"/>
                      <a:pt x="2254662" y="79376"/>
                      <a:pt x="2251436" y="79093"/>
                    </a:cubicBezTo>
                    <a:cubicBezTo>
                      <a:pt x="2248210" y="78809"/>
                      <a:pt x="2244973" y="78356"/>
                      <a:pt x="2241725" y="77733"/>
                    </a:cubicBezTo>
                    <a:cubicBezTo>
                      <a:pt x="2240809" y="77587"/>
                      <a:pt x="2240207" y="77330"/>
                      <a:pt x="2239920" y="76961"/>
                    </a:cubicBezTo>
                    <a:cubicBezTo>
                      <a:pt x="2239632" y="76593"/>
                      <a:pt x="2239501" y="76048"/>
                      <a:pt x="2239527" y="75327"/>
                    </a:cubicBezTo>
                    <a:lnTo>
                      <a:pt x="2239527" y="1978"/>
                    </a:lnTo>
                    <a:cubicBezTo>
                      <a:pt x="2239534" y="1440"/>
                      <a:pt x="2239704" y="980"/>
                      <a:pt x="2240037" y="599"/>
                    </a:cubicBezTo>
                    <a:cubicBezTo>
                      <a:pt x="2240371" y="217"/>
                      <a:pt x="2240829" y="17"/>
                      <a:pt x="2241411" y="0"/>
                    </a:cubicBezTo>
                    <a:close/>
                    <a:moveTo>
                      <a:pt x="2217579" y="0"/>
                    </a:moveTo>
                    <a:lnTo>
                      <a:pt x="2222915" y="0"/>
                    </a:lnTo>
                    <a:cubicBezTo>
                      <a:pt x="2223451" y="11"/>
                      <a:pt x="2223896" y="197"/>
                      <a:pt x="2224249" y="560"/>
                    </a:cubicBezTo>
                    <a:cubicBezTo>
                      <a:pt x="2224602" y="922"/>
                      <a:pt x="2224785" y="1395"/>
                      <a:pt x="2224798" y="1978"/>
                    </a:cubicBezTo>
                    <a:lnTo>
                      <a:pt x="2224798" y="75327"/>
                    </a:lnTo>
                    <a:cubicBezTo>
                      <a:pt x="2224824" y="76002"/>
                      <a:pt x="2224694" y="76534"/>
                      <a:pt x="2224406" y="76922"/>
                    </a:cubicBezTo>
                    <a:cubicBezTo>
                      <a:pt x="2224118" y="77310"/>
                      <a:pt x="2223516" y="77580"/>
                      <a:pt x="2222601" y="77733"/>
                    </a:cubicBezTo>
                    <a:cubicBezTo>
                      <a:pt x="2219360" y="78356"/>
                      <a:pt x="2216135" y="78809"/>
                      <a:pt x="2212929" y="79093"/>
                    </a:cubicBezTo>
                    <a:cubicBezTo>
                      <a:pt x="2209722" y="79376"/>
                      <a:pt x="2206521" y="79515"/>
                      <a:pt x="2203326" y="79511"/>
                    </a:cubicBezTo>
                    <a:cubicBezTo>
                      <a:pt x="2195543" y="79416"/>
                      <a:pt x="2189785" y="77069"/>
                      <a:pt x="2186053" y="72471"/>
                    </a:cubicBezTo>
                    <a:cubicBezTo>
                      <a:pt x="2182321" y="67872"/>
                      <a:pt x="2180467" y="61595"/>
                      <a:pt x="2180491" y="53639"/>
                    </a:cubicBezTo>
                    <a:lnTo>
                      <a:pt x="2180491" y="46093"/>
                    </a:lnTo>
                    <a:cubicBezTo>
                      <a:pt x="2180487" y="37825"/>
                      <a:pt x="2182380" y="31491"/>
                      <a:pt x="2186171" y="27092"/>
                    </a:cubicBezTo>
                    <a:cubicBezTo>
                      <a:pt x="2189962" y="22692"/>
                      <a:pt x="2195680" y="20472"/>
                      <a:pt x="2203326" y="20431"/>
                    </a:cubicBezTo>
                    <a:cubicBezTo>
                      <a:pt x="2205003" y="20429"/>
                      <a:pt x="2206943" y="20512"/>
                      <a:pt x="2209144" y="20680"/>
                    </a:cubicBezTo>
                    <a:cubicBezTo>
                      <a:pt x="2211345" y="20847"/>
                      <a:pt x="2213494" y="21113"/>
                      <a:pt x="2215591" y="21477"/>
                    </a:cubicBezTo>
                    <a:lnTo>
                      <a:pt x="2215591" y="1978"/>
                    </a:lnTo>
                    <a:cubicBezTo>
                      <a:pt x="2215602" y="1440"/>
                      <a:pt x="2215789" y="980"/>
                      <a:pt x="2216154" y="599"/>
                    </a:cubicBezTo>
                    <a:cubicBezTo>
                      <a:pt x="2216517" y="217"/>
                      <a:pt x="2216993" y="17"/>
                      <a:pt x="2217579" y="0"/>
                    </a:cubicBezTo>
                    <a:close/>
                    <a:moveTo>
                      <a:pt x="2084229" y="0"/>
                    </a:moveTo>
                    <a:lnTo>
                      <a:pt x="2089565" y="0"/>
                    </a:lnTo>
                    <a:cubicBezTo>
                      <a:pt x="2090101" y="11"/>
                      <a:pt x="2090546" y="197"/>
                      <a:pt x="2090899" y="560"/>
                    </a:cubicBezTo>
                    <a:cubicBezTo>
                      <a:pt x="2091252" y="922"/>
                      <a:pt x="2091435" y="1395"/>
                      <a:pt x="2091448" y="1978"/>
                    </a:cubicBezTo>
                    <a:lnTo>
                      <a:pt x="2091448" y="75327"/>
                    </a:lnTo>
                    <a:cubicBezTo>
                      <a:pt x="2091474" y="76002"/>
                      <a:pt x="2091344" y="76534"/>
                      <a:pt x="2091056" y="76922"/>
                    </a:cubicBezTo>
                    <a:cubicBezTo>
                      <a:pt x="2090768" y="77310"/>
                      <a:pt x="2090166" y="77580"/>
                      <a:pt x="2089251" y="77733"/>
                    </a:cubicBezTo>
                    <a:cubicBezTo>
                      <a:pt x="2086010" y="78356"/>
                      <a:pt x="2082786" y="78809"/>
                      <a:pt x="2079579" y="79093"/>
                    </a:cubicBezTo>
                    <a:cubicBezTo>
                      <a:pt x="2076372" y="79376"/>
                      <a:pt x="2073171" y="79515"/>
                      <a:pt x="2069976" y="79511"/>
                    </a:cubicBezTo>
                    <a:cubicBezTo>
                      <a:pt x="2062193" y="79416"/>
                      <a:pt x="2056435" y="77069"/>
                      <a:pt x="2052703" y="72471"/>
                    </a:cubicBezTo>
                    <a:cubicBezTo>
                      <a:pt x="2048971" y="67872"/>
                      <a:pt x="2047117" y="61595"/>
                      <a:pt x="2047142" y="53639"/>
                    </a:cubicBezTo>
                    <a:lnTo>
                      <a:pt x="2047142" y="46093"/>
                    </a:lnTo>
                    <a:cubicBezTo>
                      <a:pt x="2047137" y="37825"/>
                      <a:pt x="2049030" y="31491"/>
                      <a:pt x="2052821" y="27092"/>
                    </a:cubicBezTo>
                    <a:cubicBezTo>
                      <a:pt x="2056612" y="22692"/>
                      <a:pt x="2062330" y="20472"/>
                      <a:pt x="2069976" y="20431"/>
                    </a:cubicBezTo>
                    <a:cubicBezTo>
                      <a:pt x="2071654" y="20429"/>
                      <a:pt x="2073593" y="20512"/>
                      <a:pt x="2075794" y="20680"/>
                    </a:cubicBezTo>
                    <a:cubicBezTo>
                      <a:pt x="2077996" y="20847"/>
                      <a:pt x="2080145" y="21113"/>
                      <a:pt x="2082241" y="21477"/>
                    </a:cubicBezTo>
                    <a:lnTo>
                      <a:pt x="2082241" y="1978"/>
                    </a:lnTo>
                    <a:cubicBezTo>
                      <a:pt x="2082252" y="1440"/>
                      <a:pt x="2082439" y="980"/>
                      <a:pt x="2082804" y="599"/>
                    </a:cubicBezTo>
                    <a:cubicBezTo>
                      <a:pt x="2083168" y="217"/>
                      <a:pt x="2083643" y="17"/>
                      <a:pt x="2084229" y="0"/>
                    </a:cubicBezTo>
                    <a:close/>
                    <a:moveTo>
                      <a:pt x="1841361" y="0"/>
                    </a:moveTo>
                    <a:lnTo>
                      <a:pt x="1846697" y="0"/>
                    </a:lnTo>
                    <a:cubicBezTo>
                      <a:pt x="1847237" y="11"/>
                      <a:pt x="1847699" y="197"/>
                      <a:pt x="1848083" y="560"/>
                    </a:cubicBezTo>
                    <a:cubicBezTo>
                      <a:pt x="1848467" y="922"/>
                      <a:pt x="1848667" y="1395"/>
                      <a:pt x="1848685" y="1978"/>
                    </a:cubicBezTo>
                    <a:lnTo>
                      <a:pt x="1848685" y="21477"/>
                    </a:lnTo>
                    <a:cubicBezTo>
                      <a:pt x="1850729" y="21113"/>
                      <a:pt x="1852851" y="20847"/>
                      <a:pt x="1855053" y="20680"/>
                    </a:cubicBezTo>
                    <a:cubicBezTo>
                      <a:pt x="1857254" y="20512"/>
                      <a:pt x="1859220" y="20429"/>
                      <a:pt x="1860949" y="20431"/>
                    </a:cubicBezTo>
                    <a:cubicBezTo>
                      <a:pt x="1868550" y="20472"/>
                      <a:pt x="1874255" y="22692"/>
                      <a:pt x="1878066" y="27092"/>
                    </a:cubicBezTo>
                    <a:cubicBezTo>
                      <a:pt x="1881876" y="31491"/>
                      <a:pt x="1883783" y="37825"/>
                      <a:pt x="1883784" y="46093"/>
                    </a:cubicBezTo>
                    <a:lnTo>
                      <a:pt x="1883784" y="53639"/>
                    </a:lnTo>
                    <a:cubicBezTo>
                      <a:pt x="1883815" y="61595"/>
                      <a:pt x="1881974" y="67872"/>
                      <a:pt x="1878262" y="72471"/>
                    </a:cubicBezTo>
                    <a:cubicBezTo>
                      <a:pt x="1874549" y="77069"/>
                      <a:pt x="1868779" y="79416"/>
                      <a:pt x="1860949" y="79511"/>
                    </a:cubicBezTo>
                    <a:cubicBezTo>
                      <a:pt x="1857800" y="79515"/>
                      <a:pt x="1854612" y="79376"/>
                      <a:pt x="1851386" y="79093"/>
                    </a:cubicBezTo>
                    <a:cubicBezTo>
                      <a:pt x="1848160" y="78809"/>
                      <a:pt x="1844923" y="78356"/>
                      <a:pt x="1841675" y="77733"/>
                    </a:cubicBezTo>
                    <a:cubicBezTo>
                      <a:pt x="1840759" y="77587"/>
                      <a:pt x="1840158" y="77330"/>
                      <a:pt x="1839870" y="76961"/>
                    </a:cubicBezTo>
                    <a:cubicBezTo>
                      <a:pt x="1839582" y="76593"/>
                      <a:pt x="1839451" y="76048"/>
                      <a:pt x="1839477" y="75327"/>
                    </a:cubicBezTo>
                    <a:lnTo>
                      <a:pt x="1839477" y="1978"/>
                    </a:lnTo>
                    <a:cubicBezTo>
                      <a:pt x="1839484" y="1440"/>
                      <a:pt x="1839654" y="980"/>
                      <a:pt x="1839988" y="599"/>
                    </a:cubicBezTo>
                    <a:cubicBezTo>
                      <a:pt x="1840321" y="217"/>
                      <a:pt x="1840779" y="17"/>
                      <a:pt x="1841361" y="0"/>
                    </a:cubicBezTo>
                    <a:close/>
                    <a:moveTo>
                      <a:pt x="1817529" y="0"/>
                    </a:moveTo>
                    <a:lnTo>
                      <a:pt x="1822865" y="0"/>
                    </a:lnTo>
                    <a:cubicBezTo>
                      <a:pt x="1823401" y="11"/>
                      <a:pt x="1823846" y="197"/>
                      <a:pt x="1824199" y="560"/>
                    </a:cubicBezTo>
                    <a:cubicBezTo>
                      <a:pt x="1824552" y="922"/>
                      <a:pt x="1824735" y="1395"/>
                      <a:pt x="1824748" y="1978"/>
                    </a:cubicBezTo>
                    <a:lnTo>
                      <a:pt x="1824748" y="75327"/>
                    </a:lnTo>
                    <a:cubicBezTo>
                      <a:pt x="1824774" y="76002"/>
                      <a:pt x="1824644" y="76534"/>
                      <a:pt x="1824356" y="76922"/>
                    </a:cubicBezTo>
                    <a:cubicBezTo>
                      <a:pt x="1824068" y="77310"/>
                      <a:pt x="1823466" y="77580"/>
                      <a:pt x="1822551" y="77733"/>
                    </a:cubicBezTo>
                    <a:cubicBezTo>
                      <a:pt x="1819310" y="78356"/>
                      <a:pt x="1816086" y="78809"/>
                      <a:pt x="1812879" y="79093"/>
                    </a:cubicBezTo>
                    <a:cubicBezTo>
                      <a:pt x="1809672" y="79376"/>
                      <a:pt x="1806472" y="79515"/>
                      <a:pt x="1803276" y="79511"/>
                    </a:cubicBezTo>
                    <a:cubicBezTo>
                      <a:pt x="1795493" y="79416"/>
                      <a:pt x="1789735" y="77069"/>
                      <a:pt x="1786003" y="72471"/>
                    </a:cubicBezTo>
                    <a:cubicBezTo>
                      <a:pt x="1782271" y="67872"/>
                      <a:pt x="1780417" y="61595"/>
                      <a:pt x="1780442" y="53639"/>
                    </a:cubicBezTo>
                    <a:lnTo>
                      <a:pt x="1780442" y="46093"/>
                    </a:lnTo>
                    <a:cubicBezTo>
                      <a:pt x="1780437" y="37825"/>
                      <a:pt x="1782330" y="31491"/>
                      <a:pt x="1786121" y="27092"/>
                    </a:cubicBezTo>
                    <a:cubicBezTo>
                      <a:pt x="1789912" y="22692"/>
                      <a:pt x="1795630" y="20472"/>
                      <a:pt x="1803276" y="20431"/>
                    </a:cubicBezTo>
                    <a:cubicBezTo>
                      <a:pt x="1804954" y="20429"/>
                      <a:pt x="1806893" y="20512"/>
                      <a:pt x="1809094" y="20680"/>
                    </a:cubicBezTo>
                    <a:cubicBezTo>
                      <a:pt x="1811296" y="20847"/>
                      <a:pt x="1813445" y="21113"/>
                      <a:pt x="1815541" y="21477"/>
                    </a:cubicBezTo>
                    <a:lnTo>
                      <a:pt x="1815541" y="1978"/>
                    </a:lnTo>
                    <a:cubicBezTo>
                      <a:pt x="1815552" y="1440"/>
                      <a:pt x="1815739" y="980"/>
                      <a:pt x="1816103" y="599"/>
                    </a:cubicBezTo>
                    <a:cubicBezTo>
                      <a:pt x="1816468" y="217"/>
                      <a:pt x="1816943" y="17"/>
                      <a:pt x="1817529" y="0"/>
                    </a:cubicBezTo>
                    <a:close/>
                  </a:path>
                </a:pathLst>
              </a:custGeom>
              <a:solidFill>
                <a:schemeClr val="bg1">
                  <a:lumMod val="75000"/>
                </a:schemeClr>
              </a:solidFill>
              <a:ln>
                <a:noFill/>
              </a:ln>
              <a:effectLst/>
            </p:spPr>
            <p:txBody>
              <a:bodyPr/>
              <a:lstStyle>
                <a:defPPr>
                  <a:defRPr lang="ko-KR"/>
                </a:defPPr>
                <a:lvl1pPr>
                  <a:defRPr sz="900" b="1">
                    <a:solidFill>
                      <a:schemeClr val="tx1">
                        <a:lumMod val="75000"/>
                        <a:lumOff val="25000"/>
                      </a:schemeClr>
                    </a:solidFill>
                    <a:latin typeface="나눔고딕" panose="020D0604000000000000" pitchFamily="50" charset="-127"/>
                    <a:ea typeface="나눔고딕" panose="020D0604000000000000" pitchFamily="50" charset="-127"/>
                  </a:defRPr>
                </a:lvl1pPr>
              </a:lstStyle>
              <a:p>
                <a:pPr>
                  <a:defRPr/>
                </a:pPr>
                <a:endParaRPr lang="en-US" altLang="ko-KR" sz="800" b="0" dirty="0">
                  <a:solidFill>
                    <a:schemeClr val="bg1">
                      <a:lumMod val="75000"/>
                    </a:schemeClr>
                  </a:solidFill>
                  <a:latin typeface="NeoSans" panose="02000506020000020004" pitchFamily="50" charset="0"/>
                  <a:ea typeface="맑은 고딕" panose="020B0503020000020004" pitchFamily="50" charset="-127"/>
                </a:endParaRPr>
              </a:p>
            </p:txBody>
          </p:sp>
        </p:grpSp>
      </p:grpSp>
      <p:grpSp>
        <p:nvGrpSpPr>
          <p:cNvPr id="11" name="그룹 10"/>
          <p:cNvGrpSpPr/>
          <p:nvPr/>
        </p:nvGrpSpPr>
        <p:grpSpPr>
          <a:xfrm>
            <a:off x="1044896" y="2708920"/>
            <a:ext cx="6740737" cy="2081047"/>
            <a:chOff x="1044896" y="2708920"/>
            <a:chExt cx="6740737" cy="2081047"/>
          </a:xfrm>
        </p:grpSpPr>
        <p:grpSp>
          <p:nvGrpSpPr>
            <p:cNvPr id="9" name="그룹 8"/>
            <p:cNvGrpSpPr/>
            <p:nvPr/>
          </p:nvGrpSpPr>
          <p:grpSpPr>
            <a:xfrm>
              <a:off x="1357691" y="2708920"/>
              <a:ext cx="6427942" cy="1421192"/>
              <a:chOff x="1459762" y="2708920"/>
              <a:chExt cx="6427942" cy="1421192"/>
            </a:xfrm>
          </p:grpSpPr>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800" y="2708920"/>
                <a:ext cx="1230384" cy="1421192"/>
              </a:xfrm>
              <a:prstGeom prst="rect">
                <a:avLst/>
              </a:prstGeom>
            </p:spPr>
          </p:pic>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7320" y="2708920"/>
                <a:ext cx="1230384" cy="1421192"/>
              </a:xfrm>
              <a:prstGeom prst="rect">
                <a:avLst/>
              </a:prstGeom>
            </p:spPr>
          </p:pic>
          <p:pic>
            <p:nvPicPr>
              <p:cNvPr id="4" name="그림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9762" y="2708920"/>
                <a:ext cx="1230384" cy="1421192"/>
              </a:xfrm>
              <a:prstGeom prst="rect">
                <a:avLst/>
              </a:prstGeom>
            </p:spPr>
          </p:pic>
          <p:pic>
            <p:nvPicPr>
              <p:cNvPr id="5" name="그림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92281" y="2708920"/>
                <a:ext cx="1230384" cy="1421192"/>
              </a:xfrm>
              <a:prstGeom prst="rect">
                <a:avLst/>
              </a:prstGeom>
            </p:spPr>
          </p:pic>
        </p:grpSp>
        <p:sp>
          <p:nvSpPr>
            <p:cNvPr id="79" name="TextBox 78"/>
            <p:cNvSpPr txBox="1"/>
            <p:nvPr/>
          </p:nvSpPr>
          <p:spPr>
            <a:xfrm>
              <a:off x="1044896" y="4304325"/>
              <a:ext cx="1762601" cy="485518"/>
            </a:xfrm>
            <a:custGeom>
              <a:avLst/>
              <a:gdLst/>
              <a:ahLst/>
              <a:cxnLst/>
              <a:rect l="l" t="t" r="r" b="b"/>
              <a:pathLst>
                <a:path w="1762601" h="485518">
                  <a:moveTo>
                    <a:pt x="957729" y="460753"/>
                  </a:moveTo>
                  <a:lnTo>
                    <a:pt x="957729" y="474621"/>
                  </a:lnTo>
                  <a:lnTo>
                    <a:pt x="1007507" y="474621"/>
                  </a:lnTo>
                  <a:lnTo>
                    <a:pt x="1007507" y="460753"/>
                  </a:lnTo>
                  <a:close/>
                  <a:moveTo>
                    <a:pt x="819150" y="459639"/>
                  </a:moveTo>
                  <a:lnTo>
                    <a:pt x="924401" y="459639"/>
                  </a:lnTo>
                  <a:lnTo>
                    <a:pt x="924401" y="468678"/>
                  </a:lnTo>
                  <a:lnTo>
                    <a:pt x="819150" y="468678"/>
                  </a:lnTo>
                  <a:close/>
                  <a:moveTo>
                    <a:pt x="1270797" y="458772"/>
                  </a:moveTo>
                  <a:cubicBezTo>
                    <a:pt x="1273273" y="458772"/>
                    <a:pt x="1275296" y="459556"/>
                    <a:pt x="1276864" y="461124"/>
                  </a:cubicBezTo>
                  <a:cubicBezTo>
                    <a:pt x="1278433" y="462693"/>
                    <a:pt x="1279217" y="464674"/>
                    <a:pt x="1279217" y="467068"/>
                  </a:cubicBezTo>
                  <a:cubicBezTo>
                    <a:pt x="1279217" y="469462"/>
                    <a:pt x="1278433" y="471443"/>
                    <a:pt x="1276864" y="473012"/>
                  </a:cubicBezTo>
                  <a:cubicBezTo>
                    <a:pt x="1275296" y="474580"/>
                    <a:pt x="1273273" y="475364"/>
                    <a:pt x="1270797" y="475364"/>
                  </a:cubicBezTo>
                  <a:cubicBezTo>
                    <a:pt x="1268320" y="475364"/>
                    <a:pt x="1266298" y="474580"/>
                    <a:pt x="1264730" y="473012"/>
                  </a:cubicBezTo>
                  <a:cubicBezTo>
                    <a:pt x="1263161" y="471443"/>
                    <a:pt x="1262377" y="469462"/>
                    <a:pt x="1262377" y="467068"/>
                  </a:cubicBezTo>
                  <a:cubicBezTo>
                    <a:pt x="1262377" y="464674"/>
                    <a:pt x="1263161" y="462693"/>
                    <a:pt x="1264730" y="461124"/>
                  </a:cubicBezTo>
                  <a:cubicBezTo>
                    <a:pt x="1266298" y="459556"/>
                    <a:pt x="1268320" y="458772"/>
                    <a:pt x="1270797" y="458772"/>
                  </a:cubicBezTo>
                  <a:close/>
                  <a:moveTo>
                    <a:pt x="1007507" y="439950"/>
                  </a:moveTo>
                  <a:lnTo>
                    <a:pt x="1018032" y="439950"/>
                  </a:lnTo>
                  <a:lnTo>
                    <a:pt x="1018032" y="483784"/>
                  </a:lnTo>
                  <a:lnTo>
                    <a:pt x="947204" y="483784"/>
                  </a:lnTo>
                  <a:lnTo>
                    <a:pt x="947204" y="440569"/>
                  </a:lnTo>
                  <a:lnTo>
                    <a:pt x="957729" y="440569"/>
                  </a:lnTo>
                  <a:lnTo>
                    <a:pt x="957729" y="452085"/>
                  </a:lnTo>
                  <a:lnTo>
                    <a:pt x="1007507" y="452085"/>
                  </a:lnTo>
                  <a:close/>
                  <a:moveTo>
                    <a:pt x="597122" y="434007"/>
                  </a:moveTo>
                  <a:lnTo>
                    <a:pt x="670179" y="434007"/>
                  </a:lnTo>
                  <a:lnTo>
                    <a:pt x="670179" y="463477"/>
                  </a:lnTo>
                  <a:lnTo>
                    <a:pt x="607647" y="463477"/>
                  </a:lnTo>
                  <a:lnTo>
                    <a:pt x="607647" y="476726"/>
                  </a:lnTo>
                  <a:lnTo>
                    <a:pt x="673151" y="476726"/>
                  </a:lnTo>
                  <a:lnTo>
                    <a:pt x="673151" y="485518"/>
                  </a:lnTo>
                  <a:lnTo>
                    <a:pt x="597122" y="485518"/>
                  </a:lnTo>
                  <a:lnTo>
                    <a:pt x="597122" y="455057"/>
                  </a:lnTo>
                  <a:lnTo>
                    <a:pt x="659654" y="455057"/>
                  </a:lnTo>
                  <a:lnTo>
                    <a:pt x="659654" y="442798"/>
                  </a:lnTo>
                  <a:lnTo>
                    <a:pt x="597122" y="442798"/>
                  </a:lnTo>
                  <a:close/>
                  <a:moveTo>
                    <a:pt x="718242" y="388439"/>
                  </a:moveTo>
                  <a:cubicBezTo>
                    <a:pt x="715353" y="388439"/>
                    <a:pt x="712794" y="389180"/>
                    <a:pt x="710565" y="390663"/>
                  </a:cubicBezTo>
                  <a:cubicBezTo>
                    <a:pt x="708336" y="392146"/>
                    <a:pt x="706458" y="394247"/>
                    <a:pt x="704931" y="396966"/>
                  </a:cubicBezTo>
                  <a:cubicBezTo>
                    <a:pt x="703404" y="399685"/>
                    <a:pt x="702248" y="402939"/>
                    <a:pt x="701464" y="406729"/>
                  </a:cubicBezTo>
                  <a:cubicBezTo>
                    <a:pt x="700680" y="410518"/>
                    <a:pt x="700287" y="414720"/>
                    <a:pt x="700287" y="419334"/>
                  </a:cubicBezTo>
                  <a:cubicBezTo>
                    <a:pt x="700287" y="423947"/>
                    <a:pt x="700680" y="428149"/>
                    <a:pt x="701464" y="431938"/>
                  </a:cubicBezTo>
                  <a:cubicBezTo>
                    <a:pt x="702248" y="435728"/>
                    <a:pt x="703404" y="438982"/>
                    <a:pt x="704931" y="441701"/>
                  </a:cubicBezTo>
                  <a:cubicBezTo>
                    <a:pt x="706458" y="444420"/>
                    <a:pt x="708336" y="446542"/>
                    <a:pt x="710565" y="448066"/>
                  </a:cubicBezTo>
                  <a:cubicBezTo>
                    <a:pt x="712794" y="449590"/>
                    <a:pt x="715353" y="450352"/>
                    <a:pt x="718242" y="450352"/>
                  </a:cubicBezTo>
                  <a:cubicBezTo>
                    <a:pt x="721131" y="450352"/>
                    <a:pt x="723690" y="449590"/>
                    <a:pt x="725919" y="448066"/>
                  </a:cubicBezTo>
                  <a:cubicBezTo>
                    <a:pt x="728148" y="446542"/>
                    <a:pt x="730026" y="444420"/>
                    <a:pt x="731553" y="441701"/>
                  </a:cubicBezTo>
                  <a:cubicBezTo>
                    <a:pt x="733080" y="438982"/>
                    <a:pt x="734236" y="435728"/>
                    <a:pt x="735020" y="431938"/>
                  </a:cubicBezTo>
                  <a:cubicBezTo>
                    <a:pt x="735805" y="428149"/>
                    <a:pt x="736197" y="423947"/>
                    <a:pt x="736197" y="419334"/>
                  </a:cubicBezTo>
                  <a:cubicBezTo>
                    <a:pt x="736197" y="414720"/>
                    <a:pt x="735805" y="410518"/>
                    <a:pt x="735020" y="406729"/>
                  </a:cubicBezTo>
                  <a:cubicBezTo>
                    <a:pt x="734236" y="402939"/>
                    <a:pt x="733080" y="399685"/>
                    <a:pt x="731553" y="396966"/>
                  </a:cubicBezTo>
                  <a:cubicBezTo>
                    <a:pt x="730026" y="394247"/>
                    <a:pt x="728148" y="392146"/>
                    <a:pt x="725919" y="390663"/>
                  </a:cubicBezTo>
                  <a:cubicBezTo>
                    <a:pt x="723690" y="389180"/>
                    <a:pt x="721131" y="388439"/>
                    <a:pt x="718242" y="388439"/>
                  </a:cubicBezTo>
                  <a:close/>
                  <a:moveTo>
                    <a:pt x="509311" y="388439"/>
                  </a:moveTo>
                  <a:cubicBezTo>
                    <a:pt x="506422" y="388439"/>
                    <a:pt x="503842" y="389180"/>
                    <a:pt x="501572" y="390663"/>
                  </a:cubicBezTo>
                  <a:cubicBezTo>
                    <a:pt x="499302" y="392146"/>
                    <a:pt x="497403" y="394247"/>
                    <a:pt x="495876" y="396966"/>
                  </a:cubicBezTo>
                  <a:cubicBezTo>
                    <a:pt x="494349" y="399685"/>
                    <a:pt x="493173" y="402939"/>
                    <a:pt x="492347" y="406729"/>
                  </a:cubicBezTo>
                  <a:cubicBezTo>
                    <a:pt x="491522" y="410518"/>
                    <a:pt x="491109" y="414720"/>
                    <a:pt x="491109" y="419334"/>
                  </a:cubicBezTo>
                  <a:cubicBezTo>
                    <a:pt x="491109" y="423947"/>
                    <a:pt x="491522" y="428149"/>
                    <a:pt x="492347" y="431938"/>
                  </a:cubicBezTo>
                  <a:cubicBezTo>
                    <a:pt x="493173" y="435728"/>
                    <a:pt x="494349" y="438982"/>
                    <a:pt x="495876" y="441701"/>
                  </a:cubicBezTo>
                  <a:cubicBezTo>
                    <a:pt x="497403" y="444420"/>
                    <a:pt x="499302" y="446542"/>
                    <a:pt x="501572" y="448066"/>
                  </a:cubicBezTo>
                  <a:cubicBezTo>
                    <a:pt x="503842" y="449590"/>
                    <a:pt x="506422" y="450352"/>
                    <a:pt x="509311" y="450352"/>
                  </a:cubicBezTo>
                  <a:cubicBezTo>
                    <a:pt x="512200" y="450352"/>
                    <a:pt x="514780" y="449590"/>
                    <a:pt x="517050" y="448066"/>
                  </a:cubicBezTo>
                  <a:cubicBezTo>
                    <a:pt x="519320" y="446542"/>
                    <a:pt x="521219" y="444420"/>
                    <a:pt x="522746" y="441701"/>
                  </a:cubicBezTo>
                  <a:cubicBezTo>
                    <a:pt x="524273" y="438982"/>
                    <a:pt x="525450" y="435728"/>
                    <a:pt x="526275" y="431938"/>
                  </a:cubicBezTo>
                  <a:cubicBezTo>
                    <a:pt x="527101" y="428149"/>
                    <a:pt x="527513" y="423947"/>
                    <a:pt x="527513" y="419334"/>
                  </a:cubicBezTo>
                  <a:cubicBezTo>
                    <a:pt x="527513" y="414720"/>
                    <a:pt x="527101" y="410518"/>
                    <a:pt x="526275" y="406729"/>
                  </a:cubicBezTo>
                  <a:cubicBezTo>
                    <a:pt x="525450" y="402939"/>
                    <a:pt x="524273" y="399685"/>
                    <a:pt x="522746" y="396966"/>
                  </a:cubicBezTo>
                  <a:cubicBezTo>
                    <a:pt x="521219" y="394247"/>
                    <a:pt x="519320" y="392146"/>
                    <a:pt x="517050" y="390663"/>
                  </a:cubicBezTo>
                  <a:cubicBezTo>
                    <a:pt x="514780" y="389180"/>
                    <a:pt x="512200" y="388439"/>
                    <a:pt x="509311" y="388439"/>
                  </a:cubicBezTo>
                  <a:close/>
                  <a:moveTo>
                    <a:pt x="836733" y="382248"/>
                  </a:moveTo>
                  <a:lnTo>
                    <a:pt x="907437" y="382248"/>
                  </a:lnTo>
                  <a:lnTo>
                    <a:pt x="907437" y="391535"/>
                  </a:lnTo>
                  <a:lnTo>
                    <a:pt x="847630" y="391535"/>
                  </a:lnTo>
                  <a:lnTo>
                    <a:pt x="847630" y="426330"/>
                  </a:lnTo>
                  <a:lnTo>
                    <a:pt x="908552" y="426330"/>
                  </a:lnTo>
                  <a:lnTo>
                    <a:pt x="908552" y="436112"/>
                  </a:lnTo>
                  <a:lnTo>
                    <a:pt x="836733" y="436112"/>
                  </a:lnTo>
                  <a:close/>
                  <a:moveTo>
                    <a:pt x="1158592" y="382124"/>
                  </a:moveTo>
                  <a:lnTo>
                    <a:pt x="1210847" y="382124"/>
                  </a:lnTo>
                  <a:lnTo>
                    <a:pt x="1210847" y="391163"/>
                  </a:lnTo>
                  <a:lnTo>
                    <a:pt x="1169489" y="391163"/>
                  </a:lnTo>
                  <a:lnTo>
                    <a:pt x="1169489" y="447008"/>
                  </a:lnTo>
                  <a:lnTo>
                    <a:pt x="1181872" y="447008"/>
                  </a:lnTo>
                  <a:cubicBezTo>
                    <a:pt x="1190209" y="447008"/>
                    <a:pt x="1197845" y="446472"/>
                    <a:pt x="1204779" y="445399"/>
                  </a:cubicBezTo>
                  <a:cubicBezTo>
                    <a:pt x="1211713" y="444326"/>
                    <a:pt x="1217368" y="443335"/>
                    <a:pt x="1221743" y="442427"/>
                  </a:cubicBezTo>
                  <a:lnTo>
                    <a:pt x="1221743" y="451524"/>
                  </a:lnTo>
                  <a:cubicBezTo>
                    <a:pt x="1219349" y="452194"/>
                    <a:pt x="1216542" y="452821"/>
                    <a:pt x="1213323" y="453407"/>
                  </a:cubicBezTo>
                  <a:cubicBezTo>
                    <a:pt x="1210104" y="453992"/>
                    <a:pt x="1206678" y="454515"/>
                    <a:pt x="1203046" y="454975"/>
                  </a:cubicBezTo>
                  <a:cubicBezTo>
                    <a:pt x="1199413" y="455435"/>
                    <a:pt x="1195657" y="455811"/>
                    <a:pt x="1191778" y="456104"/>
                  </a:cubicBezTo>
                  <a:cubicBezTo>
                    <a:pt x="1187898" y="456396"/>
                    <a:pt x="1184100" y="456543"/>
                    <a:pt x="1180386" y="456543"/>
                  </a:cubicBezTo>
                  <a:lnTo>
                    <a:pt x="1158592" y="456543"/>
                  </a:lnTo>
                  <a:close/>
                  <a:moveTo>
                    <a:pt x="1055056" y="380638"/>
                  </a:moveTo>
                  <a:lnTo>
                    <a:pt x="1065952" y="380638"/>
                  </a:lnTo>
                  <a:lnTo>
                    <a:pt x="1065952" y="443417"/>
                  </a:lnTo>
                  <a:lnTo>
                    <a:pt x="1084155" y="443417"/>
                  </a:lnTo>
                  <a:cubicBezTo>
                    <a:pt x="1092492" y="443417"/>
                    <a:pt x="1100128" y="442881"/>
                    <a:pt x="1107062" y="441808"/>
                  </a:cubicBezTo>
                  <a:cubicBezTo>
                    <a:pt x="1113996" y="440735"/>
                    <a:pt x="1119651" y="439703"/>
                    <a:pt x="1124026" y="438712"/>
                  </a:cubicBezTo>
                  <a:lnTo>
                    <a:pt x="1124026" y="447999"/>
                  </a:lnTo>
                  <a:cubicBezTo>
                    <a:pt x="1121632" y="448659"/>
                    <a:pt x="1118826" y="449279"/>
                    <a:pt x="1115606" y="449856"/>
                  </a:cubicBezTo>
                  <a:cubicBezTo>
                    <a:pt x="1112387" y="450434"/>
                    <a:pt x="1108961" y="450950"/>
                    <a:pt x="1105329" y="451404"/>
                  </a:cubicBezTo>
                  <a:cubicBezTo>
                    <a:pt x="1101696" y="451858"/>
                    <a:pt x="1097940" y="452230"/>
                    <a:pt x="1094061" y="452519"/>
                  </a:cubicBezTo>
                  <a:cubicBezTo>
                    <a:pt x="1090181" y="452808"/>
                    <a:pt x="1086383" y="452952"/>
                    <a:pt x="1082669" y="452952"/>
                  </a:cubicBezTo>
                  <a:lnTo>
                    <a:pt x="1055056" y="452952"/>
                  </a:lnTo>
                  <a:close/>
                  <a:moveTo>
                    <a:pt x="509373" y="378905"/>
                  </a:moveTo>
                  <a:cubicBezTo>
                    <a:pt x="513427" y="378905"/>
                    <a:pt x="517232" y="379773"/>
                    <a:pt x="520789" y="381509"/>
                  </a:cubicBezTo>
                  <a:cubicBezTo>
                    <a:pt x="524346" y="383245"/>
                    <a:pt x="527427" y="385808"/>
                    <a:pt x="530034" y="389198"/>
                  </a:cubicBezTo>
                  <a:cubicBezTo>
                    <a:pt x="532640" y="392587"/>
                    <a:pt x="534687" y="396804"/>
                    <a:pt x="536176" y="401847"/>
                  </a:cubicBezTo>
                  <a:cubicBezTo>
                    <a:pt x="537666" y="406890"/>
                    <a:pt x="538410" y="412719"/>
                    <a:pt x="538410" y="419334"/>
                  </a:cubicBezTo>
                  <a:cubicBezTo>
                    <a:pt x="538410" y="425948"/>
                    <a:pt x="537666" y="431797"/>
                    <a:pt x="536176" y="436882"/>
                  </a:cubicBezTo>
                  <a:cubicBezTo>
                    <a:pt x="534687" y="441966"/>
                    <a:pt x="532640" y="446204"/>
                    <a:pt x="530034" y="449593"/>
                  </a:cubicBezTo>
                  <a:cubicBezTo>
                    <a:pt x="527427" y="452983"/>
                    <a:pt x="524346" y="455546"/>
                    <a:pt x="520789" y="457282"/>
                  </a:cubicBezTo>
                  <a:cubicBezTo>
                    <a:pt x="517232" y="459018"/>
                    <a:pt x="513427" y="459886"/>
                    <a:pt x="509373" y="459886"/>
                  </a:cubicBezTo>
                  <a:cubicBezTo>
                    <a:pt x="505319" y="459886"/>
                    <a:pt x="501534" y="459018"/>
                    <a:pt x="498019" y="457282"/>
                  </a:cubicBezTo>
                  <a:cubicBezTo>
                    <a:pt x="494503" y="455546"/>
                    <a:pt x="491422" y="452983"/>
                    <a:pt x="488775" y="449593"/>
                  </a:cubicBezTo>
                  <a:cubicBezTo>
                    <a:pt x="486127" y="446204"/>
                    <a:pt x="484038" y="441966"/>
                    <a:pt x="482508" y="436882"/>
                  </a:cubicBezTo>
                  <a:cubicBezTo>
                    <a:pt x="480977" y="431797"/>
                    <a:pt x="480212" y="425948"/>
                    <a:pt x="480212" y="419334"/>
                  </a:cubicBezTo>
                  <a:cubicBezTo>
                    <a:pt x="480212" y="412719"/>
                    <a:pt x="480977" y="406890"/>
                    <a:pt x="482508" y="401847"/>
                  </a:cubicBezTo>
                  <a:cubicBezTo>
                    <a:pt x="484038" y="396804"/>
                    <a:pt x="486127" y="392587"/>
                    <a:pt x="488775" y="389198"/>
                  </a:cubicBezTo>
                  <a:cubicBezTo>
                    <a:pt x="491422" y="385808"/>
                    <a:pt x="494503" y="383245"/>
                    <a:pt x="498019" y="381509"/>
                  </a:cubicBezTo>
                  <a:cubicBezTo>
                    <a:pt x="501534" y="379773"/>
                    <a:pt x="505319" y="378905"/>
                    <a:pt x="509373" y="378905"/>
                  </a:cubicBezTo>
                  <a:close/>
                  <a:moveTo>
                    <a:pt x="931107" y="376552"/>
                  </a:moveTo>
                  <a:lnTo>
                    <a:pt x="982742" y="376552"/>
                  </a:lnTo>
                  <a:lnTo>
                    <a:pt x="982742" y="407632"/>
                  </a:lnTo>
                  <a:lnTo>
                    <a:pt x="942251" y="407632"/>
                  </a:lnTo>
                  <a:lnTo>
                    <a:pt x="942251" y="421748"/>
                  </a:lnTo>
                  <a:lnTo>
                    <a:pt x="955005" y="421748"/>
                  </a:lnTo>
                  <a:cubicBezTo>
                    <a:pt x="964581" y="421748"/>
                    <a:pt x="973063" y="421253"/>
                    <a:pt x="980451" y="420262"/>
                  </a:cubicBezTo>
                  <a:cubicBezTo>
                    <a:pt x="987839" y="419272"/>
                    <a:pt x="994546" y="418116"/>
                    <a:pt x="1000573" y="416795"/>
                  </a:cubicBezTo>
                  <a:lnTo>
                    <a:pt x="1000573" y="425463"/>
                  </a:lnTo>
                  <a:cubicBezTo>
                    <a:pt x="994134" y="427031"/>
                    <a:pt x="986787" y="428290"/>
                    <a:pt x="978532" y="429239"/>
                  </a:cubicBezTo>
                  <a:cubicBezTo>
                    <a:pt x="970277" y="430189"/>
                    <a:pt x="961939" y="430663"/>
                    <a:pt x="953519" y="430663"/>
                  </a:cubicBezTo>
                  <a:lnTo>
                    <a:pt x="931354" y="430663"/>
                  </a:lnTo>
                  <a:lnTo>
                    <a:pt x="931354" y="399212"/>
                  </a:lnTo>
                  <a:lnTo>
                    <a:pt x="972093" y="399212"/>
                  </a:lnTo>
                  <a:lnTo>
                    <a:pt x="972093" y="385467"/>
                  </a:lnTo>
                  <a:lnTo>
                    <a:pt x="931107" y="385467"/>
                  </a:lnTo>
                  <a:close/>
                  <a:moveTo>
                    <a:pt x="593036" y="375561"/>
                  </a:moveTo>
                  <a:lnTo>
                    <a:pt x="628078" y="375561"/>
                  </a:lnTo>
                  <a:cubicBezTo>
                    <a:pt x="627913" y="382908"/>
                    <a:pt x="627624" y="389863"/>
                    <a:pt x="627212" y="396426"/>
                  </a:cubicBezTo>
                  <a:cubicBezTo>
                    <a:pt x="626799" y="402989"/>
                    <a:pt x="626262" y="408705"/>
                    <a:pt x="625602" y="413576"/>
                  </a:cubicBezTo>
                  <a:lnTo>
                    <a:pt x="657177" y="413576"/>
                  </a:lnTo>
                  <a:cubicBezTo>
                    <a:pt x="657920" y="408788"/>
                    <a:pt x="658560" y="404000"/>
                    <a:pt x="659097" y="399212"/>
                  </a:cubicBezTo>
                  <a:cubicBezTo>
                    <a:pt x="659633" y="394424"/>
                    <a:pt x="659943" y="389636"/>
                    <a:pt x="660025" y="384848"/>
                  </a:cubicBezTo>
                  <a:lnTo>
                    <a:pt x="632908" y="384848"/>
                  </a:lnTo>
                  <a:lnTo>
                    <a:pt x="632908" y="375561"/>
                  </a:lnTo>
                  <a:lnTo>
                    <a:pt x="670550" y="375561"/>
                  </a:lnTo>
                  <a:cubicBezTo>
                    <a:pt x="670385" y="382908"/>
                    <a:pt x="670055" y="389863"/>
                    <a:pt x="669560" y="396426"/>
                  </a:cubicBezTo>
                  <a:cubicBezTo>
                    <a:pt x="669064" y="402989"/>
                    <a:pt x="668404" y="408705"/>
                    <a:pt x="667579" y="413576"/>
                  </a:cubicBezTo>
                  <a:lnTo>
                    <a:pt x="687514" y="413576"/>
                  </a:lnTo>
                  <a:lnTo>
                    <a:pt x="687514" y="422367"/>
                  </a:lnTo>
                  <a:lnTo>
                    <a:pt x="579787" y="422367"/>
                  </a:lnTo>
                  <a:lnTo>
                    <a:pt x="579787" y="413576"/>
                  </a:lnTo>
                  <a:lnTo>
                    <a:pt x="615201" y="413576"/>
                  </a:lnTo>
                  <a:cubicBezTo>
                    <a:pt x="615944" y="408788"/>
                    <a:pt x="616501" y="404000"/>
                    <a:pt x="616872" y="399212"/>
                  </a:cubicBezTo>
                  <a:cubicBezTo>
                    <a:pt x="617244" y="394424"/>
                    <a:pt x="617471" y="389636"/>
                    <a:pt x="617553" y="384848"/>
                  </a:cubicBezTo>
                  <a:lnTo>
                    <a:pt x="593036" y="384848"/>
                  </a:lnTo>
                  <a:close/>
                  <a:moveTo>
                    <a:pt x="1230039" y="372466"/>
                  </a:moveTo>
                  <a:lnTo>
                    <a:pt x="1240688" y="372466"/>
                  </a:lnTo>
                  <a:lnTo>
                    <a:pt x="1240688" y="415681"/>
                  </a:lnTo>
                  <a:lnTo>
                    <a:pt x="1260129" y="415681"/>
                  </a:lnTo>
                  <a:lnTo>
                    <a:pt x="1260129" y="424968"/>
                  </a:lnTo>
                  <a:lnTo>
                    <a:pt x="1240688" y="424968"/>
                  </a:lnTo>
                  <a:lnTo>
                    <a:pt x="1240688" y="485518"/>
                  </a:lnTo>
                  <a:lnTo>
                    <a:pt x="1230039" y="485518"/>
                  </a:lnTo>
                  <a:close/>
                  <a:moveTo>
                    <a:pt x="1131208" y="372466"/>
                  </a:moveTo>
                  <a:lnTo>
                    <a:pt x="1141857" y="372466"/>
                  </a:lnTo>
                  <a:lnTo>
                    <a:pt x="1141857" y="485518"/>
                  </a:lnTo>
                  <a:lnTo>
                    <a:pt x="1131208" y="485518"/>
                  </a:lnTo>
                  <a:close/>
                  <a:moveTo>
                    <a:pt x="1007383" y="372466"/>
                  </a:moveTo>
                  <a:lnTo>
                    <a:pt x="1018032" y="372466"/>
                  </a:lnTo>
                  <a:lnTo>
                    <a:pt x="1018032" y="433511"/>
                  </a:lnTo>
                  <a:lnTo>
                    <a:pt x="1007383" y="433511"/>
                  </a:lnTo>
                  <a:close/>
                  <a:moveTo>
                    <a:pt x="769258" y="372466"/>
                  </a:moveTo>
                  <a:lnTo>
                    <a:pt x="779907" y="372466"/>
                  </a:lnTo>
                  <a:lnTo>
                    <a:pt x="779907" y="485518"/>
                  </a:lnTo>
                  <a:lnTo>
                    <a:pt x="769258" y="485518"/>
                  </a:lnTo>
                  <a:lnTo>
                    <a:pt x="769258" y="422120"/>
                  </a:lnTo>
                  <a:lnTo>
                    <a:pt x="747093" y="422120"/>
                  </a:lnTo>
                  <a:cubicBezTo>
                    <a:pt x="746846" y="428311"/>
                    <a:pt x="745956" y="433759"/>
                    <a:pt x="744425" y="438464"/>
                  </a:cubicBezTo>
                  <a:cubicBezTo>
                    <a:pt x="742894" y="443170"/>
                    <a:pt x="740847" y="447112"/>
                    <a:pt x="738282" y="450290"/>
                  </a:cubicBezTo>
                  <a:cubicBezTo>
                    <a:pt x="735718" y="453468"/>
                    <a:pt x="732720" y="455862"/>
                    <a:pt x="729287" y="457472"/>
                  </a:cubicBezTo>
                  <a:cubicBezTo>
                    <a:pt x="725854" y="459081"/>
                    <a:pt x="722193" y="459886"/>
                    <a:pt x="718304" y="459886"/>
                  </a:cubicBezTo>
                  <a:cubicBezTo>
                    <a:pt x="714250" y="459886"/>
                    <a:pt x="710465" y="459018"/>
                    <a:pt x="706950" y="457282"/>
                  </a:cubicBezTo>
                  <a:cubicBezTo>
                    <a:pt x="703434" y="455546"/>
                    <a:pt x="700374" y="452983"/>
                    <a:pt x="697767" y="449593"/>
                  </a:cubicBezTo>
                  <a:cubicBezTo>
                    <a:pt x="695161" y="446204"/>
                    <a:pt x="693114" y="441966"/>
                    <a:pt x="691625" y="436882"/>
                  </a:cubicBezTo>
                  <a:cubicBezTo>
                    <a:pt x="690135" y="431797"/>
                    <a:pt x="689391" y="425948"/>
                    <a:pt x="689391" y="419334"/>
                  </a:cubicBezTo>
                  <a:cubicBezTo>
                    <a:pt x="689391" y="412719"/>
                    <a:pt x="690134" y="406890"/>
                    <a:pt x="691620" y="401847"/>
                  </a:cubicBezTo>
                  <a:cubicBezTo>
                    <a:pt x="693106" y="396804"/>
                    <a:pt x="695149" y="392587"/>
                    <a:pt x="697749" y="389198"/>
                  </a:cubicBezTo>
                  <a:cubicBezTo>
                    <a:pt x="700349" y="385808"/>
                    <a:pt x="703404" y="383245"/>
                    <a:pt x="706912" y="381509"/>
                  </a:cubicBezTo>
                  <a:cubicBezTo>
                    <a:pt x="710420" y="379773"/>
                    <a:pt x="714197" y="378905"/>
                    <a:pt x="718242" y="378905"/>
                  </a:cubicBezTo>
                  <a:cubicBezTo>
                    <a:pt x="721957" y="378905"/>
                    <a:pt x="725445" y="379630"/>
                    <a:pt x="728705" y="381079"/>
                  </a:cubicBezTo>
                  <a:cubicBezTo>
                    <a:pt x="731966" y="382529"/>
                    <a:pt x="734835" y="384683"/>
                    <a:pt x="737311" y="387541"/>
                  </a:cubicBezTo>
                  <a:cubicBezTo>
                    <a:pt x="739788" y="390400"/>
                    <a:pt x="741851" y="393942"/>
                    <a:pt x="743502" y="398167"/>
                  </a:cubicBezTo>
                  <a:cubicBezTo>
                    <a:pt x="745153" y="402393"/>
                    <a:pt x="746227" y="407281"/>
                    <a:pt x="746722" y="412833"/>
                  </a:cubicBezTo>
                  <a:lnTo>
                    <a:pt x="769258" y="412833"/>
                  </a:lnTo>
                  <a:close/>
                  <a:moveTo>
                    <a:pt x="559708" y="372466"/>
                  </a:moveTo>
                  <a:lnTo>
                    <a:pt x="570357" y="372466"/>
                  </a:lnTo>
                  <a:lnTo>
                    <a:pt x="570357" y="485518"/>
                  </a:lnTo>
                  <a:lnTo>
                    <a:pt x="559708" y="485518"/>
                  </a:lnTo>
                  <a:close/>
                  <a:moveTo>
                    <a:pt x="742950" y="269634"/>
                  </a:moveTo>
                  <a:lnTo>
                    <a:pt x="848201" y="269634"/>
                  </a:lnTo>
                  <a:lnTo>
                    <a:pt x="848201" y="278673"/>
                  </a:lnTo>
                  <a:lnTo>
                    <a:pt x="742950" y="278673"/>
                  </a:lnTo>
                  <a:close/>
                  <a:moveTo>
                    <a:pt x="352730" y="260842"/>
                  </a:moveTo>
                  <a:cubicBezTo>
                    <a:pt x="348272" y="260842"/>
                    <a:pt x="344392" y="261214"/>
                    <a:pt x="341090" y="261957"/>
                  </a:cubicBezTo>
                  <a:cubicBezTo>
                    <a:pt x="337788" y="262700"/>
                    <a:pt x="335043" y="263690"/>
                    <a:pt x="332856" y="264928"/>
                  </a:cubicBezTo>
                  <a:cubicBezTo>
                    <a:pt x="330668" y="266167"/>
                    <a:pt x="329058" y="267570"/>
                    <a:pt x="328027" y="269139"/>
                  </a:cubicBezTo>
                  <a:cubicBezTo>
                    <a:pt x="326995" y="270707"/>
                    <a:pt x="326479" y="272358"/>
                    <a:pt x="326479" y="274092"/>
                  </a:cubicBezTo>
                  <a:cubicBezTo>
                    <a:pt x="326479" y="275743"/>
                    <a:pt x="326995" y="277352"/>
                    <a:pt x="328027" y="278921"/>
                  </a:cubicBezTo>
                  <a:cubicBezTo>
                    <a:pt x="329058" y="280489"/>
                    <a:pt x="330668" y="281872"/>
                    <a:pt x="332856" y="283069"/>
                  </a:cubicBezTo>
                  <a:cubicBezTo>
                    <a:pt x="335043" y="284266"/>
                    <a:pt x="337788" y="285215"/>
                    <a:pt x="341090" y="285917"/>
                  </a:cubicBezTo>
                  <a:cubicBezTo>
                    <a:pt x="344392" y="286619"/>
                    <a:pt x="348272" y="286969"/>
                    <a:pt x="352730" y="286969"/>
                  </a:cubicBezTo>
                  <a:cubicBezTo>
                    <a:pt x="357270" y="286969"/>
                    <a:pt x="361212" y="286619"/>
                    <a:pt x="364555" y="285917"/>
                  </a:cubicBezTo>
                  <a:cubicBezTo>
                    <a:pt x="367898" y="285215"/>
                    <a:pt x="370664" y="284266"/>
                    <a:pt x="372851" y="283069"/>
                  </a:cubicBezTo>
                  <a:cubicBezTo>
                    <a:pt x="375039" y="281872"/>
                    <a:pt x="376649" y="280489"/>
                    <a:pt x="377680" y="278921"/>
                  </a:cubicBezTo>
                  <a:cubicBezTo>
                    <a:pt x="378712" y="277352"/>
                    <a:pt x="379228" y="275743"/>
                    <a:pt x="379228" y="274092"/>
                  </a:cubicBezTo>
                  <a:cubicBezTo>
                    <a:pt x="379228" y="272358"/>
                    <a:pt x="378712" y="270707"/>
                    <a:pt x="377680" y="269139"/>
                  </a:cubicBezTo>
                  <a:cubicBezTo>
                    <a:pt x="376649" y="267570"/>
                    <a:pt x="375039" y="266167"/>
                    <a:pt x="372851" y="264928"/>
                  </a:cubicBezTo>
                  <a:cubicBezTo>
                    <a:pt x="370664" y="263690"/>
                    <a:pt x="367898" y="262700"/>
                    <a:pt x="364555" y="261957"/>
                  </a:cubicBezTo>
                  <a:cubicBezTo>
                    <a:pt x="361212" y="261214"/>
                    <a:pt x="357270" y="260842"/>
                    <a:pt x="352730" y="260842"/>
                  </a:cubicBezTo>
                  <a:close/>
                  <a:moveTo>
                    <a:pt x="452056" y="259975"/>
                  </a:moveTo>
                  <a:cubicBezTo>
                    <a:pt x="446938" y="259975"/>
                    <a:pt x="442666" y="260368"/>
                    <a:pt x="439241" y="261152"/>
                  </a:cubicBezTo>
                  <a:cubicBezTo>
                    <a:pt x="435815" y="261936"/>
                    <a:pt x="433049" y="262947"/>
                    <a:pt x="430944" y="264186"/>
                  </a:cubicBezTo>
                  <a:cubicBezTo>
                    <a:pt x="428839" y="265424"/>
                    <a:pt x="427353" y="266848"/>
                    <a:pt x="426487" y="268458"/>
                  </a:cubicBezTo>
                  <a:cubicBezTo>
                    <a:pt x="425620" y="270067"/>
                    <a:pt x="425186" y="271698"/>
                    <a:pt x="425186" y="273349"/>
                  </a:cubicBezTo>
                  <a:cubicBezTo>
                    <a:pt x="425186" y="274917"/>
                    <a:pt x="425620" y="276506"/>
                    <a:pt x="426487" y="278116"/>
                  </a:cubicBezTo>
                  <a:cubicBezTo>
                    <a:pt x="427353" y="279726"/>
                    <a:pt x="428839" y="281170"/>
                    <a:pt x="430944" y="282450"/>
                  </a:cubicBezTo>
                  <a:cubicBezTo>
                    <a:pt x="433049" y="283729"/>
                    <a:pt x="435815" y="284782"/>
                    <a:pt x="439241" y="285607"/>
                  </a:cubicBezTo>
                  <a:cubicBezTo>
                    <a:pt x="442666" y="286433"/>
                    <a:pt x="446938" y="286846"/>
                    <a:pt x="452056" y="286846"/>
                  </a:cubicBezTo>
                  <a:cubicBezTo>
                    <a:pt x="457092" y="286846"/>
                    <a:pt x="461323" y="286433"/>
                    <a:pt x="464748" y="285607"/>
                  </a:cubicBezTo>
                  <a:cubicBezTo>
                    <a:pt x="468174" y="284782"/>
                    <a:pt x="470940" y="283729"/>
                    <a:pt x="473045" y="282450"/>
                  </a:cubicBezTo>
                  <a:cubicBezTo>
                    <a:pt x="475150" y="281170"/>
                    <a:pt x="476636" y="279726"/>
                    <a:pt x="477502" y="278116"/>
                  </a:cubicBezTo>
                  <a:cubicBezTo>
                    <a:pt x="478369" y="276506"/>
                    <a:pt x="478803" y="274917"/>
                    <a:pt x="478803" y="273349"/>
                  </a:cubicBezTo>
                  <a:cubicBezTo>
                    <a:pt x="478803" y="271698"/>
                    <a:pt x="478369" y="270067"/>
                    <a:pt x="477502" y="268458"/>
                  </a:cubicBezTo>
                  <a:cubicBezTo>
                    <a:pt x="476636" y="266848"/>
                    <a:pt x="475150" y="265424"/>
                    <a:pt x="473045" y="264186"/>
                  </a:cubicBezTo>
                  <a:cubicBezTo>
                    <a:pt x="470940" y="262947"/>
                    <a:pt x="468174" y="261936"/>
                    <a:pt x="464748" y="261152"/>
                  </a:cubicBezTo>
                  <a:cubicBezTo>
                    <a:pt x="461323" y="260368"/>
                    <a:pt x="457092" y="259975"/>
                    <a:pt x="452056" y="259975"/>
                  </a:cubicBezTo>
                  <a:close/>
                  <a:moveTo>
                    <a:pt x="978256" y="259604"/>
                  </a:moveTo>
                  <a:lnTo>
                    <a:pt x="989152" y="259604"/>
                  </a:lnTo>
                  <a:lnTo>
                    <a:pt x="989152" y="283502"/>
                  </a:lnTo>
                  <a:lnTo>
                    <a:pt x="1051312" y="283502"/>
                  </a:lnTo>
                  <a:lnTo>
                    <a:pt x="1051312" y="292789"/>
                  </a:lnTo>
                  <a:lnTo>
                    <a:pt x="978256" y="292789"/>
                  </a:lnTo>
                  <a:close/>
                  <a:moveTo>
                    <a:pt x="1291466" y="259356"/>
                  </a:moveTo>
                  <a:lnTo>
                    <a:pt x="1302363" y="259356"/>
                  </a:lnTo>
                  <a:lnTo>
                    <a:pt x="1302363" y="283502"/>
                  </a:lnTo>
                  <a:lnTo>
                    <a:pt x="1363409" y="283502"/>
                  </a:lnTo>
                  <a:lnTo>
                    <a:pt x="1363409" y="292789"/>
                  </a:lnTo>
                  <a:lnTo>
                    <a:pt x="1291466" y="292789"/>
                  </a:lnTo>
                  <a:close/>
                  <a:moveTo>
                    <a:pt x="633003" y="257747"/>
                  </a:moveTo>
                  <a:lnTo>
                    <a:pt x="643899" y="257747"/>
                  </a:lnTo>
                  <a:lnTo>
                    <a:pt x="643899" y="283502"/>
                  </a:lnTo>
                  <a:lnTo>
                    <a:pt x="706183" y="283502"/>
                  </a:lnTo>
                  <a:lnTo>
                    <a:pt x="706183" y="292789"/>
                  </a:lnTo>
                  <a:lnTo>
                    <a:pt x="633003" y="292789"/>
                  </a:lnTo>
                  <a:close/>
                  <a:moveTo>
                    <a:pt x="525875" y="255023"/>
                  </a:moveTo>
                  <a:lnTo>
                    <a:pt x="598932" y="255023"/>
                  </a:lnTo>
                  <a:lnTo>
                    <a:pt x="598932" y="295389"/>
                  </a:lnTo>
                  <a:lnTo>
                    <a:pt x="588283" y="295389"/>
                  </a:lnTo>
                  <a:lnTo>
                    <a:pt x="588283" y="264186"/>
                  </a:lnTo>
                  <a:lnTo>
                    <a:pt x="525875" y="264186"/>
                  </a:lnTo>
                  <a:close/>
                  <a:moveTo>
                    <a:pt x="352915" y="251927"/>
                  </a:moveTo>
                  <a:cubicBezTo>
                    <a:pt x="359096" y="251927"/>
                    <a:pt x="364536" y="252484"/>
                    <a:pt x="369233" y="253598"/>
                  </a:cubicBezTo>
                  <a:cubicBezTo>
                    <a:pt x="373931" y="254713"/>
                    <a:pt x="377846" y="256261"/>
                    <a:pt x="380977" y="258242"/>
                  </a:cubicBezTo>
                  <a:cubicBezTo>
                    <a:pt x="384109" y="260223"/>
                    <a:pt x="386458" y="262576"/>
                    <a:pt x="388024" y="265300"/>
                  </a:cubicBezTo>
                  <a:cubicBezTo>
                    <a:pt x="389590" y="268024"/>
                    <a:pt x="390373" y="270955"/>
                    <a:pt x="390373" y="274092"/>
                  </a:cubicBezTo>
                  <a:cubicBezTo>
                    <a:pt x="390373" y="277228"/>
                    <a:pt x="389590" y="280138"/>
                    <a:pt x="388024" y="282821"/>
                  </a:cubicBezTo>
                  <a:cubicBezTo>
                    <a:pt x="386458" y="285504"/>
                    <a:pt x="384109" y="287815"/>
                    <a:pt x="380977" y="289755"/>
                  </a:cubicBezTo>
                  <a:cubicBezTo>
                    <a:pt x="377846" y="291695"/>
                    <a:pt x="373931" y="293222"/>
                    <a:pt x="369233" y="294337"/>
                  </a:cubicBezTo>
                  <a:cubicBezTo>
                    <a:pt x="364536" y="295451"/>
                    <a:pt x="359096" y="296009"/>
                    <a:pt x="352915" y="296009"/>
                  </a:cubicBezTo>
                  <a:cubicBezTo>
                    <a:pt x="346735" y="296009"/>
                    <a:pt x="341316" y="295451"/>
                    <a:pt x="336660" y="294337"/>
                  </a:cubicBezTo>
                  <a:cubicBezTo>
                    <a:pt x="332003" y="293222"/>
                    <a:pt x="328109" y="291675"/>
                    <a:pt x="324977" y="289693"/>
                  </a:cubicBezTo>
                  <a:cubicBezTo>
                    <a:pt x="321846" y="287712"/>
                    <a:pt x="319497" y="285380"/>
                    <a:pt x="317931" y="282697"/>
                  </a:cubicBezTo>
                  <a:cubicBezTo>
                    <a:pt x="316365" y="280015"/>
                    <a:pt x="315582" y="277105"/>
                    <a:pt x="315582" y="273968"/>
                  </a:cubicBezTo>
                  <a:cubicBezTo>
                    <a:pt x="315582" y="270831"/>
                    <a:pt x="316365" y="267921"/>
                    <a:pt x="317931" y="265238"/>
                  </a:cubicBezTo>
                  <a:cubicBezTo>
                    <a:pt x="319497" y="262555"/>
                    <a:pt x="321846" y="260223"/>
                    <a:pt x="324977" y="258242"/>
                  </a:cubicBezTo>
                  <a:cubicBezTo>
                    <a:pt x="328109" y="256261"/>
                    <a:pt x="332003" y="254713"/>
                    <a:pt x="336660" y="253598"/>
                  </a:cubicBezTo>
                  <a:cubicBezTo>
                    <a:pt x="341316" y="252484"/>
                    <a:pt x="346735" y="251927"/>
                    <a:pt x="352915" y="251927"/>
                  </a:cubicBezTo>
                  <a:close/>
                  <a:moveTo>
                    <a:pt x="452056" y="251060"/>
                  </a:moveTo>
                  <a:cubicBezTo>
                    <a:pt x="458330" y="251060"/>
                    <a:pt x="463861" y="251617"/>
                    <a:pt x="468649" y="252732"/>
                  </a:cubicBezTo>
                  <a:cubicBezTo>
                    <a:pt x="473437" y="253846"/>
                    <a:pt x="477441" y="255394"/>
                    <a:pt x="480660" y="257375"/>
                  </a:cubicBezTo>
                  <a:cubicBezTo>
                    <a:pt x="483879" y="259356"/>
                    <a:pt x="486294" y="261709"/>
                    <a:pt x="487904" y="264433"/>
                  </a:cubicBezTo>
                  <a:cubicBezTo>
                    <a:pt x="489513" y="267157"/>
                    <a:pt x="490318" y="270129"/>
                    <a:pt x="490318" y="273349"/>
                  </a:cubicBezTo>
                  <a:cubicBezTo>
                    <a:pt x="490318" y="276485"/>
                    <a:pt x="489513" y="279437"/>
                    <a:pt x="487904" y="282202"/>
                  </a:cubicBezTo>
                  <a:cubicBezTo>
                    <a:pt x="486294" y="284968"/>
                    <a:pt x="483879" y="287382"/>
                    <a:pt x="480660" y="289446"/>
                  </a:cubicBezTo>
                  <a:cubicBezTo>
                    <a:pt x="477441" y="291510"/>
                    <a:pt x="473437" y="293119"/>
                    <a:pt x="468649" y="294275"/>
                  </a:cubicBezTo>
                  <a:cubicBezTo>
                    <a:pt x="463861" y="295431"/>
                    <a:pt x="458330" y="296009"/>
                    <a:pt x="452056" y="296009"/>
                  </a:cubicBezTo>
                  <a:cubicBezTo>
                    <a:pt x="445700" y="296009"/>
                    <a:pt x="440128" y="295431"/>
                    <a:pt x="435340" y="294275"/>
                  </a:cubicBezTo>
                  <a:cubicBezTo>
                    <a:pt x="430552" y="293119"/>
                    <a:pt x="426548" y="291510"/>
                    <a:pt x="423329" y="289446"/>
                  </a:cubicBezTo>
                  <a:cubicBezTo>
                    <a:pt x="420110" y="287382"/>
                    <a:pt x="417674" y="284968"/>
                    <a:pt x="416023" y="282202"/>
                  </a:cubicBezTo>
                  <a:cubicBezTo>
                    <a:pt x="414372" y="279437"/>
                    <a:pt x="413547" y="276485"/>
                    <a:pt x="413547" y="273349"/>
                  </a:cubicBezTo>
                  <a:cubicBezTo>
                    <a:pt x="413547" y="270129"/>
                    <a:pt x="414372" y="267157"/>
                    <a:pt x="416023" y="264433"/>
                  </a:cubicBezTo>
                  <a:cubicBezTo>
                    <a:pt x="417674" y="261709"/>
                    <a:pt x="420110" y="259356"/>
                    <a:pt x="423329" y="257375"/>
                  </a:cubicBezTo>
                  <a:cubicBezTo>
                    <a:pt x="426548" y="255394"/>
                    <a:pt x="430552" y="253846"/>
                    <a:pt x="435340" y="252732"/>
                  </a:cubicBezTo>
                  <a:cubicBezTo>
                    <a:pt x="440128" y="251617"/>
                    <a:pt x="445700" y="251060"/>
                    <a:pt x="452056" y="251060"/>
                  </a:cubicBezTo>
                  <a:close/>
                  <a:moveTo>
                    <a:pt x="1387697" y="247717"/>
                  </a:moveTo>
                  <a:lnTo>
                    <a:pt x="1460754" y="247717"/>
                  </a:lnTo>
                  <a:lnTo>
                    <a:pt x="1460754" y="275454"/>
                  </a:lnTo>
                  <a:lnTo>
                    <a:pt x="1398222" y="275454"/>
                  </a:lnTo>
                  <a:lnTo>
                    <a:pt x="1398222" y="286226"/>
                  </a:lnTo>
                  <a:lnTo>
                    <a:pt x="1463726" y="286226"/>
                  </a:lnTo>
                  <a:lnTo>
                    <a:pt x="1463726" y="295018"/>
                  </a:lnTo>
                  <a:lnTo>
                    <a:pt x="1387697" y="295018"/>
                  </a:lnTo>
                  <a:lnTo>
                    <a:pt x="1387697" y="267034"/>
                  </a:lnTo>
                  <a:lnTo>
                    <a:pt x="1450229" y="267034"/>
                  </a:lnTo>
                  <a:lnTo>
                    <a:pt x="1450229" y="256508"/>
                  </a:lnTo>
                  <a:lnTo>
                    <a:pt x="1387697" y="256508"/>
                  </a:lnTo>
                  <a:close/>
                  <a:moveTo>
                    <a:pt x="1370362" y="229143"/>
                  </a:moveTo>
                  <a:lnTo>
                    <a:pt x="1478089" y="229143"/>
                  </a:lnTo>
                  <a:lnTo>
                    <a:pt x="1478089" y="237935"/>
                  </a:lnTo>
                  <a:lnTo>
                    <a:pt x="1370362" y="237935"/>
                  </a:lnTo>
                  <a:close/>
                  <a:moveTo>
                    <a:pt x="769448" y="204873"/>
                  </a:moveTo>
                  <a:lnTo>
                    <a:pt x="780097" y="204873"/>
                  </a:lnTo>
                  <a:lnTo>
                    <a:pt x="780717" y="238182"/>
                  </a:lnTo>
                  <a:lnTo>
                    <a:pt x="810435" y="238182"/>
                  </a:lnTo>
                  <a:lnTo>
                    <a:pt x="811549" y="204873"/>
                  </a:lnTo>
                  <a:lnTo>
                    <a:pt x="822198" y="204873"/>
                  </a:lnTo>
                  <a:lnTo>
                    <a:pt x="820836" y="238058"/>
                  </a:lnTo>
                  <a:lnTo>
                    <a:pt x="836314" y="238058"/>
                  </a:lnTo>
                  <a:lnTo>
                    <a:pt x="836314" y="247098"/>
                  </a:lnTo>
                  <a:lnTo>
                    <a:pt x="755209" y="247098"/>
                  </a:lnTo>
                  <a:lnTo>
                    <a:pt x="755209" y="238058"/>
                  </a:lnTo>
                  <a:lnTo>
                    <a:pt x="770315" y="238058"/>
                  </a:lnTo>
                  <a:close/>
                  <a:moveTo>
                    <a:pt x="1195111" y="197939"/>
                  </a:moveTo>
                  <a:cubicBezTo>
                    <a:pt x="1192222" y="197939"/>
                    <a:pt x="1189642" y="198681"/>
                    <a:pt x="1187372" y="200163"/>
                  </a:cubicBezTo>
                  <a:cubicBezTo>
                    <a:pt x="1185102" y="201646"/>
                    <a:pt x="1183203" y="203747"/>
                    <a:pt x="1181676" y="206466"/>
                  </a:cubicBezTo>
                  <a:cubicBezTo>
                    <a:pt x="1180149" y="209185"/>
                    <a:pt x="1178973" y="212439"/>
                    <a:pt x="1178147" y="216229"/>
                  </a:cubicBezTo>
                  <a:cubicBezTo>
                    <a:pt x="1177322" y="220018"/>
                    <a:pt x="1176909" y="224220"/>
                    <a:pt x="1176909" y="228834"/>
                  </a:cubicBezTo>
                  <a:cubicBezTo>
                    <a:pt x="1176909" y="233447"/>
                    <a:pt x="1177322" y="237649"/>
                    <a:pt x="1178147" y="241438"/>
                  </a:cubicBezTo>
                  <a:cubicBezTo>
                    <a:pt x="1178973" y="245228"/>
                    <a:pt x="1180149" y="248482"/>
                    <a:pt x="1181676" y="251201"/>
                  </a:cubicBezTo>
                  <a:cubicBezTo>
                    <a:pt x="1183203" y="253920"/>
                    <a:pt x="1185102" y="256042"/>
                    <a:pt x="1187372" y="257566"/>
                  </a:cubicBezTo>
                  <a:cubicBezTo>
                    <a:pt x="1189642" y="259090"/>
                    <a:pt x="1192222" y="259852"/>
                    <a:pt x="1195111" y="259852"/>
                  </a:cubicBezTo>
                  <a:cubicBezTo>
                    <a:pt x="1198001" y="259852"/>
                    <a:pt x="1200580" y="259090"/>
                    <a:pt x="1202850" y="257566"/>
                  </a:cubicBezTo>
                  <a:cubicBezTo>
                    <a:pt x="1205120" y="256042"/>
                    <a:pt x="1207019" y="253920"/>
                    <a:pt x="1208546" y="251201"/>
                  </a:cubicBezTo>
                  <a:cubicBezTo>
                    <a:pt x="1210074" y="248482"/>
                    <a:pt x="1211250" y="245228"/>
                    <a:pt x="1212075" y="241438"/>
                  </a:cubicBezTo>
                  <a:cubicBezTo>
                    <a:pt x="1212901" y="237649"/>
                    <a:pt x="1213314" y="233447"/>
                    <a:pt x="1213314" y="228834"/>
                  </a:cubicBezTo>
                  <a:cubicBezTo>
                    <a:pt x="1213314" y="224220"/>
                    <a:pt x="1212901" y="220018"/>
                    <a:pt x="1212075" y="216229"/>
                  </a:cubicBezTo>
                  <a:cubicBezTo>
                    <a:pt x="1211250" y="212439"/>
                    <a:pt x="1210074" y="209185"/>
                    <a:pt x="1208546" y="206466"/>
                  </a:cubicBezTo>
                  <a:cubicBezTo>
                    <a:pt x="1207019" y="203747"/>
                    <a:pt x="1205120" y="201646"/>
                    <a:pt x="1202850" y="200163"/>
                  </a:cubicBezTo>
                  <a:cubicBezTo>
                    <a:pt x="1200580" y="198681"/>
                    <a:pt x="1198001" y="197939"/>
                    <a:pt x="1195111" y="197939"/>
                  </a:cubicBezTo>
                  <a:close/>
                  <a:moveTo>
                    <a:pt x="643156" y="196082"/>
                  </a:moveTo>
                  <a:cubicBezTo>
                    <a:pt x="640432" y="196082"/>
                    <a:pt x="637956" y="196555"/>
                    <a:pt x="635727" y="197501"/>
                  </a:cubicBezTo>
                  <a:cubicBezTo>
                    <a:pt x="633498" y="198447"/>
                    <a:pt x="631579" y="199784"/>
                    <a:pt x="629969" y="201513"/>
                  </a:cubicBezTo>
                  <a:cubicBezTo>
                    <a:pt x="628359" y="203241"/>
                    <a:pt x="627121" y="205298"/>
                    <a:pt x="626254" y="207685"/>
                  </a:cubicBezTo>
                  <a:cubicBezTo>
                    <a:pt x="625388" y="210071"/>
                    <a:pt x="624954" y="212703"/>
                    <a:pt x="624954" y="215582"/>
                  </a:cubicBezTo>
                  <a:cubicBezTo>
                    <a:pt x="624954" y="218299"/>
                    <a:pt x="625388" y="220829"/>
                    <a:pt x="626254" y="223174"/>
                  </a:cubicBezTo>
                  <a:cubicBezTo>
                    <a:pt x="627121" y="225519"/>
                    <a:pt x="628359" y="227515"/>
                    <a:pt x="629969" y="229160"/>
                  </a:cubicBezTo>
                  <a:cubicBezTo>
                    <a:pt x="631579" y="230806"/>
                    <a:pt x="633498" y="232102"/>
                    <a:pt x="635727" y="233048"/>
                  </a:cubicBezTo>
                  <a:cubicBezTo>
                    <a:pt x="637956" y="233994"/>
                    <a:pt x="640432" y="234468"/>
                    <a:pt x="643156" y="234468"/>
                  </a:cubicBezTo>
                  <a:cubicBezTo>
                    <a:pt x="645881" y="234468"/>
                    <a:pt x="648357" y="233994"/>
                    <a:pt x="650586" y="233048"/>
                  </a:cubicBezTo>
                  <a:cubicBezTo>
                    <a:pt x="652815" y="232102"/>
                    <a:pt x="654734" y="230806"/>
                    <a:pt x="656344" y="229160"/>
                  </a:cubicBezTo>
                  <a:cubicBezTo>
                    <a:pt x="657954" y="227515"/>
                    <a:pt x="659212" y="225519"/>
                    <a:pt x="660121" y="223174"/>
                  </a:cubicBezTo>
                  <a:cubicBezTo>
                    <a:pt x="661029" y="220829"/>
                    <a:pt x="661483" y="218299"/>
                    <a:pt x="661483" y="215582"/>
                  </a:cubicBezTo>
                  <a:cubicBezTo>
                    <a:pt x="661483" y="212703"/>
                    <a:pt x="661029" y="210071"/>
                    <a:pt x="660121" y="207685"/>
                  </a:cubicBezTo>
                  <a:cubicBezTo>
                    <a:pt x="659212" y="205298"/>
                    <a:pt x="657954" y="203241"/>
                    <a:pt x="656344" y="201513"/>
                  </a:cubicBezTo>
                  <a:cubicBezTo>
                    <a:pt x="654734" y="199784"/>
                    <a:pt x="652815" y="198447"/>
                    <a:pt x="650586" y="197501"/>
                  </a:cubicBezTo>
                  <a:cubicBezTo>
                    <a:pt x="648357" y="196555"/>
                    <a:pt x="645881" y="196082"/>
                    <a:pt x="643156" y="196082"/>
                  </a:cubicBezTo>
                  <a:close/>
                  <a:moveTo>
                    <a:pt x="757190" y="191748"/>
                  </a:moveTo>
                  <a:lnTo>
                    <a:pt x="834457" y="191748"/>
                  </a:lnTo>
                  <a:lnTo>
                    <a:pt x="834457" y="200787"/>
                  </a:lnTo>
                  <a:lnTo>
                    <a:pt x="757190" y="200787"/>
                  </a:lnTo>
                  <a:close/>
                  <a:moveTo>
                    <a:pt x="1063095" y="191253"/>
                  </a:moveTo>
                  <a:lnTo>
                    <a:pt x="1103462" y="191253"/>
                  </a:lnTo>
                  <a:lnTo>
                    <a:pt x="1103462" y="200292"/>
                  </a:lnTo>
                  <a:lnTo>
                    <a:pt x="1073991" y="200292"/>
                  </a:lnTo>
                  <a:lnTo>
                    <a:pt x="1073991" y="224190"/>
                  </a:lnTo>
                  <a:lnTo>
                    <a:pt x="1099995" y="224190"/>
                  </a:lnTo>
                  <a:lnTo>
                    <a:pt x="1099995" y="233105"/>
                  </a:lnTo>
                  <a:lnTo>
                    <a:pt x="1073991" y="233105"/>
                  </a:lnTo>
                  <a:lnTo>
                    <a:pt x="1073991" y="257251"/>
                  </a:lnTo>
                  <a:lnTo>
                    <a:pt x="1079440" y="257251"/>
                  </a:lnTo>
                  <a:cubicBezTo>
                    <a:pt x="1086456" y="257251"/>
                    <a:pt x="1092833" y="256777"/>
                    <a:pt x="1098571" y="255827"/>
                  </a:cubicBezTo>
                  <a:cubicBezTo>
                    <a:pt x="1104308" y="254878"/>
                    <a:pt x="1109034" y="253991"/>
                    <a:pt x="1112749" y="253165"/>
                  </a:cubicBezTo>
                  <a:lnTo>
                    <a:pt x="1112749" y="262081"/>
                  </a:lnTo>
                  <a:cubicBezTo>
                    <a:pt x="1110767" y="262658"/>
                    <a:pt x="1108415" y="263216"/>
                    <a:pt x="1105691" y="263752"/>
                  </a:cubicBezTo>
                  <a:cubicBezTo>
                    <a:pt x="1102966" y="264289"/>
                    <a:pt x="1100077" y="264763"/>
                    <a:pt x="1097023" y="265176"/>
                  </a:cubicBezTo>
                  <a:cubicBezTo>
                    <a:pt x="1093968" y="265589"/>
                    <a:pt x="1090832" y="265919"/>
                    <a:pt x="1087612" y="266167"/>
                  </a:cubicBezTo>
                  <a:cubicBezTo>
                    <a:pt x="1084393" y="266414"/>
                    <a:pt x="1081256" y="266538"/>
                    <a:pt x="1078201" y="266538"/>
                  </a:cubicBezTo>
                  <a:lnTo>
                    <a:pt x="1063095" y="266538"/>
                  </a:lnTo>
                  <a:close/>
                  <a:moveTo>
                    <a:pt x="853297" y="191129"/>
                  </a:moveTo>
                  <a:lnTo>
                    <a:pt x="890197" y="191129"/>
                  </a:lnTo>
                  <a:lnTo>
                    <a:pt x="890197" y="232486"/>
                  </a:lnTo>
                  <a:lnTo>
                    <a:pt x="864194" y="232486"/>
                  </a:lnTo>
                  <a:lnTo>
                    <a:pt x="864194" y="258861"/>
                  </a:lnTo>
                  <a:lnTo>
                    <a:pt x="867537" y="258861"/>
                  </a:lnTo>
                  <a:cubicBezTo>
                    <a:pt x="875049" y="258861"/>
                    <a:pt x="881901" y="258407"/>
                    <a:pt x="888092" y="257499"/>
                  </a:cubicBezTo>
                  <a:cubicBezTo>
                    <a:pt x="894283" y="256591"/>
                    <a:pt x="899360" y="255724"/>
                    <a:pt x="903322" y="254899"/>
                  </a:cubicBezTo>
                  <a:lnTo>
                    <a:pt x="903322" y="263690"/>
                  </a:lnTo>
                  <a:cubicBezTo>
                    <a:pt x="901176" y="264268"/>
                    <a:pt x="898638" y="264805"/>
                    <a:pt x="895707" y="265300"/>
                  </a:cubicBezTo>
                  <a:cubicBezTo>
                    <a:pt x="892777" y="265795"/>
                    <a:pt x="889660" y="266249"/>
                    <a:pt x="886358" y="266662"/>
                  </a:cubicBezTo>
                  <a:cubicBezTo>
                    <a:pt x="883056" y="267075"/>
                    <a:pt x="879672" y="267405"/>
                    <a:pt x="876205" y="267653"/>
                  </a:cubicBezTo>
                  <a:cubicBezTo>
                    <a:pt x="872738" y="267900"/>
                    <a:pt x="869353" y="268024"/>
                    <a:pt x="866051" y="268024"/>
                  </a:cubicBezTo>
                  <a:lnTo>
                    <a:pt x="853545" y="268024"/>
                  </a:lnTo>
                  <a:lnTo>
                    <a:pt x="853545" y="223447"/>
                  </a:lnTo>
                  <a:lnTo>
                    <a:pt x="879548" y="223447"/>
                  </a:lnTo>
                  <a:lnTo>
                    <a:pt x="879548" y="200292"/>
                  </a:lnTo>
                  <a:lnTo>
                    <a:pt x="853297" y="200292"/>
                  </a:lnTo>
                  <a:close/>
                  <a:moveTo>
                    <a:pt x="1424349" y="189891"/>
                  </a:moveTo>
                  <a:cubicBezTo>
                    <a:pt x="1419809" y="189891"/>
                    <a:pt x="1415888" y="190241"/>
                    <a:pt x="1412586" y="190943"/>
                  </a:cubicBezTo>
                  <a:cubicBezTo>
                    <a:pt x="1409284" y="191645"/>
                    <a:pt x="1406581" y="192553"/>
                    <a:pt x="1404475" y="193667"/>
                  </a:cubicBezTo>
                  <a:cubicBezTo>
                    <a:pt x="1402371" y="194782"/>
                    <a:pt x="1400823" y="196102"/>
                    <a:pt x="1399832" y="197630"/>
                  </a:cubicBezTo>
                  <a:cubicBezTo>
                    <a:pt x="1398842" y="199157"/>
                    <a:pt x="1398346" y="200705"/>
                    <a:pt x="1398346" y="202273"/>
                  </a:cubicBezTo>
                  <a:cubicBezTo>
                    <a:pt x="1398346" y="203759"/>
                    <a:pt x="1398842" y="205162"/>
                    <a:pt x="1399832" y="206483"/>
                  </a:cubicBezTo>
                  <a:cubicBezTo>
                    <a:pt x="1400823" y="207804"/>
                    <a:pt x="1402371" y="208960"/>
                    <a:pt x="1404475" y="209950"/>
                  </a:cubicBezTo>
                  <a:cubicBezTo>
                    <a:pt x="1406581" y="210941"/>
                    <a:pt x="1409284" y="211746"/>
                    <a:pt x="1412586" y="212365"/>
                  </a:cubicBezTo>
                  <a:cubicBezTo>
                    <a:pt x="1415888" y="212984"/>
                    <a:pt x="1419809" y="213293"/>
                    <a:pt x="1424349" y="213293"/>
                  </a:cubicBezTo>
                  <a:cubicBezTo>
                    <a:pt x="1428807" y="213293"/>
                    <a:pt x="1432666" y="212984"/>
                    <a:pt x="1435927" y="212365"/>
                  </a:cubicBezTo>
                  <a:cubicBezTo>
                    <a:pt x="1439188" y="211746"/>
                    <a:pt x="1441871" y="210941"/>
                    <a:pt x="1443976" y="209950"/>
                  </a:cubicBezTo>
                  <a:cubicBezTo>
                    <a:pt x="1446081" y="208960"/>
                    <a:pt x="1447649" y="207804"/>
                    <a:pt x="1448681" y="206483"/>
                  </a:cubicBezTo>
                  <a:cubicBezTo>
                    <a:pt x="1449713" y="205162"/>
                    <a:pt x="1450229" y="203759"/>
                    <a:pt x="1450229" y="202273"/>
                  </a:cubicBezTo>
                  <a:cubicBezTo>
                    <a:pt x="1450229" y="200705"/>
                    <a:pt x="1449713" y="199157"/>
                    <a:pt x="1448681" y="197630"/>
                  </a:cubicBezTo>
                  <a:cubicBezTo>
                    <a:pt x="1447649" y="196102"/>
                    <a:pt x="1446081" y="194782"/>
                    <a:pt x="1443976" y="193667"/>
                  </a:cubicBezTo>
                  <a:cubicBezTo>
                    <a:pt x="1441871" y="192553"/>
                    <a:pt x="1439188" y="191645"/>
                    <a:pt x="1435927" y="190943"/>
                  </a:cubicBezTo>
                  <a:cubicBezTo>
                    <a:pt x="1432666" y="190241"/>
                    <a:pt x="1428807" y="189891"/>
                    <a:pt x="1424349" y="189891"/>
                  </a:cubicBezTo>
                  <a:close/>
                  <a:moveTo>
                    <a:pt x="1001658" y="188900"/>
                  </a:moveTo>
                  <a:cubicBezTo>
                    <a:pt x="1001411" y="194018"/>
                    <a:pt x="1000400" y="199198"/>
                    <a:pt x="998625" y="204440"/>
                  </a:cubicBezTo>
                  <a:cubicBezTo>
                    <a:pt x="996850" y="209682"/>
                    <a:pt x="994394" y="214779"/>
                    <a:pt x="991257" y="219732"/>
                  </a:cubicBezTo>
                  <a:cubicBezTo>
                    <a:pt x="993981" y="223695"/>
                    <a:pt x="997242" y="227182"/>
                    <a:pt x="1001039" y="230196"/>
                  </a:cubicBezTo>
                  <a:cubicBezTo>
                    <a:pt x="1004837" y="233209"/>
                    <a:pt x="1008675" y="235912"/>
                    <a:pt x="1012555" y="238306"/>
                  </a:cubicBezTo>
                  <a:lnTo>
                    <a:pt x="1005002" y="245736"/>
                  </a:lnTo>
                  <a:cubicBezTo>
                    <a:pt x="1001452" y="243424"/>
                    <a:pt x="998006" y="240762"/>
                    <a:pt x="994662" y="237749"/>
                  </a:cubicBezTo>
                  <a:cubicBezTo>
                    <a:pt x="991319" y="234736"/>
                    <a:pt x="988285" y="231372"/>
                    <a:pt x="985561" y="227657"/>
                  </a:cubicBezTo>
                  <a:cubicBezTo>
                    <a:pt x="982094" y="232032"/>
                    <a:pt x="978214" y="236119"/>
                    <a:pt x="973922" y="239916"/>
                  </a:cubicBezTo>
                  <a:cubicBezTo>
                    <a:pt x="969629" y="243713"/>
                    <a:pt x="964965" y="247056"/>
                    <a:pt x="959929" y="249946"/>
                  </a:cubicBezTo>
                  <a:lnTo>
                    <a:pt x="952376" y="242764"/>
                  </a:lnTo>
                  <a:cubicBezTo>
                    <a:pt x="957742" y="239957"/>
                    <a:pt x="962571" y="236758"/>
                    <a:pt x="966864" y="233167"/>
                  </a:cubicBezTo>
                  <a:cubicBezTo>
                    <a:pt x="971156" y="229576"/>
                    <a:pt x="974871" y="225820"/>
                    <a:pt x="978008" y="221899"/>
                  </a:cubicBezTo>
                  <a:cubicBezTo>
                    <a:pt x="981145" y="217978"/>
                    <a:pt x="983704" y="213954"/>
                    <a:pt x="985685" y="209826"/>
                  </a:cubicBezTo>
                  <a:cubicBezTo>
                    <a:pt x="987666" y="205699"/>
                    <a:pt x="989028" y="201654"/>
                    <a:pt x="989771" y="197691"/>
                  </a:cubicBezTo>
                  <a:cubicBezTo>
                    <a:pt x="986717" y="197857"/>
                    <a:pt x="983477" y="197960"/>
                    <a:pt x="980051" y="198001"/>
                  </a:cubicBezTo>
                  <a:cubicBezTo>
                    <a:pt x="976625" y="198042"/>
                    <a:pt x="973137" y="198063"/>
                    <a:pt x="969588" y="198063"/>
                  </a:cubicBezTo>
                  <a:lnTo>
                    <a:pt x="960053" y="198063"/>
                  </a:lnTo>
                  <a:lnTo>
                    <a:pt x="960053" y="189148"/>
                  </a:lnTo>
                  <a:lnTo>
                    <a:pt x="975655" y="189148"/>
                  </a:lnTo>
                  <a:cubicBezTo>
                    <a:pt x="979783" y="189148"/>
                    <a:pt x="983931" y="189148"/>
                    <a:pt x="988100" y="189148"/>
                  </a:cubicBezTo>
                  <a:cubicBezTo>
                    <a:pt x="992268" y="189148"/>
                    <a:pt x="996788" y="189065"/>
                    <a:pt x="1001658" y="188900"/>
                  </a:cubicBezTo>
                  <a:close/>
                  <a:moveTo>
                    <a:pt x="1195173" y="188405"/>
                  </a:moveTo>
                  <a:cubicBezTo>
                    <a:pt x="1199227" y="188405"/>
                    <a:pt x="1203033" y="189273"/>
                    <a:pt x="1206589" y="191009"/>
                  </a:cubicBezTo>
                  <a:cubicBezTo>
                    <a:pt x="1210146" y="192745"/>
                    <a:pt x="1213227" y="195308"/>
                    <a:pt x="1215834" y="198698"/>
                  </a:cubicBezTo>
                  <a:cubicBezTo>
                    <a:pt x="1218440" y="202087"/>
                    <a:pt x="1220487" y="206304"/>
                    <a:pt x="1221976" y="211347"/>
                  </a:cubicBezTo>
                  <a:cubicBezTo>
                    <a:pt x="1223466" y="216390"/>
                    <a:pt x="1224210" y="222219"/>
                    <a:pt x="1224210" y="228834"/>
                  </a:cubicBezTo>
                  <a:cubicBezTo>
                    <a:pt x="1224210" y="235448"/>
                    <a:pt x="1223466" y="241297"/>
                    <a:pt x="1221976" y="246382"/>
                  </a:cubicBezTo>
                  <a:cubicBezTo>
                    <a:pt x="1220487" y="251466"/>
                    <a:pt x="1218440" y="255704"/>
                    <a:pt x="1215834" y="259093"/>
                  </a:cubicBezTo>
                  <a:cubicBezTo>
                    <a:pt x="1213227" y="262483"/>
                    <a:pt x="1210146" y="265046"/>
                    <a:pt x="1206589" y="266782"/>
                  </a:cubicBezTo>
                  <a:cubicBezTo>
                    <a:pt x="1203033" y="268518"/>
                    <a:pt x="1199227" y="269386"/>
                    <a:pt x="1195173" y="269386"/>
                  </a:cubicBezTo>
                  <a:cubicBezTo>
                    <a:pt x="1191119" y="269386"/>
                    <a:pt x="1187335" y="268518"/>
                    <a:pt x="1183819" y="266782"/>
                  </a:cubicBezTo>
                  <a:cubicBezTo>
                    <a:pt x="1180304" y="265046"/>
                    <a:pt x="1177222" y="262483"/>
                    <a:pt x="1174575" y="259093"/>
                  </a:cubicBezTo>
                  <a:cubicBezTo>
                    <a:pt x="1171927" y="255704"/>
                    <a:pt x="1169838" y="251466"/>
                    <a:pt x="1168308" y="246382"/>
                  </a:cubicBezTo>
                  <a:cubicBezTo>
                    <a:pt x="1166778" y="241297"/>
                    <a:pt x="1166012" y="235448"/>
                    <a:pt x="1166012" y="228834"/>
                  </a:cubicBezTo>
                  <a:cubicBezTo>
                    <a:pt x="1166012" y="222219"/>
                    <a:pt x="1166778" y="216390"/>
                    <a:pt x="1168308" y="211347"/>
                  </a:cubicBezTo>
                  <a:cubicBezTo>
                    <a:pt x="1169838" y="206304"/>
                    <a:pt x="1171927" y="202087"/>
                    <a:pt x="1174575" y="198698"/>
                  </a:cubicBezTo>
                  <a:cubicBezTo>
                    <a:pt x="1177222" y="195308"/>
                    <a:pt x="1180304" y="192745"/>
                    <a:pt x="1183819" y="191009"/>
                  </a:cubicBezTo>
                  <a:cubicBezTo>
                    <a:pt x="1187335" y="189273"/>
                    <a:pt x="1191119" y="188405"/>
                    <a:pt x="1195173" y="188405"/>
                  </a:cubicBezTo>
                  <a:close/>
                  <a:moveTo>
                    <a:pt x="565623" y="186919"/>
                  </a:moveTo>
                  <a:cubicBezTo>
                    <a:pt x="565210" y="192367"/>
                    <a:pt x="563951" y="197588"/>
                    <a:pt x="561846" y="202583"/>
                  </a:cubicBezTo>
                  <a:cubicBezTo>
                    <a:pt x="559741" y="207577"/>
                    <a:pt x="556997" y="212303"/>
                    <a:pt x="553612" y="216761"/>
                  </a:cubicBezTo>
                  <a:cubicBezTo>
                    <a:pt x="555263" y="218824"/>
                    <a:pt x="557141" y="220806"/>
                    <a:pt x="559246" y="222704"/>
                  </a:cubicBezTo>
                  <a:cubicBezTo>
                    <a:pt x="561351" y="224603"/>
                    <a:pt x="563539" y="226419"/>
                    <a:pt x="565809" y="228152"/>
                  </a:cubicBezTo>
                  <a:cubicBezTo>
                    <a:pt x="568079" y="229886"/>
                    <a:pt x="570411" y="231496"/>
                    <a:pt x="572805" y="232982"/>
                  </a:cubicBezTo>
                  <a:cubicBezTo>
                    <a:pt x="575199" y="234468"/>
                    <a:pt x="577469" y="235747"/>
                    <a:pt x="579615" y="236820"/>
                  </a:cubicBezTo>
                  <a:lnTo>
                    <a:pt x="572805" y="244745"/>
                  </a:lnTo>
                  <a:cubicBezTo>
                    <a:pt x="568347" y="242186"/>
                    <a:pt x="563910" y="239132"/>
                    <a:pt x="559494" y="235582"/>
                  </a:cubicBezTo>
                  <a:cubicBezTo>
                    <a:pt x="555077" y="232032"/>
                    <a:pt x="551053" y="228152"/>
                    <a:pt x="547421" y="223942"/>
                  </a:cubicBezTo>
                  <a:cubicBezTo>
                    <a:pt x="544697" y="226832"/>
                    <a:pt x="541828" y="229515"/>
                    <a:pt x="538815" y="231991"/>
                  </a:cubicBezTo>
                  <a:cubicBezTo>
                    <a:pt x="535802" y="234468"/>
                    <a:pt x="532747" y="236717"/>
                    <a:pt x="529652" y="238739"/>
                  </a:cubicBezTo>
                  <a:cubicBezTo>
                    <a:pt x="526556" y="240762"/>
                    <a:pt x="523481" y="242537"/>
                    <a:pt x="520427" y="244064"/>
                  </a:cubicBezTo>
                  <a:cubicBezTo>
                    <a:pt x="517373" y="245591"/>
                    <a:pt x="514483" y="246850"/>
                    <a:pt x="511759" y="247841"/>
                  </a:cubicBezTo>
                  <a:lnTo>
                    <a:pt x="506416" y="241935"/>
                  </a:lnTo>
                  <a:lnTo>
                    <a:pt x="506416" y="242021"/>
                  </a:lnTo>
                  <a:lnTo>
                    <a:pt x="398812" y="242021"/>
                  </a:lnTo>
                  <a:lnTo>
                    <a:pt x="398812" y="232858"/>
                  </a:lnTo>
                  <a:lnTo>
                    <a:pt x="438931" y="232858"/>
                  </a:lnTo>
                  <a:lnTo>
                    <a:pt x="438931" y="209826"/>
                  </a:lnTo>
                  <a:lnTo>
                    <a:pt x="449828" y="209826"/>
                  </a:lnTo>
                  <a:lnTo>
                    <a:pt x="449828" y="232858"/>
                  </a:lnTo>
                  <a:lnTo>
                    <a:pt x="506416" y="232858"/>
                  </a:lnTo>
                  <a:lnTo>
                    <a:pt x="506416" y="239225"/>
                  </a:lnTo>
                  <a:lnTo>
                    <a:pt x="520984" y="232301"/>
                  </a:lnTo>
                  <a:cubicBezTo>
                    <a:pt x="526143" y="229122"/>
                    <a:pt x="530828" y="225573"/>
                    <a:pt x="535038" y="221652"/>
                  </a:cubicBezTo>
                  <a:cubicBezTo>
                    <a:pt x="539248" y="217731"/>
                    <a:pt x="542819" y="213582"/>
                    <a:pt x="545749" y="209207"/>
                  </a:cubicBezTo>
                  <a:cubicBezTo>
                    <a:pt x="548680" y="204832"/>
                    <a:pt x="550764" y="200416"/>
                    <a:pt x="552002" y="195958"/>
                  </a:cubicBezTo>
                  <a:cubicBezTo>
                    <a:pt x="547132" y="196123"/>
                    <a:pt x="542550" y="196226"/>
                    <a:pt x="538258" y="196268"/>
                  </a:cubicBezTo>
                  <a:cubicBezTo>
                    <a:pt x="533965" y="196309"/>
                    <a:pt x="529466" y="196329"/>
                    <a:pt x="524761" y="196329"/>
                  </a:cubicBezTo>
                  <a:lnTo>
                    <a:pt x="512997" y="196329"/>
                  </a:lnTo>
                  <a:lnTo>
                    <a:pt x="512997" y="187166"/>
                  </a:lnTo>
                  <a:lnTo>
                    <a:pt x="533057" y="187166"/>
                  </a:lnTo>
                  <a:cubicBezTo>
                    <a:pt x="538588" y="187166"/>
                    <a:pt x="543912" y="187166"/>
                    <a:pt x="549030" y="187166"/>
                  </a:cubicBezTo>
                  <a:cubicBezTo>
                    <a:pt x="554149" y="187166"/>
                    <a:pt x="559679" y="187084"/>
                    <a:pt x="565623" y="186919"/>
                  </a:cubicBezTo>
                  <a:close/>
                  <a:moveTo>
                    <a:pt x="642847" y="186795"/>
                  </a:moveTo>
                  <a:cubicBezTo>
                    <a:pt x="647048" y="186795"/>
                    <a:pt x="650961" y="187517"/>
                    <a:pt x="654585" y="188962"/>
                  </a:cubicBezTo>
                  <a:cubicBezTo>
                    <a:pt x="658210" y="190406"/>
                    <a:pt x="661340" y="192408"/>
                    <a:pt x="663976" y="194967"/>
                  </a:cubicBezTo>
                  <a:cubicBezTo>
                    <a:pt x="666613" y="197526"/>
                    <a:pt x="668672" y="200581"/>
                    <a:pt x="670155" y="204130"/>
                  </a:cubicBezTo>
                  <a:cubicBezTo>
                    <a:pt x="671638" y="207680"/>
                    <a:pt x="672379" y="211519"/>
                    <a:pt x="672379" y="215646"/>
                  </a:cubicBezTo>
                  <a:cubicBezTo>
                    <a:pt x="672379" y="219691"/>
                    <a:pt x="671638" y="223447"/>
                    <a:pt x="670155" y="226914"/>
                  </a:cubicBezTo>
                  <a:cubicBezTo>
                    <a:pt x="668672" y="230381"/>
                    <a:pt x="666613" y="233374"/>
                    <a:pt x="663976" y="235892"/>
                  </a:cubicBezTo>
                  <a:cubicBezTo>
                    <a:pt x="661340" y="238409"/>
                    <a:pt x="658210" y="240391"/>
                    <a:pt x="654585" y="241835"/>
                  </a:cubicBezTo>
                  <a:cubicBezTo>
                    <a:pt x="650961" y="243280"/>
                    <a:pt x="647048" y="244002"/>
                    <a:pt x="642847" y="244002"/>
                  </a:cubicBezTo>
                  <a:cubicBezTo>
                    <a:pt x="638646" y="244002"/>
                    <a:pt x="634774" y="243280"/>
                    <a:pt x="631233" y="241835"/>
                  </a:cubicBezTo>
                  <a:cubicBezTo>
                    <a:pt x="627691" y="240391"/>
                    <a:pt x="624601" y="238409"/>
                    <a:pt x="621965" y="235892"/>
                  </a:cubicBezTo>
                  <a:cubicBezTo>
                    <a:pt x="619329" y="233374"/>
                    <a:pt x="617269" y="230381"/>
                    <a:pt x="615786" y="226914"/>
                  </a:cubicBezTo>
                  <a:cubicBezTo>
                    <a:pt x="614304" y="223447"/>
                    <a:pt x="613562" y="219691"/>
                    <a:pt x="613562" y="215646"/>
                  </a:cubicBezTo>
                  <a:cubicBezTo>
                    <a:pt x="613562" y="211519"/>
                    <a:pt x="614304" y="207680"/>
                    <a:pt x="615786" y="204130"/>
                  </a:cubicBezTo>
                  <a:cubicBezTo>
                    <a:pt x="617269" y="200581"/>
                    <a:pt x="619329" y="197526"/>
                    <a:pt x="621965" y="194967"/>
                  </a:cubicBezTo>
                  <a:cubicBezTo>
                    <a:pt x="624601" y="192408"/>
                    <a:pt x="627691" y="190406"/>
                    <a:pt x="631233" y="188962"/>
                  </a:cubicBezTo>
                  <a:cubicBezTo>
                    <a:pt x="634774" y="187517"/>
                    <a:pt x="638646" y="186795"/>
                    <a:pt x="642847" y="186795"/>
                  </a:cubicBezTo>
                  <a:close/>
                  <a:moveTo>
                    <a:pt x="413794" y="185061"/>
                  </a:moveTo>
                  <a:lnTo>
                    <a:pt x="488832" y="185061"/>
                  </a:lnTo>
                  <a:cubicBezTo>
                    <a:pt x="488666" y="193069"/>
                    <a:pt x="488249" y="200643"/>
                    <a:pt x="487581" y="207783"/>
                  </a:cubicBezTo>
                  <a:cubicBezTo>
                    <a:pt x="486913" y="214924"/>
                    <a:pt x="486202" y="220929"/>
                    <a:pt x="485450" y="225800"/>
                  </a:cubicBezTo>
                  <a:lnTo>
                    <a:pt x="474840" y="225800"/>
                  </a:lnTo>
                  <a:cubicBezTo>
                    <a:pt x="475666" y="220599"/>
                    <a:pt x="476347" y="215357"/>
                    <a:pt x="476883" y="210074"/>
                  </a:cubicBezTo>
                  <a:cubicBezTo>
                    <a:pt x="477420" y="204791"/>
                    <a:pt x="477771" y="199549"/>
                    <a:pt x="477936" y="194348"/>
                  </a:cubicBezTo>
                  <a:lnTo>
                    <a:pt x="413794" y="194348"/>
                  </a:lnTo>
                  <a:close/>
                  <a:moveTo>
                    <a:pt x="1298029" y="184814"/>
                  </a:moveTo>
                  <a:lnTo>
                    <a:pt x="1309173" y="184814"/>
                  </a:lnTo>
                  <a:cubicBezTo>
                    <a:pt x="1309256" y="192986"/>
                    <a:pt x="1308389" y="200663"/>
                    <a:pt x="1306573" y="207845"/>
                  </a:cubicBezTo>
                  <a:cubicBezTo>
                    <a:pt x="1310370" y="215605"/>
                    <a:pt x="1314787" y="222044"/>
                    <a:pt x="1319822" y="227162"/>
                  </a:cubicBezTo>
                  <a:cubicBezTo>
                    <a:pt x="1324858" y="232280"/>
                    <a:pt x="1330801" y="236779"/>
                    <a:pt x="1337653" y="240659"/>
                  </a:cubicBezTo>
                  <a:lnTo>
                    <a:pt x="1330842" y="248584"/>
                  </a:lnTo>
                  <a:cubicBezTo>
                    <a:pt x="1324816" y="245116"/>
                    <a:pt x="1319409" y="240927"/>
                    <a:pt x="1314621" y="236015"/>
                  </a:cubicBezTo>
                  <a:cubicBezTo>
                    <a:pt x="1309834" y="231104"/>
                    <a:pt x="1305789" y="225717"/>
                    <a:pt x="1302487" y="219856"/>
                  </a:cubicBezTo>
                  <a:cubicBezTo>
                    <a:pt x="1299515" y="226790"/>
                    <a:pt x="1295635" y="232940"/>
                    <a:pt x="1290847" y="238306"/>
                  </a:cubicBezTo>
                  <a:cubicBezTo>
                    <a:pt x="1286059" y="243672"/>
                    <a:pt x="1280528" y="248212"/>
                    <a:pt x="1274255" y="251927"/>
                  </a:cubicBezTo>
                  <a:lnTo>
                    <a:pt x="1266701" y="244869"/>
                  </a:lnTo>
                  <a:cubicBezTo>
                    <a:pt x="1288907" y="231331"/>
                    <a:pt x="1299350" y="211312"/>
                    <a:pt x="1298029" y="184814"/>
                  </a:cubicBezTo>
                  <a:close/>
                  <a:moveTo>
                    <a:pt x="326850" y="184814"/>
                  </a:moveTo>
                  <a:lnTo>
                    <a:pt x="337747" y="184814"/>
                  </a:lnTo>
                  <a:cubicBezTo>
                    <a:pt x="337829" y="188528"/>
                    <a:pt x="337666" y="192099"/>
                    <a:pt x="337257" y="195525"/>
                  </a:cubicBezTo>
                  <a:cubicBezTo>
                    <a:pt x="336848" y="198950"/>
                    <a:pt x="336236" y="202232"/>
                    <a:pt x="335421" y="205369"/>
                  </a:cubicBezTo>
                  <a:cubicBezTo>
                    <a:pt x="338870" y="211890"/>
                    <a:pt x="343009" y="217524"/>
                    <a:pt x="347839" y="222271"/>
                  </a:cubicBezTo>
                  <a:cubicBezTo>
                    <a:pt x="352668" y="227017"/>
                    <a:pt x="358549" y="231124"/>
                    <a:pt x="365484" y="234591"/>
                  </a:cubicBezTo>
                  <a:lnTo>
                    <a:pt x="358921" y="242145"/>
                  </a:lnTo>
                  <a:cubicBezTo>
                    <a:pt x="352977" y="239090"/>
                    <a:pt x="347697" y="235376"/>
                    <a:pt x="343080" y="231000"/>
                  </a:cubicBezTo>
                  <a:cubicBezTo>
                    <a:pt x="338463" y="226625"/>
                    <a:pt x="334563" y="221755"/>
                    <a:pt x="331380" y="216389"/>
                  </a:cubicBezTo>
                  <a:cubicBezTo>
                    <a:pt x="328441" y="222663"/>
                    <a:pt x="324599" y="228214"/>
                    <a:pt x="319853" y="233044"/>
                  </a:cubicBezTo>
                  <a:cubicBezTo>
                    <a:pt x="315107" y="237873"/>
                    <a:pt x="309639" y="242021"/>
                    <a:pt x="303447" y="245488"/>
                  </a:cubicBezTo>
                  <a:lnTo>
                    <a:pt x="296142" y="238430"/>
                  </a:lnTo>
                  <a:cubicBezTo>
                    <a:pt x="306791" y="232404"/>
                    <a:pt x="314734" y="225057"/>
                    <a:pt x="319972" y="216389"/>
                  </a:cubicBezTo>
                  <a:cubicBezTo>
                    <a:pt x="325210" y="207721"/>
                    <a:pt x="327503" y="197196"/>
                    <a:pt x="326850" y="184814"/>
                  </a:cubicBezTo>
                  <a:close/>
                  <a:moveTo>
                    <a:pt x="1120426" y="183204"/>
                  </a:moveTo>
                  <a:lnTo>
                    <a:pt x="1130951" y="183204"/>
                  </a:lnTo>
                  <a:lnTo>
                    <a:pt x="1130951" y="292170"/>
                  </a:lnTo>
                  <a:lnTo>
                    <a:pt x="1120426" y="292170"/>
                  </a:lnTo>
                  <a:lnTo>
                    <a:pt x="1120426" y="231000"/>
                  </a:lnTo>
                  <a:lnTo>
                    <a:pt x="1105814" y="231000"/>
                  </a:lnTo>
                  <a:lnTo>
                    <a:pt x="1105814" y="222209"/>
                  </a:lnTo>
                  <a:lnTo>
                    <a:pt x="1120426" y="222209"/>
                  </a:lnTo>
                  <a:close/>
                  <a:moveTo>
                    <a:pt x="1018127" y="183204"/>
                  </a:moveTo>
                  <a:lnTo>
                    <a:pt x="1028281" y="183204"/>
                  </a:lnTo>
                  <a:lnTo>
                    <a:pt x="1028281" y="263566"/>
                  </a:lnTo>
                  <a:lnTo>
                    <a:pt x="1018127" y="263566"/>
                  </a:lnTo>
                  <a:lnTo>
                    <a:pt x="1018127" y="221714"/>
                  </a:lnTo>
                  <a:lnTo>
                    <a:pt x="1002773" y="221714"/>
                  </a:lnTo>
                  <a:lnTo>
                    <a:pt x="1002773" y="212427"/>
                  </a:lnTo>
                  <a:lnTo>
                    <a:pt x="1018127" y="212427"/>
                  </a:lnTo>
                  <a:close/>
                  <a:moveTo>
                    <a:pt x="910628" y="183204"/>
                  </a:moveTo>
                  <a:lnTo>
                    <a:pt x="921153" y="183204"/>
                  </a:lnTo>
                  <a:lnTo>
                    <a:pt x="921153" y="292170"/>
                  </a:lnTo>
                  <a:lnTo>
                    <a:pt x="910628" y="292170"/>
                  </a:lnTo>
                  <a:lnTo>
                    <a:pt x="910628" y="231000"/>
                  </a:lnTo>
                  <a:lnTo>
                    <a:pt x="896760" y="231000"/>
                  </a:lnTo>
                  <a:lnTo>
                    <a:pt x="896760" y="221714"/>
                  </a:lnTo>
                  <a:lnTo>
                    <a:pt x="910628" y="221714"/>
                  </a:lnTo>
                  <a:close/>
                  <a:moveTo>
                    <a:pt x="1350283" y="181966"/>
                  </a:moveTo>
                  <a:lnTo>
                    <a:pt x="1360932" y="181966"/>
                  </a:lnTo>
                  <a:lnTo>
                    <a:pt x="1360932" y="263690"/>
                  </a:lnTo>
                  <a:lnTo>
                    <a:pt x="1350283" y="263690"/>
                  </a:lnTo>
                  <a:lnTo>
                    <a:pt x="1350283" y="228648"/>
                  </a:lnTo>
                  <a:lnTo>
                    <a:pt x="1329604" y="228648"/>
                  </a:lnTo>
                  <a:lnTo>
                    <a:pt x="1329604" y="219609"/>
                  </a:lnTo>
                  <a:lnTo>
                    <a:pt x="1350407" y="219609"/>
                  </a:lnTo>
                  <a:lnTo>
                    <a:pt x="1350407" y="207598"/>
                  </a:lnTo>
                  <a:lnTo>
                    <a:pt x="1329604" y="207598"/>
                  </a:lnTo>
                  <a:lnTo>
                    <a:pt x="1329604" y="198682"/>
                  </a:lnTo>
                  <a:lnTo>
                    <a:pt x="1350283" y="198682"/>
                  </a:lnTo>
                  <a:close/>
                  <a:moveTo>
                    <a:pt x="1245508" y="181966"/>
                  </a:moveTo>
                  <a:lnTo>
                    <a:pt x="1256157" y="181966"/>
                  </a:lnTo>
                  <a:lnTo>
                    <a:pt x="1256157" y="295018"/>
                  </a:lnTo>
                  <a:lnTo>
                    <a:pt x="1245508" y="295018"/>
                  </a:lnTo>
                  <a:close/>
                  <a:moveTo>
                    <a:pt x="1142714" y="181966"/>
                  </a:moveTo>
                  <a:lnTo>
                    <a:pt x="1153239" y="181966"/>
                  </a:lnTo>
                  <a:lnTo>
                    <a:pt x="1153239" y="295018"/>
                  </a:lnTo>
                  <a:lnTo>
                    <a:pt x="1142714" y="295018"/>
                  </a:lnTo>
                  <a:close/>
                  <a:moveTo>
                    <a:pt x="1039177" y="181966"/>
                  </a:moveTo>
                  <a:lnTo>
                    <a:pt x="1049455" y="181966"/>
                  </a:lnTo>
                  <a:lnTo>
                    <a:pt x="1049455" y="266043"/>
                  </a:lnTo>
                  <a:lnTo>
                    <a:pt x="1039177" y="266043"/>
                  </a:lnTo>
                  <a:close/>
                  <a:moveTo>
                    <a:pt x="933040" y="181966"/>
                  </a:moveTo>
                  <a:lnTo>
                    <a:pt x="943689" y="181966"/>
                  </a:lnTo>
                  <a:lnTo>
                    <a:pt x="943689" y="295018"/>
                  </a:lnTo>
                  <a:lnTo>
                    <a:pt x="933040" y="295018"/>
                  </a:lnTo>
                  <a:close/>
                  <a:moveTo>
                    <a:pt x="693058" y="181966"/>
                  </a:moveTo>
                  <a:lnTo>
                    <a:pt x="703583" y="181966"/>
                  </a:lnTo>
                  <a:lnTo>
                    <a:pt x="703583" y="263690"/>
                  </a:lnTo>
                  <a:lnTo>
                    <a:pt x="693058" y="263690"/>
                  </a:lnTo>
                  <a:close/>
                  <a:moveTo>
                    <a:pt x="588283" y="181966"/>
                  </a:moveTo>
                  <a:lnTo>
                    <a:pt x="598932" y="181966"/>
                  </a:lnTo>
                  <a:lnTo>
                    <a:pt x="598932" y="248584"/>
                  </a:lnTo>
                  <a:lnTo>
                    <a:pt x="588283" y="248584"/>
                  </a:lnTo>
                  <a:lnTo>
                    <a:pt x="588283" y="218494"/>
                  </a:lnTo>
                  <a:lnTo>
                    <a:pt x="569090" y="218494"/>
                  </a:lnTo>
                  <a:lnTo>
                    <a:pt x="569090" y="209331"/>
                  </a:lnTo>
                  <a:lnTo>
                    <a:pt x="588283" y="209331"/>
                  </a:lnTo>
                  <a:close/>
                  <a:moveTo>
                    <a:pt x="378733" y="181842"/>
                  </a:moveTo>
                  <a:lnTo>
                    <a:pt x="389382" y="181842"/>
                  </a:lnTo>
                  <a:lnTo>
                    <a:pt x="389382" y="249698"/>
                  </a:lnTo>
                  <a:lnTo>
                    <a:pt x="378733" y="249698"/>
                  </a:lnTo>
                  <a:lnTo>
                    <a:pt x="378733" y="215522"/>
                  </a:lnTo>
                  <a:lnTo>
                    <a:pt x="355825" y="215522"/>
                  </a:lnTo>
                  <a:lnTo>
                    <a:pt x="355825" y="205988"/>
                  </a:lnTo>
                  <a:lnTo>
                    <a:pt x="378733" y="205988"/>
                  </a:lnTo>
                  <a:close/>
                  <a:moveTo>
                    <a:pt x="1424349" y="181223"/>
                  </a:moveTo>
                  <a:cubicBezTo>
                    <a:pt x="1430541" y="181223"/>
                    <a:pt x="1435989" y="181739"/>
                    <a:pt x="1440694" y="182771"/>
                  </a:cubicBezTo>
                  <a:cubicBezTo>
                    <a:pt x="1445400" y="183802"/>
                    <a:pt x="1449321" y="185247"/>
                    <a:pt x="1452458" y="187104"/>
                  </a:cubicBezTo>
                  <a:cubicBezTo>
                    <a:pt x="1455595" y="188962"/>
                    <a:pt x="1457947" y="191129"/>
                    <a:pt x="1459516" y="193605"/>
                  </a:cubicBezTo>
                  <a:cubicBezTo>
                    <a:pt x="1461084" y="196082"/>
                    <a:pt x="1461868" y="198806"/>
                    <a:pt x="1461868" y="201778"/>
                  </a:cubicBezTo>
                  <a:cubicBezTo>
                    <a:pt x="1461868" y="207721"/>
                    <a:pt x="1458752" y="212551"/>
                    <a:pt x="1452520" y="216265"/>
                  </a:cubicBezTo>
                  <a:cubicBezTo>
                    <a:pt x="1446287" y="219980"/>
                    <a:pt x="1436897" y="221837"/>
                    <a:pt x="1424349" y="221837"/>
                  </a:cubicBezTo>
                  <a:cubicBezTo>
                    <a:pt x="1411802" y="221837"/>
                    <a:pt x="1402412" y="219980"/>
                    <a:pt x="1396179" y="216265"/>
                  </a:cubicBezTo>
                  <a:cubicBezTo>
                    <a:pt x="1389947" y="212551"/>
                    <a:pt x="1386830" y="207721"/>
                    <a:pt x="1386830" y="201778"/>
                  </a:cubicBezTo>
                  <a:cubicBezTo>
                    <a:pt x="1386830" y="198888"/>
                    <a:pt x="1387615" y="196185"/>
                    <a:pt x="1389183" y="193667"/>
                  </a:cubicBezTo>
                  <a:cubicBezTo>
                    <a:pt x="1390752" y="191149"/>
                    <a:pt x="1393104" y="188962"/>
                    <a:pt x="1396241" y="187104"/>
                  </a:cubicBezTo>
                  <a:cubicBezTo>
                    <a:pt x="1399378" y="185247"/>
                    <a:pt x="1403299" y="183802"/>
                    <a:pt x="1408004" y="182771"/>
                  </a:cubicBezTo>
                  <a:cubicBezTo>
                    <a:pt x="1412710" y="181739"/>
                    <a:pt x="1418158" y="181223"/>
                    <a:pt x="1424349" y="181223"/>
                  </a:cubicBezTo>
                  <a:close/>
                  <a:moveTo>
                    <a:pt x="781440" y="84696"/>
                  </a:moveTo>
                  <a:lnTo>
                    <a:pt x="792337" y="84696"/>
                  </a:lnTo>
                  <a:lnTo>
                    <a:pt x="792337" y="102527"/>
                  </a:lnTo>
                  <a:lnTo>
                    <a:pt x="853383" y="102527"/>
                  </a:lnTo>
                  <a:lnTo>
                    <a:pt x="853383" y="111814"/>
                  </a:lnTo>
                  <a:lnTo>
                    <a:pt x="781440" y="111814"/>
                  </a:lnTo>
                  <a:close/>
                  <a:moveTo>
                    <a:pt x="1022166" y="83087"/>
                  </a:moveTo>
                  <a:lnTo>
                    <a:pt x="1097204" y="83087"/>
                  </a:lnTo>
                  <a:lnTo>
                    <a:pt x="1097204" y="114414"/>
                  </a:lnTo>
                  <a:lnTo>
                    <a:pt x="1086555" y="114414"/>
                  </a:lnTo>
                  <a:lnTo>
                    <a:pt x="1086555" y="92250"/>
                  </a:lnTo>
                  <a:lnTo>
                    <a:pt x="1022166" y="92250"/>
                  </a:lnTo>
                  <a:close/>
                  <a:moveTo>
                    <a:pt x="582539" y="82591"/>
                  </a:moveTo>
                  <a:lnTo>
                    <a:pt x="582539" y="103023"/>
                  </a:lnTo>
                  <a:lnTo>
                    <a:pt x="630584" y="103023"/>
                  </a:lnTo>
                  <a:lnTo>
                    <a:pt x="630584" y="82591"/>
                  </a:lnTo>
                  <a:close/>
                  <a:moveTo>
                    <a:pt x="681866" y="77143"/>
                  </a:moveTo>
                  <a:lnTo>
                    <a:pt x="692763" y="77143"/>
                  </a:lnTo>
                  <a:lnTo>
                    <a:pt x="692763" y="102527"/>
                  </a:lnTo>
                  <a:lnTo>
                    <a:pt x="753808" y="102527"/>
                  </a:lnTo>
                  <a:lnTo>
                    <a:pt x="753808" y="111814"/>
                  </a:lnTo>
                  <a:lnTo>
                    <a:pt x="681866" y="111814"/>
                  </a:lnTo>
                  <a:close/>
                  <a:moveTo>
                    <a:pt x="1471203" y="76772"/>
                  </a:moveTo>
                  <a:lnTo>
                    <a:pt x="1482100" y="76772"/>
                  </a:lnTo>
                  <a:lnTo>
                    <a:pt x="1482100" y="102527"/>
                  </a:lnTo>
                  <a:lnTo>
                    <a:pt x="1544384" y="102527"/>
                  </a:lnTo>
                  <a:lnTo>
                    <a:pt x="1544384" y="111814"/>
                  </a:lnTo>
                  <a:lnTo>
                    <a:pt x="1471203" y="111814"/>
                  </a:lnTo>
                  <a:close/>
                  <a:moveTo>
                    <a:pt x="230600" y="74047"/>
                  </a:moveTo>
                  <a:lnTo>
                    <a:pt x="303657" y="74047"/>
                  </a:lnTo>
                  <a:lnTo>
                    <a:pt x="303657" y="114414"/>
                  </a:lnTo>
                  <a:lnTo>
                    <a:pt x="293008" y="114414"/>
                  </a:lnTo>
                  <a:lnTo>
                    <a:pt x="293008" y="83211"/>
                  </a:lnTo>
                  <a:lnTo>
                    <a:pt x="230600" y="83211"/>
                  </a:lnTo>
                  <a:close/>
                  <a:moveTo>
                    <a:pt x="24270" y="73428"/>
                  </a:moveTo>
                  <a:lnTo>
                    <a:pt x="35166" y="73428"/>
                  </a:lnTo>
                  <a:lnTo>
                    <a:pt x="35166" y="89649"/>
                  </a:lnTo>
                  <a:lnTo>
                    <a:pt x="71447" y="89649"/>
                  </a:lnTo>
                  <a:lnTo>
                    <a:pt x="71447" y="73428"/>
                  </a:lnTo>
                  <a:lnTo>
                    <a:pt x="82344" y="73428"/>
                  </a:lnTo>
                  <a:lnTo>
                    <a:pt x="82344" y="89649"/>
                  </a:lnTo>
                  <a:lnTo>
                    <a:pt x="105251" y="89649"/>
                  </a:lnTo>
                  <a:lnTo>
                    <a:pt x="105251" y="98689"/>
                  </a:lnTo>
                  <a:lnTo>
                    <a:pt x="0" y="98689"/>
                  </a:lnTo>
                  <a:lnTo>
                    <a:pt x="0" y="89649"/>
                  </a:lnTo>
                  <a:lnTo>
                    <a:pt x="24270" y="89649"/>
                  </a:lnTo>
                  <a:close/>
                  <a:moveTo>
                    <a:pt x="571890" y="73057"/>
                  </a:moveTo>
                  <a:lnTo>
                    <a:pt x="641232" y="73057"/>
                  </a:lnTo>
                  <a:lnTo>
                    <a:pt x="641232" y="112309"/>
                  </a:lnTo>
                  <a:lnTo>
                    <a:pt x="571890" y="112309"/>
                  </a:lnTo>
                  <a:close/>
                  <a:moveTo>
                    <a:pt x="144770" y="54359"/>
                  </a:moveTo>
                  <a:lnTo>
                    <a:pt x="144770" y="67609"/>
                  </a:lnTo>
                  <a:lnTo>
                    <a:pt x="170031" y="67609"/>
                  </a:lnTo>
                  <a:lnTo>
                    <a:pt x="170031" y="54359"/>
                  </a:lnTo>
                  <a:close/>
                  <a:moveTo>
                    <a:pt x="459467" y="47673"/>
                  </a:moveTo>
                  <a:lnTo>
                    <a:pt x="470363" y="47673"/>
                  </a:lnTo>
                  <a:lnTo>
                    <a:pt x="470363" y="88164"/>
                  </a:lnTo>
                  <a:lnTo>
                    <a:pt x="524475" y="88164"/>
                  </a:lnTo>
                  <a:lnTo>
                    <a:pt x="524475" y="97203"/>
                  </a:lnTo>
                  <a:lnTo>
                    <a:pt x="419100" y="97203"/>
                  </a:lnTo>
                  <a:lnTo>
                    <a:pt x="419100" y="88164"/>
                  </a:lnTo>
                  <a:lnTo>
                    <a:pt x="459467" y="88164"/>
                  </a:lnTo>
                  <a:close/>
                  <a:moveTo>
                    <a:pt x="103537" y="45939"/>
                  </a:moveTo>
                  <a:lnTo>
                    <a:pt x="211388" y="45939"/>
                  </a:lnTo>
                  <a:lnTo>
                    <a:pt x="211388" y="54483"/>
                  </a:lnTo>
                  <a:lnTo>
                    <a:pt x="180927" y="54483"/>
                  </a:lnTo>
                  <a:lnTo>
                    <a:pt x="180927" y="67609"/>
                  </a:lnTo>
                  <a:lnTo>
                    <a:pt x="193929" y="67609"/>
                  </a:lnTo>
                  <a:lnTo>
                    <a:pt x="193929" y="94850"/>
                  </a:lnTo>
                  <a:lnTo>
                    <a:pt x="131397" y="94850"/>
                  </a:lnTo>
                  <a:lnTo>
                    <a:pt x="131397" y="105251"/>
                  </a:lnTo>
                  <a:lnTo>
                    <a:pt x="196901" y="105251"/>
                  </a:lnTo>
                  <a:lnTo>
                    <a:pt x="196901" y="114043"/>
                  </a:lnTo>
                  <a:lnTo>
                    <a:pt x="120872" y="114043"/>
                  </a:lnTo>
                  <a:lnTo>
                    <a:pt x="120872" y="86430"/>
                  </a:lnTo>
                  <a:lnTo>
                    <a:pt x="183404" y="86430"/>
                  </a:lnTo>
                  <a:lnTo>
                    <a:pt x="183404" y="76153"/>
                  </a:lnTo>
                  <a:lnTo>
                    <a:pt x="120872" y="76153"/>
                  </a:lnTo>
                  <a:lnTo>
                    <a:pt x="120872" y="67609"/>
                  </a:lnTo>
                  <a:lnTo>
                    <a:pt x="133874" y="67609"/>
                  </a:lnTo>
                  <a:lnTo>
                    <a:pt x="133874" y="54483"/>
                  </a:lnTo>
                  <a:lnTo>
                    <a:pt x="103537" y="54483"/>
                  </a:lnTo>
                  <a:close/>
                  <a:moveTo>
                    <a:pt x="52440" y="44329"/>
                  </a:moveTo>
                  <a:cubicBezTo>
                    <a:pt x="48489" y="44329"/>
                    <a:pt x="45176" y="44660"/>
                    <a:pt x="42501" y="45320"/>
                  </a:cubicBezTo>
                  <a:cubicBezTo>
                    <a:pt x="39826" y="45980"/>
                    <a:pt x="37645" y="46847"/>
                    <a:pt x="35958" y="47920"/>
                  </a:cubicBezTo>
                  <a:cubicBezTo>
                    <a:pt x="34270" y="48994"/>
                    <a:pt x="33077" y="50211"/>
                    <a:pt x="32377" y="51573"/>
                  </a:cubicBezTo>
                  <a:cubicBezTo>
                    <a:pt x="31677" y="52935"/>
                    <a:pt x="31328" y="54359"/>
                    <a:pt x="31328" y="55845"/>
                  </a:cubicBezTo>
                  <a:cubicBezTo>
                    <a:pt x="31328" y="57249"/>
                    <a:pt x="31677" y="58611"/>
                    <a:pt x="32377" y="59931"/>
                  </a:cubicBezTo>
                  <a:cubicBezTo>
                    <a:pt x="33077" y="61252"/>
                    <a:pt x="34270" y="62470"/>
                    <a:pt x="35958" y="63584"/>
                  </a:cubicBezTo>
                  <a:cubicBezTo>
                    <a:pt x="37645" y="64699"/>
                    <a:pt x="39826" y="65586"/>
                    <a:pt x="42501" y="66247"/>
                  </a:cubicBezTo>
                  <a:cubicBezTo>
                    <a:pt x="45176" y="66907"/>
                    <a:pt x="48489" y="67237"/>
                    <a:pt x="52440" y="67237"/>
                  </a:cubicBezTo>
                  <a:cubicBezTo>
                    <a:pt x="56473" y="67237"/>
                    <a:pt x="59869" y="66907"/>
                    <a:pt x="62626" y="66247"/>
                  </a:cubicBezTo>
                  <a:cubicBezTo>
                    <a:pt x="65384" y="65586"/>
                    <a:pt x="67606" y="64699"/>
                    <a:pt x="69294" y="63584"/>
                  </a:cubicBezTo>
                  <a:cubicBezTo>
                    <a:pt x="70981" y="62470"/>
                    <a:pt x="72195" y="61252"/>
                    <a:pt x="72936" y="59931"/>
                  </a:cubicBezTo>
                  <a:cubicBezTo>
                    <a:pt x="73677" y="58611"/>
                    <a:pt x="74047" y="57249"/>
                    <a:pt x="74047" y="55845"/>
                  </a:cubicBezTo>
                  <a:cubicBezTo>
                    <a:pt x="74047" y="54359"/>
                    <a:pt x="73677" y="52935"/>
                    <a:pt x="72936" y="51573"/>
                  </a:cubicBezTo>
                  <a:cubicBezTo>
                    <a:pt x="72195" y="50211"/>
                    <a:pt x="70981" y="48994"/>
                    <a:pt x="69294" y="47920"/>
                  </a:cubicBezTo>
                  <a:cubicBezTo>
                    <a:pt x="67606" y="46847"/>
                    <a:pt x="65384" y="45980"/>
                    <a:pt x="62626" y="45320"/>
                  </a:cubicBezTo>
                  <a:cubicBezTo>
                    <a:pt x="59869" y="44660"/>
                    <a:pt x="56473" y="44329"/>
                    <a:pt x="52440" y="44329"/>
                  </a:cubicBezTo>
                  <a:close/>
                  <a:moveTo>
                    <a:pt x="1129665" y="42596"/>
                  </a:moveTo>
                  <a:lnTo>
                    <a:pt x="1140066" y="42596"/>
                  </a:lnTo>
                  <a:lnTo>
                    <a:pt x="1140066" y="79496"/>
                  </a:lnTo>
                  <a:cubicBezTo>
                    <a:pt x="1146092" y="79331"/>
                    <a:pt x="1152284" y="79083"/>
                    <a:pt x="1158640" y="78753"/>
                  </a:cubicBezTo>
                  <a:cubicBezTo>
                    <a:pt x="1164996" y="78423"/>
                    <a:pt x="1171683" y="77804"/>
                    <a:pt x="1178700" y="76895"/>
                  </a:cubicBezTo>
                  <a:lnTo>
                    <a:pt x="1178700" y="85439"/>
                  </a:lnTo>
                  <a:cubicBezTo>
                    <a:pt x="1174737" y="86017"/>
                    <a:pt x="1170527" y="86513"/>
                    <a:pt x="1166070" y="86925"/>
                  </a:cubicBezTo>
                  <a:cubicBezTo>
                    <a:pt x="1161612" y="87338"/>
                    <a:pt x="1157113" y="87689"/>
                    <a:pt x="1152573" y="87978"/>
                  </a:cubicBezTo>
                  <a:cubicBezTo>
                    <a:pt x="1148032" y="88267"/>
                    <a:pt x="1143575" y="88473"/>
                    <a:pt x="1139200" y="88597"/>
                  </a:cubicBezTo>
                  <a:cubicBezTo>
                    <a:pt x="1134824" y="88721"/>
                    <a:pt x="1130738" y="88783"/>
                    <a:pt x="1126941" y="88783"/>
                  </a:cubicBezTo>
                  <a:lnTo>
                    <a:pt x="1103662" y="88783"/>
                  </a:lnTo>
                  <a:lnTo>
                    <a:pt x="1103662" y="79620"/>
                  </a:lnTo>
                  <a:lnTo>
                    <a:pt x="1129665" y="79620"/>
                  </a:lnTo>
                  <a:close/>
                  <a:moveTo>
                    <a:pt x="795061" y="41358"/>
                  </a:moveTo>
                  <a:cubicBezTo>
                    <a:pt x="792007" y="41358"/>
                    <a:pt x="789407" y="41709"/>
                    <a:pt x="787260" y="42410"/>
                  </a:cubicBezTo>
                  <a:cubicBezTo>
                    <a:pt x="785114" y="43112"/>
                    <a:pt x="783360" y="44020"/>
                    <a:pt x="781998" y="45134"/>
                  </a:cubicBezTo>
                  <a:cubicBezTo>
                    <a:pt x="780636" y="46249"/>
                    <a:pt x="779645" y="47508"/>
                    <a:pt x="779026" y="48911"/>
                  </a:cubicBezTo>
                  <a:cubicBezTo>
                    <a:pt x="778407" y="50314"/>
                    <a:pt x="778097" y="51759"/>
                    <a:pt x="778097" y="53245"/>
                  </a:cubicBezTo>
                  <a:cubicBezTo>
                    <a:pt x="778097" y="54731"/>
                    <a:pt x="778407" y="56196"/>
                    <a:pt x="779026" y="57641"/>
                  </a:cubicBezTo>
                  <a:cubicBezTo>
                    <a:pt x="779645" y="59085"/>
                    <a:pt x="780636" y="60365"/>
                    <a:pt x="781998" y="61479"/>
                  </a:cubicBezTo>
                  <a:cubicBezTo>
                    <a:pt x="783360" y="62594"/>
                    <a:pt x="785114" y="63481"/>
                    <a:pt x="787260" y="64141"/>
                  </a:cubicBezTo>
                  <a:cubicBezTo>
                    <a:pt x="789407" y="64802"/>
                    <a:pt x="792007" y="65132"/>
                    <a:pt x="795061" y="65132"/>
                  </a:cubicBezTo>
                  <a:cubicBezTo>
                    <a:pt x="798116" y="65132"/>
                    <a:pt x="800716" y="64802"/>
                    <a:pt x="802862" y="64141"/>
                  </a:cubicBezTo>
                  <a:cubicBezTo>
                    <a:pt x="805008" y="63481"/>
                    <a:pt x="806763" y="62594"/>
                    <a:pt x="808125" y="61479"/>
                  </a:cubicBezTo>
                  <a:cubicBezTo>
                    <a:pt x="809487" y="60365"/>
                    <a:pt x="810477" y="59085"/>
                    <a:pt x="811097" y="57641"/>
                  </a:cubicBezTo>
                  <a:cubicBezTo>
                    <a:pt x="811716" y="56196"/>
                    <a:pt x="812025" y="54731"/>
                    <a:pt x="812025" y="53245"/>
                  </a:cubicBezTo>
                  <a:cubicBezTo>
                    <a:pt x="812025" y="51759"/>
                    <a:pt x="811716" y="50314"/>
                    <a:pt x="811097" y="48911"/>
                  </a:cubicBezTo>
                  <a:cubicBezTo>
                    <a:pt x="810477" y="47508"/>
                    <a:pt x="809487" y="46249"/>
                    <a:pt x="808125" y="45134"/>
                  </a:cubicBezTo>
                  <a:cubicBezTo>
                    <a:pt x="806763" y="44020"/>
                    <a:pt x="805008" y="43112"/>
                    <a:pt x="802862" y="42410"/>
                  </a:cubicBezTo>
                  <a:cubicBezTo>
                    <a:pt x="800716" y="41709"/>
                    <a:pt x="798116" y="41358"/>
                    <a:pt x="795061" y="41358"/>
                  </a:cubicBezTo>
                  <a:close/>
                  <a:moveTo>
                    <a:pt x="52626" y="35786"/>
                  </a:moveTo>
                  <a:cubicBezTo>
                    <a:pt x="58156" y="35786"/>
                    <a:pt x="62944" y="36322"/>
                    <a:pt x="66989" y="37395"/>
                  </a:cubicBezTo>
                  <a:cubicBezTo>
                    <a:pt x="71034" y="38468"/>
                    <a:pt x="74377" y="39913"/>
                    <a:pt x="77019" y="41729"/>
                  </a:cubicBezTo>
                  <a:cubicBezTo>
                    <a:pt x="79661" y="43545"/>
                    <a:pt x="81642" y="45650"/>
                    <a:pt x="82963" y="48044"/>
                  </a:cubicBezTo>
                  <a:cubicBezTo>
                    <a:pt x="84283" y="50438"/>
                    <a:pt x="84944" y="52997"/>
                    <a:pt x="84944" y="55721"/>
                  </a:cubicBezTo>
                  <a:cubicBezTo>
                    <a:pt x="84944" y="58363"/>
                    <a:pt x="84283" y="60881"/>
                    <a:pt x="82963" y="63275"/>
                  </a:cubicBezTo>
                  <a:cubicBezTo>
                    <a:pt x="81642" y="65669"/>
                    <a:pt x="79661" y="67794"/>
                    <a:pt x="77019" y="69652"/>
                  </a:cubicBezTo>
                  <a:cubicBezTo>
                    <a:pt x="74377" y="71509"/>
                    <a:pt x="71014" y="72974"/>
                    <a:pt x="66927" y="74047"/>
                  </a:cubicBezTo>
                  <a:cubicBezTo>
                    <a:pt x="62841" y="75121"/>
                    <a:pt x="58074" y="75657"/>
                    <a:pt x="52626" y="75657"/>
                  </a:cubicBezTo>
                  <a:cubicBezTo>
                    <a:pt x="47095" y="75657"/>
                    <a:pt x="42307" y="75121"/>
                    <a:pt x="38262" y="74047"/>
                  </a:cubicBezTo>
                  <a:cubicBezTo>
                    <a:pt x="34217" y="72974"/>
                    <a:pt x="30874" y="71509"/>
                    <a:pt x="28232" y="69652"/>
                  </a:cubicBezTo>
                  <a:cubicBezTo>
                    <a:pt x="25590" y="67794"/>
                    <a:pt x="23630" y="65669"/>
                    <a:pt x="22350" y="63275"/>
                  </a:cubicBezTo>
                  <a:cubicBezTo>
                    <a:pt x="21071" y="60881"/>
                    <a:pt x="20431" y="58363"/>
                    <a:pt x="20431" y="55721"/>
                  </a:cubicBezTo>
                  <a:cubicBezTo>
                    <a:pt x="20431" y="52997"/>
                    <a:pt x="21071" y="50438"/>
                    <a:pt x="22350" y="48044"/>
                  </a:cubicBezTo>
                  <a:cubicBezTo>
                    <a:pt x="23630" y="45650"/>
                    <a:pt x="25590" y="43545"/>
                    <a:pt x="28232" y="41729"/>
                  </a:cubicBezTo>
                  <a:cubicBezTo>
                    <a:pt x="30874" y="39913"/>
                    <a:pt x="34217" y="38468"/>
                    <a:pt x="38262" y="37395"/>
                  </a:cubicBezTo>
                  <a:cubicBezTo>
                    <a:pt x="42307" y="36322"/>
                    <a:pt x="47095" y="35786"/>
                    <a:pt x="52626" y="35786"/>
                  </a:cubicBezTo>
                  <a:close/>
                  <a:moveTo>
                    <a:pt x="1040987" y="35166"/>
                  </a:moveTo>
                  <a:cubicBezTo>
                    <a:pt x="1035209" y="35166"/>
                    <a:pt x="1031019" y="35930"/>
                    <a:pt x="1028419" y="37457"/>
                  </a:cubicBezTo>
                  <a:cubicBezTo>
                    <a:pt x="1025819" y="38984"/>
                    <a:pt x="1024518" y="40656"/>
                    <a:pt x="1024518" y="42472"/>
                  </a:cubicBezTo>
                  <a:cubicBezTo>
                    <a:pt x="1024518" y="44123"/>
                    <a:pt x="1025819" y="45712"/>
                    <a:pt x="1028419" y="47239"/>
                  </a:cubicBezTo>
                  <a:cubicBezTo>
                    <a:pt x="1031019" y="48767"/>
                    <a:pt x="1035209" y="49530"/>
                    <a:pt x="1040987" y="49530"/>
                  </a:cubicBezTo>
                  <a:cubicBezTo>
                    <a:pt x="1046848" y="49530"/>
                    <a:pt x="1051058" y="48767"/>
                    <a:pt x="1053617" y="47239"/>
                  </a:cubicBezTo>
                  <a:cubicBezTo>
                    <a:pt x="1056176" y="45712"/>
                    <a:pt x="1057456" y="44123"/>
                    <a:pt x="1057456" y="42472"/>
                  </a:cubicBezTo>
                  <a:cubicBezTo>
                    <a:pt x="1057456" y="40656"/>
                    <a:pt x="1056176" y="38984"/>
                    <a:pt x="1053617" y="37457"/>
                  </a:cubicBezTo>
                  <a:cubicBezTo>
                    <a:pt x="1051058" y="35930"/>
                    <a:pt x="1046848" y="35166"/>
                    <a:pt x="1040987" y="35166"/>
                  </a:cubicBezTo>
                  <a:close/>
                  <a:moveTo>
                    <a:pt x="795061" y="32814"/>
                  </a:moveTo>
                  <a:cubicBezTo>
                    <a:pt x="799767" y="32814"/>
                    <a:pt x="803853" y="33371"/>
                    <a:pt x="807320" y="34485"/>
                  </a:cubicBezTo>
                  <a:cubicBezTo>
                    <a:pt x="810787" y="35600"/>
                    <a:pt x="813656" y="37106"/>
                    <a:pt x="815926" y="39005"/>
                  </a:cubicBezTo>
                  <a:cubicBezTo>
                    <a:pt x="818196" y="40904"/>
                    <a:pt x="819888" y="43071"/>
                    <a:pt x="821003" y="45506"/>
                  </a:cubicBezTo>
                  <a:cubicBezTo>
                    <a:pt x="822117" y="47941"/>
                    <a:pt x="822674" y="50521"/>
                    <a:pt x="822674" y="53245"/>
                  </a:cubicBezTo>
                  <a:cubicBezTo>
                    <a:pt x="822674" y="55969"/>
                    <a:pt x="822117" y="58569"/>
                    <a:pt x="821003" y="61046"/>
                  </a:cubicBezTo>
                  <a:cubicBezTo>
                    <a:pt x="819888" y="63522"/>
                    <a:pt x="818196" y="65710"/>
                    <a:pt x="815926" y="67609"/>
                  </a:cubicBezTo>
                  <a:cubicBezTo>
                    <a:pt x="813656" y="69507"/>
                    <a:pt x="810787" y="71014"/>
                    <a:pt x="807320" y="72128"/>
                  </a:cubicBezTo>
                  <a:cubicBezTo>
                    <a:pt x="803853" y="73243"/>
                    <a:pt x="799767" y="73800"/>
                    <a:pt x="795061" y="73800"/>
                  </a:cubicBezTo>
                  <a:cubicBezTo>
                    <a:pt x="790356" y="73800"/>
                    <a:pt x="786270" y="73243"/>
                    <a:pt x="782803" y="72128"/>
                  </a:cubicBezTo>
                  <a:cubicBezTo>
                    <a:pt x="779335" y="71014"/>
                    <a:pt x="776467" y="69507"/>
                    <a:pt x="774197" y="67609"/>
                  </a:cubicBezTo>
                  <a:cubicBezTo>
                    <a:pt x="771927" y="65710"/>
                    <a:pt x="770234" y="63522"/>
                    <a:pt x="769120" y="61046"/>
                  </a:cubicBezTo>
                  <a:cubicBezTo>
                    <a:pt x="768005" y="58569"/>
                    <a:pt x="767448" y="55969"/>
                    <a:pt x="767448" y="53245"/>
                  </a:cubicBezTo>
                  <a:cubicBezTo>
                    <a:pt x="767448" y="50521"/>
                    <a:pt x="768005" y="47941"/>
                    <a:pt x="769120" y="45506"/>
                  </a:cubicBezTo>
                  <a:cubicBezTo>
                    <a:pt x="770234" y="43071"/>
                    <a:pt x="771927" y="40904"/>
                    <a:pt x="774197" y="39005"/>
                  </a:cubicBezTo>
                  <a:cubicBezTo>
                    <a:pt x="776467" y="37106"/>
                    <a:pt x="779335" y="35600"/>
                    <a:pt x="782803" y="34485"/>
                  </a:cubicBezTo>
                  <a:cubicBezTo>
                    <a:pt x="786270" y="33371"/>
                    <a:pt x="790356" y="32814"/>
                    <a:pt x="795061" y="32814"/>
                  </a:cubicBezTo>
                  <a:close/>
                  <a:moveTo>
                    <a:pt x="1040987" y="27861"/>
                  </a:moveTo>
                  <a:cubicBezTo>
                    <a:pt x="1049985" y="27861"/>
                    <a:pt x="1056734" y="29223"/>
                    <a:pt x="1061233" y="31947"/>
                  </a:cubicBezTo>
                  <a:cubicBezTo>
                    <a:pt x="1065732" y="34671"/>
                    <a:pt x="1067981" y="38138"/>
                    <a:pt x="1067981" y="42348"/>
                  </a:cubicBezTo>
                  <a:cubicBezTo>
                    <a:pt x="1067981" y="46146"/>
                    <a:pt x="1066134" y="49365"/>
                    <a:pt x="1062440" y="52007"/>
                  </a:cubicBezTo>
                  <a:cubicBezTo>
                    <a:pt x="1058746" y="54648"/>
                    <a:pt x="1053246" y="56258"/>
                    <a:pt x="1045940" y="56836"/>
                  </a:cubicBezTo>
                  <a:lnTo>
                    <a:pt x="1045940" y="65751"/>
                  </a:lnTo>
                  <a:cubicBezTo>
                    <a:pt x="1052131" y="65586"/>
                    <a:pt x="1058281" y="65277"/>
                    <a:pt x="1064390" y="64823"/>
                  </a:cubicBezTo>
                  <a:cubicBezTo>
                    <a:pt x="1070499" y="64369"/>
                    <a:pt x="1076030" y="63811"/>
                    <a:pt x="1080983" y="63151"/>
                  </a:cubicBezTo>
                  <a:lnTo>
                    <a:pt x="1080983" y="71695"/>
                  </a:lnTo>
                  <a:cubicBezTo>
                    <a:pt x="1077020" y="72273"/>
                    <a:pt x="1072666" y="72768"/>
                    <a:pt x="1067919" y="73181"/>
                  </a:cubicBezTo>
                  <a:cubicBezTo>
                    <a:pt x="1063173" y="73593"/>
                    <a:pt x="1058302" y="73944"/>
                    <a:pt x="1053309" y="74233"/>
                  </a:cubicBezTo>
                  <a:cubicBezTo>
                    <a:pt x="1048315" y="74522"/>
                    <a:pt x="1043362" y="74749"/>
                    <a:pt x="1038450" y="74914"/>
                  </a:cubicBezTo>
                  <a:cubicBezTo>
                    <a:pt x="1033537" y="75079"/>
                    <a:pt x="1028894" y="75162"/>
                    <a:pt x="1024518" y="75162"/>
                  </a:cubicBezTo>
                  <a:lnTo>
                    <a:pt x="1002601" y="75162"/>
                  </a:lnTo>
                  <a:lnTo>
                    <a:pt x="1002601" y="66247"/>
                  </a:lnTo>
                  <a:lnTo>
                    <a:pt x="1024395" y="66247"/>
                  </a:lnTo>
                  <a:cubicBezTo>
                    <a:pt x="1026046" y="66247"/>
                    <a:pt x="1027759" y="66247"/>
                    <a:pt x="1029533" y="66247"/>
                  </a:cubicBezTo>
                  <a:cubicBezTo>
                    <a:pt x="1031308" y="66247"/>
                    <a:pt x="1033145" y="66205"/>
                    <a:pt x="1035044" y="66123"/>
                  </a:cubicBezTo>
                  <a:lnTo>
                    <a:pt x="1035044" y="56712"/>
                  </a:lnTo>
                  <a:cubicBezTo>
                    <a:pt x="1028027" y="56052"/>
                    <a:pt x="1022785" y="54421"/>
                    <a:pt x="1019318" y="51821"/>
                  </a:cubicBezTo>
                  <a:cubicBezTo>
                    <a:pt x="1015851" y="49221"/>
                    <a:pt x="1014117" y="46063"/>
                    <a:pt x="1014117" y="42348"/>
                  </a:cubicBezTo>
                  <a:cubicBezTo>
                    <a:pt x="1014117" y="38138"/>
                    <a:pt x="1016346" y="34671"/>
                    <a:pt x="1020804" y="31947"/>
                  </a:cubicBezTo>
                  <a:cubicBezTo>
                    <a:pt x="1025261" y="29223"/>
                    <a:pt x="1031989" y="27861"/>
                    <a:pt x="1040987" y="27861"/>
                  </a:cubicBezTo>
                  <a:close/>
                  <a:moveTo>
                    <a:pt x="11020" y="20555"/>
                  </a:moveTo>
                  <a:lnTo>
                    <a:pt x="94107" y="20555"/>
                  </a:lnTo>
                  <a:lnTo>
                    <a:pt x="94107" y="29471"/>
                  </a:lnTo>
                  <a:lnTo>
                    <a:pt x="11020" y="29471"/>
                  </a:lnTo>
                  <a:close/>
                  <a:moveTo>
                    <a:pt x="761628" y="18079"/>
                  </a:moveTo>
                  <a:lnTo>
                    <a:pt x="828742" y="18079"/>
                  </a:lnTo>
                  <a:lnTo>
                    <a:pt x="828742" y="26994"/>
                  </a:lnTo>
                  <a:lnTo>
                    <a:pt x="761628" y="26994"/>
                  </a:lnTo>
                  <a:close/>
                  <a:moveTo>
                    <a:pt x="613000" y="17459"/>
                  </a:moveTo>
                  <a:cubicBezTo>
                    <a:pt x="612340" y="21835"/>
                    <a:pt x="610772" y="26045"/>
                    <a:pt x="608295" y="30090"/>
                  </a:cubicBezTo>
                  <a:cubicBezTo>
                    <a:pt x="605818" y="34135"/>
                    <a:pt x="602723" y="38014"/>
                    <a:pt x="599008" y="41729"/>
                  </a:cubicBezTo>
                  <a:cubicBezTo>
                    <a:pt x="606355" y="47177"/>
                    <a:pt x="614858" y="51759"/>
                    <a:pt x="624516" y="55474"/>
                  </a:cubicBezTo>
                  <a:lnTo>
                    <a:pt x="617830" y="63275"/>
                  </a:lnTo>
                  <a:cubicBezTo>
                    <a:pt x="613454" y="61376"/>
                    <a:pt x="609038" y="59106"/>
                    <a:pt x="604580" y="56464"/>
                  </a:cubicBezTo>
                  <a:cubicBezTo>
                    <a:pt x="600123" y="53823"/>
                    <a:pt x="595995" y="50933"/>
                    <a:pt x="592198" y="47797"/>
                  </a:cubicBezTo>
                  <a:cubicBezTo>
                    <a:pt x="587245" y="51759"/>
                    <a:pt x="581920" y="55288"/>
                    <a:pt x="576224" y="58384"/>
                  </a:cubicBezTo>
                  <a:cubicBezTo>
                    <a:pt x="570528" y="61479"/>
                    <a:pt x="564915" y="63976"/>
                    <a:pt x="559384" y="65875"/>
                  </a:cubicBezTo>
                  <a:lnTo>
                    <a:pt x="552574" y="58446"/>
                  </a:lnTo>
                  <a:cubicBezTo>
                    <a:pt x="558435" y="56712"/>
                    <a:pt x="563842" y="54586"/>
                    <a:pt x="568795" y="52069"/>
                  </a:cubicBezTo>
                  <a:cubicBezTo>
                    <a:pt x="573748" y="49551"/>
                    <a:pt x="578206" y="46868"/>
                    <a:pt x="582168" y="44020"/>
                  </a:cubicBezTo>
                  <a:cubicBezTo>
                    <a:pt x="586130" y="41172"/>
                    <a:pt x="589515" y="38180"/>
                    <a:pt x="592322" y="35043"/>
                  </a:cubicBezTo>
                  <a:cubicBezTo>
                    <a:pt x="595128" y="31906"/>
                    <a:pt x="597357" y="28851"/>
                    <a:pt x="599008" y="25880"/>
                  </a:cubicBezTo>
                  <a:cubicBezTo>
                    <a:pt x="594385" y="26045"/>
                    <a:pt x="589824" y="26148"/>
                    <a:pt x="585325" y="26189"/>
                  </a:cubicBezTo>
                  <a:cubicBezTo>
                    <a:pt x="580826" y="26230"/>
                    <a:pt x="576266" y="26251"/>
                    <a:pt x="571643" y="26251"/>
                  </a:cubicBezTo>
                  <a:lnTo>
                    <a:pt x="558641" y="26251"/>
                  </a:lnTo>
                  <a:lnTo>
                    <a:pt x="558641" y="17707"/>
                  </a:lnTo>
                  <a:lnTo>
                    <a:pt x="579815" y="17707"/>
                  </a:lnTo>
                  <a:cubicBezTo>
                    <a:pt x="585181" y="17707"/>
                    <a:pt x="590588" y="17707"/>
                    <a:pt x="596036" y="17707"/>
                  </a:cubicBezTo>
                  <a:cubicBezTo>
                    <a:pt x="601485" y="17707"/>
                    <a:pt x="607139" y="17625"/>
                    <a:pt x="613000" y="17459"/>
                  </a:cubicBezTo>
                  <a:close/>
                  <a:moveTo>
                    <a:pt x="347386" y="16964"/>
                  </a:moveTo>
                  <a:cubicBezTo>
                    <a:pt x="344497" y="16964"/>
                    <a:pt x="341917" y="17706"/>
                    <a:pt x="339647" y="19188"/>
                  </a:cubicBezTo>
                  <a:cubicBezTo>
                    <a:pt x="337377" y="20671"/>
                    <a:pt x="335478" y="22772"/>
                    <a:pt x="333951" y="25491"/>
                  </a:cubicBezTo>
                  <a:cubicBezTo>
                    <a:pt x="332424" y="28210"/>
                    <a:pt x="331248" y="31464"/>
                    <a:pt x="330422" y="35254"/>
                  </a:cubicBezTo>
                  <a:cubicBezTo>
                    <a:pt x="329597" y="39043"/>
                    <a:pt x="329184" y="43245"/>
                    <a:pt x="329184" y="47859"/>
                  </a:cubicBezTo>
                  <a:cubicBezTo>
                    <a:pt x="329184" y="52472"/>
                    <a:pt x="329597" y="56674"/>
                    <a:pt x="330422" y="60464"/>
                  </a:cubicBezTo>
                  <a:cubicBezTo>
                    <a:pt x="331248" y="64253"/>
                    <a:pt x="332424" y="67507"/>
                    <a:pt x="333951" y="70226"/>
                  </a:cubicBezTo>
                  <a:cubicBezTo>
                    <a:pt x="335478" y="72945"/>
                    <a:pt x="337377" y="75067"/>
                    <a:pt x="339647" y="76591"/>
                  </a:cubicBezTo>
                  <a:cubicBezTo>
                    <a:pt x="341917" y="78115"/>
                    <a:pt x="344497" y="78877"/>
                    <a:pt x="347386" y="78877"/>
                  </a:cubicBezTo>
                  <a:cubicBezTo>
                    <a:pt x="350275" y="78877"/>
                    <a:pt x="352855" y="78115"/>
                    <a:pt x="355125" y="76591"/>
                  </a:cubicBezTo>
                  <a:cubicBezTo>
                    <a:pt x="357395" y="75067"/>
                    <a:pt x="359294" y="72945"/>
                    <a:pt x="360821" y="70226"/>
                  </a:cubicBezTo>
                  <a:cubicBezTo>
                    <a:pt x="362348" y="67507"/>
                    <a:pt x="363525" y="64253"/>
                    <a:pt x="364350" y="60464"/>
                  </a:cubicBezTo>
                  <a:cubicBezTo>
                    <a:pt x="365176" y="56674"/>
                    <a:pt x="365588" y="52472"/>
                    <a:pt x="365588" y="47859"/>
                  </a:cubicBezTo>
                  <a:cubicBezTo>
                    <a:pt x="365588" y="43245"/>
                    <a:pt x="365176" y="39043"/>
                    <a:pt x="364350" y="35254"/>
                  </a:cubicBezTo>
                  <a:cubicBezTo>
                    <a:pt x="363525" y="31464"/>
                    <a:pt x="362348" y="28210"/>
                    <a:pt x="360821" y="25491"/>
                  </a:cubicBezTo>
                  <a:cubicBezTo>
                    <a:pt x="359294" y="22772"/>
                    <a:pt x="357395" y="20671"/>
                    <a:pt x="355125" y="19188"/>
                  </a:cubicBezTo>
                  <a:cubicBezTo>
                    <a:pt x="352855" y="17706"/>
                    <a:pt x="350275" y="16964"/>
                    <a:pt x="347386" y="16964"/>
                  </a:cubicBezTo>
                  <a:close/>
                  <a:moveTo>
                    <a:pt x="1605201" y="15478"/>
                  </a:moveTo>
                  <a:cubicBezTo>
                    <a:pt x="1600743" y="15478"/>
                    <a:pt x="1596842" y="16056"/>
                    <a:pt x="1593499" y="17212"/>
                  </a:cubicBezTo>
                  <a:cubicBezTo>
                    <a:pt x="1590156" y="18368"/>
                    <a:pt x="1587390" y="19936"/>
                    <a:pt x="1585203" y="21917"/>
                  </a:cubicBezTo>
                  <a:cubicBezTo>
                    <a:pt x="1583015" y="23898"/>
                    <a:pt x="1581364" y="26210"/>
                    <a:pt x="1580250" y="28851"/>
                  </a:cubicBezTo>
                  <a:cubicBezTo>
                    <a:pt x="1579135" y="31493"/>
                    <a:pt x="1578578" y="34258"/>
                    <a:pt x="1578578" y="37148"/>
                  </a:cubicBezTo>
                  <a:cubicBezTo>
                    <a:pt x="1578578" y="40037"/>
                    <a:pt x="1579135" y="42782"/>
                    <a:pt x="1580250" y="45382"/>
                  </a:cubicBezTo>
                  <a:cubicBezTo>
                    <a:pt x="1581364" y="47982"/>
                    <a:pt x="1583015" y="50273"/>
                    <a:pt x="1585203" y="52254"/>
                  </a:cubicBezTo>
                  <a:cubicBezTo>
                    <a:pt x="1587390" y="54235"/>
                    <a:pt x="1590156" y="55825"/>
                    <a:pt x="1593499" y="57022"/>
                  </a:cubicBezTo>
                  <a:cubicBezTo>
                    <a:pt x="1596842" y="58219"/>
                    <a:pt x="1600743" y="58817"/>
                    <a:pt x="1605201" y="58817"/>
                  </a:cubicBezTo>
                  <a:cubicBezTo>
                    <a:pt x="1609658" y="58817"/>
                    <a:pt x="1613559" y="58219"/>
                    <a:pt x="1616902" y="57022"/>
                  </a:cubicBezTo>
                  <a:cubicBezTo>
                    <a:pt x="1620245" y="55825"/>
                    <a:pt x="1623011" y="54235"/>
                    <a:pt x="1625198" y="52254"/>
                  </a:cubicBezTo>
                  <a:cubicBezTo>
                    <a:pt x="1627386" y="50273"/>
                    <a:pt x="1629037" y="47982"/>
                    <a:pt x="1630151" y="45382"/>
                  </a:cubicBezTo>
                  <a:cubicBezTo>
                    <a:pt x="1631266" y="42782"/>
                    <a:pt x="1631823" y="40037"/>
                    <a:pt x="1631823" y="37148"/>
                  </a:cubicBezTo>
                  <a:cubicBezTo>
                    <a:pt x="1631823" y="34258"/>
                    <a:pt x="1631266" y="31493"/>
                    <a:pt x="1630151" y="28851"/>
                  </a:cubicBezTo>
                  <a:cubicBezTo>
                    <a:pt x="1629037" y="26210"/>
                    <a:pt x="1627386" y="23898"/>
                    <a:pt x="1625198" y="21917"/>
                  </a:cubicBezTo>
                  <a:cubicBezTo>
                    <a:pt x="1623011" y="19936"/>
                    <a:pt x="1620245" y="18368"/>
                    <a:pt x="1616902" y="17212"/>
                  </a:cubicBezTo>
                  <a:cubicBezTo>
                    <a:pt x="1613559" y="16056"/>
                    <a:pt x="1609658" y="15478"/>
                    <a:pt x="1605201" y="15478"/>
                  </a:cubicBezTo>
                  <a:close/>
                  <a:moveTo>
                    <a:pt x="1481357" y="15107"/>
                  </a:moveTo>
                  <a:cubicBezTo>
                    <a:pt x="1478632" y="15107"/>
                    <a:pt x="1476156" y="15580"/>
                    <a:pt x="1473927" y="16526"/>
                  </a:cubicBezTo>
                  <a:cubicBezTo>
                    <a:pt x="1471698" y="17472"/>
                    <a:pt x="1469779" y="18809"/>
                    <a:pt x="1468169" y="20538"/>
                  </a:cubicBezTo>
                  <a:cubicBezTo>
                    <a:pt x="1466559" y="22266"/>
                    <a:pt x="1465321" y="24323"/>
                    <a:pt x="1464455" y="26710"/>
                  </a:cubicBezTo>
                  <a:cubicBezTo>
                    <a:pt x="1463588" y="29096"/>
                    <a:pt x="1463154" y="31728"/>
                    <a:pt x="1463154" y="34607"/>
                  </a:cubicBezTo>
                  <a:cubicBezTo>
                    <a:pt x="1463154" y="37324"/>
                    <a:pt x="1463588" y="39854"/>
                    <a:pt x="1464455" y="42199"/>
                  </a:cubicBezTo>
                  <a:cubicBezTo>
                    <a:pt x="1465321" y="44544"/>
                    <a:pt x="1466559" y="46540"/>
                    <a:pt x="1468169" y="48185"/>
                  </a:cubicBezTo>
                  <a:cubicBezTo>
                    <a:pt x="1469779" y="49831"/>
                    <a:pt x="1471698" y="51127"/>
                    <a:pt x="1473927" y="52073"/>
                  </a:cubicBezTo>
                  <a:cubicBezTo>
                    <a:pt x="1476156" y="53019"/>
                    <a:pt x="1478632" y="53493"/>
                    <a:pt x="1481357" y="53493"/>
                  </a:cubicBezTo>
                  <a:cubicBezTo>
                    <a:pt x="1484081" y="53493"/>
                    <a:pt x="1486557" y="53019"/>
                    <a:pt x="1488786" y="52073"/>
                  </a:cubicBezTo>
                  <a:cubicBezTo>
                    <a:pt x="1491015" y="51127"/>
                    <a:pt x="1492934" y="49831"/>
                    <a:pt x="1494544" y="48185"/>
                  </a:cubicBezTo>
                  <a:cubicBezTo>
                    <a:pt x="1496154" y="46540"/>
                    <a:pt x="1497413" y="44544"/>
                    <a:pt x="1498321" y="42199"/>
                  </a:cubicBezTo>
                  <a:cubicBezTo>
                    <a:pt x="1499229" y="39854"/>
                    <a:pt x="1499683" y="37324"/>
                    <a:pt x="1499683" y="34607"/>
                  </a:cubicBezTo>
                  <a:cubicBezTo>
                    <a:pt x="1499683" y="31728"/>
                    <a:pt x="1499229" y="29096"/>
                    <a:pt x="1498321" y="26710"/>
                  </a:cubicBezTo>
                  <a:cubicBezTo>
                    <a:pt x="1497413" y="24323"/>
                    <a:pt x="1496154" y="22266"/>
                    <a:pt x="1494544" y="20538"/>
                  </a:cubicBezTo>
                  <a:cubicBezTo>
                    <a:pt x="1492934" y="18809"/>
                    <a:pt x="1491015" y="17472"/>
                    <a:pt x="1488786" y="16526"/>
                  </a:cubicBezTo>
                  <a:cubicBezTo>
                    <a:pt x="1486557" y="15580"/>
                    <a:pt x="1484081" y="15107"/>
                    <a:pt x="1481357" y="15107"/>
                  </a:cubicBezTo>
                  <a:close/>
                  <a:moveTo>
                    <a:pt x="1007554" y="14859"/>
                  </a:moveTo>
                  <a:lnTo>
                    <a:pt x="1074915" y="14859"/>
                  </a:lnTo>
                  <a:lnTo>
                    <a:pt x="1074915" y="23155"/>
                  </a:lnTo>
                  <a:lnTo>
                    <a:pt x="1007554" y="23155"/>
                  </a:lnTo>
                  <a:close/>
                  <a:moveTo>
                    <a:pt x="1111091" y="11392"/>
                  </a:moveTo>
                  <a:lnTo>
                    <a:pt x="1167927" y="11392"/>
                  </a:lnTo>
                  <a:cubicBezTo>
                    <a:pt x="1167844" y="15520"/>
                    <a:pt x="1167721" y="20060"/>
                    <a:pt x="1167555" y="25013"/>
                  </a:cubicBezTo>
                  <a:cubicBezTo>
                    <a:pt x="1167390" y="29966"/>
                    <a:pt x="1167122" y="34960"/>
                    <a:pt x="1166751" y="39996"/>
                  </a:cubicBezTo>
                  <a:cubicBezTo>
                    <a:pt x="1166379" y="45031"/>
                    <a:pt x="1165884" y="49902"/>
                    <a:pt x="1165265" y="54607"/>
                  </a:cubicBezTo>
                  <a:cubicBezTo>
                    <a:pt x="1164646" y="59312"/>
                    <a:pt x="1163841" y="63522"/>
                    <a:pt x="1162850" y="67237"/>
                  </a:cubicBezTo>
                  <a:lnTo>
                    <a:pt x="1152325" y="67237"/>
                  </a:lnTo>
                  <a:cubicBezTo>
                    <a:pt x="1154306" y="59725"/>
                    <a:pt x="1155586" y="51924"/>
                    <a:pt x="1156164" y="43834"/>
                  </a:cubicBezTo>
                  <a:cubicBezTo>
                    <a:pt x="1156741" y="35744"/>
                    <a:pt x="1157113" y="27985"/>
                    <a:pt x="1157278" y="20555"/>
                  </a:cubicBezTo>
                  <a:lnTo>
                    <a:pt x="1111091" y="20555"/>
                  </a:lnTo>
                  <a:close/>
                  <a:moveTo>
                    <a:pt x="435197" y="10773"/>
                  </a:moveTo>
                  <a:lnTo>
                    <a:pt x="508130" y="10773"/>
                  </a:lnTo>
                  <a:cubicBezTo>
                    <a:pt x="508048" y="15792"/>
                    <a:pt x="507821" y="21071"/>
                    <a:pt x="507449" y="26610"/>
                  </a:cubicBezTo>
                  <a:cubicBezTo>
                    <a:pt x="507078" y="32149"/>
                    <a:pt x="506582" y="37664"/>
                    <a:pt x="505963" y="43153"/>
                  </a:cubicBezTo>
                  <a:cubicBezTo>
                    <a:pt x="505344" y="48643"/>
                    <a:pt x="504601" y="54029"/>
                    <a:pt x="503734" y="59312"/>
                  </a:cubicBezTo>
                  <a:cubicBezTo>
                    <a:pt x="502868" y="64596"/>
                    <a:pt x="501939" y="69466"/>
                    <a:pt x="500948" y="73924"/>
                  </a:cubicBezTo>
                  <a:lnTo>
                    <a:pt x="490547" y="73924"/>
                  </a:lnTo>
                  <a:cubicBezTo>
                    <a:pt x="492693" y="65834"/>
                    <a:pt x="494344" y="57145"/>
                    <a:pt x="495500" y="47859"/>
                  </a:cubicBezTo>
                  <a:cubicBezTo>
                    <a:pt x="496656" y="38572"/>
                    <a:pt x="497357" y="29388"/>
                    <a:pt x="497605" y="20307"/>
                  </a:cubicBezTo>
                  <a:lnTo>
                    <a:pt x="435197" y="20307"/>
                  </a:lnTo>
                  <a:close/>
                  <a:moveTo>
                    <a:pt x="1398870" y="10649"/>
                  </a:moveTo>
                  <a:cubicBezTo>
                    <a:pt x="1398622" y="17336"/>
                    <a:pt x="1397508" y="23960"/>
                    <a:pt x="1395527" y="30523"/>
                  </a:cubicBezTo>
                  <a:cubicBezTo>
                    <a:pt x="1393546" y="37086"/>
                    <a:pt x="1390822" y="43463"/>
                    <a:pt x="1387354" y="49654"/>
                  </a:cubicBezTo>
                  <a:cubicBezTo>
                    <a:pt x="1390904" y="55102"/>
                    <a:pt x="1395032" y="60427"/>
                    <a:pt x="1399737" y="65627"/>
                  </a:cubicBezTo>
                  <a:cubicBezTo>
                    <a:pt x="1404442" y="70828"/>
                    <a:pt x="1409560" y="75410"/>
                    <a:pt x="1415091" y="79372"/>
                  </a:cubicBezTo>
                  <a:lnTo>
                    <a:pt x="1407166" y="87049"/>
                  </a:lnTo>
                  <a:cubicBezTo>
                    <a:pt x="1402213" y="83252"/>
                    <a:pt x="1397652" y="78959"/>
                    <a:pt x="1393484" y="74171"/>
                  </a:cubicBezTo>
                  <a:cubicBezTo>
                    <a:pt x="1389315" y="69383"/>
                    <a:pt x="1385414" y="64265"/>
                    <a:pt x="1381782" y="58817"/>
                  </a:cubicBezTo>
                  <a:cubicBezTo>
                    <a:pt x="1377242" y="65504"/>
                    <a:pt x="1372124" y="71571"/>
                    <a:pt x="1366428" y="77019"/>
                  </a:cubicBezTo>
                  <a:cubicBezTo>
                    <a:pt x="1360732" y="82468"/>
                    <a:pt x="1354665" y="87049"/>
                    <a:pt x="1348226" y="90764"/>
                  </a:cubicBezTo>
                  <a:lnTo>
                    <a:pt x="1340672" y="83582"/>
                  </a:lnTo>
                  <a:cubicBezTo>
                    <a:pt x="1347276" y="80032"/>
                    <a:pt x="1353261" y="75616"/>
                    <a:pt x="1358627" y="70333"/>
                  </a:cubicBezTo>
                  <a:cubicBezTo>
                    <a:pt x="1363993" y="65050"/>
                    <a:pt x="1368636" y="59477"/>
                    <a:pt x="1372557" y="53616"/>
                  </a:cubicBezTo>
                  <a:cubicBezTo>
                    <a:pt x="1376478" y="47755"/>
                    <a:pt x="1379615" y="41853"/>
                    <a:pt x="1381968" y="35909"/>
                  </a:cubicBezTo>
                  <a:cubicBezTo>
                    <a:pt x="1384321" y="29966"/>
                    <a:pt x="1385745" y="24517"/>
                    <a:pt x="1386240" y="19565"/>
                  </a:cubicBezTo>
                  <a:cubicBezTo>
                    <a:pt x="1381535" y="19730"/>
                    <a:pt x="1376932" y="19833"/>
                    <a:pt x="1372433" y="19874"/>
                  </a:cubicBezTo>
                  <a:cubicBezTo>
                    <a:pt x="1367935" y="19915"/>
                    <a:pt x="1363374" y="19936"/>
                    <a:pt x="1358751" y="19936"/>
                  </a:cubicBezTo>
                  <a:lnTo>
                    <a:pt x="1347111" y="19936"/>
                  </a:lnTo>
                  <a:lnTo>
                    <a:pt x="1347111" y="10897"/>
                  </a:lnTo>
                  <a:lnTo>
                    <a:pt x="1365809" y="10897"/>
                  </a:lnTo>
                  <a:cubicBezTo>
                    <a:pt x="1371092" y="10897"/>
                    <a:pt x="1376458" y="10897"/>
                    <a:pt x="1381906" y="10897"/>
                  </a:cubicBezTo>
                  <a:cubicBezTo>
                    <a:pt x="1387354" y="10897"/>
                    <a:pt x="1393009" y="10814"/>
                    <a:pt x="1398870" y="10649"/>
                  </a:cubicBezTo>
                  <a:close/>
                  <a:moveTo>
                    <a:pt x="1246051" y="10649"/>
                  </a:moveTo>
                  <a:lnTo>
                    <a:pt x="1297810" y="10649"/>
                  </a:lnTo>
                  <a:lnTo>
                    <a:pt x="1297810" y="19688"/>
                  </a:lnTo>
                  <a:lnTo>
                    <a:pt x="1256948" y="19688"/>
                  </a:lnTo>
                  <a:lnTo>
                    <a:pt x="1256948" y="74914"/>
                  </a:lnTo>
                  <a:lnTo>
                    <a:pt x="1273788" y="74914"/>
                  </a:lnTo>
                  <a:cubicBezTo>
                    <a:pt x="1282125" y="74914"/>
                    <a:pt x="1289761" y="74378"/>
                    <a:pt x="1296695" y="73305"/>
                  </a:cubicBezTo>
                  <a:cubicBezTo>
                    <a:pt x="1303630" y="72231"/>
                    <a:pt x="1309284" y="71241"/>
                    <a:pt x="1313660" y="70333"/>
                  </a:cubicBezTo>
                  <a:lnTo>
                    <a:pt x="1313660" y="79430"/>
                  </a:lnTo>
                  <a:cubicBezTo>
                    <a:pt x="1311265" y="80099"/>
                    <a:pt x="1308459" y="80727"/>
                    <a:pt x="1305239" y="81313"/>
                  </a:cubicBezTo>
                  <a:cubicBezTo>
                    <a:pt x="1302020" y="81898"/>
                    <a:pt x="1298594" y="82421"/>
                    <a:pt x="1294962" y="82881"/>
                  </a:cubicBezTo>
                  <a:cubicBezTo>
                    <a:pt x="1291330" y="83340"/>
                    <a:pt x="1287574" y="83717"/>
                    <a:pt x="1283694" y="84010"/>
                  </a:cubicBezTo>
                  <a:cubicBezTo>
                    <a:pt x="1279814" y="84302"/>
                    <a:pt x="1276017" y="84449"/>
                    <a:pt x="1272302" y="84449"/>
                  </a:cubicBezTo>
                  <a:lnTo>
                    <a:pt x="1246051" y="84449"/>
                  </a:lnTo>
                  <a:close/>
                  <a:moveTo>
                    <a:pt x="956519" y="10525"/>
                  </a:moveTo>
                  <a:cubicBezTo>
                    <a:pt x="955364" y="27531"/>
                    <a:pt x="950596" y="42740"/>
                    <a:pt x="942218" y="56155"/>
                  </a:cubicBezTo>
                  <a:cubicBezTo>
                    <a:pt x="933839" y="69569"/>
                    <a:pt x="921271" y="80775"/>
                    <a:pt x="904513" y="89773"/>
                  </a:cubicBezTo>
                  <a:lnTo>
                    <a:pt x="897331" y="81972"/>
                  </a:lnTo>
                  <a:cubicBezTo>
                    <a:pt x="904596" y="78340"/>
                    <a:pt x="911014" y="74213"/>
                    <a:pt x="916586" y="69590"/>
                  </a:cubicBezTo>
                  <a:cubicBezTo>
                    <a:pt x="922158" y="64967"/>
                    <a:pt x="926884" y="59973"/>
                    <a:pt x="930764" y="54607"/>
                  </a:cubicBezTo>
                  <a:cubicBezTo>
                    <a:pt x="934644" y="49241"/>
                    <a:pt x="937760" y="43607"/>
                    <a:pt x="940113" y="37705"/>
                  </a:cubicBezTo>
                  <a:cubicBezTo>
                    <a:pt x="942465" y="31803"/>
                    <a:pt x="944054" y="25756"/>
                    <a:pt x="944880" y="19565"/>
                  </a:cubicBezTo>
                  <a:cubicBezTo>
                    <a:pt x="939844" y="19730"/>
                    <a:pt x="934850" y="19833"/>
                    <a:pt x="929897" y="19874"/>
                  </a:cubicBezTo>
                  <a:cubicBezTo>
                    <a:pt x="924944" y="19915"/>
                    <a:pt x="919991" y="19936"/>
                    <a:pt x="915038" y="19936"/>
                  </a:cubicBezTo>
                  <a:lnTo>
                    <a:pt x="901913" y="19936"/>
                  </a:lnTo>
                  <a:lnTo>
                    <a:pt x="901913" y="10773"/>
                  </a:lnTo>
                  <a:lnTo>
                    <a:pt x="921725" y="10773"/>
                  </a:lnTo>
                  <a:cubicBezTo>
                    <a:pt x="927503" y="10773"/>
                    <a:pt x="933282" y="10773"/>
                    <a:pt x="939060" y="10773"/>
                  </a:cubicBezTo>
                  <a:cubicBezTo>
                    <a:pt x="944839" y="10773"/>
                    <a:pt x="950658" y="10690"/>
                    <a:pt x="956519" y="10525"/>
                  </a:cubicBezTo>
                  <a:close/>
                  <a:moveTo>
                    <a:pt x="1674562" y="9039"/>
                  </a:moveTo>
                  <a:lnTo>
                    <a:pt x="1745390" y="9039"/>
                  </a:lnTo>
                  <a:lnTo>
                    <a:pt x="1745390" y="43463"/>
                  </a:lnTo>
                  <a:lnTo>
                    <a:pt x="1685335" y="43463"/>
                  </a:lnTo>
                  <a:lnTo>
                    <a:pt x="1685335" y="59808"/>
                  </a:lnTo>
                  <a:lnTo>
                    <a:pt x="1749104" y="59808"/>
                  </a:lnTo>
                  <a:lnTo>
                    <a:pt x="1749104" y="68847"/>
                  </a:lnTo>
                  <a:lnTo>
                    <a:pt x="1715548" y="68847"/>
                  </a:lnTo>
                  <a:lnTo>
                    <a:pt x="1715548" y="89030"/>
                  </a:lnTo>
                  <a:lnTo>
                    <a:pt x="1762601" y="89030"/>
                  </a:lnTo>
                  <a:lnTo>
                    <a:pt x="1762601" y="98070"/>
                  </a:lnTo>
                  <a:lnTo>
                    <a:pt x="1657350" y="98070"/>
                  </a:lnTo>
                  <a:lnTo>
                    <a:pt x="1657350" y="97203"/>
                  </a:lnTo>
                  <a:lnTo>
                    <a:pt x="1552575" y="97203"/>
                  </a:lnTo>
                  <a:lnTo>
                    <a:pt x="1552575" y="88164"/>
                  </a:lnTo>
                  <a:lnTo>
                    <a:pt x="1657826" y="88164"/>
                  </a:lnTo>
                  <a:lnTo>
                    <a:pt x="1657826" y="89030"/>
                  </a:lnTo>
                  <a:lnTo>
                    <a:pt x="1704404" y="89030"/>
                  </a:lnTo>
                  <a:lnTo>
                    <a:pt x="1704404" y="68847"/>
                  </a:lnTo>
                  <a:lnTo>
                    <a:pt x="1674686" y="68847"/>
                  </a:lnTo>
                  <a:lnTo>
                    <a:pt x="1674686" y="34671"/>
                  </a:lnTo>
                  <a:lnTo>
                    <a:pt x="1734741" y="34671"/>
                  </a:lnTo>
                  <a:lnTo>
                    <a:pt x="1734741" y="18326"/>
                  </a:lnTo>
                  <a:lnTo>
                    <a:pt x="1674562" y="18326"/>
                  </a:lnTo>
                  <a:close/>
                  <a:moveTo>
                    <a:pt x="157524" y="8668"/>
                  </a:moveTo>
                  <a:cubicBezTo>
                    <a:pt x="148444" y="8668"/>
                    <a:pt x="141840" y="9865"/>
                    <a:pt x="137712" y="12259"/>
                  </a:cubicBezTo>
                  <a:cubicBezTo>
                    <a:pt x="133585" y="14653"/>
                    <a:pt x="131521" y="17459"/>
                    <a:pt x="131521" y="20679"/>
                  </a:cubicBezTo>
                  <a:cubicBezTo>
                    <a:pt x="131521" y="23568"/>
                    <a:pt x="133585" y="26065"/>
                    <a:pt x="137712" y="28170"/>
                  </a:cubicBezTo>
                  <a:cubicBezTo>
                    <a:pt x="141840" y="30275"/>
                    <a:pt x="148444" y="31328"/>
                    <a:pt x="157524" y="31328"/>
                  </a:cubicBezTo>
                  <a:cubicBezTo>
                    <a:pt x="166522" y="31328"/>
                    <a:pt x="173085" y="30275"/>
                    <a:pt x="177213" y="28170"/>
                  </a:cubicBezTo>
                  <a:cubicBezTo>
                    <a:pt x="181340" y="26065"/>
                    <a:pt x="183404" y="23568"/>
                    <a:pt x="183404" y="20679"/>
                  </a:cubicBezTo>
                  <a:cubicBezTo>
                    <a:pt x="183404" y="17459"/>
                    <a:pt x="181340" y="14653"/>
                    <a:pt x="177213" y="12259"/>
                  </a:cubicBezTo>
                  <a:cubicBezTo>
                    <a:pt x="173085" y="9865"/>
                    <a:pt x="166522" y="8668"/>
                    <a:pt x="157524" y="8668"/>
                  </a:cubicBezTo>
                  <a:close/>
                  <a:moveTo>
                    <a:pt x="347448" y="7430"/>
                  </a:moveTo>
                  <a:cubicBezTo>
                    <a:pt x="351502" y="7430"/>
                    <a:pt x="355307" y="8298"/>
                    <a:pt x="358864" y="10034"/>
                  </a:cubicBezTo>
                  <a:cubicBezTo>
                    <a:pt x="362421" y="11770"/>
                    <a:pt x="365502" y="14333"/>
                    <a:pt x="368108" y="17723"/>
                  </a:cubicBezTo>
                  <a:cubicBezTo>
                    <a:pt x="370715" y="21112"/>
                    <a:pt x="372762" y="25329"/>
                    <a:pt x="374251" y="30372"/>
                  </a:cubicBezTo>
                  <a:cubicBezTo>
                    <a:pt x="375740" y="35415"/>
                    <a:pt x="376485" y="41244"/>
                    <a:pt x="376485" y="47859"/>
                  </a:cubicBezTo>
                  <a:cubicBezTo>
                    <a:pt x="376485" y="54473"/>
                    <a:pt x="375740" y="60322"/>
                    <a:pt x="374251" y="65407"/>
                  </a:cubicBezTo>
                  <a:cubicBezTo>
                    <a:pt x="372762" y="70491"/>
                    <a:pt x="370715" y="74729"/>
                    <a:pt x="368108" y="78118"/>
                  </a:cubicBezTo>
                  <a:cubicBezTo>
                    <a:pt x="365502" y="81508"/>
                    <a:pt x="362421" y="84071"/>
                    <a:pt x="358864" y="85807"/>
                  </a:cubicBezTo>
                  <a:cubicBezTo>
                    <a:pt x="355307" y="87543"/>
                    <a:pt x="351502" y="88411"/>
                    <a:pt x="347448" y="88411"/>
                  </a:cubicBezTo>
                  <a:cubicBezTo>
                    <a:pt x="343394" y="88411"/>
                    <a:pt x="339609" y="87543"/>
                    <a:pt x="336094" y="85807"/>
                  </a:cubicBezTo>
                  <a:cubicBezTo>
                    <a:pt x="332578" y="84071"/>
                    <a:pt x="329497" y="81508"/>
                    <a:pt x="326850" y="78118"/>
                  </a:cubicBezTo>
                  <a:cubicBezTo>
                    <a:pt x="324202" y="74729"/>
                    <a:pt x="322113" y="70491"/>
                    <a:pt x="320583" y="65407"/>
                  </a:cubicBezTo>
                  <a:cubicBezTo>
                    <a:pt x="319052" y="60322"/>
                    <a:pt x="318287" y="54473"/>
                    <a:pt x="318287" y="47859"/>
                  </a:cubicBezTo>
                  <a:cubicBezTo>
                    <a:pt x="318287" y="41244"/>
                    <a:pt x="319052" y="35415"/>
                    <a:pt x="320583" y="30372"/>
                  </a:cubicBezTo>
                  <a:cubicBezTo>
                    <a:pt x="322113" y="25329"/>
                    <a:pt x="324202" y="21112"/>
                    <a:pt x="326850" y="17723"/>
                  </a:cubicBezTo>
                  <a:cubicBezTo>
                    <a:pt x="329497" y="14333"/>
                    <a:pt x="332578" y="11770"/>
                    <a:pt x="336094" y="10034"/>
                  </a:cubicBezTo>
                  <a:cubicBezTo>
                    <a:pt x="339609" y="8298"/>
                    <a:pt x="343394" y="7430"/>
                    <a:pt x="347448" y="7430"/>
                  </a:cubicBezTo>
                  <a:close/>
                  <a:moveTo>
                    <a:pt x="1605201" y="6191"/>
                  </a:moveTo>
                  <a:cubicBezTo>
                    <a:pt x="1610897" y="6191"/>
                    <a:pt x="1616056" y="6976"/>
                    <a:pt x="1620679" y="8544"/>
                  </a:cubicBezTo>
                  <a:cubicBezTo>
                    <a:pt x="1625302" y="10113"/>
                    <a:pt x="1629243" y="12259"/>
                    <a:pt x="1632504" y="14983"/>
                  </a:cubicBezTo>
                  <a:cubicBezTo>
                    <a:pt x="1635765" y="17707"/>
                    <a:pt x="1638283" y="20968"/>
                    <a:pt x="1640057" y="24765"/>
                  </a:cubicBezTo>
                  <a:cubicBezTo>
                    <a:pt x="1641832" y="28562"/>
                    <a:pt x="1642720" y="32690"/>
                    <a:pt x="1642720" y="37148"/>
                  </a:cubicBezTo>
                  <a:cubicBezTo>
                    <a:pt x="1642720" y="41605"/>
                    <a:pt x="1641832" y="45712"/>
                    <a:pt x="1640057" y="49468"/>
                  </a:cubicBezTo>
                  <a:cubicBezTo>
                    <a:pt x="1638283" y="53224"/>
                    <a:pt x="1635765" y="56464"/>
                    <a:pt x="1632504" y="59188"/>
                  </a:cubicBezTo>
                  <a:cubicBezTo>
                    <a:pt x="1629243" y="61913"/>
                    <a:pt x="1625302" y="64038"/>
                    <a:pt x="1620679" y="65565"/>
                  </a:cubicBezTo>
                  <a:cubicBezTo>
                    <a:pt x="1616056" y="67093"/>
                    <a:pt x="1610897" y="67856"/>
                    <a:pt x="1605201" y="67856"/>
                  </a:cubicBezTo>
                  <a:cubicBezTo>
                    <a:pt x="1599505" y="67856"/>
                    <a:pt x="1594345" y="67093"/>
                    <a:pt x="1589722" y="65565"/>
                  </a:cubicBezTo>
                  <a:cubicBezTo>
                    <a:pt x="1585100" y="64038"/>
                    <a:pt x="1581158" y="61913"/>
                    <a:pt x="1577897" y="59188"/>
                  </a:cubicBezTo>
                  <a:cubicBezTo>
                    <a:pt x="1574636" y="56464"/>
                    <a:pt x="1572119" y="53224"/>
                    <a:pt x="1570344" y="49468"/>
                  </a:cubicBezTo>
                  <a:cubicBezTo>
                    <a:pt x="1568569" y="45712"/>
                    <a:pt x="1567682" y="41605"/>
                    <a:pt x="1567682" y="37148"/>
                  </a:cubicBezTo>
                  <a:cubicBezTo>
                    <a:pt x="1567682" y="32690"/>
                    <a:pt x="1568569" y="28562"/>
                    <a:pt x="1570344" y="24765"/>
                  </a:cubicBezTo>
                  <a:cubicBezTo>
                    <a:pt x="1572119" y="20968"/>
                    <a:pt x="1574636" y="17707"/>
                    <a:pt x="1577897" y="14983"/>
                  </a:cubicBezTo>
                  <a:cubicBezTo>
                    <a:pt x="1581158" y="12259"/>
                    <a:pt x="1585100" y="10113"/>
                    <a:pt x="1589722" y="8544"/>
                  </a:cubicBezTo>
                  <a:cubicBezTo>
                    <a:pt x="1594345" y="6976"/>
                    <a:pt x="1599505" y="6191"/>
                    <a:pt x="1605201" y="6191"/>
                  </a:cubicBezTo>
                  <a:close/>
                  <a:moveTo>
                    <a:pt x="270348" y="5944"/>
                  </a:moveTo>
                  <a:cubicBezTo>
                    <a:pt x="269935" y="11392"/>
                    <a:pt x="268676" y="16613"/>
                    <a:pt x="266571" y="21608"/>
                  </a:cubicBezTo>
                  <a:cubicBezTo>
                    <a:pt x="264466" y="26602"/>
                    <a:pt x="261722" y="31328"/>
                    <a:pt x="258337" y="35786"/>
                  </a:cubicBezTo>
                  <a:cubicBezTo>
                    <a:pt x="259988" y="37849"/>
                    <a:pt x="261866" y="39831"/>
                    <a:pt x="263971" y="41729"/>
                  </a:cubicBezTo>
                  <a:cubicBezTo>
                    <a:pt x="266076" y="43628"/>
                    <a:pt x="268264" y="45444"/>
                    <a:pt x="270534" y="47177"/>
                  </a:cubicBezTo>
                  <a:cubicBezTo>
                    <a:pt x="272804" y="48911"/>
                    <a:pt x="275136" y="50521"/>
                    <a:pt x="277530" y="52007"/>
                  </a:cubicBezTo>
                  <a:cubicBezTo>
                    <a:pt x="279924" y="53493"/>
                    <a:pt x="282194" y="54772"/>
                    <a:pt x="284340" y="55845"/>
                  </a:cubicBezTo>
                  <a:lnTo>
                    <a:pt x="277530" y="63770"/>
                  </a:lnTo>
                  <a:cubicBezTo>
                    <a:pt x="273072" y="61211"/>
                    <a:pt x="268635" y="58157"/>
                    <a:pt x="264219" y="54607"/>
                  </a:cubicBezTo>
                  <a:cubicBezTo>
                    <a:pt x="259802" y="51057"/>
                    <a:pt x="255778" y="47177"/>
                    <a:pt x="252146" y="42967"/>
                  </a:cubicBezTo>
                  <a:cubicBezTo>
                    <a:pt x="249422" y="45857"/>
                    <a:pt x="246553" y="48540"/>
                    <a:pt x="243540" y="51016"/>
                  </a:cubicBezTo>
                  <a:cubicBezTo>
                    <a:pt x="240527" y="53493"/>
                    <a:pt x="237472" y="55742"/>
                    <a:pt x="234377" y="57765"/>
                  </a:cubicBezTo>
                  <a:cubicBezTo>
                    <a:pt x="231281" y="59787"/>
                    <a:pt x="228206" y="61562"/>
                    <a:pt x="225152" y="63089"/>
                  </a:cubicBezTo>
                  <a:cubicBezTo>
                    <a:pt x="222097" y="64616"/>
                    <a:pt x="219208" y="65875"/>
                    <a:pt x="216484" y="66866"/>
                  </a:cubicBezTo>
                  <a:lnTo>
                    <a:pt x="209426" y="59065"/>
                  </a:lnTo>
                  <a:cubicBezTo>
                    <a:pt x="215122" y="57083"/>
                    <a:pt x="220550" y="54504"/>
                    <a:pt x="225709" y="51326"/>
                  </a:cubicBezTo>
                  <a:cubicBezTo>
                    <a:pt x="230868" y="48147"/>
                    <a:pt x="235553" y="44598"/>
                    <a:pt x="239763" y="40677"/>
                  </a:cubicBezTo>
                  <a:cubicBezTo>
                    <a:pt x="243973" y="36756"/>
                    <a:pt x="247544" y="32607"/>
                    <a:pt x="250474" y="28232"/>
                  </a:cubicBezTo>
                  <a:cubicBezTo>
                    <a:pt x="253405" y="23857"/>
                    <a:pt x="255489" y="19441"/>
                    <a:pt x="256727" y="14983"/>
                  </a:cubicBezTo>
                  <a:cubicBezTo>
                    <a:pt x="251857" y="15148"/>
                    <a:pt x="247275" y="15251"/>
                    <a:pt x="242983" y="15293"/>
                  </a:cubicBezTo>
                  <a:cubicBezTo>
                    <a:pt x="238690" y="15334"/>
                    <a:pt x="234191" y="15354"/>
                    <a:pt x="229486" y="15354"/>
                  </a:cubicBezTo>
                  <a:lnTo>
                    <a:pt x="217722" y="15354"/>
                  </a:lnTo>
                  <a:lnTo>
                    <a:pt x="217722" y="6191"/>
                  </a:lnTo>
                  <a:lnTo>
                    <a:pt x="237782" y="6191"/>
                  </a:lnTo>
                  <a:cubicBezTo>
                    <a:pt x="243313" y="6191"/>
                    <a:pt x="248637" y="6191"/>
                    <a:pt x="253755" y="6191"/>
                  </a:cubicBezTo>
                  <a:cubicBezTo>
                    <a:pt x="258874" y="6191"/>
                    <a:pt x="264404" y="6109"/>
                    <a:pt x="270348" y="5944"/>
                  </a:cubicBezTo>
                  <a:close/>
                  <a:moveTo>
                    <a:pt x="1481047" y="5820"/>
                  </a:moveTo>
                  <a:cubicBezTo>
                    <a:pt x="1485248" y="5820"/>
                    <a:pt x="1489161" y="6542"/>
                    <a:pt x="1492785" y="7987"/>
                  </a:cubicBezTo>
                  <a:cubicBezTo>
                    <a:pt x="1496410" y="9431"/>
                    <a:pt x="1499540" y="11433"/>
                    <a:pt x="1502177" y="13992"/>
                  </a:cubicBezTo>
                  <a:cubicBezTo>
                    <a:pt x="1504813" y="16551"/>
                    <a:pt x="1506873" y="19606"/>
                    <a:pt x="1508355" y="23155"/>
                  </a:cubicBezTo>
                  <a:cubicBezTo>
                    <a:pt x="1509838" y="26705"/>
                    <a:pt x="1510579" y="30544"/>
                    <a:pt x="1510579" y="34671"/>
                  </a:cubicBezTo>
                  <a:cubicBezTo>
                    <a:pt x="1510579" y="38716"/>
                    <a:pt x="1509838" y="42472"/>
                    <a:pt x="1508355" y="45939"/>
                  </a:cubicBezTo>
                  <a:cubicBezTo>
                    <a:pt x="1506873" y="49406"/>
                    <a:pt x="1504813" y="52399"/>
                    <a:pt x="1502177" y="54917"/>
                  </a:cubicBezTo>
                  <a:cubicBezTo>
                    <a:pt x="1499540" y="57434"/>
                    <a:pt x="1496410" y="59416"/>
                    <a:pt x="1492785" y="60860"/>
                  </a:cubicBezTo>
                  <a:cubicBezTo>
                    <a:pt x="1489161" y="62305"/>
                    <a:pt x="1485248" y="63027"/>
                    <a:pt x="1481047" y="63027"/>
                  </a:cubicBezTo>
                  <a:cubicBezTo>
                    <a:pt x="1476846" y="63027"/>
                    <a:pt x="1472974" y="62305"/>
                    <a:pt x="1469433" y="60860"/>
                  </a:cubicBezTo>
                  <a:cubicBezTo>
                    <a:pt x="1465891" y="59416"/>
                    <a:pt x="1462802" y="57434"/>
                    <a:pt x="1460165" y="54917"/>
                  </a:cubicBezTo>
                  <a:cubicBezTo>
                    <a:pt x="1457529" y="52399"/>
                    <a:pt x="1455469" y="49406"/>
                    <a:pt x="1453986" y="45939"/>
                  </a:cubicBezTo>
                  <a:cubicBezTo>
                    <a:pt x="1452504" y="42472"/>
                    <a:pt x="1451762" y="38716"/>
                    <a:pt x="1451762" y="34671"/>
                  </a:cubicBezTo>
                  <a:cubicBezTo>
                    <a:pt x="1451762" y="30544"/>
                    <a:pt x="1452504" y="26705"/>
                    <a:pt x="1453986" y="23155"/>
                  </a:cubicBezTo>
                  <a:cubicBezTo>
                    <a:pt x="1455469" y="19606"/>
                    <a:pt x="1457529" y="16551"/>
                    <a:pt x="1460165" y="13992"/>
                  </a:cubicBezTo>
                  <a:cubicBezTo>
                    <a:pt x="1462802" y="11433"/>
                    <a:pt x="1465891" y="9431"/>
                    <a:pt x="1469433" y="7987"/>
                  </a:cubicBezTo>
                  <a:cubicBezTo>
                    <a:pt x="1472974" y="6542"/>
                    <a:pt x="1476846" y="5820"/>
                    <a:pt x="1481047" y="5820"/>
                  </a:cubicBezTo>
                  <a:close/>
                  <a:moveTo>
                    <a:pt x="31328" y="3839"/>
                  </a:moveTo>
                  <a:lnTo>
                    <a:pt x="73923" y="3839"/>
                  </a:lnTo>
                  <a:lnTo>
                    <a:pt x="73923" y="12878"/>
                  </a:lnTo>
                  <a:lnTo>
                    <a:pt x="31328" y="12878"/>
                  </a:lnTo>
                  <a:close/>
                  <a:moveTo>
                    <a:pt x="688429" y="3715"/>
                  </a:moveTo>
                  <a:lnTo>
                    <a:pt x="699573" y="3715"/>
                  </a:lnTo>
                  <a:cubicBezTo>
                    <a:pt x="699656" y="11227"/>
                    <a:pt x="698830" y="18326"/>
                    <a:pt x="697097" y="25013"/>
                  </a:cubicBezTo>
                  <a:cubicBezTo>
                    <a:pt x="700894" y="32277"/>
                    <a:pt x="705269" y="38303"/>
                    <a:pt x="710222" y="43091"/>
                  </a:cubicBezTo>
                  <a:cubicBezTo>
                    <a:pt x="715175" y="47879"/>
                    <a:pt x="721119" y="52130"/>
                    <a:pt x="728053" y="55845"/>
                  </a:cubicBezTo>
                  <a:lnTo>
                    <a:pt x="721242" y="63522"/>
                  </a:lnTo>
                  <a:cubicBezTo>
                    <a:pt x="715216" y="60220"/>
                    <a:pt x="709809" y="56279"/>
                    <a:pt x="705021" y="51697"/>
                  </a:cubicBezTo>
                  <a:cubicBezTo>
                    <a:pt x="700233" y="47116"/>
                    <a:pt x="696230" y="42059"/>
                    <a:pt x="693010" y="36529"/>
                  </a:cubicBezTo>
                  <a:cubicBezTo>
                    <a:pt x="689956" y="43050"/>
                    <a:pt x="686035" y="48849"/>
                    <a:pt x="681247" y="53926"/>
                  </a:cubicBezTo>
                  <a:cubicBezTo>
                    <a:pt x="676459" y="59003"/>
                    <a:pt x="670928" y="63316"/>
                    <a:pt x="664654" y="66866"/>
                  </a:cubicBezTo>
                  <a:lnTo>
                    <a:pt x="657101" y="59931"/>
                  </a:lnTo>
                  <a:cubicBezTo>
                    <a:pt x="679307" y="47219"/>
                    <a:pt x="689750" y="28480"/>
                    <a:pt x="688429" y="3715"/>
                  </a:cubicBezTo>
                  <a:close/>
                  <a:moveTo>
                    <a:pt x="776116" y="1858"/>
                  </a:moveTo>
                  <a:lnTo>
                    <a:pt x="814378" y="1858"/>
                  </a:lnTo>
                  <a:lnTo>
                    <a:pt x="814378" y="10773"/>
                  </a:lnTo>
                  <a:lnTo>
                    <a:pt x="776116" y="10773"/>
                  </a:lnTo>
                  <a:close/>
                  <a:moveTo>
                    <a:pt x="569538" y="1115"/>
                  </a:moveTo>
                  <a:lnTo>
                    <a:pt x="603218" y="1115"/>
                  </a:lnTo>
                  <a:lnTo>
                    <a:pt x="603218" y="9782"/>
                  </a:lnTo>
                  <a:lnTo>
                    <a:pt x="569538" y="9782"/>
                  </a:lnTo>
                  <a:close/>
                  <a:moveTo>
                    <a:pt x="1531258" y="991"/>
                  </a:moveTo>
                  <a:lnTo>
                    <a:pt x="1541783" y="991"/>
                  </a:lnTo>
                  <a:lnTo>
                    <a:pt x="1541783" y="82715"/>
                  </a:lnTo>
                  <a:lnTo>
                    <a:pt x="1531258" y="82715"/>
                  </a:lnTo>
                  <a:close/>
                  <a:moveTo>
                    <a:pt x="1420539" y="991"/>
                  </a:moveTo>
                  <a:lnTo>
                    <a:pt x="1431188" y="991"/>
                  </a:lnTo>
                  <a:lnTo>
                    <a:pt x="1431188" y="44453"/>
                  </a:lnTo>
                  <a:lnTo>
                    <a:pt x="1450629" y="44453"/>
                  </a:lnTo>
                  <a:lnTo>
                    <a:pt x="1450629" y="53988"/>
                  </a:lnTo>
                  <a:lnTo>
                    <a:pt x="1431188" y="53988"/>
                  </a:lnTo>
                  <a:lnTo>
                    <a:pt x="1431188" y="114043"/>
                  </a:lnTo>
                  <a:lnTo>
                    <a:pt x="1420539" y="114043"/>
                  </a:lnTo>
                  <a:close/>
                  <a:moveTo>
                    <a:pt x="1321708" y="991"/>
                  </a:moveTo>
                  <a:lnTo>
                    <a:pt x="1332357" y="991"/>
                  </a:lnTo>
                  <a:lnTo>
                    <a:pt x="1332357" y="114043"/>
                  </a:lnTo>
                  <a:lnTo>
                    <a:pt x="1321708" y="114043"/>
                  </a:lnTo>
                  <a:close/>
                  <a:moveTo>
                    <a:pt x="1184272" y="991"/>
                  </a:moveTo>
                  <a:lnTo>
                    <a:pt x="1194549" y="991"/>
                  </a:lnTo>
                  <a:lnTo>
                    <a:pt x="1194549" y="45692"/>
                  </a:lnTo>
                  <a:lnTo>
                    <a:pt x="1212504" y="45692"/>
                  </a:lnTo>
                  <a:lnTo>
                    <a:pt x="1212504" y="54855"/>
                  </a:lnTo>
                  <a:lnTo>
                    <a:pt x="1194549" y="54855"/>
                  </a:lnTo>
                  <a:lnTo>
                    <a:pt x="1194549" y="114043"/>
                  </a:lnTo>
                  <a:lnTo>
                    <a:pt x="1184272" y="114043"/>
                  </a:lnTo>
                  <a:close/>
                  <a:moveTo>
                    <a:pt x="1086555" y="991"/>
                  </a:moveTo>
                  <a:lnTo>
                    <a:pt x="1097204" y="991"/>
                  </a:lnTo>
                  <a:lnTo>
                    <a:pt x="1097204" y="76648"/>
                  </a:lnTo>
                  <a:lnTo>
                    <a:pt x="1086555" y="76648"/>
                  </a:lnTo>
                  <a:close/>
                  <a:moveTo>
                    <a:pt x="978808" y="991"/>
                  </a:moveTo>
                  <a:lnTo>
                    <a:pt x="989457" y="991"/>
                  </a:lnTo>
                  <a:lnTo>
                    <a:pt x="989457" y="114043"/>
                  </a:lnTo>
                  <a:lnTo>
                    <a:pt x="978808" y="114043"/>
                  </a:lnTo>
                  <a:close/>
                  <a:moveTo>
                    <a:pt x="740683" y="991"/>
                  </a:moveTo>
                  <a:lnTo>
                    <a:pt x="751332" y="991"/>
                  </a:lnTo>
                  <a:lnTo>
                    <a:pt x="751332" y="82715"/>
                  </a:lnTo>
                  <a:lnTo>
                    <a:pt x="740683" y="82715"/>
                  </a:lnTo>
                  <a:close/>
                  <a:moveTo>
                    <a:pt x="397783" y="991"/>
                  </a:moveTo>
                  <a:lnTo>
                    <a:pt x="408432" y="991"/>
                  </a:lnTo>
                  <a:lnTo>
                    <a:pt x="408432" y="114043"/>
                  </a:lnTo>
                  <a:lnTo>
                    <a:pt x="397783" y="114043"/>
                  </a:lnTo>
                  <a:close/>
                  <a:moveTo>
                    <a:pt x="293008" y="991"/>
                  </a:moveTo>
                  <a:lnTo>
                    <a:pt x="303657" y="991"/>
                  </a:lnTo>
                  <a:lnTo>
                    <a:pt x="303657" y="67609"/>
                  </a:lnTo>
                  <a:lnTo>
                    <a:pt x="293008" y="67609"/>
                  </a:lnTo>
                  <a:lnTo>
                    <a:pt x="293008" y="37519"/>
                  </a:lnTo>
                  <a:lnTo>
                    <a:pt x="273815" y="37519"/>
                  </a:lnTo>
                  <a:lnTo>
                    <a:pt x="273815" y="28356"/>
                  </a:lnTo>
                  <a:lnTo>
                    <a:pt x="293008" y="28356"/>
                  </a:lnTo>
                  <a:close/>
                  <a:moveTo>
                    <a:pt x="840134" y="867"/>
                  </a:moveTo>
                  <a:lnTo>
                    <a:pt x="850782" y="867"/>
                  </a:lnTo>
                  <a:lnTo>
                    <a:pt x="850782" y="39624"/>
                  </a:lnTo>
                  <a:lnTo>
                    <a:pt x="868613" y="39624"/>
                  </a:lnTo>
                  <a:lnTo>
                    <a:pt x="868613" y="49159"/>
                  </a:lnTo>
                  <a:lnTo>
                    <a:pt x="850782" y="49159"/>
                  </a:lnTo>
                  <a:lnTo>
                    <a:pt x="850782" y="88287"/>
                  </a:lnTo>
                  <a:lnTo>
                    <a:pt x="840134" y="88287"/>
                  </a:lnTo>
                  <a:close/>
                  <a:moveTo>
                    <a:pt x="630584" y="867"/>
                  </a:moveTo>
                  <a:lnTo>
                    <a:pt x="641232" y="867"/>
                  </a:lnTo>
                  <a:lnTo>
                    <a:pt x="641232" y="28356"/>
                  </a:lnTo>
                  <a:lnTo>
                    <a:pt x="659063" y="28356"/>
                  </a:lnTo>
                  <a:lnTo>
                    <a:pt x="659063" y="37891"/>
                  </a:lnTo>
                  <a:lnTo>
                    <a:pt x="641232" y="37891"/>
                  </a:lnTo>
                  <a:lnTo>
                    <a:pt x="641232" y="66618"/>
                  </a:lnTo>
                  <a:lnTo>
                    <a:pt x="630584" y="66618"/>
                  </a:lnTo>
                  <a:close/>
                  <a:moveTo>
                    <a:pt x="1022042" y="248"/>
                  </a:moveTo>
                  <a:lnTo>
                    <a:pt x="1060552" y="248"/>
                  </a:lnTo>
                  <a:lnTo>
                    <a:pt x="1060552" y="8420"/>
                  </a:lnTo>
                  <a:lnTo>
                    <a:pt x="1022042" y="8420"/>
                  </a:lnTo>
                  <a:close/>
                  <a:moveTo>
                    <a:pt x="157524" y="0"/>
                  </a:moveTo>
                  <a:cubicBezTo>
                    <a:pt x="163716" y="0"/>
                    <a:pt x="169164" y="495"/>
                    <a:pt x="173869" y="1486"/>
                  </a:cubicBezTo>
                  <a:cubicBezTo>
                    <a:pt x="178575" y="2477"/>
                    <a:pt x="182496" y="3880"/>
                    <a:pt x="185633" y="5696"/>
                  </a:cubicBezTo>
                  <a:cubicBezTo>
                    <a:pt x="188770" y="7512"/>
                    <a:pt x="191122" y="9638"/>
                    <a:pt x="192691" y="12073"/>
                  </a:cubicBezTo>
                  <a:cubicBezTo>
                    <a:pt x="194259" y="14508"/>
                    <a:pt x="195043" y="17212"/>
                    <a:pt x="195043" y="20184"/>
                  </a:cubicBezTo>
                  <a:cubicBezTo>
                    <a:pt x="195043" y="26127"/>
                    <a:pt x="191927" y="30894"/>
                    <a:pt x="185695" y="34485"/>
                  </a:cubicBezTo>
                  <a:cubicBezTo>
                    <a:pt x="179462" y="38076"/>
                    <a:pt x="170072" y="39872"/>
                    <a:pt x="157524" y="39872"/>
                  </a:cubicBezTo>
                  <a:cubicBezTo>
                    <a:pt x="144977" y="39872"/>
                    <a:pt x="135587" y="38076"/>
                    <a:pt x="129354" y="34485"/>
                  </a:cubicBezTo>
                  <a:cubicBezTo>
                    <a:pt x="123122" y="30894"/>
                    <a:pt x="120005" y="26127"/>
                    <a:pt x="120005" y="20184"/>
                  </a:cubicBezTo>
                  <a:cubicBezTo>
                    <a:pt x="120005" y="17294"/>
                    <a:pt x="120790" y="14611"/>
                    <a:pt x="122358" y="12135"/>
                  </a:cubicBezTo>
                  <a:cubicBezTo>
                    <a:pt x="123927" y="9659"/>
                    <a:pt x="126279" y="7533"/>
                    <a:pt x="129416" y="5758"/>
                  </a:cubicBezTo>
                  <a:cubicBezTo>
                    <a:pt x="132553" y="3983"/>
                    <a:pt x="136474" y="2580"/>
                    <a:pt x="141179" y="1548"/>
                  </a:cubicBezTo>
                  <a:cubicBezTo>
                    <a:pt x="145885" y="516"/>
                    <a:pt x="151333" y="0"/>
                    <a:pt x="157524" y="0"/>
                  </a:cubicBezTo>
                  <a:close/>
                </a:path>
              </a:pathLst>
            </a:custGeom>
            <a:solidFill>
              <a:schemeClr val="bg1">
                <a:lumMod val="6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scene3d>
                <a:camera prst="orthographicFront"/>
                <a:lightRig rig="threePt" dir="t"/>
              </a:scene3d>
              <a:sp3d/>
            </a:bodyPr>
            <a:lstStyle>
              <a:defPPr>
                <a:defRPr lang="ko-KR"/>
              </a:defPPr>
              <a:lvl1pPr latinLnBrk="0">
                <a:lnSpc>
                  <a:spcPct val="120000"/>
                </a:lnSpc>
                <a:defRPr sz="900" b="0" spc="-50">
                  <a:solidFill>
                    <a:schemeClr val="tx1">
                      <a:lumMod val="75000"/>
                      <a:lumOff val="25000"/>
                    </a:schemeClr>
                  </a:solidFill>
                  <a:latin typeface="나눔고딕" panose="020D0604000000000000" pitchFamily="50" charset="-127"/>
                  <a:ea typeface="나눔고딕" panose="020D0604000000000000" pitchFamily="50" charset="-127"/>
                </a:defRPr>
              </a:lvl1pPr>
            </a:lstStyle>
            <a:p>
              <a:pPr algn="ctr"/>
              <a:endParaRPr lang="en-US" altLang="ko-KR" sz="1000" dirty="0">
                <a:solidFill>
                  <a:schemeClr val="bg1">
                    <a:lumMod val="65000"/>
                  </a:schemeClr>
                </a:solidFill>
                <a:latin typeface="나눔바른고딕" panose="020B0603020101020101" pitchFamily="50" charset="-127"/>
                <a:ea typeface="나눔바른고딕" panose="020B0603020101020101" pitchFamily="50" charset="-127"/>
              </a:endParaRPr>
            </a:p>
          </p:txBody>
        </p:sp>
        <p:sp>
          <p:nvSpPr>
            <p:cNvPr id="78" name="TextBox 77"/>
            <p:cNvSpPr txBox="1"/>
            <p:nvPr/>
          </p:nvSpPr>
          <p:spPr>
            <a:xfrm>
              <a:off x="3038721" y="4304325"/>
              <a:ext cx="1233040" cy="485642"/>
            </a:xfrm>
            <a:custGeom>
              <a:avLst/>
              <a:gdLst/>
              <a:ahLst/>
              <a:cxnLst/>
              <a:rect l="l" t="t" r="r" b="b"/>
              <a:pathLst>
                <a:path w="1233040" h="485642">
                  <a:moveTo>
                    <a:pt x="736797" y="462734"/>
                  </a:moveTo>
                  <a:lnTo>
                    <a:pt x="736797" y="474250"/>
                  </a:lnTo>
                  <a:lnTo>
                    <a:pt x="785584" y="474250"/>
                  </a:lnTo>
                  <a:lnTo>
                    <a:pt x="785584" y="462734"/>
                  </a:lnTo>
                  <a:close/>
                  <a:moveTo>
                    <a:pt x="1063724" y="457905"/>
                  </a:moveTo>
                  <a:cubicBezTo>
                    <a:pt x="1066200" y="457905"/>
                    <a:pt x="1068223" y="458689"/>
                    <a:pt x="1069791" y="460257"/>
                  </a:cubicBezTo>
                  <a:cubicBezTo>
                    <a:pt x="1071360" y="461826"/>
                    <a:pt x="1072144" y="463807"/>
                    <a:pt x="1072144" y="466201"/>
                  </a:cubicBezTo>
                  <a:cubicBezTo>
                    <a:pt x="1072144" y="468595"/>
                    <a:pt x="1071360" y="470576"/>
                    <a:pt x="1069791" y="472145"/>
                  </a:cubicBezTo>
                  <a:cubicBezTo>
                    <a:pt x="1068223" y="473713"/>
                    <a:pt x="1066200" y="474497"/>
                    <a:pt x="1063724" y="474497"/>
                  </a:cubicBezTo>
                  <a:cubicBezTo>
                    <a:pt x="1061247" y="474497"/>
                    <a:pt x="1059225" y="473713"/>
                    <a:pt x="1057657" y="472145"/>
                  </a:cubicBezTo>
                  <a:cubicBezTo>
                    <a:pt x="1056088" y="470576"/>
                    <a:pt x="1055304" y="468595"/>
                    <a:pt x="1055304" y="466201"/>
                  </a:cubicBezTo>
                  <a:cubicBezTo>
                    <a:pt x="1055304" y="463807"/>
                    <a:pt x="1056088" y="461826"/>
                    <a:pt x="1057657" y="460257"/>
                  </a:cubicBezTo>
                  <a:cubicBezTo>
                    <a:pt x="1059225" y="458689"/>
                    <a:pt x="1061247" y="457905"/>
                    <a:pt x="1063724" y="457905"/>
                  </a:cubicBezTo>
                  <a:close/>
                  <a:moveTo>
                    <a:pt x="313021" y="450723"/>
                  </a:moveTo>
                  <a:cubicBezTo>
                    <a:pt x="304270" y="450723"/>
                    <a:pt x="297811" y="451961"/>
                    <a:pt x="293642" y="454438"/>
                  </a:cubicBezTo>
                  <a:cubicBezTo>
                    <a:pt x="289473" y="456914"/>
                    <a:pt x="287389" y="459969"/>
                    <a:pt x="287389" y="463601"/>
                  </a:cubicBezTo>
                  <a:cubicBezTo>
                    <a:pt x="287389" y="467233"/>
                    <a:pt x="289473" y="470287"/>
                    <a:pt x="293642" y="472764"/>
                  </a:cubicBezTo>
                  <a:cubicBezTo>
                    <a:pt x="297811" y="475240"/>
                    <a:pt x="304270" y="476479"/>
                    <a:pt x="313021" y="476479"/>
                  </a:cubicBezTo>
                  <a:cubicBezTo>
                    <a:pt x="321853" y="476479"/>
                    <a:pt x="328313" y="475240"/>
                    <a:pt x="332399" y="472764"/>
                  </a:cubicBezTo>
                  <a:cubicBezTo>
                    <a:pt x="336485" y="470287"/>
                    <a:pt x="338528" y="467233"/>
                    <a:pt x="338528" y="463601"/>
                  </a:cubicBezTo>
                  <a:cubicBezTo>
                    <a:pt x="338528" y="461785"/>
                    <a:pt x="338033" y="460092"/>
                    <a:pt x="337043" y="458524"/>
                  </a:cubicBezTo>
                  <a:cubicBezTo>
                    <a:pt x="336052" y="456955"/>
                    <a:pt x="334504" y="455593"/>
                    <a:pt x="332399" y="454438"/>
                  </a:cubicBezTo>
                  <a:cubicBezTo>
                    <a:pt x="330294" y="453282"/>
                    <a:pt x="327653" y="452374"/>
                    <a:pt x="324474" y="451713"/>
                  </a:cubicBezTo>
                  <a:cubicBezTo>
                    <a:pt x="321296" y="451053"/>
                    <a:pt x="317478" y="450723"/>
                    <a:pt x="313021" y="450723"/>
                  </a:cubicBezTo>
                  <a:close/>
                  <a:moveTo>
                    <a:pt x="654558" y="449608"/>
                  </a:moveTo>
                  <a:cubicBezTo>
                    <a:pt x="649440" y="449608"/>
                    <a:pt x="645168" y="450001"/>
                    <a:pt x="641743" y="450785"/>
                  </a:cubicBezTo>
                  <a:cubicBezTo>
                    <a:pt x="638317" y="451569"/>
                    <a:pt x="635551" y="452580"/>
                    <a:pt x="633446" y="453819"/>
                  </a:cubicBezTo>
                  <a:cubicBezTo>
                    <a:pt x="631341" y="455057"/>
                    <a:pt x="629855" y="456481"/>
                    <a:pt x="628989" y="458090"/>
                  </a:cubicBezTo>
                  <a:cubicBezTo>
                    <a:pt x="628122" y="459700"/>
                    <a:pt x="627688" y="461331"/>
                    <a:pt x="627688" y="462982"/>
                  </a:cubicBezTo>
                  <a:cubicBezTo>
                    <a:pt x="627688" y="464550"/>
                    <a:pt x="628122" y="466139"/>
                    <a:pt x="628989" y="467749"/>
                  </a:cubicBezTo>
                  <a:cubicBezTo>
                    <a:pt x="629855" y="469359"/>
                    <a:pt x="631341" y="470803"/>
                    <a:pt x="633446" y="472083"/>
                  </a:cubicBezTo>
                  <a:cubicBezTo>
                    <a:pt x="635551" y="473362"/>
                    <a:pt x="638317" y="474415"/>
                    <a:pt x="641743" y="475240"/>
                  </a:cubicBezTo>
                  <a:cubicBezTo>
                    <a:pt x="645168" y="476066"/>
                    <a:pt x="649440" y="476479"/>
                    <a:pt x="654558" y="476479"/>
                  </a:cubicBezTo>
                  <a:cubicBezTo>
                    <a:pt x="659594" y="476479"/>
                    <a:pt x="663825" y="476066"/>
                    <a:pt x="667251" y="475240"/>
                  </a:cubicBezTo>
                  <a:cubicBezTo>
                    <a:pt x="670676" y="474415"/>
                    <a:pt x="673442" y="473362"/>
                    <a:pt x="675547" y="472083"/>
                  </a:cubicBezTo>
                  <a:cubicBezTo>
                    <a:pt x="677652" y="470803"/>
                    <a:pt x="679138" y="469359"/>
                    <a:pt x="680004" y="467749"/>
                  </a:cubicBezTo>
                  <a:cubicBezTo>
                    <a:pt x="680871" y="466139"/>
                    <a:pt x="681305" y="464550"/>
                    <a:pt x="681305" y="462982"/>
                  </a:cubicBezTo>
                  <a:cubicBezTo>
                    <a:pt x="681305" y="461331"/>
                    <a:pt x="680871" y="459700"/>
                    <a:pt x="680004" y="458090"/>
                  </a:cubicBezTo>
                  <a:cubicBezTo>
                    <a:pt x="679138" y="456481"/>
                    <a:pt x="677652" y="455057"/>
                    <a:pt x="675547" y="453819"/>
                  </a:cubicBezTo>
                  <a:cubicBezTo>
                    <a:pt x="673442" y="452580"/>
                    <a:pt x="670676" y="451569"/>
                    <a:pt x="667251" y="450785"/>
                  </a:cubicBezTo>
                  <a:cubicBezTo>
                    <a:pt x="663825" y="450001"/>
                    <a:pt x="659594" y="449608"/>
                    <a:pt x="654558" y="449608"/>
                  </a:cubicBezTo>
                  <a:close/>
                  <a:moveTo>
                    <a:pt x="212827" y="447503"/>
                  </a:moveTo>
                  <a:cubicBezTo>
                    <a:pt x="208452" y="447503"/>
                    <a:pt x="204655" y="447896"/>
                    <a:pt x="201435" y="448680"/>
                  </a:cubicBezTo>
                  <a:cubicBezTo>
                    <a:pt x="198216" y="449464"/>
                    <a:pt x="195553" y="450537"/>
                    <a:pt x="193448" y="451899"/>
                  </a:cubicBezTo>
                  <a:cubicBezTo>
                    <a:pt x="191343" y="453261"/>
                    <a:pt x="189775" y="454809"/>
                    <a:pt x="188743" y="456543"/>
                  </a:cubicBezTo>
                  <a:cubicBezTo>
                    <a:pt x="187711" y="458276"/>
                    <a:pt x="187195" y="460092"/>
                    <a:pt x="187195" y="461991"/>
                  </a:cubicBezTo>
                  <a:cubicBezTo>
                    <a:pt x="187195" y="463890"/>
                    <a:pt x="187711" y="465726"/>
                    <a:pt x="188743" y="467501"/>
                  </a:cubicBezTo>
                  <a:cubicBezTo>
                    <a:pt x="189775" y="469276"/>
                    <a:pt x="191343" y="470824"/>
                    <a:pt x="193448" y="472145"/>
                  </a:cubicBezTo>
                  <a:cubicBezTo>
                    <a:pt x="195553" y="473465"/>
                    <a:pt x="198216" y="474518"/>
                    <a:pt x="201435" y="475302"/>
                  </a:cubicBezTo>
                  <a:cubicBezTo>
                    <a:pt x="204655" y="476086"/>
                    <a:pt x="208452" y="476479"/>
                    <a:pt x="212827" y="476479"/>
                  </a:cubicBezTo>
                  <a:cubicBezTo>
                    <a:pt x="217285" y="476479"/>
                    <a:pt x="221103" y="476086"/>
                    <a:pt x="224281" y="475302"/>
                  </a:cubicBezTo>
                  <a:cubicBezTo>
                    <a:pt x="227459" y="474518"/>
                    <a:pt x="230101" y="473465"/>
                    <a:pt x="232206" y="472145"/>
                  </a:cubicBezTo>
                  <a:cubicBezTo>
                    <a:pt x="234311" y="470824"/>
                    <a:pt x="235859" y="469276"/>
                    <a:pt x="236849" y="467501"/>
                  </a:cubicBezTo>
                  <a:cubicBezTo>
                    <a:pt x="237840" y="465726"/>
                    <a:pt x="238335" y="463890"/>
                    <a:pt x="238335" y="461991"/>
                  </a:cubicBezTo>
                  <a:cubicBezTo>
                    <a:pt x="238335" y="460092"/>
                    <a:pt x="237840" y="458276"/>
                    <a:pt x="236849" y="456543"/>
                  </a:cubicBezTo>
                  <a:cubicBezTo>
                    <a:pt x="235859" y="454809"/>
                    <a:pt x="234311" y="453261"/>
                    <a:pt x="232206" y="451899"/>
                  </a:cubicBezTo>
                  <a:cubicBezTo>
                    <a:pt x="230101" y="450537"/>
                    <a:pt x="227459" y="449464"/>
                    <a:pt x="224281" y="448680"/>
                  </a:cubicBezTo>
                  <a:cubicBezTo>
                    <a:pt x="221103" y="447896"/>
                    <a:pt x="217285" y="447503"/>
                    <a:pt x="212827" y="447503"/>
                  </a:cubicBezTo>
                  <a:close/>
                  <a:moveTo>
                    <a:pt x="785584" y="442798"/>
                  </a:moveTo>
                  <a:lnTo>
                    <a:pt x="796109" y="442798"/>
                  </a:lnTo>
                  <a:lnTo>
                    <a:pt x="796109" y="482917"/>
                  </a:lnTo>
                  <a:lnTo>
                    <a:pt x="726272" y="482917"/>
                  </a:lnTo>
                  <a:lnTo>
                    <a:pt x="726272" y="443665"/>
                  </a:lnTo>
                  <a:lnTo>
                    <a:pt x="736921" y="443665"/>
                  </a:lnTo>
                  <a:lnTo>
                    <a:pt x="736921" y="454190"/>
                  </a:lnTo>
                  <a:lnTo>
                    <a:pt x="785584" y="454190"/>
                  </a:lnTo>
                  <a:close/>
                  <a:moveTo>
                    <a:pt x="313082" y="441560"/>
                  </a:moveTo>
                  <a:cubicBezTo>
                    <a:pt x="325279" y="441560"/>
                    <a:pt x="334427" y="443582"/>
                    <a:pt x="340525" y="447627"/>
                  </a:cubicBezTo>
                  <a:cubicBezTo>
                    <a:pt x="346624" y="451672"/>
                    <a:pt x="349673" y="456914"/>
                    <a:pt x="349673" y="463353"/>
                  </a:cubicBezTo>
                  <a:cubicBezTo>
                    <a:pt x="349673" y="466572"/>
                    <a:pt x="348910" y="469544"/>
                    <a:pt x="347386" y="472268"/>
                  </a:cubicBezTo>
                  <a:cubicBezTo>
                    <a:pt x="345861" y="474993"/>
                    <a:pt x="343554" y="477345"/>
                    <a:pt x="340463" y="479326"/>
                  </a:cubicBezTo>
                  <a:cubicBezTo>
                    <a:pt x="337373" y="481308"/>
                    <a:pt x="333541" y="482855"/>
                    <a:pt x="328967" y="483970"/>
                  </a:cubicBezTo>
                  <a:cubicBezTo>
                    <a:pt x="324393" y="485084"/>
                    <a:pt x="319098" y="485642"/>
                    <a:pt x="313082" y="485642"/>
                  </a:cubicBezTo>
                  <a:cubicBezTo>
                    <a:pt x="306984" y="485642"/>
                    <a:pt x="301669" y="485084"/>
                    <a:pt x="297136" y="483970"/>
                  </a:cubicBezTo>
                  <a:cubicBezTo>
                    <a:pt x="292604" y="482855"/>
                    <a:pt x="288792" y="481308"/>
                    <a:pt x="285702" y="479326"/>
                  </a:cubicBezTo>
                  <a:cubicBezTo>
                    <a:pt x="282611" y="477345"/>
                    <a:pt x="280304" y="474993"/>
                    <a:pt x="278779" y="472268"/>
                  </a:cubicBezTo>
                  <a:cubicBezTo>
                    <a:pt x="277254" y="469544"/>
                    <a:pt x="276492" y="466572"/>
                    <a:pt x="276492" y="463353"/>
                  </a:cubicBezTo>
                  <a:cubicBezTo>
                    <a:pt x="276492" y="456914"/>
                    <a:pt x="279541" y="451672"/>
                    <a:pt x="285640" y="447627"/>
                  </a:cubicBezTo>
                  <a:cubicBezTo>
                    <a:pt x="291738" y="443582"/>
                    <a:pt x="300886" y="441560"/>
                    <a:pt x="313082" y="441560"/>
                  </a:cubicBezTo>
                  <a:close/>
                  <a:moveTo>
                    <a:pt x="654558" y="440693"/>
                  </a:moveTo>
                  <a:cubicBezTo>
                    <a:pt x="660832" y="440693"/>
                    <a:pt x="666363" y="441250"/>
                    <a:pt x="671151" y="442365"/>
                  </a:cubicBezTo>
                  <a:cubicBezTo>
                    <a:pt x="675939" y="443479"/>
                    <a:pt x="679943" y="445027"/>
                    <a:pt x="683162" y="447008"/>
                  </a:cubicBezTo>
                  <a:cubicBezTo>
                    <a:pt x="686382" y="448989"/>
                    <a:pt x="688796" y="451342"/>
                    <a:pt x="690406" y="454066"/>
                  </a:cubicBezTo>
                  <a:cubicBezTo>
                    <a:pt x="692016" y="456790"/>
                    <a:pt x="692820" y="459762"/>
                    <a:pt x="692820" y="462982"/>
                  </a:cubicBezTo>
                  <a:cubicBezTo>
                    <a:pt x="692820" y="466118"/>
                    <a:pt x="692016" y="469070"/>
                    <a:pt x="690406" y="471835"/>
                  </a:cubicBezTo>
                  <a:cubicBezTo>
                    <a:pt x="688796" y="474600"/>
                    <a:pt x="686382" y="477015"/>
                    <a:pt x="683162" y="479079"/>
                  </a:cubicBezTo>
                  <a:cubicBezTo>
                    <a:pt x="679943" y="481143"/>
                    <a:pt x="675939" y="482752"/>
                    <a:pt x="671151" y="483908"/>
                  </a:cubicBezTo>
                  <a:cubicBezTo>
                    <a:pt x="666363" y="485064"/>
                    <a:pt x="660832" y="485642"/>
                    <a:pt x="654558" y="485642"/>
                  </a:cubicBezTo>
                  <a:cubicBezTo>
                    <a:pt x="648202" y="485642"/>
                    <a:pt x="642630" y="485064"/>
                    <a:pt x="637842" y="483908"/>
                  </a:cubicBezTo>
                  <a:cubicBezTo>
                    <a:pt x="633054" y="482752"/>
                    <a:pt x="629051" y="481143"/>
                    <a:pt x="625831" y="479079"/>
                  </a:cubicBezTo>
                  <a:cubicBezTo>
                    <a:pt x="622612" y="477015"/>
                    <a:pt x="620176" y="474600"/>
                    <a:pt x="618525" y="471835"/>
                  </a:cubicBezTo>
                  <a:cubicBezTo>
                    <a:pt x="616874" y="469070"/>
                    <a:pt x="616049" y="466118"/>
                    <a:pt x="616049" y="462982"/>
                  </a:cubicBezTo>
                  <a:cubicBezTo>
                    <a:pt x="616049" y="459762"/>
                    <a:pt x="616874" y="456790"/>
                    <a:pt x="618525" y="454066"/>
                  </a:cubicBezTo>
                  <a:cubicBezTo>
                    <a:pt x="620176" y="451342"/>
                    <a:pt x="622612" y="448989"/>
                    <a:pt x="625831" y="447008"/>
                  </a:cubicBezTo>
                  <a:cubicBezTo>
                    <a:pt x="629051" y="445027"/>
                    <a:pt x="633054" y="443479"/>
                    <a:pt x="637842" y="442365"/>
                  </a:cubicBezTo>
                  <a:cubicBezTo>
                    <a:pt x="642630" y="441250"/>
                    <a:pt x="648202" y="440693"/>
                    <a:pt x="654558" y="440693"/>
                  </a:cubicBezTo>
                  <a:close/>
                  <a:moveTo>
                    <a:pt x="212889" y="438464"/>
                  </a:moveTo>
                  <a:cubicBezTo>
                    <a:pt x="218905" y="438464"/>
                    <a:pt x="224200" y="439063"/>
                    <a:pt x="228773" y="440260"/>
                  </a:cubicBezTo>
                  <a:cubicBezTo>
                    <a:pt x="233347" y="441457"/>
                    <a:pt x="237179" y="443108"/>
                    <a:pt x="240270" y="445213"/>
                  </a:cubicBezTo>
                  <a:cubicBezTo>
                    <a:pt x="243360" y="447318"/>
                    <a:pt x="245668" y="449815"/>
                    <a:pt x="247192" y="452704"/>
                  </a:cubicBezTo>
                  <a:cubicBezTo>
                    <a:pt x="248717" y="455593"/>
                    <a:pt x="249479" y="458730"/>
                    <a:pt x="249479" y="462115"/>
                  </a:cubicBezTo>
                  <a:cubicBezTo>
                    <a:pt x="249479" y="465499"/>
                    <a:pt x="248717" y="468616"/>
                    <a:pt x="247192" y="471464"/>
                  </a:cubicBezTo>
                  <a:cubicBezTo>
                    <a:pt x="245668" y="474312"/>
                    <a:pt x="243360" y="476788"/>
                    <a:pt x="240270" y="478893"/>
                  </a:cubicBezTo>
                  <a:cubicBezTo>
                    <a:pt x="237179" y="480998"/>
                    <a:pt x="233347" y="482649"/>
                    <a:pt x="228773" y="483846"/>
                  </a:cubicBezTo>
                  <a:cubicBezTo>
                    <a:pt x="224200" y="485043"/>
                    <a:pt x="218905" y="485642"/>
                    <a:pt x="212889" y="485642"/>
                  </a:cubicBezTo>
                  <a:cubicBezTo>
                    <a:pt x="206791" y="485642"/>
                    <a:pt x="201475" y="485043"/>
                    <a:pt x="196943" y="483846"/>
                  </a:cubicBezTo>
                  <a:cubicBezTo>
                    <a:pt x="192410" y="482649"/>
                    <a:pt x="188599" y="480998"/>
                    <a:pt x="185508" y="478893"/>
                  </a:cubicBezTo>
                  <a:cubicBezTo>
                    <a:pt x="182418" y="476788"/>
                    <a:pt x="180110" y="474291"/>
                    <a:pt x="178586" y="471402"/>
                  </a:cubicBezTo>
                  <a:cubicBezTo>
                    <a:pt x="177061" y="468512"/>
                    <a:pt x="176299" y="465376"/>
                    <a:pt x="176299" y="461991"/>
                  </a:cubicBezTo>
                  <a:cubicBezTo>
                    <a:pt x="176299" y="458606"/>
                    <a:pt x="177061" y="455490"/>
                    <a:pt x="178586" y="452642"/>
                  </a:cubicBezTo>
                  <a:cubicBezTo>
                    <a:pt x="180110" y="449794"/>
                    <a:pt x="182418" y="447318"/>
                    <a:pt x="185508" y="445213"/>
                  </a:cubicBezTo>
                  <a:cubicBezTo>
                    <a:pt x="188599" y="443108"/>
                    <a:pt x="192410" y="441457"/>
                    <a:pt x="196943" y="440260"/>
                  </a:cubicBezTo>
                  <a:cubicBezTo>
                    <a:pt x="201475" y="439063"/>
                    <a:pt x="206791" y="438464"/>
                    <a:pt x="212889" y="438464"/>
                  </a:cubicBezTo>
                  <a:close/>
                  <a:moveTo>
                    <a:pt x="380524" y="437350"/>
                  </a:moveTo>
                  <a:lnTo>
                    <a:pt x="453581" y="437350"/>
                  </a:lnTo>
                  <a:lnTo>
                    <a:pt x="453581" y="465087"/>
                  </a:lnTo>
                  <a:lnTo>
                    <a:pt x="391049" y="465087"/>
                  </a:lnTo>
                  <a:lnTo>
                    <a:pt x="391049" y="475859"/>
                  </a:lnTo>
                  <a:lnTo>
                    <a:pt x="456553" y="475859"/>
                  </a:lnTo>
                  <a:lnTo>
                    <a:pt x="456553" y="484651"/>
                  </a:lnTo>
                  <a:lnTo>
                    <a:pt x="380524" y="484651"/>
                  </a:lnTo>
                  <a:lnTo>
                    <a:pt x="380524" y="456666"/>
                  </a:lnTo>
                  <a:lnTo>
                    <a:pt x="443056" y="456666"/>
                  </a:lnTo>
                  <a:lnTo>
                    <a:pt x="443056" y="446141"/>
                  </a:lnTo>
                  <a:lnTo>
                    <a:pt x="380524" y="446141"/>
                  </a:lnTo>
                  <a:close/>
                  <a:moveTo>
                    <a:pt x="363189" y="418776"/>
                  </a:moveTo>
                  <a:lnTo>
                    <a:pt x="470916" y="418776"/>
                  </a:lnTo>
                  <a:lnTo>
                    <a:pt x="470916" y="427568"/>
                  </a:lnTo>
                  <a:lnTo>
                    <a:pt x="363189" y="427568"/>
                  </a:lnTo>
                  <a:close/>
                  <a:moveTo>
                    <a:pt x="740388" y="407879"/>
                  </a:moveTo>
                  <a:cubicBezTo>
                    <a:pt x="737356" y="407879"/>
                    <a:pt x="734795" y="408168"/>
                    <a:pt x="732705" y="408746"/>
                  </a:cubicBezTo>
                  <a:cubicBezTo>
                    <a:pt x="730616" y="409324"/>
                    <a:pt x="728895" y="410088"/>
                    <a:pt x="727543" y="411037"/>
                  </a:cubicBezTo>
                  <a:cubicBezTo>
                    <a:pt x="726192" y="411986"/>
                    <a:pt x="725208" y="413080"/>
                    <a:pt x="724594" y="414318"/>
                  </a:cubicBezTo>
                  <a:cubicBezTo>
                    <a:pt x="723979" y="415557"/>
                    <a:pt x="723672" y="416795"/>
                    <a:pt x="723672" y="418033"/>
                  </a:cubicBezTo>
                  <a:cubicBezTo>
                    <a:pt x="723672" y="420675"/>
                    <a:pt x="724962" y="423007"/>
                    <a:pt x="727543" y="425029"/>
                  </a:cubicBezTo>
                  <a:cubicBezTo>
                    <a:pt x="730124" y="427052"/>
                    <a:pt x="734406" y="428063"/>
                    <a:pt x="740388" y="428063"/>
                  </a:cubicBezTo>
                  <a:cubicBezTo>
                    <a:pt x="743421" y="428063"/>
                    <a:pt x="745982" y="427795"/>
                    <a:pt x="748071" y="427258"/>
                  </a:cubicBezTo>
                  <a:cubicBezTo>
                    <a:pt x="750161" y="426721"/>
                    <a:pt x="751881" y="425979"/>
                    <a:pt x="753233" y="425029"/>
                  </a:cubicBezTo>
                  <a:cubicBezTo>
                    <a:pt x="754585" y="424080"/>
                    <a:pt x="755568" y="423007"/>
                    <a:pt x="756183" y="421810"/>
                  </a:cubicBezTo>
                  <a:cubicBezTo>
                    <a:pt x="756797" y="420613"/>
                    <a:pt x="757105" y="419354"/>
                    <a:pt x="757105" y="418033"/>
                  </a:cubicBezTo>
                  <a:cubicBezTo>
                    <a:pt x="757105" y="416795"/>
                    <a:pt x="756797" y="415557"/>
                    <a:pt x="756183" y="414318"/>
                  </a:cubicBezTo>
                  <a:cubicBezTo>
                    <a:pt x="755568" y="413080"/>
                    <a:pt x="754605" y="411986"/>
                    <a:pt x="753294" y="411037"/>
                  </a:cubicBezTo>
                  <a:cubicBezTo>
                    <a:pt x="751983" y="410088"/>
                    <a:pt x="750262" y="409324"/>
                    <a:pt x="748132" y="408746"/>
                  </a:cubicBezTo>
                  <a:cubicBezTo>
                    <a:pt x="746002" y="408168"/>
                    <a:pt x="743421" y="407879"/>
                    <a:pt x="740388" y="407879"/>
                  </a:cubicBezTo>
                  <a:close/>
                  <a:moveTo>
                    <a:pt x="740388" y="399955"/>
                  </a:moveTo>
                  <a:cubicBezTo>
                    <a:pt x="745094" y="399955"/>
                    <a:pt x="749180" y="400450"/>
                    <a:pt x="752647" y="401441"/>
                  </a:cubicBezTo>
                  <a:cubicBezTo>
                    <a:pt x="756114" y="402431"/>
                    <a:pt x="758983" y="403773"/>
                    <a:pt x="761253" y="405465"/>
                  </a:cubicBezTo>
                  <a:cubicBezTo>
                    <a:pt x="763523" y="407157"/>
                    <a:pt x="765215" y="409076"/>
                    <a:pt x="766330" y="411223"/>
                  </a:cubicBezTo>
                  <a:cubicBezTo>
                    <a:pt x="767444" y="413369"/>
                    <a:pt x="768001" y="415598"/>
                    <a:pt x="768001" y="417909"/>
                  </a:cubicBezTo>
                  <a:cubicBezTo>
                    <a:pt x="768001" y="420386"/>
                    <a:pt x="767444" y="422718"/>
                    <a:pt x="766330" y="424905"/>
                  </a:cubicBezTo>
                  <a:cubicBezTo>
                    <a:pt x="765215" y="427093"/>
                    <a:pt x="763523" y="429012"/>
                    <a:pt x="761253" y="430663"/>
                  </a:cubicBezTo>
                  <a:cubicBezTo>
                    <a:pt x="758983" y="432314"/>
                    <a:pt x="756114" y="433635"/>
                    <a:pt x="752647" y="434626"/>
                  </a:cubicBezTo>
                  <a:cubicBezTo>
                    <a:pt x="749180" y="435616"/>
                    <a:pt x="745094" y="436112"/>
                    <a:pt x="740388" y="436112"/>
                  </a:cubicBezTo>
                  <a:cubicBezTo>
                    <a:pt x="735683" y="436112"/>
                    <a:pt x="731597" y="435616"/>
                    <a:pt x="728130" y="434626"/>
                  </a:cubicBezTo>
                  <a:cubicBezTo>
                    <a:pt x="724662" y="433635"/>
                    <a:pt x="721794" y="432314"/>
                    <a:pt x="719524" y="430663"/>
                  </a:cubicBezTo>
                  <a:cubicBezTo>
                    <a:pt x="717254" y="429012"/>
                    <a:pt x="715561" y="427093"/>
                    <a:pt x="714447" y="424905"/>
                  </a:cubicBezTo>
                  <a:cubicBezTo>
                    <a:pt x="713332" y="422718"/>
                    <a:pt x="712775" y="420386"/>
                    <a:pt x="712775" y="417909"/>
                  </a:cubicBezTo>
                  <a:cubicBezTo>
                    <a:pt x="712775" y="415598"/>
                    <a:pt x="713332" y="413369"/>
                    <a:pt x="714447" y="411223"/>
                  </a:cubicBezTo>
                  <a:cubicBezTo>
                    <a:pt x="715561" y="409076"/>
                    <a:pt x="717254" y="407157"/>
                    <a:pt x="719524" y="405465"/>
                  </a:cubicBezTo>
                  <a:cubicBezTo>
                    <a:pt x="721794" y="403773"/>
                    <a:pt x="724662" y="402431"/>
                    <a:pt x="728130" y="401441"/>
                  </a:cubicBezTo>
                  <a:cubicBezTo>
                    <a:pt x="731597" y="400450"/>
                    <a:pt x="735683" y="399955"/>
                    <a:pt x="740388" y="399955"/>
                  </a:cubicBezTo>
                  <a:close/>
                  <a:moveTo>
                    <a:pt x="641433" y="399459"/>
                  </a:moveTo>
                  <a:lnTo>
                    <a:pt x="652330" y="399459"/>
                  </a:lnTo>
                  <a:lnTo>
                    <a:pt x="652330" y="422491"/>
                  </a:lnTo>
                  <a:lnTo>
                    <a:pt x="708918" y="422491"/>
                  </a:lnTo>
                  <a:lnTo>
                    <a:pt x="708918" y="431654"/>
                  </a:lnTo>
                  <a:lnTo>
                    <a:pt x="601314" y="431654"/>
                  </a:lnTo>
                  <a:lnTo>
                    <a:pt x="601314" y="422491"/>
                  </a:lnTo>
                  <a:lnTo>
                    <a:pt x="641433" y="422491"/>
                  </a:lnTo>
                  <a:close/>
                  <a:moveTo>
                    <a:pt x="215923" y="393020"/>
                  </a:moveTo>
                  <a:cubicBezTo>
                    <a:pt x="216913" y="395910"/>
                    <a:pt x="217409" y="399005"/>
                    <a:pt x="217409" y="402307"/>
                  </a:cubicBezTo>
                  <a:cubicBezTo>
                    <a:pt x="217409" y="404866"/>
                    <a:pt x="217078" y="407467"/>
                    <a:pt x="216418" y="410108"/>
                  </a:cubicBezTo>
                  <a:lnTo>
                    <a:pt x="238459" y="410108"/>
                  </a:lnTo>
                  <a:lnTo>
                    <a:pt x="238459" y="393020"/>
                  </a:lnTo>
                  <a:close/>
                  <a:moveTo>
                    <a:pt x="706956" y="386210"/>
                  </a:moveTo>
                  <a:lnTo>
                    <a:pt x="774069" y="386210"/>
                  </a:lnTo>
                  <a:lnTo>
                    <a:pt x="774069" y="394630"/>
                  </a:lnTo>
                  <a:lnTo>
                    <a:pt x="706956" y="394630"/>
                  </a:lnTo>
                  <a:close/>
                  <a:moveTo>
                    <a:pt x="188681" y="383486"/>
                  </a:moveTo>
                  <a:cubicBezTo>
                    <a:pt x="186040" y="383486"/>
                    <a:pt x="183604" y="383961"/>
                    <a:pt x="181376" y="384910"/>
                  </a:cubicBezTo>
                  <a:cubicBezTo>
                    <a:pt x="179147" y="385859"/>
                    <a:pt x="177227" y="387180"/>
                    <a:pt x="175618" y="388872"/>
                  </a:cubicBezTo>
                  <a:cubicBezTo>
                    <a:pt x="174008" y="390565"/>
                    <a:pt x="172749" y="392566"/>
                    <a:pt x="171841" y="394878"/>
                  </a:cubicBezTo>
                  <a:cubicBezTo>
                    <a:pt x="170933" y="397189"/>
                    <a:pt x="170479" y="399666"/>
                    <a:pt x="170479" y="402307"/>
                  </a:cubicBezTo>
                  <a:cubicBezTo>
                    <a:pt x="170479" y="405031"/>
                    <a:pt x="170912" y="407529"/>
                    <a:pt x="171779" y="409799"/>
                  </a:cubicBezTo>
                  <a:cubicBezTo>
                    <a:pt x="172646" y="412069"/>
                    <a:pt x="173884" y="414050"/>
                    <a:pt x="175494" y="415742"/>
                  </a:cubicBezTo>
                  <a:cubicBezTo>
                    <a:pt x="177104" y="417435"/>
                    <a:pt x="179023" y="418755"/>
                    <a:pt x="181252" y="419705"/>
                  </a:cubicBezTo>
                  <a:cubicBezTo>
                    <a:pt x="183481" y="420654"/>
                    <a:pt x="185957" y="421129"/>
                    <a:pt x="188681" y="421129"/>
                  </a:cubicBezTo>
                  <a:cubicBezTo>
                    <a:pt x="191323" y="421129"/>
                    <a:pt x="193779" y="420654"/>
                    <a:pt x="196049" y="419705"/>
                  </a:cubicBezTo>
                  <a:cubicBezTo>
                    <a:pt x="198319" y="418755"/>
                    <a:pt x="200259" y="417435"/>
                    <a:pt x="201869" y="415742"/>
                  </a:cubicBezTo>
                  <a:cubicBezTo>
                    <a:pt x="203478" y="414050"/>
                    <a:pt x="204737" y="412069"/>
                    <a:pt x="205645" y="409799"/>
                  </a:cubicBezTo>
                  <a:cubicBezTo>
                    <a:pt x="206553" y="407529"/>
                    <a:pt x="207007" y="405031"/>
                    <a:pt x="207007" y="402307"/>
                  </a:cubicBezTo>
                  <a:cubicBezTo>
                    <a:pt x="207007" y="399666"/>
                    <a:pt x="206553" y="397189"/>
                    <a:pt x="205645" y="394878"/>
                  </a:cubicBezTo>
                  <a:cubicBezTo>
                    <a:pt x="204737" y="392566"/>
                    <a:pt x="203478" y="390565"/>
                    <a:pt x="201869" y="388872"/>
                  </a:cubicBezTo>
                  <a:cubicBezTo>
                    <a:pt x="200259" y="387180"/>
                    <a:pt x="198319" y="385859"/>
                    <a:pt x="196049" y="384910"/>
                  </a:cubicBezTo>
                  <a:cubicBezTo>
                    <a:pt x="193779" y="383961"/>
                    <a:pt x="191323" y="383486"/>
                    <a:pt x="188681" y="383486"/>
                  </a:cubicBezTo>
                  <a:close/>
                  <a:moveTo>
                    <a:pt x="543840" y="381381"/>
                  </a:moveTo>
                  <a:cubicBezTo>
                    <a:pt x="542849" y="394424"/>
                    <a:pt x="539919" y="406806"/>
                    <a:pt x="535048" y="418528"/>
                  </a:cubicBezTo>
                  <a:cubicBezTo>
                    <a:pt x="537690" y="424059"/>
                    <a:pt x="540909" y="429301"/>
                    <a:pt x="544707" y="434254"/>
                  </a:cubicBezTo>
                  <a:cubicBezTo>
                    <a:pt x="548504" y="439207"/>
                    <a:pt x="552631" y="443541"/>
                    <a:pt x="557089" y="447256"/>
                  </a:cubicBezTo>
                  <a:lnTo>
                    <a:pt x="548669" y="454438"/>
                  </a:lnTo>
                  <a:cubicBezTo>
                    <a:pt x="544954" y="450971"/>
                    <a:pt x="541508" y="447091"/>
                    <a:pt x="538330" y="442798"/>
                  </a:cubicBezTo>
                  <a:cubicBezTo>
                    <a:pt x="535151" y="438506"/>
                    <a:pt x="532365" y="433924"/>
                    <a:pt x="529971" y="429054"/>
                  </a:cubicBezTo>
                  <a:cubicBezTo>
                    <a:pt x="526835" y="434749"/>
                    <a:pt x="523244" y="440074"/>
                    <a:pt x="519199" y="445027"/>
                  </a:cubicBezTo>
                  <a:cubicBezTo>
                    <a:pt x="515154" y="449980"/>
                    <a:pt x="510614" y="454561"/>
                    <a:pt x="505578" y="458772"/>
                  </a:cubicBezTo>
                  <a:lnTo>
                    <a:pt x="497034" y="452456"/>
                  </a:lnTo>
                  <a:cubicBezTo>
                    <a:pt x="507683" y="443954"/>
                    <a:pt x="515855" y="434626"/>
                    <a:pt x="521551" y="424472"/>
                  </a:cubicBezTo>
                  <a:cubicBezTo>
                    <a:pt x="527247" y="414318"/>
                    <a:pt x="530797" y="402885"/>
                    <a:pt x="532200" y="390172"/>
                  </a:cubicBezTo>
                  <a:cubicBezTo>
                    <a:pt x="528898" y="390420"/>
                    <a:pt x="525369" y="390565"/>
                    <a:pt x="521613" y="390606"/>
                  </a:cubicBezTo>
                  <a:cubicBezTo>
                    <a:pt x="517857" y="390647"/>
                    <a:pt x="514122" y="390668"/>
                    <a:pt x="510407" y="390668"/>
                  </a:cubicBezTo>
                  <a:lnTo>
                    <a:pt x="502978" y="390668"/>
                  </a:lnTo>
                  <a:lnTo>
                    <a:pt x="502978" y="381629"/>
                  </a:lnTo>
                  <a:lnTo>
                    <a:pt x="516846" y="381629"/>
                  </a:lnTo>
                  <a:cubicBezTo>
                    <a:pt x="521221" y="381629"/>
                    <a:pt x="525576" y="381629"/>
                    <a:pt x="529910" y="381629"/>
                  </a:cubicBezTo>
                  <a:cubicBezTo>
                    <a:pt x="534243" y="381629"/>
                    <a:pt x="538887" y="381546"/>
                    <a:pt x="543840" y="381381"/>
                  </a:cubicBezTo>
                  <a:close/>
                  <a:moveTo>
                    <a:pt x="951519" y="381257"/>
                  </a:moveTo>
                  <a:lnTo>
                    <a:pt x="1003774" y="381257"/>
                  </a:lnTo>
                  <a:lnTo>
                    <a:pt x="1003774" y="390296"/>
                  </a:lnTo>
                  <a:lnTo>
                    <a:pt x="962416" y="390296"/>
                  </a:lnTo>
                  <a:lnTo>
                    <a:pt x="962416" y="446141"/>
                  </a:lnTo>
                  <a:lnTo>
                    <a:pt x="974799" y="446141"/>
                  </a:lnTo>
                  <a:cubicBezTo>
                    <a:pt x="983136" y="446141"/>
                    <a:pt x="990772" y="445605"/>
                    <a:pt x="997706" y="444532"/>
                  </a:cubicBezTo>
                  <a:cubicBezTo>
                    <a:pt x="1004640" y="443459"/>
                    <a:pt x="1010295" y="442468"/>
                    <a:pt x="1014670" y="441560"/>
                  </a:cubicBezTo>
                  <a:lnTo>
                    <a:pt x="1014670" y="450657"/>
                  </a:lnTo>
                  <a:cubicBezTo>
                    <a:pt x="1012276" y="451327"/>
                    <a:pt x="1009470" y="451954"/>
                    <a:pt x="1006250" y="452540"/>
                  </a:cubicBezTo>
                  <a:cubicBezTo>
                    <a:pt x="1003031" y="453125"/>
                    <a:pt x="999605" y="453648"/>
                    <a:pt x="995973" y="454108"/>
                  </a:cubicBezTo>
                  <a:cubicBezTo>
                    <a:pt x="992340" y="454568"/>
                    <a:pt x="988584" y="454944"/>
                    <a:pt x="984705" y="455237"/>
                  </a:cubicBezTo>
                  <a:cubicBezTo>
                    <a:pt x="980825" y="455529"/>
                    <a:pt x="977027" y="455676"/>
                    <a:pt x="973313" y="455676"/>
                  </a:cubicBezTo>
                  <a:lnTo>
                    <a:pt x="951519" y="455676"/>
                  </a:lnTo>
                  <a:close/>
                  <a:moveTo>
                    <a:pt x="819408" y="379771"/>
                  </a:moveTo>
                  <a:lnTo>
                    <a:pt x="830304" y="379771"/>
                  </a:lnTo>
                  <a:lnTo>
                    <a:pt x="830304" y="442550"/>
                  </a:lnTo>
                  <a:lnTo>
                    <a:pt x="848506" y="442550"/>
                  </a:lnTo>
                  <a:cubicBezTo>
                    <a:pt x="856844" y="442550"/>
                    <a:pt x="864480" y="442014"/>
                    <a:pt x="871414" y="440941"/>
                  </a:cubicBezTo>
                  <a:cubicBezTo>
                    <a:pt x="878348" y="439868"/>
                    <a:pt x="884003" y="438836"/>
                    <a:pt x="888378" y="437845"/>
                  </a:cubicBezTo>
                  <a:lnTo>
                    <a:pt x="888378" y="447132"/>
                  </a:lnTo>
                  <a:cubicBezTo>
                    <a:pt x="885984" y="447792"/>
                    <a:pt x="883178" y="448412"/>
                    <a:pt x="879958" y="448989"/>
                  </a:cubicBezTo>
                  <a:cubicBezTo>
                    <a:pt x="876739" y="449567"/>
                    <a:pt x="873313" y="450083"/>
                    <a:pt x="869681" y="450537"/>
                  </a:cubicBezTo>
                  <a:cubicBezTo>
                    <a:pt x="866048" y="450991"/>
                    <a:pt x="862292" y="451363"/>
                    <a:pt x="858412" y="451652"/>
                  </a:cubicBezTo>
                  <a:cubicBezTo>
                    <a:pt x="854533" y="451941"/>
                    <a:pt x="850735" y="452085"/>
                    <a:pt x="847021" y="452085"/>
                  </a:cubicBezTo>
                  <a:lnTo>
                    <a:pt x="819408" y="452085"/>
                  </a:lnTo>
                  <a:close/>
                  <a:moveTo>
                    <a:pt x="417176" y="379524"/>
                  </a:moveTo>
                  <a:cubicBezTo>
                    <a:pt x="412636" y="379524"/>
                    <a:pt x="408715" y="379874"/>
                    <a:pt x="405413" y="380576"/>
                  </a:cubicBezTo>
                  <a:cubicBezTo>
                    <a:pt x="402111" y="381278"/>
                    <a:pt x="399408" y="382186"/>
                    <a:pt x="397303" y="383300"/>
                  </a:cubicBezTo>
                  <a:cubicBezTo>
                    <a:pt x="395197" y="384415"/>
                    <a:pt x="393650" y="385735"/>
                    <a:pt x="392659" y="387263"/>
                  </a:cubicBezTo>
                  <a:cubicBezTo>
                    <a:pt x="391668" y="388790"/>
                    <a:pt x="391173" y="390338"/>
                    <a:pt x="391173" y="391906"/>
                  </a:cubicBezTo>
                  <a:cubicBezTo>
                    <a:pt x="391173" y="393392"/>
                    <a:pt x="391668" y="394795"/>
                    <a:pt x="392659" y="396116"/>
                  </a:cubicBezTo>
                  <a:cubicBezTo>
                    <a:pt x="393650" y="397437"/>
                    <a:pt x="395197" y="398593"/>
                    <a:pt x="397303" y="399583"/>
                  </a:cubicBezTo>
                  <a:cubicBezTo>
                    <a:pt x="399408" y="400574"/>
                    <a:pt x="402111" y="401379"/>
                    <a:pt x="405413" y="401998"/>
                  </a:cubicBezTo>
                  <a:cubicBezTo>
                    <a:pt x="408715" y="402617"/>
                    <a:pt x="412636" y="402926"/>
                    <a:pt x="417176" y="402926"/>
                  </a:cubicBezTo>
                  <a:cubicBezTo>
                    <a:pt x="421634" y="402926"/>
                    <a:pt x="425493" y="402617"/>
                    <a:pt x="428754" y="401998"/>
                  </a:cubicBezTo>
                  <a:cubicBezTo>
                    <a:pt x="432015" y="401379"/>
                    <a:pt x="434698" y="400574"/>
                    <a:pt x="436803" y="399583"/>
                  </a:cubicBezTo>
                  <a:cubicBezTo>
                    <a:pt x="438908" y="398593"/>
                    <a:pt x="440476" y="397437"/>
                    <a:pt x="441508" y="396116"/>
                  </a:cubicBezTo>
                  <a:cubicBezTo>
                    <a:pt x="442540" y="394795"/>
                    <a:pt x="443056" y="393392"/>
                    <a:pt x="443056" y="391906"/>
                  </a:cubicBezTo>
                  <a:cubicBezTo>
                    <a:pt x="443056" y="390338"/>
                    <a:pt x="442540" y="388790"/>
                    <a:pt x="441508" y="387263"/>
                  </a:cubicBezTo>
                  <a:cubicBezTo>
                    <a:pt x="440476" y="385735"/>
                    <a:pt x="438908" y="384415"/>
                    <a:pt x="436803" y="383300"/>
                  </a:cubicBezTo>
                  <a:cubicBezTo>
                    <a:pt x="434698" y="382186"/>
                    <a:pt x="432015" y="381278"/>
                    <a:pt x="428754" y="380576"/>
                  </a:cubicBezTo>
                  <a:cubicBezTo>
                    <a:pt x="425493" y="379874"/>
                    <a:pt x="421634" y="379524"/>
                    <a:pt x="417176" y="379524"/>
                  </a:cubicBezTo>
                  <a:close/>
                  <a:moveTo>
                    <a:pt x="616297" y="374694"/>
                  </a:moveTo>
                  <a:lnTo>
                    <a:pt x="691334" y="374694"/>
                  </a:lnTo>
                  <a:cubicBezTo>
                    <a:pt x="691168" y="382702"/>
                    <a:pt x="690751" y="390276"/>
                    <a:pt x="690083" y="397416"/>
                  </a:cubicBezTo>
                  <a:cubicBezTo>
                    <a:pt x="689415" y="404557"/>
                    <a:pt x="688705" y="410562"/>
                    <a:pt x="687953" y="415433"/>
                  </a:cubicBezTo>
                  <a:lnTo>
                    <a:pt x="677342" y="415433"/>
                  </a:lnTo>
                  <a:cubicBezTo>
                    <a:pt x="678168" y="410232"/>
                    <a:pt x="678849" y="404990"/>
                    <a:pt x="679385" y="399707"/>
                  </a:cubicBezTo>
                  <a:cubicBezTo>
                    <a:pt x="679922" y="394424"/>
                    <a:pt x="680273" y="389182"/>
                    <a:pt x="680438" y="383981"/>
                  </a:cubicBezTo>
                  <a:lnTo>
                    <a:pt x="616297" y="383981"/>
                  </a:lnTo>
                  <a:close/>
                  <a:moveTo>
                    <a:pt x="288751" y="374447"/>
                  </a:moveTo>
                  <a:lnTo>
                    <a:pt x="299647" y="374447"/>
                  </a:lnTo>
                  <a:cubicBezTo>
                    <a:pt x="299730" y="378161"/>
                    <a:pt x="299567" y="381732"/>
                    <a:pt x="299158" y="385158"/>
                  </a:cubicBezTo>
                  <a:cubicBezTo>
                    <a:pt x="298749" y="388583"/>
                    <a:pt x="298137" y="391865"/>
                    <a:pt x="297322" y="395002"/>
                  </a:cubicBezTo>
                  <a:cubicBezTo>
                    <a:pt x="300771" y="401523"/>
                    <a:pt x="304910" y="407157"/>
                    <a:pt x="309739" y="411904"/>
                  </a:cubicBezTo>
                  <a:cubicBezTo>
                    <a:pt x="314568" y="416650"/>
                    <a:pt x="320450" y="420757"/>
                    <a:pt x="327384" y="424224"/>
                  </a:cubicBezTo>
                  <a:lnTo>
                    <a:pt x="320821" y="431778"/>
                  </a:lnTo>
                  <a:cubicBezTo>
                    <a:pt x="314878" y="428723"/>
                    <a:pt x="309598" y="425009"/>
                    <a:pt x="304981" y="420633"/>
                  </a:cubicBezTo>
                  <a:cubicBezTo>
                    <a:pt x="300364" y="416258"/>
                    <a:pt x="296463" y="411388"/>
                    <a:pt x="293280" y="406022"/>
                  </a:cubicBezTo>
                  <a:cubicBezTo>
                    <a:pt x="290342" y="412296"/>
                    <a:pt x="286500" y="417847"/>
                    <a:pt x="281754" y="422677"/>
                  </a:cubicBezTo>
                  <a:cubicBezTo>
                    <a:pt x="277008" y="427506"/>
                    <a:pt x="271539" y="431654"/>
                    <a:pt x="265348" y="435121"/>
                  </a:cubicBezTo>
                  <a:lnTo>
                    <a:pt x="258042" y="428063"/>
                  </a:lnTo>
                  <a:cubicBezTo>
                    <a:pt x="268691" y="422037"/>
                    <a:pt x="276635" y="414690"/>
                    <a:pt x="281873" y="406022"/>
                  </a:cubicBezTo>
                  <a:cubicBezTo>
                    <a:pt x="287111" y="397354"/>
                    <a:pt x="289404" y="386829"/>
                    <a:pt x="288751" y="374447"/>
                  </a:cubicBezTo>
                  <a:close/>
                  <a:moveTo>
                    <a:pt x="560680" y="372837"/>
                  </a:moveTo>
                  <a:lnTo>
                    <a:pt x="570958" y="372837"/>
                  </a:lnTo>
                  <a:lnTo>
                    <a:pt x="570958" y="481803"/>
                  </a:lnTo>
                  <a:lnTo>
                    <a:pt x="560680" y="481803"/>
                  </a:lnTo>
                  <a:lnTo>
                    <a:pt x="560680" y="420510"/>
                  </a:lnTo>
                  <a:lnTo>
                    <a:pt x="545573" y="420510"/>
                  </a:lnTo>
                  <a:lnTo>
                    <a:pt x="545573" y="411470"/>
                  </a:lnTo>
                  <a:lnTo>
                    <a:pt x="560680" y="411470"/>
                  </a:lnTo>
                  <a:close/>
                  <a:moveTo>
                    <a:pt x="1022966" y="371599"/>
                  </a:moveTo>
                  <a:lnTo>
                    <a:pt x="1033615" y="371599"/>
                  </a:lnTo>
                  <a:lnTo>
                    <a:pt x="1033615" y="414814"/>
                  </a:lnTo>
                  <a:lnTo>
                    <a:pt x="1053056" y="414814"/>
                  </a:lnTo>
                  <a:lnTo>
                    <a:pt x="1053056" y="424101"/>
                  </a:lnTo>
                  <a:lnTo>
                    <a:pt x="1033615" y="424101"/>
                  </a:lnTo>
                  <a:lnTo>
                    <a:pt x="1033615" y="484651"/>
                  </a:lnTo>
                  <a:lnTo>
                    <a:pt x="1022966" y="484651"/>
                  </a:lnTo>
                  <a:close/>
                  <a:moveTo>
                    <a:pt x="895560" y="371599"/>
                  </a:moveTo>
                  <a:lnTo>
                    <a:pt x="906209" y="371599"/>
                  </a:lnTo>
                  <a:lnTo>
                    <a:pt x="906209" y="484651"/>
                  </a:lnTo>
                  <a:lnTo>
                    <a:pt x="895560" y="484651"/>
                  </a:lnTo>
                  <a:close/>
                  <a:moveTo>
                    <a:pt x="583092" y="371599"/>
                  </a:moveTo>
                  <a:lnTo>
                    <a:pt x="593741" y="371599"/>
                  </a:lnTo>
                  <a:lnTo>
                    <a:pt x="593741" y="484651"/>
                  </a:lnTo>
                  <a:lnTo>
                    <a:pt x="583092" y="484651"/>
                  </a:lnTo>
                  <a:close/>
                  <a:moveTo>
                    <a:pt x="337786" y="371599"/>
                  </a:moveTo>
                  <a:lnTo>
                    <a:pt x="348434" y="371599"/>
                  </a:lnTo>
                  <a:lnTo>
                    <a:pt x="348434" y="400450"/>
                  </a:lnTo>
                  <a:lnTo>
                    <a:pt x="366265" y="400450"/>
                  </a:lnTo>
                  <a:lnTo>
                    <a:pt x="366265" y="409984"/>
                  </a:lnTo>
                  <a:lnTo>
                    <a:pt x="348434" y="409984"/>
                  </a:lnTo>
                  <a:lnTo>
                    <a:pt x="348434" y="440198"/>
                  </a:lnTo>
                  <a:lnTo>
                    <a:pt x="337786" y="440198"/>
                  </a:lnTo>
                  <a:close/>
                  <a:moveTo>
                    <a:pt x="238335" y="371599"/>
                  </a:moveTo>
                  <a:lnTo>
                    <a:pt x="248984" y="371599"/>
                  </a:lnTo>
                  <a:lnTo>
                    <a:pt x="248984" y="438093"/>
                  </a:lnTo>
                  <a:lnTo>
                    <a:pt x="238335" y="438093"/>
                  </a:lnTo>
                  <a:lnTo>
                    <a:pt x="238335" y="418776"/>
                  </a:lnTo>
                  <a:lnTo>
                    <a:pt x="212332" y="418776"/>
                  </a:lnTo>
                  <a:cubicBezTo>
                    <a:pt x="209690" y="422408"/>
                    <a:pt x="206347" y="425256"/>
                    <a:pt x="202302" y="427320"/>
                  </a:cubicBezTo>
                  <a:cubicBezTo>
                    <a:pt x="198257" y="429384"/>
                    <a:pt x="193717" y="430416"/>
                    <a:pt x="188681" y="430416"/>
                  </a:cubicBezTo>
                  <a:cubicBezTo>
                    <a:pt x="184554" y="430416"/>
                    <a:pt x="180756" y="429714"/>
                    <a:pt x="177289" y="428311"/>
                  </a:cubicBezTo>
                  <a:cubicBezTo>
                    <a:pt x="173822" y="426907"/>
                    <a:pt x="170809" y="424947"/>
                    <a:pt x="168250" y="422429"/>
                  </a:cubicBezTo>
                  <a:cubicBezTo>
                    <a:pt x="165691" y="419911"/>
                    <a:pt x="163689" y="416939"/>
                    <a:pt x="162245" y="413514"/>
                  </a:cubicBezTo>
                  <a:cubicBezTo>
                    <a:pt x="160800" y="410088"/>
                    <a:pt x="160078" y="406352"/>
                    <a:pt x="160078" y="402307"/>
                  </a:cubicBezTo>
                  <a:cubicBezTo>
                    <a:pt x="160078" y="398345"/>
                    <a:pt x="160800" y="394651"/>
                    <a:pt x="162245" y="391225"/>
                  </a:cubicBezTo>
                  <a:cubicBezTo>
                    <a:pt x="163689" y="387799"/>
                    <a:pt x="165691" y="384827"/>
                    <a:pt x="168250" y="382310"/>
                  </a:cubicBezTo>
                  <a:cubicBezTo>
                    <a:pt x="170809" y="379792"/>
                    <a:pt x="173822" y="377811"/>
                    <a:pt x="177289" y="376366"/>
                  </a:cubicBezTo>
                  <a:cubicBezTo>
                    <a:pt x="180756" y="374921"/>
                    <a:pt x="184554" y="374199"/>
                    <a:pt x="188681" y="374199"/>
                  </a:cubicBezTo>
                  <a:cubicBezTo>
                    <a:pt x="193387" y="374199"/>
                    <a:pt x="197659" y="375128"/>
                    <a:pt x="201497" y="376985"/>
                  </a:cubicBezTo>
                  <a:cubicBezTo>
                    <a:pt x="205336" y="378842"/>
                    <a:pt x="208576" y="381340"/>
                    <a:pt x="211217" y="384477"/>
                  </a:cubicBezTo>
                  <a:lnTo>
                    <a:pt x="238335" y="384477"/>
                  </a:lnTo>
                  <a:close/>
                  <a:moveTo>
                    <a:pt x="785461" y="371475"/>
                  </a:moveTo>
                  <a:lnTo>
                    <a:pt x="796109" y="371475"/>
                  </a:lnTo>
                  <a:lnTo>
                    <a:pt x="796109" y="401069"/>
                  </a:lnTo>
                  <a:lnTo>
                    <a:pt x="813940" y="401069"/>
                  </a:lnTo>
                  <a:lnTo>
                    <a:pt x="813940" y="410604"/>
                  </a:lnTo>
                  <a:lnTo>
                    <a:pt x="796109" y="410604"/>
                  </a:lnTo>
                  <a:lnTo>
                    <a:pt x="796109" y="436359"/>
                  </a:lnTo>
                  <a:lnTo>
                    <a:pt x="785461" y="436359"/>
                  </a:lnTo>
                  <a:close/>
                  <a:moveTo>
                    <a:pt x="722186" y="370980"/>
                  </a:moveTo>
                  <a:lnTo>
                    <a:pt x="759705" y="370980"/>
                  </a:lnTo>
                  <a:lnTo>
                    <a:pt x="759705" y="379524"/>
                  </a:lnTo>
                  <a:lnTo>
                    <a:pt x="722186" y="379524"/>
                  </a:lnTo>
                  <a:close/>
                  <a:moveTo>
                    <a:pt x="417176" y="370856"/>
                  </a:moveTo>
                  <a:cubicBezTo>
                    <a:pt x="423368" y="370856"/>
                    <a:pt x="428816" y="371372"/>
                    <a:pt x="433521" y="372404"/>
                  </a:cubicBezTo>
                  <a:cubicBezTo>
                    <a:pt x="438227" y="373435"/>
                    <a:pt x="442148" y="374880"/>
                    <a:pt x="445285" y="376737"/>
                  </a:cubicBezTo>
                  <a:cubicBezTo>
                    <a:pt x="448422" y="378595"/>
                    <a:pt x="450774" y="380762"/>
                    <a:pt x="452343" y="383238"/>
                  </a:cubicBezTo>
                  <a:cubicBezTo>
                    <a:pt x="453911" y="385715"/>
                    <a:pt x="454695" y="388439"/>
                    <a:pt x="454695" y="391411"/>
                  </a:cubicBezTo>
                  <a:cubicBezTo>
                    <a:pt x="454695" y="397354"/>
                    <a:pt x="451579" y="402183"/>
                    <a:pt x="445347" y="405898"/>
                  </a:cubicBezTo>
                  <a:cubicBezTo>
                    <a:pt x="439114" y="409613"/>
                    <a:pt x="429724" y="411470"/>
                    <a:pt x="417176" y="411470"/>
                  </a:cubicBezTo>
                  <a:cubicBezTo>
                    <a:pt x="404629" y="411470"/>
                    <a:pt x="395239" y="409613"/>
                    <a:pt x="389006" y="405898"/>
                  </a:cubicBezTo>
                  <a:cubicBezTo>
                    <a:pt x="382774" y="402183"/>
                    <a:pt x="379657" y="397354"/>
                    <a:pt x="379657" y="391411"/>
                  </a:cubicBezTo>
                  <a:cubicBezTo>
                    <a:pt x="379657" y="388522"/>
                    <a:pt x="380442" y="385818"/>
                    <a:pt x="382010" y="383300"/>
                  </a:cubicBezTo>
                  <a:cubicBezTo>
                    <a:pt x="383579" y="380782"/>
                    <a:pt x="385931" y="378595"/>
                    <a:pt x="389068" y="376737"/>
                  </a:cubicBezTo>
                  <a:cubicBezTo>
                    <a:pt x="392205" y="374880"/>
                    <a:pt x="396126" y="373435"/>
                    <a:pt x="400832" y="372404"/>
                  </a:cubicBezTo>
                  <a:cubicBezTo>
                    <a:pt x="405537" y="371372"/>
                    <a:pt x="410985" y="370856"/>
                    <a:pt x="417176" y="370856"/>
                  </a:cubicBezTo>
                  <a:close/>
                  <a:moveTo>
                    <a:pt x="774002" y="268891"/>
                  </a:moveTo>
                  <a:lnTo>
                    <a:pt x="879253" y="268891"/>
                  </a:lnTo>
                  <a:lnTo>
                    <a:pt x="879253" y="277930"/>
                  </a:lnTo>
                  <a:lnTo>
                    <a:pt x="774002" y="277930"/>
                  </a:lnTo>
                  <a:close/>
                  <a:moveTo>
                    <a:pt x="598628" y="260718"/>
                  </a:moveTo>
                  <a:lnTo>
                    <a:pt x="598628" y="283131"/>
                  </a:lnTo>
                  <a:lnTo>
                    <a:pt x="647910" y="283131"/>
                  </a:lnTo>
                  <a:lnTo>
                    <a:pt x="647910" y="260718"/>
                  </a:lnTo>
                  <a:close/>
                  <a:moveTo>
                    <a:pt x="279007" y="259975"/>
                  </a:moveTo>
                  <a:cubicBezTo>
                    <a:pt x="274549" y="259975"/>
                    <a:pt x="270669" y="260347"/>
                    <a:pt x="267367" y="261090"/>
                  </a:cubicBezTo>
                  <a:cubicBezTo>
                    <a:pt x="264065" y="261833"/>
                    <a:pt x="261320" y="262823"/>
                    <a:pt x="259133" y="264061"/>
                  </a:cubicBezTo>
                  <a:cubicBezTo>
                    <a:pt x="256945" y="265300"/>
                    <a:pt x="255336" y="266703"/>
                    <a:pt x="254304" y="268272"/>
                  </a:cubicBezTo>
                  <a:cubicBezTo>
                    <a:pt x="253272" y="269840"/>
                    <a:pt x="252756" y="271491"/>
                    <a:pt x="252756" y="273225"/>
                  </a:cubicBezTo>
                  <a:cubicBezTo>
                    <a:pt x="252756" y="274876"/>
                    <a:pt x="253272" y="276485"/>
                    <a:pt x="254304" y="278054"/>
                  </a:cubicBezTo>
                  <a:cubicBezTo>
                    <a:pt x="255336" y="279622"/>
                    <a:pt x="256945" y="281005"/>
                    <a:pt x="259133" y="282202"/>
                  </a:cubicBezTo>
                  <a:cubicBezTo>
                    <a:pt x="261320" y="283399"/>
                    <a:pt x="264065" y="284348"/>
                    <a:pt x="267367" y="285050"/>
                  </a:cubicBezTo>
                  <a:cubicBezTo>
                    <a:pt x="270669" y="285752"/>
                    <a:pt x="274549" y="286102"/>
                    <a:pt x="279007" y="286102"/>
                  </a:cubicBezTo>
                  <a:cubicBezTo>
                    <a:pt x="283547" y="286102"/>
                    <a:pt x="287489" y="285752"/>
                    <a:pt x="290832" y="285050"/>
                  </a:cubicBezTo>
                  <a:cubicBezTo>
                    <a:pt x="294175" y="284348"/>
                    <a:pt x="296941" y="283399"/>
                    <a:pt x="299128" y="282202"/>
                  </a:cubicBezTo>
                  <a:cubicBezTo>
                    <a:pt x="301316" y="281005"/>
                    <a:pt x="302926" y="279622"/>
                    <a:pt x="303957" y="278054"/>
                  </a:cubicBezTo>
                  <a:cubicBezTo>
                    <a:pt x="304989" y="276485"/>
                    <a:pt x="305505" y="274876"/>
                    <a:pt x="305505" y="273225"/>
                  </a:cubicBezTo>
                  <a:cubicBezTo>
                    <a:pt x="305505" y="271491"/>
                    <a:pt x="304989" y="269840"/>
                    <a:pt x="303957" y="268272"/>
                  </a:cubicBezTo>
                  <a:cubicBezTo>
                    <a:pt x="302926" y="266703"/>
                    <a:pt x="301316" y="265300"/>
                    <a:pt x="299128" y="264061"/>
                  </a:cubicBezTo>
                  <a:cubicBezTo>
                    <a:pt x="296941" y="262823"/>
                    <a:pt x="294175" y="261833"/>
                    <a:pt x="290832" y="261090"/>
                  </a:cubicBezTo>
                  <a:cubicBezTo>
                    <a:pt x="287489" y="260347"/>
                    <a:pt x="283547" y="259975"/>
                    <a:pt x="279007" y="259975"/>
                  </a:cubicBezTo>
                  <a:close/>
                  <a:moveTo>
                    <a:pt x="146866" y="259604"/>
                  </a:moveTo>
                  <a:lnTo>
                    <a:pt x="146866" y="283131"/>
                  </a:lnTo>
                  <a:lnTo>
                    <a:pt x="194911" y="283131"/>
                  </a:lnTo>
                  <a:lnTo>
                    <a:pt x="194911" y="259604"/>
                  </a:lnTo>
                  <a:close/>
                  <a:moveTo>
                    <a:pt x="1028472" y="257499"/>
                  </a:moveTo>
                  <a:lnTo>
                    <a:pt x="1039121" y="257499"/>
                  </a:lnTo>
                  <a:lnTo>
                    <a:pt x="1039121" y="283131"/>
                  </a:lnTo>
                  <a:lnTo>
                    <a:pt x="1103386" y="283131"/>
                  </a:lnTo>
                  <a:lnTo>
                    <a:pt x="1103386" y="292417"/>
                  </a:lnTo>
                  <a:lnTo>
                    <a:pt x="1028472" y="292417"/>
                  </a:lnTo>
                  <a:close/>
                  <a:moveTo>
                    <a:pt x="690773" y="254032"/>
                  </a:moveTo>
                  <a:lnTo>
                    <a:pt x="766182" y="254032"/>
                  </a:lnTo>
                  <a:lnTo>
                    <a:pt x="766182" y="294522"/>
                  </a:lnTo>
                  <a:lnTo>
                    <a:pt x="755533" y="294522"/>
                  </a:lnTo>
                  <a:lnTo>
                    <a:pt x="755533" y="263319"/>
                  </a:lnTo>
                  <a:lnTo>
                    <a:pt x="690773" y="263319"/>
                  </a:lnTo>
                  <a:close/>
                  <a:moveTo>
                    <a:pt x="587979" y="251184"/>
                  </a:moveTo>
                  <a:lnTo>
                    <a:pt x="658559" y="251184"/>
                  </a:lnTo>
                  <a:lnTo>
                    <a:pt x="658559" y="292417"/>
                  </a:lnTo>
                  <a:lnTo>
                    <a:pt x="587979" y="292417"/>
                  </a:lnTo>
                  <a:close/>
                  <a:moveTo>
                    <a:pt x="279192" y="251060"/>
                  </a:moveTo>
                  <a:cubicBezTo>
                    <a:pt x="285373" y="251060"/>
                    <a:pt x="290813" y="251617"/>
                    <a:pt x="295510" y="252731"/>
                  </a:cubicBezTo>
                  <a:cubicBezTo>
                    <a:pt x="300208" y="253846"/>
                    <a:pt x="304123" y="255394"/>
                    <a:pt x="307254" y="257375"/>
                  </a:cubicBezTo>
                  <a:cubicBezTo>
                    <a:pt x="310386" y="259356"/>
                    <a:pt x="312735" y="261709"/>
                    <a:pt x="314301" y="264433"/>
                  </a:cubicBezTo>
                  <a:cubicBezTo>
                    <a:pt x="315867" y="267157"/>
                    <a:pt x="316650" y="270088"/>
                    <a:pt x="316650" y="273225"/>
                  </a:cubicBezTo>
                  <a:cubicBezTo>
                    <a:pt x="316650" y="276361"/>
                    <a:pt x="315867" y="279271"/>
                    <a:pt x="314301" y="281954"/>
                  </a:cubicBezTo>
                  <a:cubicBezTo>
                    <a:pt x="312735" y="284637"/>
                    <a:pt x="310386" y="286948"/>
                    <a:pt x="307254" y="288888"/>
                  </a:cubicBezTo>
                  <a:cubicBezTo>
                    <a:pt x="304123" y="290828"/>
                    <a:pt x="300208" y="292355"/>
                    <a:pt x="295510" y="293470"/>
                  </a:cubicBezTo>
                  <a:cubicBezTo>
                    <a:pt x="290813" y="294584"/>
                    <a:pt x="285373" y="295142"/>
                    <a:pt x="279192" y="295142"/>
                  </a:cubicBezTo>
                  <a:cubicBezTo>
                    <a:pt x="273012" y="295142"/>
                    <a:pt x="267593" y="294584"/>
                    <a:pt x="262937" y="293470"/>
                  </a:cubicBezTo>
                  <a:cubicBezTo>
                    <a:pt x="258280" y="292355"/>
                    <a:pt x="254386" y="290808"/>
                    <a:pt x="251254" y="288826"/>
                  </a:cubicBezTo>
                  <a:cubicBezTo>
                    <a:pt x="248123" y="286845"/>
                    <a:pt x="245774" y="284513"/>
                    <a:pt x="244208" y="281830"/>
                  </a:cubicBezTo>
                  <a:cubicBezTo>
                    <a:pt x="242642" y="279148"/>
                    <a:pt x="241859" y="276238"/>
                    <a:pt x="241859" y="273101"/>
                  </a:cubicBezTo>
                  <a:cubicBezTo>
                    <a:pt x="241859" y="269964"/>
                    <a:pt x="242642" y="267054"/>
                    <a:pt x="244208" y="264371"/>
                  </a:cubicBezTo>
                  <a:cubicBezTo>
                    <a:pt x="245774" y="261688"/>
                    <a:pt x="248123" y="259356"/>
                    <a:pt x="251254" y="257375"/>
                  </a:cubicBezTo>
                  <a:cubicBezTo>
                    <a:pt x="254386" y="255394"/>
                    <a:pt x="258280" y="253846"/>
                    <a:pt x="262937" y="252731"/>
                  </a:cubicBezTo>
                  <a:cubicBezTo>
                    <a:pt x="267593" y="251617"/>
                    <a:pt x="273012" y="251060"/>
                    <a:pt x="279192" y="251060"/>
                  </a:cubicBezTo>
                  <a:close/>
                  <a:moveTo>
                    <a:pt x="136218" y="250069"/>
                  </a:moveTo>
                  <a:lnTo>
                    <a:pt x="205559" y="250069"/>
                  </a:lnTo>
                  <a:lnTo>
                    <a:pt x="205559" y="292417"/>
                  </a:lnTo>
                  <a:lnTo>
                    <a:pt x="136218" y="292417"/>
                  </a:lnTo>
                  <a:close/>
                  <a:moveTo>
                    <a:pt x="979170" y="249326"/>
                  </a:moveTo>
                  <a:lnTo>
                    <a:pt x="990067" y="249326"/>
                  </a:lnTo>
                  <a:cubicBezTo>
                    <a:pt x="990067" y="251225"/>
                    <a:pt x="989964" y="253103"/>
                    <a:pt x="989758" y="254960"/>
                  </a:cubicBezTo>
                  <a:cubicBezTo>
                    <a:pt x="989551" y="256818"/>
                    <a:pt x="989242" y="258654"/>
                    <a:pt x="988829" y="260471"/>
                  </a:cubicBezTo>
                  <a:cubicBezTo>
                    <a:pt x="990315" y="265424"/>
                    <a:pt x="993142" y="269902"/>
                    <a:pt x="997311" y="273906"/>
                  </a:cubicBezTo>
                  <a:cubicBezTo>
                    <a:pt x="1001480" y="277909"/>
                    <a:pt x="1006660" y="281480"/>
                    <a:pt x="1012851" y="284616"/>
                  </a:cubicBezTo>
                  <a:lnTo>
                    <a:pt x="1006041" y="292665"/>
                  </a:lnTo>
                  <a:cubicBezTo>
                    <a:pt x="1001335" y="290271"/>
                    <a:pt x="997166" y="287299"/>
                    <a:pt x="993534" y="283750"/>
                  </a:cubicBezTo>
                  <a:cubicBezTo>
                    <a:pt x="989902" y="280200"/>
                    <a:pt x="986930" y="276361"/>
                    <a:pt x="984619" y="272234"/>
                  </a:cubicBezTo>
                  <a:cubicBezTo>
                    <a:pt x="980244" y="280654"/>
                    <a:pt x="973929" y="287630"/>
                    <a:pt x="965674" y="293160"/>
                  </a:cubicBezTo>
                  <a:cubicBezTo>
                    <a:pt x="962289" y="290271"/>
                    <a:pt x="959111" y="287072"/>
                    <a:pt x="956139" y="283564"/>
                  </a:cubicBezTo>
                  <a:cubicBezTo>
                    <a:pt x="953167" y="280056"/>
                    <a:pt x="950484" y="276155"/>
                    <a:pt x="948090" y="271862"/>
                  </a:cubicBezTo>
                  <a:cubicBezTo>
                    <a:pt x="945697" y="276320"/>
                    <a:pt x="942642" y="280283"/>
                    <a:pt x="938927" y="283750"/>
                  </a:cubicBezTo>
                  <a:cubicBezTo>
                    <a:pt x="935213" y="287217"/>
                    <a:pt x="931003" y="290230"/>
                    <a:pt x="926297" y="292789"/>
                  </a:cubicBezTo>
                  <a:lnTo>
                    <a:pt x="918372" y="285731"/>
                  </a:lnTo>
                  <a:cubicBezTo>
                    <a:pt x="922170" y="283915"/>
                    <a:pt x="925596" y="281810"/>
                    <a:pt x="928650" y="279416"/>
                  </a:cubicBezTo>
                  <a:cubicBezTo>
                    <a:pt x="931704" y="277022"/>
                    <a:pt x="934305" y="274339"/>
                    <a:pt x="936451" y="271367"/>
                  </a:cubicBezTo>
                  <a:cubicBezTo>
                    <a:pt x="938597" y="268395"/>
                    <a:pt x="940228" y="265114"/>
                    <a:pt x="941342" y="261523"/>
                  </a:cubicBezTo>
                  <a:cubicBezTo>
                    <a:pt x="942456" y="257932"/>
                    <a:pt x="942890" y="253990"/>
                    <a:pt x="942642" y="249698"/>
                  </a:cubicBezTo>
                  <a:lnTo>
                    <a:pt x="953786" y="249698"/>
                  </a:lnTo>
                  <a:cubicBezTo>
                    <a:pt x="953704" y="251596"/>
                    <a:pt x="953580" y="253433"/>
                    <a:pt x="953415" y="255208"/>
                  </a:cubicBezTo>
                  <a:cubicBezTo>
                    <a:pt x="953250" y="256983"/>
                    <a:pt x="952961" y="258696"/>
                    <a:pt x="952548" y="260347"/>
                  </a:cubicBezTo>
                  <a:cubicBezTo>
                    <a:pt x="954364" y="265217"/>
                    <a:pt x="956387" y="269180"/>
                    <a:pt x="958616" y="272234"/>
                  </a:cubicBezTo>
                  <a:cubicBezTo>
                    <a:pt x="960844" y="275288"/>
                    <a:pt x="963362" y="278054"/>
                    <a:pt x="966169" y="280530"/>
                  </a:cubicBezTo>
                  <a:cubicBezTo>
                    <a:pt x="968233" y="278714"/>
                    <a:pt x="970131" y="276754"/>
                    <a:pt x="971865" y="274649"/>
                  </a:cubicBezTo>
                  <a:cubicBezTo>
                    <a:pt x="973598" y="272543"/>
                    <a:pt x="975043" y="270253"/>
                    <a:pt x="976199" y="267776"/>
                  </a:cubicBezTo>
                  <a:cubicBezTo>
                    <a:pt x="977354" y="265300"/>
                    <a:pt x="978221" y="262534"/>
                    <a:pt x="978799" y="259480"/>
                  </a:cubicBezTo>
                  <a:cubicBezTo>
                    <a:pt x="979377" y="256426"/>
                    <a:pt x="979501" y="253041"/>
                    <a:pt x="979170" y="249326"/>
                  </a:cubicBezTo>
                  <a:close/>
                  <a:moveTo>
                    <a:pt x="1010889" y="237687"/>
                  </a:moveTo>
                  <a:lnTo>
                    <a:pt x="1118616" y="237687"/>
                  </a:lnTo>
                  <a:lnTo>
                    <a:pt x="1118616" y="246850"/>
                  </a:lnTo>
                  <a:lnTo>
                    <a:pt x="1010889" y="246850"/>
                  </a:lnTo>
                  <a:close/>
                  <a:moveTo>
                    <a:pt x="704517" y="200911"/>
                  </a:moveTo>
                  <a:lnTo>
                    <a:pt x="714547" y="200911"/>
                  </a:lnTo>
                  <a:lnTo>
                    <a:pt x="713928" y="231000"/>
                  </a:lnTo>
                  <a:cubicBezTo>
                    <a:pt x="716322" y="230753"/>
                    <a:pt x="718674" y="230443"/>
                    <a:pt x="720986" y="230072"/>
                  </a:cubicBezTo>
                  <a:cubicBezTo>
                    <a:pt x="723297" y="229700"/>
                    <a:pt x="725485" y="229225"/>
                    <a:pt x="727549" y="228648"/>
                  </a:cubicBezTo>
                  <a:lnTo>
                    <a:pt x="727549" y="237398"/>
                  </a:lnTo>
                  <a:cubicBezTo>
                    <a:pt x="723504" y="238736"/>
                    <a:pt x="719066" y="239593"/>
                    <a:pt x="714237" y="239970"/>
                  </a:cubicBezTo>
                  <a:cubicBezTo>
                    <a:pt x="709408" y="240346"/>
                    <a:pt x="704476" y="240535"/>
                    <a:pt x="699440" y="240535"/>
                  </a:cubicBezTo>
                  <a:lnTo>
                    <a:pt x="669475" y="240535"/>
                  </a:lnTo>
                  <a:lnTo>
                    <a:pt x="669475" y="231619"/>
                  </a:lnTo>
                  <a:lnTo>
                    <a:pt x="679752" y="231619"/>
                  </a:lnTo>
                  <a:lnTo>
                    <a:pt x="678885" y="201035"/>
                  </a:lnTo>
                  <a:lnTo>
                    <a:pt x="688915" y="201035"/>
                  </a:lnTo>
                  <a:lnTo>
                    <a:pt x="689782" y="231619"/>
                  </a:lnTo>
                  <a:lnTo>
                    <a:pt x="703898" y="231619"/>
                  </a:lnTo>
                  <a:close/>
                  <a:moveTo>
                    <a:pt x="378953" y="195586"/>
                  </a:moveTo>
                  <a:cubicBezTo>
                    <a:pt x="374495" y="195586"/>
                    <a:pt x="370594" y="196164"/>
                    <a:pt x="367251" y="197320"/>
                  </a:cubicBezTo>
                  <a:cubicBezTo>
                    <a:pt x="363908" y="198476"/>
                    <a:pt x="361142" y="200044"/>
                    <a:pt x="358955" y="202025"/>
                  </a:cubicBezTo>
                  <a:cubicBezTo>
                    <a:pt x="356767" y="204006"/>
                    <a:pt x="355116" y="206318"/>
                    <a:pt x="354002" y="208959"/>
                  </a:cubicBezTo>
                  <a:cubicBezTo>
                    <a:pt x="352887" y="211601"/>
                    <a:pt x="352330" y="214366"/>
                    <a:pt x="352330" y="217256"/>
                  </a:cubicBezTo>
                  <a:cubicBezTo>
                    <a:pt x="352330" y="220145"/>
                    <a:pt x="352887" y="222890"/>
                    <a:pt x="354002" y="225490"/>
                  </a:cubicBezTo>
                  <a:cubicBezTo>
                    <a:pt x="355116" y="228090"/>
                    <a:pt x="356767" y="230381"/>
                    <a:pt x="358955" y="232362"/>
                  </a:cubicBezTo>
                  <a:cubicBezTo>
                    <a:pt x="361142" y="234343"/>
                    <a:pt x="363908" y="235933"/>
                    <a:pt x="367251" y="237130"/>
                  </a:cubicBezTo>
                  <a:cubicBezTo>
                    <a:pt x="370594" y="238327"/>
                    <a:pt x="374495" y="238925"/>
                    <a:pt x="378953" y="238925"/>
                  </a:cubicBezTo>
                  <a:cubicBezTo>
                    <a:pt x="383410" y="238925"/>
                    <a:pt x="387311" y="238327"/>
                    <a:pt x="390654" y="237130"/>
                  </a:cubicBezTo>
                  <a:cubicBezTo>
                    <a:pt x="393997" y="235933"/>
                    <a:pt x="396763" y="234343"/>
                    <a:pt x="398950" y="232362"/>
                  </a:cubicBezTo>
                  <a:cubicBezTo>
                    <a:pt x="401138" y="230381"/>
                    <a:pt x="402789" y="228090"/>
                    <a:pt x="403903" y="225490"/>
                  </a:cubicBezTo>
                  <a:cubicBezTo>
                    <a:pt x="405018" y="222890"/>
                    <a:pt x="405575" y="220145"/>
                    <a:pt x="405575" y="217256"/>
                  </a:cubicBezTo>
                  <a:cubicBezTo>
                    <a:pt x="405575" y="214366"/>
                    <a:pt x="405018" y="211601"/>
                    <a:pt x="403903" y="208959"/>
                  </a:cubicBezTo>
                  <a:cubicBezTo>
                    <a:pt x="402789" y="206318"/>
                    <a:pt x="401138" y="204006"/>
                    <a:pt x="398950" y="202025"/>
                  </a:cubicBezTo>
                  <a:cubicBezTo>
                    <a:pt x="396763" y="200044"/>
                    <a:pt x="393997" y="198476"/>
                    <a:pt x="390654" y="197320"/>
                  </a:cubicBezTo>
                  <a:cubicBezTo>
                    <a:pt x="387311" y="196164"/>
                    <a:pt x="383410" y="195586"/>
                    <a:pt x="378953" y="195586"/>
                  </a:cubicBezTo>
                  <a:close/>
                  <a:moveTo>
                    <a:pt x="598380" y="192986"/>
                  </a:moveTo>
                  <a:cubicBezTo>
                    <a:pt x="595738" y="192986"/>
                    <a:pt x="593283" y="193461"/>
                    <a:pt x="591012" y="194410"/>
                  </a:cubicBezTo>
                  <a:cubicBezTo>
                    <a:pt x="588742" y="195359"/>
                    <a:pt x="586802" y="196680"/>
                    <a:pt x="585193" y="198372"/>
                  </a:cubicBezTo>
                  <a:cubicBezTo>
                    <a:pt x="583583" y="200065"/>
                    <a:pt x="582324" y="202066"/>
                    <a:pt x="581416" y="204378"/>
                  </a:cubicBezTo>
                  <a:cubicBezTo>
                    <a:pt x="580508" y="206689"/>
                    <a:pt x="580054" y="209166"/>
                    <a:pt x="580054" y="211807"/>
                  </a:cubicBezTo>
                  <a:cubicBezTo>
                    <a:pt x="580054" y="214531"/>
                    <a:pt x="580508" y="217029"/>
                    <a:pt x="581416" y="219299"/>
                  </a:cubicBezTo>
                  <a:cubicBezTo>
                    <a:pt x="582324" y="221569"/>
                    <a:pt x="583583" y="223550"/>
                    <a:pt x="585193" y="225242"/>
                  </a:cubicBezTo>
                  <a:cubicBezTo>
                    <a:pt x="586802" y="226935"/>
                    <a:pt x="588742" y="228255"/>
                    <a:pt x="591012" y="229205"/>
                  </a:cubicBezTo>
                  <a:cubicBezTo>
                    <a:pt x="593283" y="230154"/>
                    <a:pt x="595738" y="230629"/>
                    <a:pt x="598380" y="230629"/>
                  </a:cubicBezTo>
                  <a:cubicBezTo>
                    <a:pt x="601022" y="230629"/>
                    <a:pt x="603457" y="230154"/>
                    <a:pt x="605686" y="229205"/>
                  </a:cubicBezTo>
                  <a:cubicBezTo>
                    <a:pt x="607915" y="228255"/>
                    <a:pt x="609834" y="226935"/>
                    <a:pt x="611444" y="225242"/>
                  </a:cubicBezTo>
                  <a:cubicBezTo>
                    <a:pt x="613053" y="223550"/>
                    <a:pt x="614312" y="221569"/>
                    <a:pt x="615220" y="219299"/>
                  </a:cubicBezTo>
                  <a:cubicBezTo>
                    <a:pt x="616128" y="217029"/>
                    <a:pt x="616582" y="214531"/>
                    <a:pt x="616582" y="211807"/>
                  </a:cubicBezTo>
                  <a:cubicBezTo>
                    <a:pt x="616582" y="209166"/>
                    <a:pt x="616128" y="206689"/>
                    <a:pt x="615220" y="204378"/>
                  </a:cubicBezTo>
                  <a:cubicBezTo>
                    <a:pt x="614312" y="202066"/>
                    <a:pt x="613053" y="200065"/>
                    <a:pt x="611444" y="198372"/>
                  </a:cubicBezTo>
                  <a:cubicBezTo>
                    <a:pt x="609834" y="196680"/>
                    <a:pt x="607915" y="195359"/>
                    <a:pt x="605686" y="194410"/>
                  </a:cubicBezTo>
                  <a:cubicBezTo>
                    <a:pt x="603457" y="193461"/>
                    <a:pt x="601022" y="192986"/>
                    <a:pt x="598380" y="192986"/>
                  </a:cubicBezTo>
                  <a:close/>
                  <a:moveTo>
                    <a:pt x="941156" y="192614"/>
                  </a:moveTo>
                  <a:cubicBezTo>
                    <a:pt x="935791" y="192614"/>
                    <a:pt x="931457" y="194348"/>
                    <a:pt x="928155" y="197815"/>
                  </a:cubicBezTo>
                  <a:cubicBezTo>
                    <a:pt x="924853" y="201282"/>
                    <a:pt x="923202" y="205864"/>
                    <a:pt x="923202" y="211560"/>
                  </a:cubicBezTo>
                  <a:cubicBezTo>
                    <a:pt x="923202" y="217338"/>
                    <a:pt x="924853" y="221961"/>
                    <a:pt x="928155" y="225428"/>
                  </a:cubicBezTo>
                  <a:cubicBezTo>
                    <a:pt x="931457" y="228895"/>
                    <a:pt x="935791" y="230629"/>
                    <a:pt x="941156" y="230629"/>
                  </a:cubicBezTo>
                  <a:cubicBezTo>
                    <a:pt x="946605" y="230629"/>
                    <a:pt x="950980" y="228895"/>
                    <a:pt x="954282" y="225428"/>
                  </a:cubicBezTo>
                  <a:cubicBezTo>
                    <a:pt x="957584" y="221961"/>
                    <a:pt x="959235" y="217338"/>
                    <a:pt x="959235" y="211560"/>
                  </a:cubicBezTo>
                  <a:cubicBezTo>
                    <a:pt x="959235" y="205864"/>
                    <a:pt x="957584" y="201282"/>
                    <a:pt x="954282" y="197815"/>
                  </a:cubicBezTo>
                  <a:cubicBezTo>
                    <a:pt x="950980" y="194348"/>
                    <a:pt x="946605" y="192614"/>
                    <a:pt x="941156" y="192614"/>
                  </a:cubicBezTo>
                  <a:close/>
                  <a:moveTo>
                    <a:pt x="791337" y="189766"/>
                  </a:moveTo>
                  <a:lnTo>
                    <a:pt x="862042" y="189766"/>
                  </a:lnTo>
                  <a:lnTo>
                    <a:pt x="862042" y="198930"/>
                  </a:lnTo>
                  <a:lnTo>
                    <a:pt x="801986" y="198930"/>
                  </a:lnTo>
                  <a:lnTo>
                    <a:pt x="801986" y="214531"/>
                  </a:lnTo>
                  <a:lnTo>
                    <a:pt x="860060" y="214531"/>
                  </a:lnTo>
                  <a:lnTo>
                    <a:pt x="860060" y="223199"/>
                  </a:lnTo>
                  <a:lnTo>
                    <a:pt x="801986" y="223199"/>
                  </a:lnTo>
                  <a:lnTo>
                    <a:pt x="801986" y="241154"/>
                  </a:lnTo>
                  <a:lnTo>
                    <a:pt x="863775" y="241154"/>
                  </a:lnTo>
                  <a:lnTo>
                    <a:pt x="863775" y="250069"/>
                  </a:lnTo>
                  <a:lnTo>
                    <a:pt x="791337" y="250069"/>
                  </a:lnTo>
                  <a:close/>
                  <a:moveTo>
                    <a:pt x="448314" y="189147"/>
                  </a:moveTo>
                  <a:lnTo>
                    <a:pt x="519142" y="189147"/>
                  </a:lnTo>
                  <a:lnTo>
                    <a:pt x="519142" y="223571"/>
                  </a:lnTo>
                  <a:lnTo>
                    <a:pt x="459086" y="223571"/>
                  </a:lnTo>
                  <a:lnTo>
                    <a:pt x="459086" y="239916"/>
                  </a:lnTo>
                  <a:lnTo>
                    <a:pt x="522856" y="239916"/>
                  </a:lnTo>
                  <a:lnTo>
                    <a:pt x="522856" y="248955"/>
                  </a:lnTo>
                  <a:lnTo>
                    <a:pt x="489300" y="248955"/>
                  </a:lnTo>
                  <a:lnTo>
                    <a:pt x="489300" y="269138"/>
                  </a:lnTo>
                  <a:lnTo>
                    <a:pt x="536353" y="269138"/>
                  </a:lnTo>
                  <a:lnTo>
                    <a:pt x="536353" y="278178"/>
                  </a:lnTo>
                  <a:lnTo>
                    <a:pt x="431102" y="278178"/>
                  </a:lnTo>
                  <a:lnTo>
                    <a:pt x="431102" y="277311"/>
                  </a:lnTo>
                  <a:lnTo>
                    <a:pt x="326327" y="277311"/>
                  </a:lnTo>
                  <a:lnTo>
                    <a:pt x="326327" y="268272"/>
                  </a:lnTo>
                  <a:lnTo>
                    <a:pt x="431578" y="268272"/>
                  </a:lnTo>
                  <a:lnTo>
                    <a:pt x="431578" y="269138"/>
                  </a:lnTo>
                  <a:lnTo>
                    <a:pt x="478155" y="269138"/>
                  </a:lnTo>
                  <a:lnTo>
                    <a:pt x="478155" y="248955"/>
                  </a:lnTo>
                  <a:lnTo>
                    <a:pt x="448437" y="248955"/>
                  </a:lnTo>
                  <a:lnTo>
                    <a:pt x="448437" y="214779"/>
                  </a:lnTo>
                  <a:lnTo>
                    <a:pt x="508493" y="214779"/>
                  </a:lnTo>
                  <a:lnTo>
                    <a:pt x="508493" y="198434"/>
                  </a:lnTo>
                  <a:lnTo>
                    <a:pt x="448314" y="198434"/>
                  </a:lnTo>
                  <a:close/>
                  <a:moveTo>
                    <a:pt x="670961" y="187414"/>
                  </a:moveTo>
                  <a:lnTo>
                    <a:pt x="723091" y="187414"/>
                  </a:lnTo>
                  <a:lnTo>
                    <a:pt x="723091" y="196453"/>
                  </a:lnTo>
                  <a:lnTo>
                    <a:pt x="670961" y="196453"/>
                  </a:lnTo>
                  <a:close/>
                  <a:moveTo>
                    <a:pt x="378953" y="186299"/>
                  </a:moveTo>
                  <a:cubicBezTo>
                    <a:pt x="384649" y="186299"/>
                    <a:pt x="389808" y="187084"/>
                    <a:pt x="394431" y="188652"/>
                  </a:cubicBezTo>
                  <a:cubicBezTo>
                    <a:pt x="399054" y="190221"/>
                    <a:pt x="402995" y="192367"/>
                    <a:pt x="406256" y="195091"/>
                  </a:cubicBezTo>
                  <a:cubicBezTo>
                    <a:pt x="409517" y="197815"/>
                    <a:pt x="412035" y="201076"/>
                    <a:pt x="413809" y="204873"/>
                  </a:cubicBezTo>
                  <a:cubicBezTo>
                    <a:pt x="415584" y="208670"/>
                    <a:pt x="416472" y="212798"/>
                    <a:pt x="416472" y="217256"/>
                  </a:cubicBezTo>
                  <a:cubicBezTo>
                    <a:pt x="416472" y="221713"/>
                    <a:pt x="415584" y="225820"/>
                    <a:pt x="413809" y="229576"/>
                  </a:cubicBezTo>
                  <a:cubicBezTo>
                    <a:pt x="412035" y="233332"/>
                    <a:pt x="409517" y="236572"/>
                    <a:pt x="406256" y="239296"/>
                  </a:cubicBezTo>
                  <a:cubicBezTo>
                    <a:pt x="402995" y="242021"/>
                    <a:pt x="399054" y="244146"/>
                    <a:pt x="394431" y="245673"/>
                  </a:cubicBezTo>
                  <a:cubicBezTo>
                    <a:pt x="389808" y="247201"/>
                    <a:pt x="384649" y="247964"/>
                    <a:pt x="378953" y="247964"/>
                  </a:cubicBezTo>
                  <a:cubicBezTo>
                    <a:pt x="373257" y="247964"/>
                    <a:pt x="368097" y="247201"/>
                    <a:pt x="363474" y="245673"/>
                  </a:cubicBezTo>
                  <a:cubicBezTo>
                    <a:pt x="358852" y="244146"/>
                    <a:pt x="354910" y="242021"/>
                    <a:pt x="351649" y="239296"/>
                  </a:cubicBezTo>
                  <a:cubicBezTo>
                    <a:pt x="348388" y="236572"/>
                    <a:pt x="345871" y="233332"/>
                    <a:pt x="344096" y="229576"/>
                  </a:cubicBezTo>
                  <a:cubicBezTo>
                    <a:pt x="342321" y="225820"/>
                    <a:pt x="341434" y="221713"/>
                    <a:pt x="341434" y="217256"/>
                  </a:cubicBezTo>
                  <a:cubicBezTo>
                    <a:pt x="341434" y="212798"/>
                    <a:pt x="342321" y="208670"/>
                    <a:pt x="344096" y="204873"/>
                  </a:cubicBezTo>
                  <a:cubicBezTo>
                    <a:pt x="345871" y="201076"/>
                    <a:pt x="348388" y="197815"/>
                    <a:pt x="351649" y="195091"/>
                  </a:cubicBezTo>
                  <a:cubicBezTo>
                    <a:pt x="354910" y="192367"/>
                    <a:pt x="358852" y="190221"/>
                    <a:pt x="363474" y="188652"/>
                  </a:cubicBezTo>
                  <a:cubicBezTo>
                    <a:pt x="368097" y="187084"/>
                    <a:pt x="373257" y="186299"/>
                    <a:pt x="378953" y="186299"/>
                  </a:cubicBezTo>
                  <a:close/>
                  <a:moveTo>
                    <a:pt x="177327" y="185804"/>
                  </a:moveTo>
                  <a:cubicBezTo>
                    <a:pt x="176832" y="192408"/>
                    <a:pt x="175305" y="198703"/>
                    <a:pt x="172746" y="204687"/>
                  </a:cubicBezTo>
                  <a:cubicBezTo>
                    <a:pt x="170187" y="210672"/>
                    <a:pt x="166658" y="216203"/>
                    <a:pt x="162159" y="221280"/>
                  </a:cubicBezTo>
                  <a:cubicBezTo>
                    <a:pt x="157660" y="226357"/>
                    <a:pt x="152232" y="230876"/>
                    <a:pt x="145876" y="234839"/>
                  </a:cubicBezTo>
                  <a:cubicBezTo>
                    <a:pt x="139519" y="238801"/>
                    <a:pt x="132379" y="242021"/>
                    <a:pt x="124454" y="244497"/>
                  </a:cubicBezTo>
                  <a:lnTo>
                    <a:pt x="118263" y="236077"/>
                  </a:lnTo>
                  <a:cubicBezTo>
                    <a:pt x="131223" y="232197"/>
                    <a:pt x="141707" y="226852"/>
                    <a:pt x="149714" y="220042"/>
                  </a:cubicBezTo>
                  <a:cubicBezTo>
                    <a:pt x="157722" y="213231"/>
                    <a:pt x="162716" y="204832"/>
                    <a:pt x="164697" y="194843"/>
                  </a:cubicBezTo>
                  <a:cubicBezTo>
                    <a:pt x="159744" y="195008"/>
                    <a:pt x="154833" y="195112"/>
                    <a:pt x="149962" y="195153"/>
                  </a:cubicBezTo>
                  <a:cubicBezTo>
                    <a:pt x="145092" y="195194"/>
                    <a:pt x="140180" y="195215"/>
                    <a:pt x="135227" y="195215"/>
                  </a:cubicBezTo>
                  <a:lnTo>
                    <a:pt x="124454" y="195215"/>
                  </a:lnTo>
                  <a:lnTo>
                    <a:pt x="124454" y="186052"/>
                  </a:lnTo>
                  <a:lnTo>
                    <a:pt x="142533" y="186052"/>
                  </a:lnTo>
                  <a:cubicBezTo>
                    <a:pt x="148311" y="186052"/>
                    <a:pt x="154090" y="186052"/>
                    <a:pt x="159868" y="186052"/>
                  </a:cubicBezTo>
                  <a:cubicBezTo>
                    <a:pt x="165647" y="186052"/>
                    <a:pt x="171466" y="185969"/>
                    <a:pt x="177327" y="185804"/>
                  </a:cubicBezTo>
                  <a:close/>
                  <a:moveTo>
                    <a:pt x="253127" y="183947"/>
                  </a:moveTo>
                  <a:lnTo>
                    <a:pt x="264024" y="183947"/>
                  </a:lnTo>
                  <a:cubicBezTo>
                    <a:pt x="264106" y="187661"/>
                    <a:pt x="263943" y="191232"/>
                    <a:pt x="263534" y="194658"/>
                  </a:cubicBezTo>
                  <a:cubicBezTo>
                    <a:pt x="263126" y="198083"/>
                    <a:pt x="262514" y="201365"/>
                    <a:pt x="261698" y="204502"/>
                  </a:cubicBezTo>
                  <a:cubicBezTo>
                    <a:pt x="265147" y="211023"/>
                    <a:pt x="269286" y="216657"/>
                    <a:pt x="274116" y="221404"/>
                  </a:cubicBezTo>
                  <a:cubicBezTo>
                    <a:pt x="278945" y="226150"/>
                    <a:pt x="284827" y="230257"/>
                    <a:pt x="291761" y="233724"/>
                  </a:cubicBezTo>
                  <a:lnTo>
                    <a:pt x="285198" y="241278"/>
                  </a:lnTo>
                  <a:cubicBezTo>
                    <a:pt x="279254" y="238223"/>
                    <a:pt x="273974" y="234509"/>
                    <a:pt x="269357" y="230133"/>
                  </a:cubicBezTo>
                  <a:cubicBezTo>
                    <a:pt x="264740" y="225758"/>
                    <a:pt x="260840" y="220888"/>
                    <a:pt x="257657" y="215522"/>
                  </a:cubicBezTo>
                  <a:cubicBezTo>
                    <a:pt x="254718" y="221796"/>
                    <a:pt x="250876" y="227347"/>
                    <a:pt x="246130" y="232177"/>
                  </a:cubicBezTo>
                  <a:cubicBezTo>
                    <a:pt x="241384" y="237006"/>
                    <a:pt x="235916" y="241154"/>
                    <a:pt x="229724" y="244621"/>
                  </a:cubicBezTo>
                  <a:lnTo>
                    <a:pt x="222419" y="237563"/>
                  </a:lnTo>
                  <a:cubicBezTo>
                    <a:pt x="233068" y="231537"/>
                    <a:pt x="241011" y="224190"/>
                    <a:pt x="246249" y="215522"/>
                  </a:cubicBezTo>
                  <a:cubicBezTo>
                    <a:pt x="251487" y="206854"/>
                    <a:pt x="253780" y="196329"/>
                    <a:pt x="253127" y="183947"/>
                  </a:cubicBezTo>
                  <a:close/>
                  <a:moveTo>
                    <a:pt x="598380" y="183699"/>
                  </a:moveTo>
                  <a:cubicBezTo>
                    <a:pt x="602425" y="183699"/>
                    <a:pt x="606202" y="184421"/>
                    <a:pt x="609710" y="185866"/>
                  </a:cubicBezTo>
                  <a:cubicBezTo>
                    <a:pt x="613218" y="187311"/>
                    <a:pt x="616252" y="189292"/>
                    <a:pt x="618811" y="191810"/>
                  </a:cubicBezTo>
                  <a:cubicBezTo>
                    <a:pt x="621370" y="194327"/>
                    <a:pt x="623372" y="197299"/>
                    <a:pt x="624817" y="200725"/>
                  </a:cubicBezTo>
                  <a:cubicBezTo>
                    <a:pt x="626261" y="204151"/>
                    <a:pt x="626984" y="207845"/>
                    <a:pt x="626984" y="211807"/>
                  </a:cubicBezTo>
                  <a:cubicBezTo>
                    <a:pt x="626984" y="215852"/>
                    <a:pt x="626261" y="219588"/>
                    <a:pt x="624817" y="223014"/>
                  </a:cubicBezTo>
                  <a:cubicBezTo>
                    <a:pt x="623372" y="226439"/>
                    <a:pt x="621370" y="229411"/>
                    <a:pt x="618811" y="231929"/>
                  </a:cubicBezTo>
                  <a:cubicBezTo>
                    <a:pt x="616252" y="234447"/>
                    <a:pt x="613218" y="236407"/>
                    <a:pt x="609710" y="237811"/>
                  </a:cubicBezTo>
                  <a:cubicBezTo>
                    <a:pt x="606202" y="239214"/>
                    <a:pt x="602425" y="239916"/>
                    <a:pt x="598380" y="239916"/>
                  </a:cubicBezTo>
                  <a:cubicBezTo>
                    <a:pt x="594253" y="239916"/>
                    <a:pt x="590455" y="239214"/>
                    <a:pt x="586988" y="237811"/>
                  </a:cubicBezTo>
                  <a:cubicBezTo>
                    <a:pt x="583521" y="236407"/>
                    <a:pt x="580487" y="234447"/>
                    <a:pt x="577887" y="231929"/>
                  </a:cubicBezTo>
                  <a:cubicBezTo>
                    <a:pt x="575287" y="229411"/>
                    <a:pt x="573264" y="226439"/>
                    <a:pt x="571820" y="223014"/>
                  </a:cubicBezTo>
                  <a:cubicBezTo>
                    <a:pt x="570375" y="219588"/>
                    <a:pt x="569653" y="215852"/>
                    <a:pt x="569653" y="211807"/>
                  </a:cubicBezTo>
                  <a:cubicBezTo>
                    <a:pt x="569653" y="207845"/>
                    <a:pt x="570375" y="204151"/>
                    <a:pt x="571820" y="200725"/>
                  </a:cubicBezTo>
                  <a:cubicBezTo>
                    <a:pt x="573264" y="197299"/>
                    <a:pt x="575287" y="194327"/>
                    <a:pt x="577887" y="191810"/>
                  </a:cubicBezTo>
                  <a:cubicBezTo>
                    <a:pt x="580487" y="189292"/>
                    <a:pt x="583521" y="187311"/>
                    <a:pt x="586988" y="185866"/>
                  </a:cubicBezTo>
                  <a:cubicBezTo>
                    <a:pt x="590455" y="184421"/>
                    <a:pt x="594253" y="183699"/>
                    <a:pt x="598380" y="183699"/>
                  </a:cubicBezTo>
                  <a:close/>
                  <a:moveTo>
                    <a:pt x="941280" y="183575"/>
                  </a:moveTo>
                  <a:cubicBezTo>
                    <a:pt x="945408" y="183575"/>
                    <a:pt x="949226" y="184256"/>
                    <a:pt x="952734" y="185618"/>
                  </a:cubicBezTo>
                  <a:cubicBezTo>
                    <a:pt x="956242" y="186980"/>
                    <a:pt x="959255" y="188879"/>
                    <a:pt x="961773" y="191314"/>
                  </a:cubicBezTo>
                  <a:cubicBezTo>
                    <a:pt x="964291" y="193750"/>
                    <a:pt x="966272" y="196680"/>
                    <a:pt x="967717" y="200106"/>
                  </a:cubicBezTo>
                  <a:cubicBezTo>
                    <a:pt x="969161" y="203532"/>
                    <a:pt x="969884" y="207350"/>
                    <a:pt x="969884" y="211560"/>
                  </a:cubicBezTo>
                  <a:cubicBezTo>
                    <a:pt x="969884" y="215770"/>
                    <a:pt x="969161" y="219608"/>
                    <a:pt x="967717" y="223075"/>
                  </a:cubicBezTo>
                  <a:cubicBezTo>
                    <a:pt x="966272" y="226543"/>
                    <a:pt x="964291" y="229494"/>
                    <a:pt x="961773" y="231929"/>
                  </a:cubicBezTo>
                  <a:cubicBezTo>
                    <a:pt x="959255" y="234364"/>
                    <a:pt x="956242" y="236263"/>
                    <a:pt x="952734" y="237625"/>
                  </a:cubicBezTo>
                  <a:cubicBezTo>
                    <a:pt x="949226" y="238987"/>
                    <a:pt x="945408" y="239668"/>
                    <a:pt x="941280" y="239668"/>
                  </a:cubicBezTo>
                  <a:cubicBezTo>
                    <a:pt x="937153" y="239668"/>
                    <a:pt x="933335" y="238987"/>
                    <a:pt x="929826" y="237625"/>
                  </a:cubicBezTo>
                  <a:cubicBezTo>
                    <a:pt x="926318" y="236263"/>
                    <a:pt x="923284" y="234364"/>
                    <a:pt x="920725" y="231929"/>
                  </a:cubicBezTo>
                  <a:cubicBezTo>
                    <a:pt x="918166" y="229494"/>
                    <a:pt x="916164" y="226543"/>
                    <a:pt x="914720" y="223075"/>
                  </a:cubicBezTo>
                  <a:cubicBezTo>
                    <a:pt x="913275" y="219608"/>
                    <a:pt x="912553" y="215770"/>
                    <a:pt x="912553" y="211560"/>
                  </a:cubicBezTo>
                  <a:cubicBezTo>
                    <a:pt x="912553" y="207350"/>
                    <a:pt x="913275" y="203532"/>
                    <a:pt x="914720" y="200106"/>
                  </a:cubicBezTo>
                  <a:cubicBezTo>
                    <a:pt x="916164" y="196680"/>
                    <a:pt x="918166" y="193750"/>
                    <a:pt x="920725" y="191314"/>
                  </a:cubicBezTo>
                  <a:cubicBezTo>
                    <a:pt x="923284" y="188879"/>
                    <a:pt x="926318" y="186980"/>
                    <a:pt x="929826" y="185618"/>
                  </a:cubicBezTo>
                  <a:cubicBezTo>
                    <a:pt x="933335" y="184256"/>
                    <a:pt x="937153" y="183575"/>
                    <a:pt x="941280" y="183575"/>
                  </a:cubicBezTo>
                  <a:close/>
                  <a:moveTo>
                    <a:pt x="1028843" y="181470"/>
                  </a:moveTo>
                  <a:lnTo>
                    <a:pt x="1039740" y="181470"/>
                  </a:lnTo>
                  <a:lnTo>
                    <a:pt x="1039740" y="212426"/>
                  </a:lnTo>
                  <a:lnTo>
                    <a:pt x="1102643" y="212426"/>
                  </a:lnTo>
                  <a:lnTo>
                    <a:pt x="1102643" y="221466"/>
                  </a:lnTo>
                  <a:lnTo>
                    <a:pt x="1028843" y="221466"/>
                  </a:lnTo>
                  <a:close/>
                  <a:moveTo>
                    <a:pt x="990810" y="181099"/>
                  </a:moveTo>
                  <a:lnTo>
                    <a:pt x="1001459" y="181099"/>
                  </a:lnTo>
                  <a:lnTo>
                    <a:pt x="1001459" y="243878"/>
                  </a:lnTo>
                  <a:lnTo>
                    <a:pt x="990810" y="243878"/>
                  </a:lnTo>
                  <a:close/>
                  <a:moveTo>
                    <a:pt x="755904" y="181099"/>
                  </a:moveTo>
                  <a:lnTo>
                    <a:pt x="766182" y="181099"/>
                  </a:lnTo>
                  <a:lnTo>
                    <a:pt x="766182" y="247964"/>
                  </a:lnTo>
                  <a:lnTo>
                    <a:pt x="755904" y="247964"/>
                  </a:lnTo>
                  <a:lnTo>
                    <a:pt x="755904" y="217008"/>
                  </a:lnTo>
                  <a:lnTo>
                    <a:pt x="742160" y="217008"/>
                  </a:lnTo>
                  <a:lnTo>
                    <a:pt x="742160" y="247964"/>
                  </a:lnTo>
                  <a:lnTo>
                    <a:pt x="732006" y="247964"/>
                  </a:lnTo>
                  <a:lnTo>
                    <a:pt x="732006" y="182337"/>
                  </a:lnTo>
                  <a:lnTo>
                    <a:pt x="742160" y="182337"/>
                  </a:lnTo>
                  <a:lnTo>
                    <a:pt x="742160" y="207845"/>
                  </a:lnTo>
                  <a:lnTo>
                    <a:pt x="755904" y="207845"/>
                  </a:lnTo>
                  <a:close/>
                  <a:moveTo>
                    <a:pt x="647910" y="181099"/>
                  </a:moveTo>
                  <a:lnTo>
                    <a:pt x="658559" y="181099"/>
                  </a:lnTo>
                  <a:lnTo>
                    <a:pt x="658559" y="244745"/>
                  </a:lnTo>
                  <a:lnTo>
                    <a:pt x="647910" y="244745"/>
                  </a:lnTo>
                  <a:close/>
                  <a:moveTo>
                    <a:pt x="194911" y="181099"/>
                  </a:moveTo>
                  <a:lnTo>
                    <a:pt x="205559" y="181099"/>
                  </a:lnTo>
                  <a:lnTo>
                    <a:pt x="205559" y="207102"/>
                  </a:lnTo>
                  <a:lnTo>
                    <a:pt x="223390" y="207102"/>
                  </a:lnTo>
                  <a:lnTo>
                    <a:pt x="223390" y="216637"/>
                  </a:lnTo>
                  <a:lnTo>
                    <a:pt x="205559" y="216637"/>
                  </a:lnTo>
                  <a:lnTo>
                    <a:pt x="205559" y="243630"/>
                  </a:lnTo>
                  <a:lnTo>
                    <a:pt x="194911" y="243630"/>
                  </a:lnTo>
                  <a:close/>
                  <a:moveTo>
                    <a:pt x="305010" y="180975"/>
                  </a:moveTo>
                  <a:lnTo>
                    <a:pt x="315659" y="180975"/>
                  </a:lnTo>
                  <a:lnTo>
                    <a:pt x="315659" y="248831"/>
                  </a:lnTo>
                  <a:lnTo>
                    <a:pt x="305010" y="248831"/>
                  </a:lnTo>
                  <a:lnTo>
                    <a:pt x="305010" y="214655"/>
                  </a:lnTo>
                  <a:lnTo>
                    <a:pt x="282102" y="214655"/>
                  </a:lnTo>
                  <a:lnTo>
                    <a:pt x="282102" y="205121"/>
                  </a:lnTo>
                  <a:lnTo>
                    <a:pt x="305010" y="205121"/>
                  </a:lnTo>
                  <a:close/>
                  <a:moveTo>
                    <a:pt x="793052" y="87916"/>
                  </a:moveTo>
                  <a:lnTo>
                    <a:pt x="898303" y="87916"/>
                  </a:lnTo>
                  <a:lnTo>
                    <a:pt x="898303" y="96955"/>
                  </a:lnTo>
                  <a:lnTo>
                    <a:pt x="793052" y="96955"/>
                  </a:lnTo>
                  <a:close/>
                  <a:moveTo>
                    <a:pt x="1145868" y="83829"/>
                  </a:moveTo>
                  <a:lnTo>
                    <a:pt x="1156764" y="83829"/>
                  </a:lnTo>
                  <a:lnTo>
                    <a:pt x="1156764" y="101660"/>
                  </a:lnTo>
                  <a:lnTo>
                    <a:pt x="1217810" y="101660"/>
                  </a:lnTo>
                  <a:lnTo>
                    <a:pt x="1217810" y="110947"/>
                  </a:lnTo>
                  <a:lnTo>
                    <a:pt x="1145868" y="110947"/>
                  </a:lnTo>
                  <a:close/>
                  <a:moveTo>
                    <a:pt x="923583" y="79000"/>
                  </a:moveTo>
                  <a:lnTo>
                    <a:pt x="934479" y="79000"/>
                  </a:lnTo>
                  <a:lnTo>
                    <a:pt x="934479" y="101660"/>
                  </a:lnTo>
                  <a:lnTo>
                    <a:pt x="996639" y="101660"/>
                  </a:lnTo>
                  <a:lnTo>
                    <a:pt x="996639" y="110947"/>
                  </a:lnTo>
                  <a:lnTo>
                    <a:pt x="923583" y="110947"/>
                  </a:lnTo>
                  <a:close/>
                  <a:moveTo>
                    <a:pt x="385372" y="78257"/>
                  </a:moveTo>
                  <a:lnTo>
                    <a:pt x="385744" y="102527"/>
                  </a:lnTo>
                  <a:lnTo>
                    <a:pt x="412738" y="102527"/>
                  </a:lnTo>
                  <a:lnTo>
                    <a:pt x="413109" y="78257"/>
                  </a:lnTo>
                  <a:close/>
                  <a:moveTo>
                    <a:pt x="676047" y="76524"/>
                  </a:moveTo>
                  <a:lnTo>
                    <a:pt x="686696" y="76524"/>
                  </a:lnTo>
                  <a:lnTo>
                    <a:pt x="686696" y="102156"/>
                  </a:lnTo>
                  <a:lnTo>
                    <a:pt x="750961" y="102156"/>
                  </a:lnTo>
                  <a:lnTo>
                    <a:pt x="750961" y="111442"/>
                  </a:lnTo>
                  <a:lnTo>
                    <a:pt x="676047" y="111442"/>
                  </a:lnTo>
                  <a:close/>
                  <a:moveTo>
                    <a:pt x="361598" y="69218"/>
                  </a:moveTo>
                  <a:lnTo>
                    <a:pt x="437255" y="69218"/>
                  </a:lnTo>
                  <a:lnTo>
                    <a:pt x="437255" y="78257"/>
                  </a:lnTo>
                  <a:lnTo>
                    <a:pt x="423758" y="78257"/>
                  </a:lnTo>
                  <a:lnTo>
                    <a:pt x="423387" y="102527"/>
                  </a:lnTo>
                  <a:lnTo>
                    <a:pt x="438989" y="102527"/>
                  </a:lnTo>
                  <a:lnTo>
                    <a:pt x="438989" y="111442"/>
                  </a:lnTo>
                  <a:lnTo>
                    <a:pt x="360360" y="111442"/>
                  </a:lnTo>
                  <a:lnTo>
                    <a:pt x="360360" y="102527"/>
                  </a:lnTo>
                  <a:lnTo>
                    <a:pt x="375095" y="102527"/>
                  </a:lnTo>
                  <a:lnTo>
                    <a:pt x="374724" y="78257"/>
                  </a:lnTo>
                  <a:lnTo>
                    <a:pt x="361598" y="78257"/>
                  </a:lnTo>
                  <a:close/>
                  <a:moveTo>
                    <a:pt x="227629" y="69094"/>
                  </a:moveTo>
                  <a:lnTo>
                    <a:pt x="301676" y="69094"/>
                  </a:lnTo>
                  <a:lnTo>
                    <a:pt x="301676" y="95221"/>
                  </a:lnTo>
                  <a:lnTo>
                    <a:pt x="238154" y="95221"/>
                  </a:lnTo>
                  <a:lnTo>
                    <a:pt x="238154" y="104508"/>
                  </a:lnTo>
                  <a:lnTo>
                    <a:pt x="304648" y="104508"/>
                  </a:lnTo>
                  <a:lnTo>
                    <a:pt x="304648" y="113176"/>
                  </a:lnTo>
                  <a:lnTo>
                    <a:pt x="227629" y="113176"/>
                  </a:lnTo>
                  <a:lnTo>
                    <a:pt x="227629" y="87049"/>
                  </a:lnTo>
                  <a:lnTo>
                    <a:pt x="291151" y="87049"/>
                  </a:lnTo>
                  <a:lnTo>
                    <a:pt x="291151" y="77762"/>
                  </a:lnTo>
                  <a:lnTo>
                    <a:pt x="227629" y="77762"/>
                  </a:lnTo>
                  <a:close/>
                  <a:moveTo>
                    <a:pt x="658464" y="56712"/>
                  </a:moveTo>
                  <a:lnTo>
                    <a:pt x="766191" y="56712"/>
                  </a:lnTo>
                  <a:lnTo>
                    <a:pt x="766191" y="65875"/>
                  </a:lnTo>
                  <a:lnTo>
                    <a:pt x="658464" y="65875"/>
                  </a:lnTo>
                  <a:close/>
                  <a:moveTo>
                    <a:pt x="210789" y="52502"/>
                  </a:moveTo>
                  <a:lnTo>
                    <a:pt x="318516" y="52502"/>
                  </a:lnTo>
                  <a:lnTo>
                    <a:pt x="318516" y="61169"/>
                  </a:lnTo>
                  <a:lnTo>
                    <a:pt x="210789" y="61169"/>
                  </a:lnTo>
                  <a:close/>
                  <a:moveTo>
                    <a:pt x="1159488" y="40491"/>
                  </a:moveTo>
                  <a:cubicBezTo>
                    <a:pt x="1156434" y="40491"/>
                    <a:pt x="1153834" y="40842"/>
                    <a:pt x="1151687" y="41543"/>
                  </a:cubicBezTo>
                  <a:cubicBezTo>
                    <a:pt x="1149541" y="42245"/>
                    <a:pt x="1147787" y="43153"/>
                    <a:pt x="1146425" y="44267"/>
                  </a:cubicBezTo>
                  <a:cubicBezTo>
                    <a:pt x="1145063" y="45382"/>
                    <a:pt x="1144072" y="46641"/>
                    <a:pt x="1143453" y="48044"/>
                  </a:cubicBezTo>
                  <a:cubicBezTo>
                    <a:pt x="1142834" y="49447"/>
                    <a:pt x="1142524" y="50892"/>
                    <a:pt x="1142524" y="52378"/>
                  </a:cubicBezTo>
                  <a:cubicBezTo>
                    <a:pt x="1142524" y="53864"/>
                    <a:pt x="1142834" y="55329"/>
                    <a:pt x="1143453" y="56774"/>
                  </a:cubicBezTo>
                  <a:cubicBezTo>
                    <a:pt x="1144072" y="58218"/>
                    <a:pt x="1145063" y="59498"/>
                    <a:pt x="1146425" y="60612"/>
                  </a:cubicBezTo>
                  <a:cubicBezTo>
                    <a:pt x="1147787" y="61727"/>
                    <a:pt x="1149541" y="62614"/>
                    <a:pt x="1151687" y="63274"/>
                  </a:cubicBezTo>
                  <a:cubicBezTo>
                    <a:pt x="1153834" y="63935"/>
                    <a:pt x="1156434" y="64265"/>
                    <a:pt x="1159488" y="64265"/>
                  </a:cubicBezTo>
                  <a:cubicBezTo>
                    <a:pt x="1162543" y="64265"/>
                    <a:pt x="1165143" y="63935"/>
                    <a:pt x="1167289" y="63274"/>
                  </a:cubicBezTo>
                  <a:cubicBezTo>
                    <a:pt x="1169436" y="62614"/>
                    <a:pt x="1171190" y="61727"/>
                    <a:pt x="1172552" y="60612"/>
                  </a:cubicBezTo>
                  <a:cubicBezTo>
                    <a:pt x="1173914" y="59498"/>
                    <a:pt x="1174904" y="58218"/>
                    <a:pt x="1175524" y="56774"/>
                  </a:cubicBezTo>
                  <a:cubicBezTo>
                    <a:pt x="1176143" y="55329"/>
                    <a:pt x="1176452" y="53864"/>
                    <a:pt x="1176452" y="52378"/>
                  </a:cubicBezTo>
                  <a:cubicBezTo>
                    <a:pt x="1176452" y="50892"/>
                    <a:pt x="1176143" y="49447"/>
                    <a:pt x="1175524" y="48044"/>
                  </a:cubicBezTo>
                  <a:cubicBezTo>
                    <a:pt x="1174904" y="46641"/>
                    <a:pt x="1173914" y="45382"/>
                    <a:pt x="1172552" y="44267"/>
                  </a:cubicBezTo>
                  <a:cubicBezTo>
                    <a:pt x="1171190" y="43153"/>
                    <a:pt x="1169436" y="42245"/>
                    <a:pt x="1167289" y="41543"/>
                  </a:cubicBezTo>
                  <a:cubicBezTo>
                    <a:pt x="1165143" y="40842"/>
                    <a:pt x="1162543" y="40491"/>
                    <a:pt x="1159488" y="40491"/>
                  </a:cubicBezTo>
                  <a:close/>
                  <a:moveTo>
                    <a:pt x="1159488" y="31947"/>
                  </a:moveTo>
                  <a:cubicBezTo>
                    <a:pt x="1164194" y="31947"/>
                    <a:pt x="1168280" y="32504"/>
                    <a:pt x="1171747" y="33618"/>
                  </a:cubicBezTo>
                  <a:cubicBezTo>
                    <a:pt x="1175214" y="34733"/>
                    <a:pt x="1178083" y="36239"/>
                    <a:pt x="1180353" y="38138"/>
                  </a:cubicBezTo>
                  <a:cubicBezTo>
                    <a:pt x="1182623" y="40037"/>
                    <a:pt x="1184315" y="42204"/>
                    <a:pt x="1185430" y="44639"/>
                  </a:cubicBezTo>
                  <a:cubicBezTo>
                    <a:pt x="1186544" y="47074"/>
                    <a:pt x="1187101" y="49654"/>
                    <a:pt x="1187101" y="52378"/>
                  </a:cubicBezTo>
                  <a:cubicBezTo>
                    <a:pt x="1187101" y="55102"/>
                    <a:pt x="1186544" y="57702"/>
                    <a:pt x="1185430" y="60179"/>
                  </a:cubicBezTo>
                  <a:cubicBezTo>
                    <a:pt x="1184315" y="62655"/>
                    <a:pt x="1182623" y="64843"/>
                    <a:pt x="1180353" y="66742"/>
                  </a:cubicBezTo>
                  <a:cubicBezTo>
                    <a:pt x="1178083" y="68640"/>
                    <a:pt x="1175214" y="70147"/>
                    <a:pt x="1171747" y="71261"/>
                  </a:cubicBezTo>
                  <a:cubicBezTo>
                    <a:pt x="1168280" y="72376"/>
                    <a:pt x="1164194" y="72933"/>
                    <a:pt x="1159488" y="72933"/>
                  </a:cubicBezTo>
                  <a:cubicBezTo>
                    <a:pt x="1154783" y="72933"/>
                    <a:pt x="1150697" y="72376"/>
                    <a:pt x="1147230" y="71261"/>
                  </a:cubicBezTo>
                  <a:cubicBezTo>
                    <a:pt x="1143762" y="70147"/>
                    <a:pt x="1140894" y="68640"/>
                    <a:pt x="1138624" y="66742"/>
                  </a:cubicBezTo>
                  <a:cubicBezTo>
                    <a:pt x="1136354" y="64843"/>
                    <a:pt x="1134661" y="62655"/>
                    <a:pt x="1133547" y="60179"/>
                  </a:cubicBezTo>
                  <a:cubicBezTo>
                    <a:pt x="1132433" y="57702"/>
                    <a:pt x="1131875" y="55102"/>
                    <a:pt x="1131875" y="52378"/>
                  </a:cubicBezTo>
                  <a:cubicBezTo>
                    <a:pt x="1131875" y="49654"/>
                    <a:pt x="1132433" y="47074"/>
                    <a:pt x="1133547" y="44639"/>
                  </a:cubicBezTo>
                  <a:cubicBezTo>
                    <a:pt x="1134661" y="42204"/>
                    <a:pt x="1136354" y="40037"/>
                    <a:pt x="1138624" y="38138"/>
                  </a:cubicBezTo>
                  <a:cubicBezTo>
                    <a:pt x="1140894" y="36239"/>
                    <a:pt x="1143762" y="34733"/>
                    <a:pt x="1147230" y="33618"/>
                  </a:cubicBezTo>
                  <a:cubicBezTo>
                    <a:pt x="1150697" y="32504"/>
                    <a:pt x="1154783" y="31947"/>
                    <a:pt x="1159488" y="31947"/>
                  </a:cubicBezTo>
                  <a:close/>
                  <a:moveTo>
                    <a:pt x="1126056" y="17212"/>
                  </a:moveTo>
                  <a:lnTo>
                    <a:pt x="1193169" y="17212"/>
                  </a:lnTo>
                  <a:lnTo>
                    <a:pt x="1193169" y="26127"/>
                  </a:lnTo>
                  <a:lnTo>
                    <a:pt x="1126056" y="26127"/>
                  </a:lnTo>
                  <a:close/>
                  <a:moveTo>
                    <a:pt x="376209" y="11763"/>
                  </a:moveTo>
                  <a:cubicBezTo>
                    <a:pt x="373568" y="11763"/>
                    <a:pt x="371153" y="12197"/>
                    <a:pt x="368966" y="13063"/>
                  </a:cubicBezTo>
                  <a:cubicBezTo>
                    <a:pt x="366778" y="13930"/>
                    <a:pt x="364900" y="15168"/>
                    <a:pt x="363332" y="16778"/>
                  </a:cubicBezTo>
                  <a:cubicBezTo>
                    <a:pt x="361763" y="18388"/>
                    <a:pt x="360546" y="20307"/>
                    <a:pt x="359679" y="22536"/>
                  </a:cubicBezTo>
                  <a:cubicBezTo>
                    <a:pt x="358812" y="24765"/>
                    <a:pt x="358379" y="27241"/>
                    <a:pt x="358379" y="29966"/>
                  </a:cubicBezTo>
                  <a:cubicBezTo>
                    <a:pt x="358379" y="35414"/>
                    <a:pt x="360030" y="39789"/>
                    <a:pt x="363332" y="43091"/>
                  </a:cubicBezTo>
                  <a:cubicBezTo>
                    <a:pt x="366634" y="46393"/>
                    <a:pt x="370926" y="48044"/>
                    <a:pt x="376209" y="48044"/>
                  </a:cubicBezTo>
                  <a:cubicBezTo>
                    <a:pt x="381493" y="48044"/>
                    <a:pt x="385765" y="46393"/>
                    <a:pt x="389025" y="43091"/>
                  </a:cubicBezTo>
                  <a:cubicBezTo>
                    <a:pt x="392286" y="39789"/>
                    <a:pt x="393916" y="35414"/>
                    <a:pt x="393916" y="29966"/>
                  </a:cubicBezTo>
                  <a:cubicBezTo>
                    <a:pt x="393916" y="27241"/>
                    <a:pt x="393483" y="24765"/>
                    <a:pt x="392616" y="22536"/>
                  </a:cubicBezTo>
                  <a:cubicBezTo>
                    <a:pt x="391749" y="20307"/>
                    <a:pt x="390552" y="18388"/>
                    <a:pt x="389025" y="16778"/>
                  </a:cubicBezTo>
                  <a:cubicBezTo>
                    <a:pt x="387498" y="15168"/>
                    <a:pt x="385641" y="13930"/>
                    <a:pt x="383453" y="13063"/>
                  </a:cubicBezTo>
                  <a:cubicBezTo>
                    <a:pt x="381266" y="12197"/>
                    <a:pt x="378851" y="11763"/>
                    <a:pt x="376209" y="11763"/>
                  </a:cubicBezTo>
                  <a:close/>
                  <a:moveTo>
                    <a:pt x="112453" y="9906"/>
                  </a:moveTo>
                  <a:lnTo>
                    <a:pt x="152200" y="9906"/>
                  </a:lnTo>
                  <a:lnTo>
                    <a:pt x="152200" y="19069"/>
                  </a:lnTo>
                  <a:lnTo>
                    <a:pt x="123349" y="19069"/>
                  </a:lnTo>
                  <a:lnTo>
                    <a:pt x="123349" y="74543"/>
                  </a:lnTo>
                  <a:lnTo>
                    <a:pt x="127435" y="74543"/>
                  </a:lnTo>
                  <a:cubicBezTo>
                    <a:pt x="134452" y="74543"/>
                    <a:pt x="140829" y="74068"/>
                    <a:pt x="146566" y="73119"/>
                  </a:cubicBezTo>
                  <a:cubicBezTo>
                    <a:pt x="152304" y="72169"/>
                    <a:pt x="157030" y="71282"/>
                    <a:pt x="160744" y="70456"/>
                  </a:cubicBezTo>
                  <a:lnTo>
                    <a:pt x="160744" y="79248"/>
                  </a:lnTo>
                  <a:cubicBezTo>
                    <a:pt x="158763" y="79826"/>
                    <a:pt x="156410" y="80383"/>
                    <a:pt x="153686" y="80920"/>
                  </a:cubicBezTo>
                  <a:cubicBezTo>
                    <a:pt x="150962" y="81456"/>
                    <a:pt x="148073" y="81931"/>
                    <a:pt x="145019" y="82344"/>
                  </a:cubicBezTo>
                  <a:cubicBezTo>
                    <a:pt x="141964" y="82756"/>
                    <a:pt x="138807" y="83087"/>
                    <a:pt x="135546" y="83334"/>
                  </a:cubicBezTo>
                  <a:cubicBezTo>
                    <a:pt x="132285" y="83582"/>
                    <a:pt x="129128" y="83706"/>
                    <a:pt x="126073" y="83706"/>
                  </a:cubicBezTo>
                  <a:lnTo>
                    <a:pt x="112453" y="83706"/>
                  </a:lnTo>
                  <a:close/>
                  <a:moveTo>
                    <a:pt x="1029453" y="9782"/>
                  </a:moveTo>
                  <a:lnTo>
                    <a:pt x="1081212" y="9782"/>
                  </a:lnTo>
                  <a:lnTo>
                    <a:pt x="1081212" y="18821"/>
                  </a:lnTo>
                  <a:lnTo>
                    <a:pt x="1040350" y="18821"/>
                  </a:lnTo>
                  <a:lnTo>
                    <a:pt x="1040350" y="74047"/>
                  </a:lnTo>
                  <a:lnTo>
                    <a:pt x="1057190" y="74047"/>
                  </a:lnTo>
                  <a:cubicBezTo>
                    <a:pt x="1065527" y="74047"/>
                    <a:pt x="1073163" y="73511"/>
                    <a:pt x="1080097" y="72438"/>
                  </a:cubicBezTo>
                  <a:cubicBezTo>
                    <a:pt x="1087032" y="71364"/>
                    <a:pt x="1092686" y="70374"/>
                    <a:pt x="1097061" y="69466"/>
                  </a:cubicBezTo>
                  <a:lnTo>
                    <a:pt x="1097061" y="78563"/>
                  </a:lnTo>
                  <a:cubicBezTo>
                    <a:pt x="1094668" y="79232"/>
                    <a:pt x="1091861" y="79860"/>
                    <a:pt x="1088641" y="80446"/>
                  </a:cubicBezTo>
                  <a:cubicBezTo>
                    <a:pt x="1085422" y="81031"/>
                    <a:pt x="1081996" y="81554"/>
                    <a:pt x="1078364" y="82014"/>
                  </a:cubicBezTo>
                  <a:cubicBezTo>
                    <a:pt x="1074732" y="82473"/>
                    <a:pt x="1070976" y="82850"/>
                    <a:pt x="1067096" y="83143"/>
                  </a:cubicBezTo>
                  <a:cubicBezTo>
                    <a:pt x="1063216" y="83435"/>
                    <a:pt x="1059419" y="83582"/>
                    <a:pt x="1055704" y="83582"/>
                  </a:cubicBezTo>
                  <a:lnTo>
                    <a:pt x="1029453" y="83582"/>
                  </a:lnTo>
                  <a:close/>
                  <a:moveTo>
                    <a:pt x="614115" y="9658"/>
                  </a:moveTo>
                  <a:cubicBezTo>
                    <a:pt x="612960" y="26664"/>
                    <a:pt x="608254" y="41873"/>
                    <a:pt x="599999" y="55288"/>
                  </a:cubicBezTo>
                  <a:cubicBezTo>
                    <a:pt x="591744" y="68702"/>
                    <a:pt x="579238" y="79908"/>
                    <a:pt x="562480" y="88906"/>
                  </a:cubicBezTo>
                  <a:lnTo>
                    <a:pt x="555298" y="81105"/>
                  </a:lnTo>
                  <a:cubicBezTo>
                    <a:pt x="562563" y="77473"/>
                    <a:pt x="568960" y="73346"/>
                    <a:pt x="574491" y="68723"/>
                  </a:cubicBezTo>
                  <a:cubicBezTo>
                    <a:pt x="580022" y="64100"/>
                    <a:pt x="584707" y="59106"/>
                    <a:pt x="588545" y="53740"/>
                  </a:cubicBezTo>
                  <a:cubicBezTo>
                    <a:pt x="592384" y="48374"/>
                    <a:pt x="595459" y="42740"/>
                    <a:pt x="597770" y="36838"/>
                  </a:cubicBezTo>
                  <a:cubicBezTo>
                    <a:pt x="600082" y="30936"/>
                    <a:pt x="601650" y="24889"/>
                    <a:pt x="602476" y="18698"/>
                  </a:cubicBezTo>
                  <a:cubicBezTo>
                    <a:pt x="597440" y="18863"/>
                    <a:pt x="592446" y="18966"/>
                    <a:pt x="587493" y="19007"/>
                  </a:cubicBezTo>
                  <a:cubicBezTo>
                    <a:pt x="582540" y="19048"/>
                    <a:pt x="577587" y="19069"/>
                    <a:pt x="572634" y="19069"/>
                  </a:cubicBezTo>
                  <a:lnTo>
                    <a:pt x="559880" y="19069"/>
                  </a:lnTo>
                  <a:lnTo>
                    <a:pt x="559880" y="9906"/>
                  </a:lnTo>
                  <a:lnTo>
                    <a:pt x="579321" y="9906"/>
                  </a:lnTo>
                  <a:cubicBezTo>
                    <a:pt x="585099" y="9906"/>
                    <a:pt x="590878" y="9906"/>
                    <a:pt x="596656" y="9906"/>
                  </a:cubicBezTo>
                  <a:cubicBezTo>
                    <a:pt x="602435" y="9906"/>
                    <a:pt x="608254" y="9823"/>
                    <a:pt x="614115" y="9658"/>
                  </a:cubicBezTo>
                  <a:close/>
                  <a:moveTo>
                    <a:pt x="810387" y="8792"/>
                  </a:moveTo>
                  <a:lnTo>
                    <a:pt x="881092" y="8792"/>
                  </a:lnTo>
                  <a:lnTo>
                    <a:pt x="881092" y="17955"/>
                  </a:lnTo>
                  <a:lnTo>
                    <a:pt x="821036" y="17955"/>
                  </a:lnTo>
                  <a:lnTo>
                    <a:pt x="821036" y="33556"/>
                  </a:lnTo>
                  <a:lnTo>
                    <a:pt x="879110" y="33556"/>
                  </a:lnTo>
                  <a:lnTo>
                    <a:pt x="879110" y="42224"/>
                  </a:lnTo>
                  <a:lnTo>
                    <a:pt x="821036" y="42224"/>
                  </a:lnTo>
                  <a:lnTo>
                    <a:pt x="821036" y="60179"/>
                  </a:lnTo>
                  <a:lnTo>
                    <a:pt x="882825" y="60179"/>
                  </a:lnTo>
                  <a:lnTo>
                    <a:pt x="882825" y="69094"/>
                  </a:lnTo>
                  <a:lnTo>
                    <a:pt x="810387" y="69094"/>
                  </a:lnTo>
                  <a:close/>
                  <a:moveTo>
                    <a:pt x="479994" y="7058"/>
                  </a:moveTo>
                  <a:lnTo>
                    <a:pt x="491262" y="7058"/>
                  </a:lnTo>
                  <a:cubicBezTo>
                    <a:pt x="491427" y="12506"/>
                    <a:pt x="491262" y="17666"/>
                    <a:pt x="490767" y="22536"/>
                  </a:cubicBezTo>
                  <a:cubicBezTo>
                    <a:pt x="490271" y="27407"/>
                    <a:pt x="489570" y="32071"/>
                    <a:pt x="488662" y="36528"/>
                  </a:cubicBezTo>
                  <a:cubicBezTo>
                    <a:pt x="491633" y="45031"/>
                    <a:pt x="495843" y="52811"/>
                    <a:pt x="501292" y="59869"/>
                  </a:cubicBezTo>
                  <a:cubicBezTo>
                    <a:pt x="506740" y="66927"/>
                    <a:pt x="513220" y="72974"/>
                    <a:pt x="520732" y="78010"/>
                  </a:cubicBezTo>
                  <a:lnTo>
                    <a:pt x="513798" y="85934"/>
                  </a:lnTo>
                  <a:cubicBezTo>
                    <a:pt x="507607" y="81559"/>
                    <a:pt x="502055" y="76379"/>
                    <a:pt x="497144" y="70394"/>
                  </a:cubicBezTo>
                  <a:cubicBezTo>
                    <a:pt x="492232" y="64410"/>
                    <a:pt x="488042" y="57661"/>
                    <a:pt x="484575" y="50149"/>
                  </a:cubicBezTo>
                  <a:cubicBezTo>
                    <a:pt x="481438" y="58239"/>
                    <a:pt x="477373" y="65441"/>
                    <a:pt x="472379" y="71757"/>
                  </a:cubicBezTo>
                  <a:cubicBezTo>
                    <a:pt x="467384" y="78072"/>
                    <a:pt x="461585" y="83623"/>
                    <a:pt x="454981" y="88411"/>
                  </a:cubicBezTo>
                  <a:lnTo>
                    <a:pt x="447304" y="81601"/>
                  </a:lnTo>
                  <a:cubicBezTo>
                    <a:pt x="452340" y="77968"/>
                    <a:pt x="457004" y="73800"/>
                    <a:pt x="461296" y="69094"/>
                  </a:cubicBezTo>
                  <a:cubicBezTo>
                    <a:pt x="465589" y="64389"/>
                    <a:pt x="469221" y="59003"/>
                    <a:pt x="472193" y="52935"/>
                  </a:cubicBezTo>
                  <a:cubicBezTo>
                    <a:pt x="475165" y="46868"/>
                    <a:pt x="477373" y="40037"/>
                    <a:pt x="478817" y="32442"/>
                  </a:cubicBezTo>
                  <a:cubicBezTo>
                    <a:pt x="480262" y="24847"/>
                    <a:pt x="480654" y="16386"/>
                    <a:pt x="479994" y="7058"/>
                  </a:cubicBezTo>
                  <a:close/>
                  <a:moveTo>
                    <a:pt x="32690" y="7058"/>
                  </a:moveTo>
                  <a:lnTo>
                    <a:pt x="43958" y="7058"/>
                  </a:lnTo>
                  <a:cubicBezTo>
                    <a:pt x="44123" y="12506"/>
                    <a:pt x="43958" y="17666"/>
                    <a:pt x="43463" y="22536"/>
                  </a:cubicBezTo>
                  <a:cubicBezTo>
                    <a:pt x="42968" y="27407"/>
                    <a:pt x="42266" y="32071"/>
                    <a:pt x="41358" y="36528"/>
                  </a:cubicBezTo>
                  <a:cubicBezTo>
                    <a:pt x="44330" y="45031"/>
                    <a:pt x="48540" y="52811"/>
                    <a:pt x="53988" y="59869"/>
                  </a:cubicBezTo>
                  <a:cubicBezTo>
                    <a:pt x="59436" y="66927"/>
                    <a:pt x="65917" y="72974"/>
                    <a:pt x="73429" y="78010"/>
                  </a:cubicBezTo>
                  <a:lnTo>
                    <a:pt x="66494" y="85934"/>
                  </a:lnTo>
                  <a:cubicBezTo>
                    <a:pt x="60303" y="81559"/>
                    <a:pt x="54752" y="76379"/>
                    <a:pt x="49840" y="70394"/>
                  </a:cubicBezTo>
                  <a:cubicBezTo>
                    <a:pt x="44928" y="64410"/>
                    <a:pt x="40739" y="57661"/>
                    <a:pt x="37272" y="50149"/>
                  </a:cubicBezTo>
                  <a:cubicBezTo>
                    <a:pt x="34135" y="58239"/>
                    <a:pt x="30069" y="65441"/>
                    <a:pt x="25075" y="71757"/>
                  </a:cubicBezTo>
                  <a:cubicBezTo>
                    <a:pt x="20081" y="78072"/>
                    <a:pt x="14282" y="83623"/>
                    <a:pt x="7678" y="88411"/>
                  </a:cubicBezTo>
                  <a:lnTo>
                    <a:pt x="0" y="81601"/>
                  </a:lnTo>
                  <a:cubicBezTo>
                    <a:pt x="5036" y="77968"/>
                    <a:pt x="9700" y="73800"/>
                    <a:pt x="13993" y="69094"/>
                  </a:cubicBezTo>
                  <a:cubicBezTo>
                    <a:pt x="18285" y="64389"/>
                    <a:pt x="21917" y="59003"/>
                    <a:pt x="24889" y="52935"/>
                  </a:cubicBezTo>
                  <a:cubicBezTo>
                    <a:pt x="27861" y="46868"/>
                    <a:pt x="30069" y="40037"/>
                    <a:pt x="31514" y="32442"/>
                  </a:cubicBezTo>
                  <a:cubicBezTo>
                    <a:pt x="32959" y="24847"/>
                    <a:pt x="33351" y="16386"/>
                    <a:pt x="32690" y="7058"/>
                  </a:cubicBezTo>
                  <a:close/>
                  <a:moveTo>
                    <a:pt x="904885" y="6810"/>
                  </a:moveTo>
                  <a:lnTo>
                    <a:pt x="944633" y="6810"/>
                  </a:lnTo>
                  <a:lnTo>
                    <a:pt x="944633" y="41234"/>
                  </a:lnTo>
                  <a:lnTo>
                    <a:pt x="915782" y="41234"/>
                  </a:lnTo>
                  <a:lnTo>
                    <a:pt x="915782" y="58693"/>
                  </a:lnTo>
                  <a:lnTo>
                    <a:pt x="918382" y="58693"/>
                  </a:lnTo>
                  <a:cubicBezTo>
                    <a:pt x="925894" y="58693"/>
                    <a:pt x="932746" y="58239"/>
                    <a:pt x="938937" y="57331"/>
                  </a:cubicBezTo>
                  <a:cubicBezTo>
                    <a:pt x="945128" y="56423"/>
                    <a:pt x="950205" y="55556"/>
                    <a:pt x="954167" y="54731"/>
                  </a:cubicBezTo>
                  <a:lnTo>
                    <a:pt x="954167" y="63398"/>
                  </a:lnTo>
                  <a:cubicBezTo>
                    <a:pt x="952021" y="63976"/>
                    <a:pt x="949483" y="64513"/>
                    <a:pt x="946552" y="65008"/>
                  </a:cubicBezTo>
                  <a:cubicBezTo>
                    <a:pt x="943622" y="65503"/>
                    <a:pt x="940505" y="65957"/>
                    <a:pt x="937203" y="66370"/>
                  </a:cubicBezTo>
                  <a:cubicBezTo>
                    <a:pt x="933901" y="66783"/>
                    <a:pt x="930517" y="67113"/>
                    <a:pt x="927050" y="67361"/>
                  </a:cubicBezTo>
                  <a:cubicBezTo>
                    <a:pt x="923583" y="67608"/>
                    <a:pt x="920198" y="67732"/>
                    <a:pt x="916896" y="67732"/>
                  </a:cubicBezTo>
                  <a:lnTo>
                    <a:pt x="905133" y="67732"/>
                  </a:lnTo>
                  <a:lnTo>
                    <a:pt x="905133" y="32566"/>
                  </a:lnTo>
                  <a:lnTo>
                    <a:pt x="934355" y="32566"/>
                  </a:lnTo>
                  <a:lnTo>
                    <a:pt x="934355" y="15726"/>
                  </a:lnTo>
                  <a:lnTo>
                    <a:pt x="904885" y="15726"/>
                  </a:lnTo>
                  <a:close/>
                  <a:moveTo>
                    <a:pt x="228124" y="2848"/>
                  </a:moveTo>
                  <a:lnTo>
                    <a:pt x="300314" y="2848"/>
                  </a:lnTo>
                  <a:lnTo>
                    <a:pt x="300314" y="28108"/>
                  </a:lnTo>
                  <a:lnTo>
                    <a:pt x="238773" y="28108"/>
                  </a:lnTo>
                  <a:lnTo>
                    <a:pt x="238773" y="36776"/>
                  </a:lnTo>
                  <a:lnTo>
                    <a:pt x="303038" y="36776"/>
                  </a:lnTo>
                  <a:lnTo>
                    <a:pt x="303038" y="45072"/>
                  </a:lnTo>
                  <a:lnTo>
                    <a:pt x="228124" y="45072"/>
                  </a:lnTo>
                  <a:lnTo>
                    <a:pt x="228124" y="20183"/>
                  </a:lnTo>
                  <a:lnTo>
                    <a:pt x="289789" y="20183"/>
                  </a:lnTo>
                  <a:lnTo>
                    <a:pt x="289789" y="11639"/>
                  </a:lnTo>
                  <a:lnTo>
                    <a:pt x="228124" y="11639"/>
                  </a:lnTo>
                  <a:close/>
                  <a:moveTo>
                    <a:pt x="376209" y="2724"/>
                  </a:moveTo>
                  <a:cubicBezTo>
                    <a:pt x="380337" y="2724"/>
                    <a:pt x="384155" y="3384"/>
                    <a:pt x="387663" y="4705"/>
                  </a:cubicBezTo>
                  <a:cubicBezTo>
                    <a:pt x="391172" y="6026"/>
                    <a:pt x="394185" y="7863"/>
                    <a:pt x="396702" y="10215"/>
                  </a:cubicBezTo>
                  <a:cubicBezTo>
                    <a:pt x="399220" y="12568"/>
                    <a:pt x="401201" y="15416"/>
                    <a:pt x="402646" y="18759"/>
                  </a:cubicBezTo>
                  <a:cubicBezTo>
                    <a:pt x="404091" y="22103"/>
                    <a:pt x="404813" y="25797"/>
                    <a:pt x="404813" y="29842"/>
                  </a:cubicBezTo>
                  <a:cubicBezTo>
                    <a:pt x="404813" y="33969"/>
                    <a:pt x="404091" y="37705"/>
                    <a:pt x="402646" y="41048"/>
                  </a:cubicBezTo>
                  <a:cubicBezTo>
                    <a:pt x="401201" y="44391"/>
                    <a:pt x="399220" y="47239"/>
                    <a:pt x="396702" y="49592"/>
                  </a:cubicBezTo>
                  <a:cubicBezTo>
                    <a:pt x="394185" y="51945"/>
                    <a:pt x="391172" y="53781"/>
                    <a:pt x="387663" y="55102"/>
                  </a:cubicBezTo>
                  <a:cubicBezTo>
                    <a:pt x="384155" y="56423"/>
                    <a:pt x="380337" y="57083"/>
                    <a:pt x="376209" y="57083"/>
                  </a:cubicBezTo>
                  <a:cubicBezTo>
                    <a:pt x="372082" y="57083"/>
                    <a:pt x="368264" y="56423"/>
                    <a:pt x="364756" y="55102"/>
                  </a:cubicBezTo>
                  <a:cubicBezTo>
                    <a:pt x="361247" y="53781"/>
                    <a:pt x="358214" y="51945"/>
                    <a:pt x="355654" y="49592"/>
                  </a:cubicBezTo>
                  <a:cubicBezTo>
                    <a:pt x="353095" y="47239"/>
                    <a:pt x="351094" y="44391"/>
                    <a:pt x="349649" y="41048"/>
                  </a:cubicBezTo>
                  <a:cubicBezTo>
                    <a:pt x="348204" y="37705"/>
                    <a:pt x="347482" y="33969"/>
                    <a:pt x="347482" y="29842"/>
                  </a:cubicBezTo>
                  <a:cubicBezTo>
                    <a:pt x="347482" y="25797"/>
                    <a:pt x="348204" y="22103"/>
                    <a:pt x="349649" y="18759"/>
                  </a:cubicBezTo>
                  <a:cubicBezTo>
                    <a:pt x="351094" y="15416"/>
                    <a:pt x="353095" y="12568"/>
                    <a:pt x="355654" y="10215"/>
                  </a:cubicBezTo>
                  <a:cubicBezTo>
                    <a:pt x="358214" y="7863"/>
                    <a:pt x="361247" y="6026"/>
                    <a:pt x="364756" y="4705"/>
                  </a:cubicBezTo>
                  <a:cubicBezTo>
                    <a:pt x="368264" y="3384"/>
                    <a:pt x="372082" y="2724"/>
                    <a:pt x="376209" y="2724"/>
                  </a:cubicBezTo>
                  <a:close/>
                  <a:moveTo>
                    <a:pt x="963950" y="1362"/>
                  </a:moveTo>
                  <a:lnTo>
                    <a:pt x="974103" y="1362"/>
                  </a:lnTo>
                  <a:lnTo>
                    <a:pt x="974103" y="81724"/>
                  </a:lnTo>
                  <a:lnTo>
                    <a:pt x="963950" y="81724"/>
                  </a:lnTo>
                  <a:lnTo>
                    <a:pt x="963950" y="39624"/>
                  </a:lnTo>
                  <a:lnTo>
                    <a:pt x="950824" y="39624"/>
                  </a:lnTo>
                  <a:lnTo>
                    <a:pt x="950824" y="30337"/>
                  </a:lnTo>
                  <a:lnTo>
                    <a:pt x="963950" y="30337"/>
                  </a:lnTo>
                  <a:close/>
                  <a:moveTo>
                    <a:pt x="1140543" y="991"/>
                  </a:moveTo>
                  <a:lnTo>
                    <a:pt x="1178805" y="991"/>
                  </a:lnTo>
                  <a:lnTo>
                    <a:pt x="1178805" y="9906"/>
                  </a:lnTo>
                  <a:lnTo>
                    <a:pt x="1140543" y="9906"/>
                  </a:lnTo>
                  <a:close/>
                  <a:moveTo>
                    <a:pt x="676418" y="495"/>
                  </a:moveTo>
                  <a:lnTo>
                    <a:pt x="687315" y="495"/>
                  </a:lnTo>
                  <a:lnTo>
                    <a:pt x="687315" y="31451"/>
                  </a:lnTo>
                  <a:lnTo>
                    <a:pt x="750218" y="31451"/>
                  </a:lnTo>
                  <a:lnTo>
                    <a:pt x="750218" y="40491"/>
                  </a:lnTo>
                  <a:lnTo>
                    <a:pt x="676418" y="40491"/>
                  </a:lnTo>
                  <a:close/>
                  <a:moveTo>
                    <a:pt x="1105110" y="124"/>
                  </a:moveTo>
                  <a:lnTo>
                    <a:pt x="1115759" y="124"/>
                  </a:lnTo>
                  <a:lnTo>
                    <a:pt x="1115759" y="113176"/>
                  </a:lnTo>
                  <a:lnTo>
                    <a:pt x="1105110" y="113176"/>
                  </a:lnTo>
                  <a:close/>
                  <a:moveTo>
                    <a:pt x="984504" y="124"/>
                  </a:moveTo>
                  <a:lnTo>
                    <a:pt x="994782" y="124"/>
                  </a:lnTo>
                  <a:lnTo>
                    <a:pt x="994782" y="84201"/>
                  </a:lnTo>
                  <a:lnTo>
                    <a:pt x="984504" y="84201"/>
                  </a:lnTo>
                  <a:close/>
                  <a:moveTo>
                    <a:pt x="632441" y="124"/>
                  </a:moveTo>
                  <a:lnTo>
                    <a:pt x="643090" y="124"/>
                  </a:lnTo>
                  <a:lnTo>
                    <a:pt x="643090" y="43710"/>
                  </a:lnTo>
                  <a:lnTo>
                    <a:pt x="662531" y="43710"/>
                  </a:lnTo>
                  <a:lnTo>
                    <a:pt x="662531" y="53245"/>
                  </a:lnTo>
                  <a:lnTo>
                    <a:pt x="643090" y="53245"/>
                  </a:lnTo>
                  <a:lnTo>
                    <a:pt x="643090" y="113176"/>
                  </a:lnTo>
                  <a:lnTo>
                    <a:pt x="632441" y="113176"/>
                  </a:lnTo>
                  <a:close/>
                  <a:moveTo>
                    <a:pt x="533610" y="124"/>
                  </a:moveTo>
                  <a:lnTo>
                    <a:pt x="544259" y="124"/>
                  </a:lnTo>
                  <a:lnTo>
                    <a:pt x="544259" y="113176"/>
                  </a:lnTo>
                  <a:lnTo>
                    <a:pt x="533610" y="113176"/>
                  </a:lnTo>
                  <a:lnTo>
                    <a:pt x="533610" y="48168"/>
                  </a:lnTo>
                  <a:lnTo>
                    <a:pt x="508350" y="48168"/>
                  </a:lnTo>
                  <a:lnTo>
                    <a:pt x="508350" y="38881"/>
                  </a:lnTo>
                  <a:lnTo>
                    <a:pt x="533610" y="38881"/>
                  </a:lnTo>
                  <a:close/>
                  <a:moveTo>
                    <a:pt x="192567" y="124"/>
                  </a:moveTo>
                  <a:lnTo>
                    <a:pt x="203216" y="124"/>
                  </a:lnTo>
                  <a:lnTo>
                    <a:pt x="203216" y="113176"/>
                  </a:lnTo>
                  <a:lnTo>
                    <a:pt x="192567" y="113176"/>
                  </a:lnTo>
                  <a:lnTo>
                    <a:pt x="192567" y="51387"/>
                  </a:lnTo>
                  <a:lnTo>
                    <a:pt x="177089" y="51387"/>
                  </a:lnTo>
                  <a:lnTo>
                    <a:pt x="177089" y="110328"/>
                  </a:lnTo>
                  <a:lnTo>
                    <a:pt x="166688" y="110328"/>
                  </a:lnTo>
                  <a:lnTo>
                    <a:pt x="166688" y="1362"/>
                  </a:lnTo>
                  <a:lnTo>
                    <a:pt x="177089" y="1362"/>
                  </a:lnTo>
                  <a:lnTo>
                    <a:pt x="177089" y="42224"/>
                  </a:lnTo>
                  <a:lnTo>
                    <a:pt x="192567" y="42224"/>
                  </a:lnTo>
                  <a:close/>
                  <a:moveTo>
                    <a:pt x="85935" y="124"/>
                  </a:moveTo>
                  <a:lnTo>
                    <a:pt x="96584" y="124"/>
                  </a:lnTo>
                  <a:lnTo>
                    <a:pt x="96584" y="113176"/>
                  </a:lnTo>
                  <a:lnTo>
                    <a:pt x="85935" y="113176"/>
                  </a:lnTo>
                  <a:close/>
                  <a:moveTo>
                    <a:pt x="1204561" y="0"/>
                  </a:moveTo>
                  <a:lnTo>
                    <a:pt x="1215210" y="0"/>
                  </a:lnTo>
                  <a:lnTo>
                    <a:pt x="1215210" y="38757"/>
                  </a:lnTo>
                  <a:lnTo>
                    <a:pt x="1233040" y="38757"/>
                  </a:lnTo>
                  <a:lnTo>
                    <a:pt x="1233040" y="48292"/>
                  </a:lnTo>
                  <a:lnTo>
                    <a:pt x="1215210" y="48292"/>
                  </a:lnTo>
                  <a:lnTo>
                    <a:pt x="1215210" y="87420"/>
                  </a:lnTo>
                  <a:lnTo>
                    <a:pt x="1204561" y="87420"/>
                  </a:lnTo>
                  <a:close/>
                  <a:moveTo>
                    <a:pt x="423511" y="0"/>
                  </a:moveTo>
                  <a:lnTo>
                    <a:pt x="434160" y="0"/>
                  </a:lnTo>
                  <a:lnTo>
                    <a:pt x="434160" y="24765"/>
                  </a:lnTo>
                  <a:lnTo>
                    <a:pt x="451990" y="24765"/>
                  </a:lnTo>
                  <a:lnTo>
                    <a:pt x="451990" y="34299"/>
                  </a:lnTo>
                  <a:lnTo>
                    <a:pt x="434160" y="34299"/>
                  </a:lnTo>
                  <a:lnTo>
                    <a:pt x="434160" y="62779"/>
                  </a:lnTo>
                  <a:lnTo>
                    <a:pt x="423511" y="62779"/>
                  </a:lnTo>
                  <a:close/>
                </a:path>
              </a:pathLst>
            </a:custGeom>
            <a:solidFill>
              <a:schemeClr val="bg1">
                <a:lumMod val="6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scene3d>
                <a:camera prst="orthographicFront"/>
                <a:lightRig rig="threePt" dir="t"/>
              </a:scene3d>
              <a:sp3d/>
            </a:bodyPr>
            <a:lstStyle>
              <a:defPPr>
                <a:defRPr lang="ko-KR"/>
              </a:defPPr>
              <a:lvl1pPr latinLnBrk="0">
                <a:lnSpc>
                  <a:spcPct val="120000"/>
                </a:lnSpc>
                <a:defRPr sz="900" b="0" spc="-50">
                  <a:solidFill>
                    <a:schemeClr val="tx1">
                      <a:lumMod val="75000"/>
                      <a:lumOff val="25000"/>
                    </a:schemeClr>
                  </a:solidFill>
                  <a:latin typeface="나눔고딕" panose="020D0604000000000000" pitchFamily="50" charset="-127"/>
                  <a:ea typeface="나눔고딕" panose="020D0604000000000000" pitchFamily="50" charset="-127"/>
                </a:defRPr>
              </a:lvl1pPr>
            </a:lstStyle>
            <a:p>
              <a:pPr algn="ctr"/>
              <a:endParaRPr lang="en-US" altLang="ko-KR" sz="1000" dirty="0">
                <a:solidFill>
                  <a:schemeClr val="bg1">
                    <a:lumMod val="65000"/>
                  </a:schemeClr>
                </a:solidFill>
                <a:latin typeface="나눔바른고딕" panose="020B0603020101020101" pitchFamily="50" charset="-127"/>
                <a:ea typeface="나눔바른고딕" panose="020B0603020101020101" pitchFamily="50" charset="-127"/>
              </a:endParaRPr>
            </a:p>
          </p:txBody>
        </p:sp>
        <p:sp>
          <p:nvSpPr>
            <p:cNvPr id="77" name="TextBox 76"/>
            <p:cNvSpPr txBox="1"/>
            <p:nvPr/>
          </p:nvSpPr>
          <p:spPr>
            <a:xfrm>
              <a:off x="4647851" y="4304325"/>
              <a:ext cx="1486910" cy="295018"/>
            </a:xfrm>
            <a:custGeom>
              <a:avLst/>
              <a:gdLst/>
              <a:ahLst/>
              <a:cxnLst/>
              <a:rect l="l" t="t" r="r" b="b"/>
              <a:pathLst>
                <a:path w="1486910" h="295018">
                  <a:moveTo>
                    <a:pt x="1155897" y="269262"/>
                  </a:moveTo>
                  <a:lnTo>
                    <a:pt x="1155897" y="283130"/>
                  </a:lnTo>
                  <a:lnTo>
                    <a:pt x="1205675" y="283130"/>
                  </a:lnTo>
                  <a:lnTo>
                    <a:pt x="1205675" y="269262"/>
                  </a:lnTo>
                  <a:close/>
                  <a:moveTo>
                    <a:pt x="1017318" y="268148"/>
                  </a:moveTo>
                  <a:lnTo>
                    <a:pt x="1122569" y="268148"/>
                  </a:lnTo>
                  <a:lnTo>
                    <a:pt x="1122569" y="277187"/>
                  </a:lnTo>
                  <a:lnTo>
                    <a:pt x="1017318" y="277187"/>
                  </a:lnTo>
                  <a:close/>
                  <a:moveTo>
                    <a:pt x="1478490" y="267281"/>
                  </a:moveTo>
                  <a:cubicBezTo>
                    <a:pt x="1480966" y="267281"/>
                    <a:pt x="1482989" y="268065"/>
                    <a:pt x="1484557" y="269633"/>
                  </a:cubicBezTo>
                  <a:cubicBezTo>
                    <a:pt x="1486126" y="271202"/>
                    <a:pt x="1486910" y="273183"/>
                    <a:pt x="1486910" y="275577"/>
                  </a:cubicBezTo>
                  <a:cubicBezTo>
                    <a:pt x="1486910" y="277971"/>
                    <a:pt x="1486126" y="279952"/>
                    <a:pt x="1484557" y="281521"/>
                  </a:cubicBezTo>
                  <a:cubicBezTo>
                    <a:pt x="1482989" y="283089"/>
                    <a:pt x="1480966" y="283873"/>
                    <a:pt x="1478490" y="283873"/>
                  </a:cubicBezTo>
                  <a:cubicBezTo>
                    <a:pt x="1476013" y="283873"/>
                    <a:pt x="1473991" y="283089"/>
                    <a:pt x="1472423" y="281521"/>
                  </a:cubicBezTo>
                  <a:cubicBezTo>
                    <a:pt x="1470854" y="279952"/>
                    <a:pt x="1470070" y="277971"/>
                    <a:pt x="1470070" y="275577"/>
                  </a:cubicBezTo>
                  <a:cubicBezTo>
                    <a:pt x="1470070" y="273183"/>
                    <a:pt x="1470854" y="271202"/>
                    <a:pt x="1472423" y="269633"/>
                  </a:cubicBezTo>
                  <a:cubicBezTo>
                    <a:pt x="1473991" y="268065"/>
                    <a:pt x="1476013" y="267281"/>
                    <a:pt x="1478490" y="267281"/>
                  </a:cubicBezTo>
                  <a:close/>
                  <a:moveTo>
                    <a:pt x="156287" y="260099"/>
                  </a:moveTo>
                  <a:cubicBezTo>
                    <a:pt x="147536" y="260099"/>
                    <a:pt x="141077" y="261337"/>
                    <a:pt x="136908" y="263814"/>
                  </a:cubicBezTo>
                  <a:cubicBezTo>
                    <a:pt x="132739" y="266290"/>
                    <a:pt x="130655" y="269345"/>
                    <a:pt x="130655" y="272977"/>
                  </a:cubicBezTo>
                  <a:cubicBezTo>
                    <a:pt x="130655" y="276609"/>
                    <a:pt x="132739" y="279663"/>
                    <a:pt x="136908" y="282140"/>
                  </a:cubicBezTo>
                  <a:cubicBezTo>
                    <a:pt x="141077" y="284616"/>
                    <a:pt x="147536" y="285855"/>
                    <a:pt x="156287" y="285855"/>
                  </a:cubicBezTo>
                  <a:cubicBezTo>
                    <a:pt x="165119" y="285855"/>
                    <a:pt x="171579" y="284616"/>
                    <a:pt x="175665" y="282140"/>
                  </a:cubicBezTo>
                  <a:cubicBezTo>
                    <a:pt x="179751" y="279663"/>
                    <a:pt x="181795" y="276609"/>
                    <a:pt x="181795" y="272977"/>
                  </a:cubicBezTo>
                  <a:cubicBezTo>
                    <a:pt x="181795" y="271161"/>
                    <a:pt x="181299" y="269468"/>
                    <a:pt x="180309" y="267900"/>
                  </a:cubicBezTo>
                  <a:cubicBezTo>
                    <a:pt x="179318" y="266331"/>
                    <a:pt x="177770" y="264969"/>
                    <a:pt x="175665" y="263814"/>
                  </a:cubicBezTo>
                  <a:cubicBezTo>
                    <a:pt x="173560" y="262658"/>
                    <a:pt x="170919" y="261750"/>
                    <a:pt x="167740" y="261090"/>
                  </a:cubicBezTo>
                  <a:cubicBezTo>
                    <a:pt x="164562" y="260429"/>
                    <a:pt x="160744" y="260099"/>
                    <a:pt x="156287" y="260099"/>
                  </a:cubicBezTo>
                  <a:close/>
                  <a:moveTo>
                    <a:pt x="288675" y="257870"/>
                  </a:moveTo>
                  <a:lnTo>
                    <a:pt x="288675" y="266785"/>
                  </a:lnTo>
                  <a:cubicBezTo>
                    <a:pt x="284712" y="267363"/>
                    <a:pt x="280358" y="267859"/>
                    <a:pt x="275611" y="268271"/>
                  </a:cubicBezTo>
                  <a:cubicBezTo>
                    <a:pt x="270864" y="268684"/>
                    <a:pt x="265994" y="269035"/>
                    <a:pt x="261000" y="269324"/>
                  </a:cubicBezTo>
                  <a:cubicBezTo>
                    <a:pt x="256005" y="269613"/>
                    <a:pt x="251032" y="269840"/>
                    <a:pt x="246079" y="270005"/>
                  </a:cubicBezTo>
                  <a:cubicBezTo>
                    <a:pt x="241126" y="270170"/>
                    <a:pt x="236462" y="270253"/>
                    <a:pt x="232087" y="270253"/>
                  </a:cubicBezTo>
                  <a:lnTo>
                    <a:pt x="209303" y="270253"/>
                  </a:lnTo>
                  <a:lnTo>
                    <a:pt x="209303" y="260966"/>
                  </a:lnTo>
                  <a:lnTo>
                    <a:pt x="231963" y="260966"/>
                  </a:lnTo>
                  <a:cubicBezTo>
                    <a:pt x="236090" y="260966"/>
                    <a:pt x="240631" y="260904"/>
                    <a:pt x="245584" y="260780"/>
                  </a:cubicBezTo>
                  <a:cubicBezTo>
                    <a:pt x="250537" y="260656"/>
                    <a:pt x="255551" y="260470"/>
                    <a:pt x="260628" y="260223"/>
                  </a:cubicBezTo>
                  <a:cubicBezTo>
                    <a:pt x="265705" y="259975"/>
                    <a:pt x="270658" y="259645"/>
                    <a:pt x="275487" y="259232"/>
                  </a:cubicBezTo>
                  <a:cubicBezTo>
                    <a:pt x="280316" y="258819"/>
                    <a:pt x="284712" y="258365"/>
                    <a:pt x="288675" y="257870"/>
                  </a:cubicBezTo>
                  <a:close/>
                  <a:moveTo>
                    <a:pt x="907857" y="257622"/>
                  </a:moveTo>
                  <a:lnTo>
                    <a:pt x="982523" y="257622"/>
                  </a:lnTo>
                  <a:lnTo>
                    <a:pt x="982523" y="294398"/>
                  </a:lnTo>
                  <a:lnTo>
                    <a:pt x="971874" y="294398"/>
                  </a:lnTo>
                  <a:lnTo>
                    <a:pt x="971874" y="266785"/>
                  </a:lnTo>
                  <a:lnTo>
                    <a:pt x="907857" y="266785"/>
                  </a:lnTo>
                  <a:close/>
                  <a:moveTo>
                    <a:pt x="805682" y="253041"/>
                  </a:moveTo>
                  <a:lnTo>
                    <a:pt x="877501" y="253041"/>
                  </a:lnTo>
                  <a:lnTo>
                    <a:pt x="877501" y="294398"/>
                  </a:lnTo>
                  <a:lnTo>
                    <a:pt x="866852" y="294398"/>
                  </a:lnTo>
                  <a:lnTo>
                    <a:pt x="866852" y="262204"/>
                  </a:lnTo>
                  <a:lnTo>
                    <a:pt x="805682" y="262204"/>
                  </a:lnTo>
                  <a:close/>
                  <a:moveTo>
                    <a:pt x="156349" y="250936"/>
                  </a:moveTo>
                  <a:cubicBezTo>
                    <a:pt x="168545" y="250936"/>
                    <a:pt x="177693" y="252958"/>
                    <a:pt x="183791" y="257003"/>
                  </a:cubicBezTo>
                  <a:cubicBezTo>
                    <a:pt x="189890" y="261048"/>
                    <a:pt x="192939" y="266290"/>
                    <a:pt x="192939" y="272729"/>
                  </a:cubicBezTo>
                  <a:cubicBezTo>
                    <a:pt x="192939" y="275949"/>
                    <a:pt x="192177" y="278920"/>
                    <a:pt x="190652" y="281644"/>
                  </a:cubicBezTo>
                  <a:cubicBezTo>
                    <a:pt x="189127" y="284369"/>
                    <a:pt x="186820" y="286721"/>
                    <a:pt x="183729" y="288702"/>
                  </a:cubicBezTo>
                  <a:cubicBezTo>
                    <a:pt x="180639" y="290684"/>
                    <a:pt x="176807" y="292231"/>
                    <a:pt x="172233" y="293346"/>
                  </a:cubicBezTo>
                  <a:cubicBezTo>
                    <a:pt x="167659" y="294460"/>
                    <a:pt x="162364" y="295018"/>
                    <a:pt x="156349" y="295018"/>
                  </a:cubicBezTo>
                  <a:cubicBezTo>
                    <a:pt x="150250" y="295018"/>
                    <a:pt x="144935" y="294460"/>
                    <a:pt x="140402" y="293346"/>
                  </a:cubicBezTo>
                  <a:cubicBezTo>
                    <a:pt x="135870" y="292231"/>
                    <a:pt x="132058" y="290684"/>
                    <a:pt x="128968" y="288702"/>
                  </a:cubicBezTo>
                  <a:cubicBezTo>
                    <a:pt x="125877" y="286721"/>
                    <a:pt x="123570" y="284369"/>
                    <a:pt x="122045" y="281644"/>
                  </a:cubicBezTo>
                  <a:cubicBezTo>
                    <a:pt x="120521" y="278920"/>
                    <a:pt x="119758" y="275949"/>
                    <a:pt x="119758" y="272729"/>
                  </a:cubicBezTo>
                  <a:cubicBezTo>
                    <a:pt x="119758" y="266290"/>
                    <a:pt x="122807" y="261048"/>
                    <a:pt x="128906" y="257003"/>
                  </a:cubicBezTo>
                  <a:cubicBezTo>
                    <a:pt x="135004" y="252958"/>
                    <a:pt x="144152" y="250936"/>
                    <a:pt x="156349" y="250936"/>
                  </a:cubicBezTo>
                  <a:close/>
                  <a:moveTo>
                    <a:pt x="1205675" y="248459"/>
                  </a:moveTo>
                  <a:lnTo>
                    <a:pt x="1216200" y="248459"/>
                  </a:lnTo>
                  <a:lnTo>
                    <a:pt x="1216200" y="292293"/>
                  </a:lnTo>
                  <a:lnTo>
                    <a:pt x="1145372" y="292293"/>
                  </a:lnTo>
                  <a:lnTo>
                    <a:pt x="1145372" y="249078"/>
                  </a:lnTo>
                  <a:lnTo>
                    <a:pt x="1155897" y="249078"/>
                  </a:lnTo>
                  <a:lnTo>
                    <a:pt x="1155897" y="260594"/>
                  </a:lnTo>
                  <a:lnTo>
                    <a:pt x="1205675" y="260594"/>
                  </a:lnTo>
                  <a:close/>
                  <a:moveTo>
                    <a:pt x="671465" y="246726"/>
                  </a:moveTo>
                  <a:lnTo>
                    <a:pt x="744522" y="246726"/>
                  </a:lnTo>
                  <a:lnTo>
                    <a:pt x="744522" y="274463"/>
                  </a:lnTo>
                  <a:lnTo>
                    <a:pt x="681990" y="274463"/>
                  </a:lnTo>
                  <a:lnTo>
                    <a:pt x="681990" y="285235"/>
                  </a:lnTo>
                  <a:lnTo>
                    <a:pt x="747494" y="285235"/>
                  </a:lnTo>
                  <a:lnTo>
                    <a:pt x="747494" y="294027"/>
                  </a:lnTo>
                  <a:lnTo>
                    <a:pt x="671465" y="294027"/>
                  </a:lnTo>
                  <a:lnTo>
                    <a:pt x="671465" y="266043"/>
                  </a:lnTo>
                  <a:lnTo>
                    <a:pt x="733997" y="266043"/>
                  </a:lnTo>
                  <a:lnTo>
                    <a:pt x="733997" y="255517"/>
                  </a:lnTo>
                  <a:lnTo>
                    <a:pt x="671465" y="255517"/>
                  </a:lnTo>
                  <a:close/>
                  <a:moveTo>
                    <a:pt x="364075" y="245240"/>
                  </a:moveTo>
                  <a:lnTo>
                    <a:pt x="435150" y="245240"/>
                  </a:lnTo>
                  <a:lnTo>
                    <a:pt x="435150" y="273101"/>
                  </a:lnTo>
                  <a:lnTo>
                    <a:pt x="374600" y="273101"/>
                  </a:lnTo>
                  <a:lnTo>
                    <a:pt x="374600" y="283626"/>
                  </a:lnTo>
                  <a:lnTo>
                    <a:pt x="437627" y="283626"/>
                  </a:lnTo>
                  <a:lnTo>
                    <a:pt x="437627" y="292789"/>
                  </a:lnTo>
                  <a:lnTo>
                    <a:pt x="364075" y="292789"/>
                  </a:lnTo>
                  <a:lnTo>
                    <a:pt x="364075" y="264433"/>
                  </a:lnTo>
                  <a:lnTo>
                    <a:pt x="424625" y="264433"/>
                  </a:lnTo>
                  <a:lnTo>
                    <a:pt x="424625" y="254155"/>
                  </a:lnTo>
                  <a:lnTo>
                    <a:pt x="364075" y="254155"/>
                  </a:lnTo>
                  <a:close/>
                  <a:moveTo>
                    <a:pt x="35291" y="243259"/>
                  </a:moveTo>
                  <a:lnTo>
                    <a:pt x="46187" y="243259"/>
                  </a:lnTo>
                  <a:lnTo>
                    <a:pt x="46187" y="263442"/>
                  </a:lnTo>
                  <a:cubicBezTo>
                    <a:pt x="51966" y="263195"/>
                    <a:pt x="57682" y="262864"/>
                    <a:pt x="63337" y="262452"/>
                  </a:cubicBezTo>
                  <a:cubicBezTo>
                    <a:pt x="68992" y="262039"/>
                    <a:pt x="74089" y="261502"/>
                    <a:pt x="78629" y="260842"/>
                  </a:cubicBezTo>
                  <a:lnTo>
                    <a:pt x="78629" y="269633"/>
                  </a:lnTo>
                  <a:cubicBezTo>
                    <a:pt x="74667" y="270211"/>
                    <a:pt x="70312" y="270707"/>
                    <a:pt x="65566" y="271119"/>
                  </a:cubicBezTo>
                  <a:cubicBezTo>
                    <a:pt x="60819" y="271532"/>
                    <a:pt x="55949" y="271883"/>
                    <a:pt x="50954" y="272172"/>
                  </a:cubicBezTo>
                  <a:cubicBezTo>
                    <a:pt x="45960" y="272461"/>
                    <a:pt x="40987" y="272688"/>
                    <a:pt x="36034" y="272853"/>
                  </a:cubicBezTo>
                  <a:cubicBezTo>
                    <a:pt x="31081" y="273018"/>
                    <a:pt x="26416" y="273101"/>
                    <a:pt x="22041" y="273101"/>
                  </a:cubicBezTo>
                  <a:lnTo>
                    <a:pt x="0" y="273101"/>
                  </a:lnTo>
                  <a:lnTo>
                    <a:pt x="0" y="263937"/>
                  </a:lnTo>
                  <a:lnTo>
                    <a:pt x="21917" y="263937"/>
                  </a:lnTo>
                  <a:cubicBezTo>
                    <a:pt x="23981" y="263937"/>
                    <a:pt x="26128" y="263937"/>
                    <a:pt x="28356" y="263937"/>
                  </a:cubicBezTo>
                  <a:cubicBezTo>
                    <a:pt x="30585" y="263937"/>
                    <a:pt x="32897" y="263896"/>
                    <a:pt x="35291" y="263814"/>
                  </a:cubicBezTo>
                  <a:close/>
                  <a:moveTo>
                    <a:pt x="470583" y="222580"/>
                  </a:moveTo>
                  <a:lnTo>
                    <a:pt x="480984" y="222580"/>
                  </a:lnTo>
                  <a:lnTo>
                    <a:pt x="480984" y="259480"/>
                  </a:lnTo>
                  <a:cubicBezTo>
                    <a:pt x="487011" y="259315"/>
                    <a:pt x="493202" y="259067"/>
                    <a:pt x="499558" y="258737"/>
                  </a:cubicBezTo>
                  <a:cubicBezTo>
                    <a:pt x="505914" y="258407"/>
                    <a:pt x="512601" y="257788"/>
                    <a:pt x="519618" y="256879"/>
                  </a:cubicBezTo>
                  <a:lnTo>
                    <a:pt x="519618" y="265423"/>
                  </a:lnTo>
                  <a:cubicBezTo>
                    <a:pt x="515655" y="266001"/>
                    <a:pt x="511445" y="266497"/>
                    <a:pt x="506988" y="266909"/>
                  </a:cubicBezTo>
                  <a:cubicBezTo>
                    <a:pt x="502530" y="267322"/>
                    <a:pt x="498031" y="267673"/>
                    <a:pt x="493491" y="267962"/>
                  </a:cubicBezTo>
                  <a:cubicBezTo>
                    <a:pt x="488950" y="268251"/>
                    <a:pt x="484493" y="268457"/>
                    <a:pt x="480118" y="268581"/>
                  </a:cubicBezTo>
                  <a:cubicBezTo>
                    <a:pt x="475742" y="268705"/>
                    <a:pt x="471656" y="268767"/>
                    <a:pt x="467859" y="268767"/>
                  </a:cubicBezTo>
                  <a:lnTo>
                    <a:pt x="444580" y="268767"/>
                  </a:lnTo>
                  <a:lnTo>
                    <a:pt x="444580" y="259604"/>
                  </a:lnTo>
                  <a:lnTo>
                    <a:pt x="470583" y="259604"/>
                  </a:lnTo>
                  <a:close/>
                  <a:moveTo>
                    <a:pt x="940794" y="219732"/>
                  </a:moveTo>
                  <a:lnTo>
                    <a:pt x="951691" y="219732"/>
                  </a:lnTo>
                  <a:lnTo>
                    <a:pt x="951691" y="236448"/>
                  </a:lnTo>
                  <a:lnTo>
                    <a:pt x="999859" y="236448"/>
                  </a:lnTo>
                  <a:lnTo>
                    <a:pt x="999859" y="245611"/>
                  </a:lnTo>
                  <a:lnTo>
                    <a:pt x="892255" y="245611"/>
                  </a:lnTo>
                  <a:lnTo>
                    <a:pt x="892255" y="236448"/>
                  </a:lnTo>
                  <a:lnTo>
                    <a:pt x="940794" y="236448"/>
                  </a:lnTo>
                  <a:close/>
                  <a:moveTo>
                    <a:pt x="64266" y="201282"/>
                  </a:moveTo>
                  <a:cubicBezTo>
                    <a:pt x="63935" y="205492"/>
                    <a:pt x="62635" y="209558"/>
                    <a:pt x="60365" y="213479"/>
                  </a:cubicBezTo>
                  <a:cubicBezTo>
                    <a:pt x="58095" y="217400"/>
                    <a:pt x="55103" y="221135"/>
                    <a:pt x="51388" y="224685"/>
                  </a:cubicBezTo>
                  <a:cubicBezTo>
                    <a:pt x="54937" y="227244"/>
                    <a:pt x="58673" y="229514"/>
                    <a:pt x="62594" y="231495"/>
                  </a:cubicBezTo>
                  <a:cubicBezTo>
                    <a:pt x="66515" y="233477"/>
                    <a:pt x="70581" y="235251"/>
                    <a:pt x="74791" y="236820"/>
                  </a:cubicBezTo>
                  <a:lnTo>
                    <a:pt x="68723" y="244745"/>
                  </a:lnTo>
                  <a:cubicBezTo>
                    <a:pt x="64431" y="242846"/>
                    <a:pt x="60221" y="240741"/>
                    <a:pt x="56093" y="238430"/>
                  </a:cubicBezTo>
                  <a:cubicBezTo>
                    <a:pt x="51966" y="236118"/>
                    <a:pt x="47962" y="233600"/>
                    <a:pt x="44082" y="230876"/>
                  </a:cubicBezTo>
                  <a:cubicBezTo>
                    <a:pt x="39047" y="234756"/>
                    <a:pt x="33557" y="238120"/>
                    <a:pt x="27613" y="240968"/>
                  </a:cubicBezTo>
                  <a:cubicBezTo>
                    <a:pt x="21670" y="243816"/>
                    <a:pt x="15850" y="246024"/>
                    <a:pt x="10154" y="247593"/>
                  </a:cubicBezTo>
                  <a:lnTo>
                    <a:pt x="3220" y="239544"/>
                  </a:lnTo>
                  <a:cubicBezTo>
                    <a:pt x="8173" y="238471"/>
                    <a:pt x="12981" y="236985"/>
                    <a:pt x="17646" y="235086"/>
                  </a:cubicBezTo>
                  <a:cubicBezTo>
                    <a:pt x="22310" y="233188"/>
                    <a:pt x="26705" y="230959"/>
                    <a:pt x="30833" y="228400"/>
                  </a:cubicBezTo>
                  <a:cubicBezTo>
                    <a:pt x="34960" y="225841"/>
                    <a:pt x="38696" y="223034"/>
                    <a:pt x="42039" y="219980"/>
                  </a:cubicBezTo>
                  <a:cubicBezTo>
                    <a:pt x="45382" y="216925"/>
                    <a:pt x="48168" y="213665"/>
                    <a:pt x="50397" y="210197"/>
                  </a:cubicBezTo>
                  <a:cubicBezTo>
                    <a:pt x="45692" y="210363"/>
                    <a:pt x="41069" y="210466"/>
                    <a:pt x="36529" y="210507"/>
                  </a:cubicBezTo>
                  <a:cubicBezTo>
                    <a:pt x="31989" y="210548"/>
                    <a:pt x="27448" y="210569"/>
                    <a:pt x="22908" y="210569"/>
                  </a:cubicBezTo>
                  <a:lnTo>
                    <a:pt x="10402" y="210569"/>
                  </a:lnTo>
                  <a:lnTo>
                    <a:pt x="10402" y="201530"/>
                  </a:lnTo>
                  <a:lnTo>
                    <a:pt x="31081" y="201530"/>
                  </a:lnTo>
                  <a:cubicBezTo>
                    <a:pt x="36446" y="201530"/>
                    <a:pt x="41853" y="201530"/>
                    <a:pt x="47302" y="201530"/>
                  </a:cubicBezTo>
                  <a:cubicBezTo>
                    <a:pt x="52750" y="201530"/>
                    <a:pt x="58405" y="201447"/>
                    <a:pt x="64266" y="201282"/>
                  </a:cubicBezTo>
                  <a:close/>
                  <a:moveTo>
                    <a:pt x="245955" y="197072"/>
                  </a:moveTo>
                  <a:cubicBezTo>
                    <a:pt x="240342" y="197072"/>
                    <a:pt x="235905" y="198806"/>
                    <a:pt x="232644" y="202273"/>
                  </a:cubicBezTo>
                  <a:cubicBezTo>
                    <a:pt x="229383" y="205740"/>
                    <a:pt x="227753" y="210445"/>
                    <a:pt x="227753" y="216389"/>
                  </a:cubicBezTo>
                  <a:cubicBezTo>
                    <a:pt x="227753" y="222332"/>
                    <a:pt x="229383" y="227038"/>
                    <a:pt x="232644" y="230505"/>
                  </a:cubicBezTo>
                  <a:cubicBezTo>
                    <a:pt x="235905" y="233972"/>
                    <a:pt x="240342" y="235705"/>
                    <a:pt x="245955" y="235705"/>
                  </a:cubicBezTo>
                  <a:cubicBezTo>
                    <a:pt x="251568" y="235705"/>
                    <a:pt x="256005" y="233972"/>
                    <a:pt x="259266" y="230505"/>
                  </a:cubicBezTo>
                  <a:cubicBezTo>
                    <a:pt x="262527" y="227038"/>
                    <a:pt x="264157" y="222332"/>
                    <a:pt x="264157" y="216389"/>
                  </a:cubicBezTo>
                  <a:cubicBezTo>
                    <a:pt x="264157" y="210445"/>
                    <a:pt x="262527" y="205740"/>
                    <a:pt x="259266" y="202273"/>
                  </a:cubicBezTo>
                  <a:cubicBezTo>
                    <a:pt x="256005" y="198806"/>
                    <a:pt x="251568" y="197072"/>
                    <a:pt x="245955" y="197072"/>
                  </a:cubicBezTo>
                  <a:close/>
                  <a:moveTo>
                    <a:pt x="819550" y="192986"/>
                  </a:moveTo>
                  <a:cubicBezTo>
                    <a:pt x="816909" y="192986"/>
                    <a:pt x="814474" y="193459"/>
                    <a:pt x="812245" y="194405"/>
                  </a:cubicBezTo>
                  <a:cubicBezTo>
                    <a:pt x="810016" y="195351"/>
                    <a:pt x="808097" y="196668"/>
                    <a:pt x="806487" y="198355"/>
                  </a:cubicBezTo>
                  <a:cubicBezTo>
                    <a:pt x="804877" y="200042"/>
                    <a:pt x="803618" y="202037"/>
                    <a:pt x="802710" y="204341"/>
                  </a:cubicBezTo>
                  <a:cubicBezTo>
                    <a:pt x="801802" y="206645"/>
                    <a:pt x="801348" y="209154"/>
                    <a:pt x="801348" y="211869"/>
                  </a:cubicBezTo>
                  <a:cubicBezTo>
                    <a:pt x="801348" y="214584"/>
                    <a:pt x="801782" y="217094"/>
                    <a:pt x="802648" y="219397"/>
                  </a:cubicBezTo>
                  <a:cubicBezTo>
                    <a:pt x="803515" y="221701"/>
                    <a:pt x="804753" y="223696"/>
                    <a:pt x="806363" y="225383"/>
                  </a:cubicBezTo>
                  <a:cubicBezTo>
                    <a:pt x="807973" y="227071"/>
                    <a:pt x="809892" y="228387"/>
                    <a:pt x="812121" y="229333"/>
                  </a:cubicBezTo>
                  <a:cubicBezTo>
                    <a:pt x="814350" y="230279"/>
                    <a:pt x="816826" y="230752"/>
                    <a:pt x="819550" y="230752"/>
                  </a:cubicBezTo>
                  <a:cubicBezTo>
                    <a:pt x="822275" y="230752"/>
                    <a:pt x="824751" y="230279"/>
                    <a:pt x="826980" y="229333"/>
                  </a:cubicBezTo>
                  <a:cubicBezTo>
                    <a:pt x="829209" y="228387"/>
                    <a:pt x="831149" y="227071"/>
                    <a:pt x="832800" y="225383"/>
                  </a:cubicBezTo>
                  <a:cubicBezTo>
                    <a:pt x="834451" y="223696"/>
                    <a:pt x="835730" y="221701"/>
                    <a:pt x="836638" y="219397"/>
                  </a:cubicBezTo>
                  <a:cubicBezTo>
                    <a:pt x="837546" y="217094"/>
                    <a:pt x="838000" y="214584"/>
                    <a:pt x="838000" y="211869"/>
                  </a:cubicBezTo>
                  <a:cubicBezTo>
                    <a:pt x="838000" y="209154"/>
                    <a:pt x="837546" y="206645"/>
                    <a:pt x="836638" y="204341"/>
                  </a:cubicBezTo>
                  <a:cubicBezTo>
                    <a:pt x="835730" y="202037"/>
                    <a:pt x="834451" y="200042"/>
                    <a:pt x="832800" y="198355"/>
                  </a:cubicBezTo>
                  <a:cubicBezTo>
                    <a:pt x="831149" y="196668"/>
                    <a:pt x="829209" y="195351"/>
                    <a:pt x="826980" y="194405"/>
                  </a:cubicBezTo>
                  <a:cubicBezTo>
                    <a:pt x="824751" y="193459"/>
                    <a:pt x="822275" y="192986"/>
                    <a:pt x="819550" y="192986"/>
                  </a:cubicBezTo>
                  <a:close/>
                  <a:moveTo>
                    <a:pt x="578082" y="192738"/>
                  </a:moveTo>
                  <a:lnTo>
                    <a:pt x="578082" y="208835"/>
                  </a:lnTo>
                  <a:lnTo>
                    <a:pt x="628231" y="208835"/>
                  </a:lnTo>
                  <a:lnTo>
                    <a:pt x="628231" y="192738"/>
                  </a:lnTo>
                  <a:close/>
                  <a:moveTo>
                    <a:pt x="452009" y="191376"/>
                  </a:moveTo>
                  <a:lnTo>
                    <a:pt x="508845" y="191376"/>
                  </a:lnTo>
                  <a:cubicBezTo>
                    <a:pt x="508762" y="195504"/>
                    <a:pt x="508639" y="200044"/>
                    <a:pt x="508473" y="204997"/>
                  </a:cubicBezTo>
                  <a:cubicBezTo>
                    <a:pt x="508308" y="209950"/>
                    <a:pt x="508040" y="214944"/>
                    <a:pt x="507669" y="219980"/>
                  </a:cubicBezTo>
                  <a:cubicBezTo>
                    <a:pt x="507297" y="225015"/>
                    <a:pt x="506802" y="229886"/>
                    <a:pt x="506183" y="234591"/>
                  </a:cubicBezTo>
                  <a:cubicBezTo>
                    <a:pt x="505564" y="239296"/>
                    <a:pt x="504759" y="243506"/>
                    <a:pt x="503768" y="247221"/>
                  </a:cubicBezTo>
                  <a:lnTo>
                    <a:pt x="493243" y="247221"/>
                  </a:lnTo>
                  <a:cubicBezTo>
                    <a:pt x="495224" y="239709"/>
                    <a:pt x="496504" y="231908"/>
                    <a:pt x="497082" y="223818"/>
                  </a:cubicBezTo>
                  <a:cubicBezTo>
                    <a:pt x="497659" y="215728"/>
                    <a:pt x="498031" y="207969"/>
                    <a:pt x="498196" y="200539"/>
                  </a:cubicBezTo>
                  <a:lnTo>
                    <a:pt x="452009" y="200539"/>
                  </a:lnTo>
                  <a:close/>
                  <a:moveTo>
                    <a:pt x="1034901" y="190757"/>
                  </a:moveTo>
                  <a:lnTo>
                    <a:pt x="1105605" y="190757"/>
                  </a:lnTo>
                  <a:lnTo>
                    <a:pt x="1105605" y="200044"/>
                  </a:lnTo>
                  <a:lnTo>
                    <a:pt x="1045798" y="200044"/>
                  </a:lnTo>
                  <a:lnTo>
                    <a:pt x="1045798" y="234839"/>
                  </a:lnTo>
                  <a:lnTo>
                    <a:pt x="1106720" y="234839"/>
                  </a:lnTo>
                  <a:lnTo>
                    <a:pt x="1106720" y="244621"/>
                  </a:lnTo>
                  <a:lnTo>
                    <a:pt x="1034901" y="244621"/>
                  </a:lnTo>
                  <a:close/>
                  <a:moveTo>
                    <a:pt x="1366285" y="190633"/>
                  </a:moveTo>
                  <a:lnTo>
                    <a:pt x="1418540" y="190633"/>
                  </a:lnTo>
                  <a:lnTo>
                    <a:pt x="1418540" y="199672"/>
                  </a:lnTo>
                  <a:lnTo>
                    <a:pt x="1377182" y="199672"/>
                  </a:lnTo>
                  <a:lnTo>
                    <a:pt x="1377182" y="255517"/>
                  </a:lnTo>
                  <a:lnTo>
                    <a:pt x="1389565" y="255517"/>
                  </a:lnTo>
                  <a:cubicBezTo>
                    <a:pt x="1397902" y="255517"/>
                    <a:pt x="1405538" y="254981"/>
                    <a:pt x="1412472" y="253908"/>
                  </a:cubicBezTo>
                  <a:cubicBezTo>
                    <a:pt x="1419406" y="252835"/>
                    <a:pt x="1425061" y="251844"/>
                    <a:pt x="1429436" y="250936"/>
                  </a:cubicBezTo>
                  <a:lnTo>
                    <a:pt x="1429436" y="260033"/>
                  </a:lnTo>
                  <a:cubicBezTo>
                    <a:pt x="1427042" y="260703"/>
                    <a:pt x="1424235" y="261330"/>
                    <a:pt x="1421016" y="261916"/>
                  </a:cubicBezTo>
                  <a:cubicBezTo>
                    <a:pt x="1417797" y="262501"/>
                    <a:pt x="1414371" y="263024"/>
                    <a:pt x="1410739" y="263484"/>
                  </a:cubicBezTo>
                  <a:cubicBezTo>
                    <a:pt x="1407106" y="263944"/>
                    <a:pt x="1403350" y="264320"/>
                    <a:pt x="1399471" y="264613"/>
                  </a:cubicBezTo>
                  <a:cubicBezTo>
                    <a:pt x="1395591" y="264906"/>
                    <a:pt x="1391793" y="265052"/>
                    <a:pt x="1388079" y="265052"/>
                  </a:cubicBezTo>
                  <a:lnTo>
                    <a:pt x="1366285" y="265052"/>
                  </a:lnTo>
                  <a:close/>
                  <a:moveTo>
                    <a:pt x="1262749" y="189147"/>
                  </a:moveTo>
                  <a:lnTo>
                    <a:pt x="1273645" y="189147"/>
                  </a:lnTo>
                  <a:lnTo>
                    <a:pt x="1273645" y="251926"/>
                  </a:lnTo>
                  <a:lnTo>
                    <a:pt x="1291848" y="251926"/>
                  </a:lnTo>
                  <a:cubicBezTo>
                    <a:pt x="1300185" y="251926"/>
                    <a:pt x="1307821" y="251390"/>
                    <a:pt x="1314755" y="250317"/>
                  </a:cubicBezTo>
                  <a:cubicBezTo>
                    <a:pt x="1321689" y="249244"/>
                    <a:pt x="1327344" y="248212"/>
                    <a:pt x="1331719" y="247221"/>
                  </a:cubicBezTo>
                  <a:lnTo>
                    <a:pt x="1331719" y="256508"/>
                  </a:lnTo>
                  <a:cubicBezTo>
                    <a:pt x="1329325" y="257168"/>
                    <a:pt x="1326518" y="257788"/>
                    <a:pt x="1323299" y="258365"/>
                  </a:cubicBezTo>
                  <a:cubicBezTo>
                    <a:pt x="1320080" y="258943"/>
                    <a:pt x="1316654" y="259459"/>
                    <a:pt x="1313022" y="259913"/>
                  </a:cubicBezTo>
                  <a:cubicBezTo>
                    <a:pt x="1309389" y="260367"/>
                    <a:pt x="1305633" y="260739"/>
                    <a:pt x="1301754" y="261028"/>
                  </a:cubicBezTo>
                  <a:cubicBezTo>
                    <a:pt x="1297874" y="261317"/>
                    <a:pt x="1294076" y="261461"/>
                    <a:pt x="1290362" y="261461"/>
                  </a:cubicBezTo>
                  <a:lnTo>
                    <a:pt x="1262749" y="261461"/>
                  </a:lnTo>
                  <a:close/>
                  <a:moveTo>
                    <a:pt x="708117" y="188900"/>
                  </a:moveTo>
                  <a:cubicBezTo>
                    <a:pt x="703577" y="188900"/>
                    <a:pt x="699656" y="189250"/>
                    <a:pt x="696354" y="189952"/>
                  </a:cubicBezTo>
                  <a:cubicBezTo>
                    <a:pt x="693052" y="190654"/>
                    <a:pt x="690349" y="191562"/>
                    <a:pt x="688244" y="192676"/>
                  </a:cubicBezTo>
                  <a:cubicBezTo>
                    <a:pt x="686139" y="193791"/>
                    <a:pt x="684591" y="195111"/>
                    <a:pt x="683600" y="196639"/>
                  </a:cubicBezTo>
                  <a:cubicBezTo>
                    <a:pt x="682610" y="198166"/>
                    <a:pt x="682114" y="199714"/>
                    <a:pt x="682114" y="201282"/>
                  </a:cubicBezTo>
                  <a:cubicBezTo>
                    <a:pt x="682114" y="202768"/>
                    <a:pt x="682610" y="204171"/>
                    <a:pt x="683600" y="205492"/>
                  </a:cubicBezTo>
                  <a:cubicBezTo>
                    <a:pt x="684591" y="206813"/>
                    <a:pt x="686139" y="207969"/>
                    <a:pt x="688244" y="208959"/>
                  </a:cubicBezTo>
                  <a:cubicBezTo>
                    <a:pt x="690349" y="209950"/>
                    <a:pt x="693052" y="210755"/>
                    <a:pt x="696354" y="211374"/>
                  </a:cubicBezTo>
                  <a:cubicBezTo>
                    <a:pt x="699656" y="211993"/>
                    <a:pt x="703577" y="212302"/>
                    <a:pt x="708117" y="212302"/>
                  </a:cubicBezTo>
                  <a:cubicBezTo>
                    <a:pt x="712575" y="212302"/>
                    <a:pt x="716434" y="211993"/>
                    <a:pt x="719695" y="211374"/>
                  </a:cubicBezTo>
                  <a:cubicBezTo>
                    <a:pt x="722956" y="210755"/>
                    <a:pt x="725639" y="209950"/>
                    <a:pt x="727744" y="208959"/>
                  </a:cubicBezTo>
                  <a:cubicBezTo>
                    <a:pt x="729849" y="207969"/>
                    <a:pt x="731417" y="206813"/>
                    <a:pt x="732449" y="205492"/>
                  </a:cubicBezTo>
                  <a:cubicBezTo>
                    <a:pt x="733481" y="204171"/>
                    <a:pt x="733997" y="202768"/>
                    <a:pt x="733997" y="201282"/>
                  </a:cubicBezTo>
                  <a:cubicBezTo>
                    <a:pt x="733997" y="199714"/>
                    <a:pt x="733481" y="198166"/>
                    <a:pt x="732449" y="196639"/>
                  </a:cubicBezTo>
                  <a:cubicBezTo>
                    <a:pt x="731417" y="195111"/>
                    <a:pt x="729849" y="193791"/>
                    <a:pt x="727744" y="192676"/>
                  </a:cubicBezTo>
                  <a:cubicBezTo>
                    <a:pt x="725639" y="191562"/>
                    <a:pt x="722956" y="190654"/>
                    <a:pt x="719695" y="189952"/>
                  </a:cubicBezTo>
                  <a:cubicBezTo>
                    <a:pt x="716434" y="189250"/>
                    <a:pt x="712575" y="188900"/>
                    <a:pt x="708117" y="188900"/>
                  </a:cubicBezTo>
                  <a:close/>
                  <a:moveTo>
                    <a:pt x="245955" y="187785"/>
                  </a:moveTo>
                  <a:cubicBezTo>
                    <a:pt x="250393" y="187785"/>
                    <a:pt x="254421" y="188507"/>
                    <a:pt x="258038" y="189952"/>
                  </a:cubicBezTo>
                  <a:cubicBezTo>
                    <a:pt x="261654" y="191397"/>
                    <a:pt x="264716" y="193399"/>
                    <a:pt x="267224" y="195958"/>
                  </a:cubicBezTo>
                  <a:cubicBezTo>
                    <a:pt x="269731" y="198517"/>
                    <a:pt x="271663" y="201550"/>
                    <a:pt x="273019" y="205059"/>
                  </a:cubicBezTo>
                  <a:cubicBezTo>
                    <a:pt x="274376" y="208567"/>
                    <a:pt x="275054" y="212344"/>
                    <a:pt x="275054" y="216389"/>
                  </a:cubicBezTo>
                  <a:cubicBezTo>
                    <a:pt x="275054" y="220434"/>
                    <a:pt x="274376" y="224210"/>
                    <a:pt x="273019" y="227719"/>
                  </a:cubicBezTo>
                  <a:cubicBezTo>
                    <a:pt x="271663" y="231227"/>
                    <a:pt x="269731" y="234261"/>
                    <a:pt x="267224" y="236820"/>
                  </a:cubicBezTo>
                  <a:cubicBezTo>
                    <a:pt x="264716" y="239379"/>
                    <a:pt x="261654" y="241381"/>
                    <a:pt x="258038" y="242825"/>
                  </a:cubicBezTo>
                  <a:cubicBezTo>
                    <a:pt x="254421" y="244270"/>
                    <a:pt x="250393" y="244992"/>
                    <a:pt x="245955" y="244992"/>
                  </a:cubicBezTo>
                  <a:cubicBezTo>
                    <a:pt x="241517" y="244992"/>
                    <a:pt x="237489" y="244270"/>
                    <a:pt x="233872" y="242825"/>
                  </a:cubicBezTo>
                  <a:cubicBezTo>
                    <a:pt x="230256" y="241381"/>
                    <a:pt x="227194" y="239379"/>
                    <a:pt x="224686" y="236820"/>
                  </a:cubicBezTo>
                  <a:cubicBezTo>
                    <a:pt x="222179" y="234261"/>
                    <a:pt x="220247" y="231227"/>
                    <a:pt x="218891" y="227719"/>
                  </a:cubicBezTo>
                  <a:cubicBezTo>
                    <a:pt x="217534" y="224210"/>
                    <a:pt x="216856" y="220434"/>
                    <a:pt x="216856" y="216389"/>
                  </a:cubicBezTo>
                  <a:cubicBezTo>
                    <a:pt x="216856" y="212344"/>
                    <a:pt x="217534" y="208567"/>
                    <a:pt x="218891" y="205059"/>
                  </a:cubicBezTo>
                  <a:cubicBezTo>
                    <a:pt x="220247" y="201550"/>
                    <a:pt x="222179" y="198517"/>
                    <a:pt x="224686" y="195958"/>
                  </a:cubicBezTo>
                  <a:cubicBezTo>
                    <a:pt x="227194" y="193399"/>
                    <a:pt x="230256" y="191397"/>
                    <a:pt x="233872" y="189952"/>
                  </a:cubicBezTo>
                  <a:cubicBezTo>
                    <a:pt x="237489" y="188507"/>
                    <a:pt x="241517" y="187785"/>
                    <a:pt x="245955" y="187785"/>
                  </a:cubicBezTo>
                  <a:close/>
                  <a:moveTo>
                    <a:pt x="403699" y="185680"/>
                  </a:moveTo>
                  <a:cubicBezTo>
                    <a:pt x="403203" y="191706"/>
                    <a:pt x="401676" y="197443"/>
                    <a:pt x="399117" y="202892"/>
                  </a:cubicBezTo>
                  <a:cubicBezTo>
                    <a:pt x="396558" y="208340"/>
                    <a:pt x="393029" y="213355"/>
                    <a:pt x="388530" y="217937"/>
                  </a:cubicBezTo>
                  <a:cubicBezTo>
                    <a:pt x="384031" y="222518"/>
                    <a:pt x="378665" y="226625"/>
                    <a:pt x="372433" y="230257"/>
                  </a:cubicBezTo>
                  <a:cubicBezTo>
                    <a:pt x="366200" y="233889"/>
                    <a:pt x="359204" y="236861"/>
                    <a:pt x="351444" y="239172"/>
                  </a:cubicBezTo>
                  <a:lnTo>
                    <a:pt x="345501" y="230629"/>
                  </a:lnTo>
                  <a:cubicBezTo>
                    <a:pt x="357718" y="227161"/>
                    <a:pt x="367748" y="222497"/>
                    <a:pt x="375590" y="216636"/>
                  </a:cubicBezTo>
                  <a:cubicBezTo>
                    <a:pt x="383433" y="210775"/>
                    <a:pt x="388592" y="203428"/>
                    <a:pt x="391068" y="194595"/>
                  </a:cubicBezTo>
                  <a:cubicBezTo>
                    <a:pt x="386115" y="194761"/>
                    <a:pt x="381286" y="194864"/>
                    <a:pt x="376581" y="194905"/>
                  </a:cubicBezTo>
                  <a:cubicBezTo>
                    <a:pt x="371876" y="194946"/>
                    <a:pt x="367046" y="194967"/>
                    <a:pt x="362093" y="194967"/>
                  </a:cubicBezTo>
                  <a:lnTo>
                    <a:pt x="350701" y="194967"/>
                  </a:lnTo>
                  <a:lnTo>
                    <a:pt x="350701" y="185928"/>
                  </a:lnTo>
                  <a:lnTo>
                    <a:pt x="369399" y="185928"/>
                  </a:lnTo>
                  <a:cubicBezTo>
                    <a:pt x="375177" y="185928"/>
                    <a:pt x="380873" y="185928"/>
                    <a:pt x="386487" y="185928"/>
                  </a:cubicBezTo>
                  <a:cubicBezTo>
                    <a:pt x="392100" y="185928"/>
                    <a:pt x="397837" y="185845"/>
                    <a:pt x="403699" y="185680"/>
                  </a:cubicBezTo>
                  <a:close/>
                  <a:moveTo>
                    <a:pt x="1129275" y="185061"/>
                  </a:moveTo>
                  <a:lnTo>
                    <a:pt x="1180910" y="185061"/>
                  </a:lnTo>
                  <a:lnTo>
                    <a:pt x="1180910" y="216141"/>
                  </a:lnTo>
                  <a:lnTo>
                    <a:pt x="1140419" y="216141"/>
                  </a:lnTo>
                  <a:lnTo>
                    <a:pt x="1140419" y="230257"/>
                  </a:lnTo>
                  <a:lnTo>
                    <a:pt x="1153173" y="230257"/>
                  </a:lnTo>
                  <a:cubicBezTo>
                    <a:pt x="1162749" y="230257"/>
                    <a:pt x="1171231" y="229762"/>
                    <a:pt x="1178619" y="228771"/>
                  </a:cubicBezTo>
                  <a:cubicBezTo>
                    <a:pt x="1186007" y="227781"/>
                    <a:pt x="1192715" y="226625"/>
                    <a:pt x="1198741" y="225304"/>
                  </a:cubicBezTo>
                  <a:lnTo>
                    <a:pt x="1198741" y="233972"/>
                  </a:lnTo>
                  <a:cubicBezTo>
                    <a:pt x="1192302" y="235540"/>
                    <a:pt x="1184955" y="236799"/>
                    <a:pt x="1176700" y="237748"/>
                  </a:cubicBezTo>
                  <a:cubicBezTo>
                    <a:pt x="1168445" y="238698"/>
                    <a:pt x="1160107" y="239172"/>
                    <a:pt x="1151687" y="239172"/>
                  </a:cubicBezTo>
                  <a:lnTo>
                    <a:pt x="1129523" y="239172"/>
                  </a:lnTo>
                  <a:lnTo>
                    <a:pt x="1129523" y="207721"/>
                  </a:lnTo>
                  <a:lnTo>
                    <a:pt x="1170261" y="207721"/>
                  </a:lnTo>
                  <a:lnTo>
                    <a:pt x="1170261" y="193976"/>
                  </a:lnTo>
                  <a:lnTo>
                    <a:pt x="1129275" y="193976"/>
                  </a:lnTo>
                  <a:close/>
                  <a:moveTo>
                    <a:pt x="20555" y="184318"/>
                  </a:moveTo>
                  <a:lnTo>
                    <a:pt x="54731" y="184318"/>
                  </a:lnTo>
                  <a:lnTo>
                    <a:pt x="54731" y="193605"/>
                  </a:lnTo>
                  <a:lnTo>
                    <a:pt x="20555" y="193605"/>
                  </a:lnTo>
                  <a:close/>
                  <a:moveTo>
                    <a:pt x="132017" y="183823"/>
                  </a:moveTo>
                  <a:lnTo>
                    <a:pt x="142914" y="183823"/>
                  </a:lnTo>
                  <a:cubicBezTo>
                    <a:pt x="142996" y="187537"/>
                    <a:pt x="142833" y="191108"/>
                    <a:pt x="142424" y="194534"/>
                  </a:cubicBezTo>
                  <a:cubicBezTo>
                    <a:pt x="142015" y="197959"/>
                    <a:pt x="141403" y="201241"/>
                    <a:pt x="140588" y="204378"/>
                  </a:cubicBezTo>
                  <a:cubicBezTo>
                    <a:pt x="144037" y="210899"/>
                    <a:pt x="148176" y="216533"/>
                    <a:pt x="153005" y="221280"/>
                  </a:cubicBezTo>
                  <a:cubicBezTo>
                    <a:pt x="157834" y="226026"/>
                    <a:pt x="163716" y="230133"/>
                    <a:pt x="170650" y="233600"/>
                  </a:cubicBezTo>
                  <a:lnTo>
                    <a:pt x="164088" y="241154"/>
                  </a:lnTo>
                  <a:cubicBezTo>
                    <a:pt x="158144" y="238099"/>
                    <a:pt x="152864" y="234385"/>
                    <a:pt x="148247" y="230009"/>
                  </a:cubicBezTo>
                  <a:cubicBezTo>
                    <a:pt x="143630" y="225634"/>
                    <a:pt x="139730" y="220764"/>
                    <a:pt x="136546" y="215398"/>
                  </a:cubicBezTo>
                  <a:cubicBezTo>
                    <a:pt x="133608" y="221672"/>
                    <a:pt x="129766" y="227223"/>
                    <a:pt x="125020" y="232053"/>
                  </a:cubicBezTo>
                  <a:cubicBezTo>
                    <a:pt x="120274" y="236882"/>
                    <a:pt x="114805" y="241030"/>
                    <a:pt x="108614" y="244497"/>
                  </a:cubicBezTo>
                  <a:lnTo>
                    <a:pt x="101308" y="237439"/>
                  </a:lnTo>
                  <a:cubicBezTo>
                    <a:pt x="111957" y="231413"/>
                    <a:pt x="119901" y="224066"/>
                    <a:pt x="125139" y="215398"/>
                  </a:cubicBezTo>
                  <a:cubicBezTo>
                    <a:pt x="130377" y="206730"/>
                    <a:pt x="132670" y="196205"/>
                    <a:pt x="132017" y="183823"/>
                  </a:cubicBezTo>
                  <a:close/>
                  <a:moveTo>
                    <a:pt x="567186" y="183699"/>
                  </a:moveTo>
                  <a:lnTo>
                    <a:pt x="639128" y="183699"/>
                  </a:lnTo>
                  <a:lnTo>
                    <a:pt x="639128" y="217751"/>
                  </a:lnTo>
                  <a:lnTo>
                    <a:pt x="567186" y="217751"/>
                  </a:lnTo>
                  <a:close/>
                  <a:moveTo>
                    <a:pt x="819550" y="183451"/>
                  </a:moveTo>
                  <a:cubicBezTo>
                    <a:pt x="823678" y="183451"/>
                    <a:pt x="827496" y="184175"/>
                    <a:pt x="831004" y="185623"/>
                  </a:cubicBezTo>
                  <a:cubicBezTo>
                    <a:pt x="834513" y="187071"/>
                    <a:pt x="837567" y="189077"/>
                    <a:pt x="840167" y="191642"/>
                  </a:cubicBezTo>
                  <a:cubicBezTo>
                    <a:pt x="842768" y="194207"/>
                    <a:pt x="844811" y="197206"/>
                    <a:pt x="846297" y="200639"/>
                  </a:cubicBezTo>
                  <a:cubicBezTo>
                    <a:pt x="847783" y="204072"/>
                    <a:pt x="848526" y="207815"/>
                    <a:pt x="848526" y="211869"/>
                  </a:cubicBezTo>
                  <a:cubicBezTo>
                    <a:pt x="848526" y="215923"/>
                    <a:pt x="847783" y="219687"/>
                    <a:pt x="846297" y="223162"/>
                  </a:cubicBezTo>
                  <a:cubicBezTo>
                    <a:pt x="844811" y="226637"/>
                    <a:pt x="842768" y="229636"/>
                    <a:pt x="840167" y="232159"/>
                  </a:cubicBezTo>
                  <a:cubicBezTo>
                    <a:pt x="837567" y="234682"/>
                    <a:pt x="834513" y="236667"/>
                    <a:pt x="831004" y="238115"/>
                  </a:cubicBezTo>
                  <a:cubicBezTo>
                    <a:pt x="827496" y="239563"/>
                    <a:pt x="823678" y="240287"/>
                    <a:pt x="819550" y="240287"/>
                  </a:cubicBezTo>
                  <a:cubicBezTo>
                    <a:pt x="815423" y="240287"/>
                    <a:pt x="811626" y="239563"/>
                    <a:pt x="808159" y="238115"/>
                  </a:cubicBezTo>
                  <a:cubicBezTo>
                    <a:pt x="804691" y="236667"/>
                    <a:pt x="801658" y="234682"/>
                    <a:pt x="799057" y="232159"/>
                  </a:cubicBezTo>
                  <a:cubicBezTo>
                    <a:pt x="796457" y="229636"/>
                    <a:pt x="794435" y="226637"/>
                    <a:pt x="792990" y="223162"/>
                  </a:cubicBezTo>
                  <a:cubicBezTo>
                    <a:pt x="791545" y="219687"/>
                    <a:pt x="790823" y="215923"/>
                    <a:pt x="790823" y="211869"/>
                  </a:cubicBezTo>
                  <a:cubicBezTo>
                    <a:pt x="790823" y="207815"/>
                    <a:pt x="791545" y="204072"/>
                    <a:pt x="792990" y="200639"/>
                  </a:cubicBezTo>
                  <a:cubicBezTo>
                    <a:pt x="794435" y="197206"/>
                    <a:pt x="796457" y="194207"/>
                    <a:pt x="799057" y="191642"/>
                  </a:cubicBezTo>
                  <a:cubicBezTo>
                    <a:pt x="801658" y="189077"/>
                    <a:pt x="804691" y="187071"/>
                    <a:pt x="808159" y="185623"/>
                  </a:cubicBezTo>
                  <a:cubicBezTo>
                    <a:pt x="811626" y="184175"/>
                    <a:pt x="815423" y="183451"/>
                    <a:pt x="819550" y="183451"/>
                  </a:cubicBezTo>
                  <a:close/>
                  <a:moveTo>
                    <a:pt x="1437732" y="180975"/>
                  </a:moveTo>
                  <a:lnTo>
                    <a:pt x="1448381" y="180975"/>
                  </a:lnTo>
                  <a:lnTo>
                    <a:pt x="1448381" y="224190"/>
                  </a:lnTo>
                  <a:lnTo>
                    <a:pt x="1467822" y="224190"/>
                  </a:lnTo>
                  <a:lnTo>
                    <a:pt x="1467822" y="233477"/>
                  </a:lnTo>
                  <a:lnTo>
                    <a:pt x="1448381" y="233477"/>
                  </a:lnTo>
                  <a:lnTo>
                    <a:pt x="1448381" y="294027"/>
                  </a:lnTo>
                  <a:lnTo>
                    <a:pt x="1437732" y="294027"/>
                  </a:lnTo>
                  <a:close/>
                  <a:moveTo>
                    <a:pt x="1338901" y="180975"/>
                  </a:moveTo>
                  <a:lnTo>
                    <a:pt x="1349550" y="180975"/>
                  </a:lnTo>
                  <a:lnTo>
                    <a:pt x="1349550" y="294027"/>
                  </a:lnTo>
                  <a:lnTo>
                    <a:pt x="1338901" y="294027"/>
                  </a:lnTo>
                  <a:close/>
                  <a:moveTo>
                    <a:pt x="1205551" y="180975"/>
                  </a:moveTo>
                  <a:lnTo>
                    <a:pt x="1216200" y="180975"/>
                  </a:lnTo>
                  <a:lnTo>
                    <a:pt x="1216200" y="242020"/>
                  </a:lnTo>
                  <a:lnTo>
                    <a:pt x="1205551" y="242020"/>
                  </a:lnTo>
                  <a:close/>
                  <a:moveTo>
                    <a:pt x="942032" y="180975"/>
                  </a:moveTo>
                  <a:lnTo>
                    <a:pt x="953424" y="180975"/>
                  </a:lnTo>
                  <a:cubicBezTo>
                    <a:pt x="953589" y="183369"/>
                    <a:pt x="953404" y="185721"/>
                    <a:pt x="952867" y="188033"/>
                  </a:cubicBezTo>
                  <a:cubicBezTo>
                    <a:pt x="952331" y="190344"/>
                    <a:pt x="951526" y="192614"/>
                    <a:pt x="950453" y="194843"/>
                  </a:cubicBezTo>
                  <a:cubicBezTo>
                    <a:pt x="952186" y="197567"/>
                    <a:pt x="954559" y="200147"/>
                    <a:pt x="957572" y="202582"/>
                  </a:cubicBezTo>
                  <a:cubicBezTo>
                    <a:pt x="960586" y="205017"/>
                    <a:pt x="963929" y="207226"/>
                    <a:pt x="967602" y="209207"/>
                  </a:cubicBezTo>
                  <a:cubicBezTo>
                    <a:pt x="971276" y="211188"/>
                    <a:pt x="975135" y="212880"/>
                    <a:pt x="979180" y="214284"/>
                  </a:cubicBezTo>
                  <a:cubicBezTo>
                    <a:pt x="983225" y="215687"/>
                    <a:pt x="987146" y="216678"/>
                    <a:pt x="990943" y="217255"/>
                  </a:cubicBezTo>
                  <a:lnTo>
                    <a:pt x="985124" y="225923"/>
                  </a:lnTo>
                  <a:cubicBezTo>
                    <a:pt x="981079" y="225098"/>
                    <a:pt x="977137" y="223942"/>
                    <a:pt x="973298" y="222456"/>
                  </a:cubicBezTo>
                  <a:cubicBezTo>
                    <a:pt x="969460" y="220970"/>
                    <a:pt x="965827" y="219237"/>
                    <a:pt x="962402" y="217255"/>
                  </a:cubicBezTo>
                  <a:cubicBezTo>
                    <a:pt x="958976" y="215274"/>
                    <a:pt x="955777" y="213107"/>
                    <a:pt x="952805" y="210755"/>
                  </a:cubicBezTo>
                  <a:cubicBezTo>
                    <a:pt x="949833" y="208402"/>
                    <a:pt x="947192" y="205946"/>
                    <a:pt x="944880" y="203387"/>
                  </a:cubicBezTo>
                  <a:cubicBezTo>
                    <a:pt x="942486" y="206359"/>
                    <a:pt x="939783" y="209124"/>
                    <a:pt x="936770" y="211683"/>
                  </a:cubicBezTo>
                  <a:cubicBezTo>
                    <a:pt x="933757" y="214242"/>
                    <a:pt x="930537" y="216554"/>
                    <a:pt x="927112" y="218618"/>
                  </a:cubicBezTo>
                  <a:cubicBezTo>
                    <a:pt x="923686" y="220681"/>
                    <a:pt x="920157" y="222415"/>
                    <a:pt x="916525" y="223818"/>
                  </a:cubicBezTo>
                  <a:cubicBezTo>
                    <a:pt x="912892" y="225222"/>
                    <a:pt x="909343" y="226253"/>
                    <a:pt x="905876" y="226914"/>
                  </a:cubicBezTo>
                  <a:lnTo>
                    <a:pt x="900180" y="218618"/>
                  </a:lnTo>
                  <a:cubicBezTo>
                    <a:pt x="906041" y="217462"/>
                    <a:pt x="911530" y="215666"/>
                    <a:pt x="916648" y="213231"/>
                  </a:cubicBezTo>
                  <a:cubicBezTo>
                    <a:pt x="921766" y="210796"/>
                    <a:pt x="926224" y="207907"/>
                    <a:pt x="930021" y="204563"/>
                  </a:cubicBezTo>
                  <a:cubicBezTo>
                    <a:pt x="933819" y="201220"/>
                    <a:pt x="936791" y="197526"/>
                    <a:pt x="938937" y="193481"/>
                  </a:cubicBezTo>
                  <a:cubicBezTo>
                    <a:pt x="941083" y="189436"/>
                    <a:pt x="942115" y="185267"/>
                    <a:pt x="942032" y="180975"/>
                  </a:cubicBezTo>
                  <a:close/>
                  <a:moveTo>
                    <a:pt x="866852" y="180975"/>
                  </a:moveTo>
                  <a:lnTo>
                    <a:pt x="877501" y="180975"/>
                  </a:lnTo>
                  <a:lnTo>
                    <a:pt x="877501" y="196205"/>
                  </a:lnTo>
                  <a:lnTo>
                    <a:pt x="894836" y="196205"/>
                  </a:lnTo>
                  <a:lnTo>
                    <a:pt x="894836" y="205368"/>
                  </a:lnTo>
                  <a:lnTo>
                    <a:pt x="877377" y="205368"/>
                  </a:lnTo>
                  <a:lnTo>
                    <a:pt x="877377" y="220103"/>
                  </a:lnTo>
                  <a:lnTo>
                    <a:pt x="894836" y="220103"/>
                  </a:lnTo>
                  <a:lnTo>
                    <a:pt x="894836" y="229266"/>
                  </a:lnTo>
                  <a:lnTo>
                    <a:pt x="877501" y="229266"/>
                  </a:lnTo>
                  <a:lnTo>
                    <a:pt x="877501" y="246602"/>
                  </a:lnTo>
                  <a:lnTo>
                    <a:pt x="866852" y="246602"/>
                  </a:lnTo>
                  <a:close/>
                  <a:moveTo>
                    <a:pt x="525190" y="180975"/>
                  </a:moveTo>
                  <a:lnTo>
                    <a:pt x="535467" y="180975"/>
                  </a:lnTo>
                  <a:lnTo>
                    <a:pt x="535467" y="225676"/>
                  </a:lnTo>
                  <a:lnTo>
                    <a:pt x="553422" y="225676"/>
                  </a:lnTo>
                  <a:lnTo>
                    <a:pt x="553422" y="227657"/>
                  </a:lnTo>
                  <a:lnTo>
                    <a:pt x="656959" y="227657"/>
                  </a:lnTo>
                  <a:lnTo>
                    <a:pt x="656959" y="228152"/>
                  </a:lnTo>
                  <a:lnTo>
                    <a:pt x="761858" y="228152"/>
                  </a:lnTo>
                  <a:lnTo>
                    <a:pt x="761858" y="236944"/>
                  </a:lnTo>
                  <a:lnTo>
                    <a:pt x="654130" y="236944"/>
                  </a:lnTo>
                  <a:lnTo>
                    <a:pt x="654130" y="236448"/>
                  </a:lnTo>
                  <a:lnTo>
                    <a:pt x="608667" y="236448"/>
                  </a:lnTo>
                  <a:lnTo>
                    <a:pt x="608667" y="248212"/>
                  </a:lnTo>
                  <a:lnTo>
                    <a:pt x="639995" y="248212"/>
                  </a:lnTo>
                  <a:lnTo>
                    <a:pt x="639995" y="275206"/>
                  </a:lnTo>
                  <a:lnTo>
                    <a:pt x="577463" y="275206"/>
                  </a:lnTo>
                  <a:lnTo>
                    <a:pt x="577463" y="285235"/>
                  </a:lnTo>
                  <a:lnTo>
                    <a:pt x="642967" y="285235"/>
                  </a:lnTo>
                  <a:lnTo>
                    <a:pt x="642967" y="294027"/>
                  </a:lnTo>
                  <a:lnTo>
                    <a:pt x="566938" y="294027"/>
                  </a:lnTo>
                  <a:lnTo>
                    <a:pt x="566938" y="266785"/>
                  </a:lnTo>
                  <a:lnTo>
                    <a:pt x="629470" y="266785"/>
                  </a:lnTo>
                  <a:lnTo>
                    <a:pt x="629470" y="257003"/>
                  </a:lnTo>
                  <a:lnTo>
                    <a:pt x="566938" y="257003"/>
                  </a:lnTo>
                  <a:lnTo>
                    <a:pt x="566938" y="248212"/>
                  </a:lnTo>
                  <a:lnTo>
                    <a:pt x="597770" y="248212"/>
                  </a:lnTo>
                  <a:lnTo>
                    <a:pt x="597770" y="236448"/>
                  </a:lnTo>
                  <a:lnTo>
                    <a:pt x="549355" y="236448"/>
                  </a:lnTo>
                  <a:lnTo>
                    <a:pt x="549355" y="234839"/>
                  </a:lnTo>
                  <a:lnTo>
                    <a:pt x="535467" y="234839"/>
                  </a:lnTo>
                  <a:lnTo>
                    <a:pt x="535467" y="294027"/>
                  </a:lnTo>
                  <a:lnTo>
                    <a:pt x="525190" y="294027"/>
                  </a:lnTo>
                  <a:close/>
                  <a:moveTo>
                    <a:pt x="424501" y="180975"/>
                  </a:moveTo>
                  <a:lnTo>
                    <a:pt x="435150" y="180975"/>
                  </a:lnTo>
                  <a:lnTo>
                    <a:pt x="435150" y="238801"/>
                  </a:lnTo>
                  <a:lnTo>
                    <a:pt x="424501" y="238801"/>
                  </a:lnTo>
                  <a:lnTo>
                    <a:pt x="424501" y="226666"/>
                  </a:lnTo>
                  <a:lnTo>
                    <a:pt x="403079" y="226666"/>
                  </a:lnTo>
                  <a:lnTo>
                    <a:pt x="403079" y="217627"/>
                  </a:lnTo>
                  <a:lnTo>
                    <a:pt x="424625" y="217627"/>
                  </a:lnTo>
                  <a:lnTo>
                    <a:pt x="424625" y="206483"/>
                  </a:lnTo>
                  <a:lnTo>
                    <a:pt x="406175" y="206483"/>
                  </a:lnTo>
                  <a:lnTo>
                    <a:pt x="406175" y="197567"/>
                  </a:lnTo>
                  <a:lnTo>
                    <a:pt x="424501" y="197567"/>
                  </a:lnTo>
                  <a:close/>
                  <a:moveTo>
                    <a:pt x="294494" y="180975"/>
                  </a:moveTo>
                  <a:lnTo>
                    <a:pt x="304772" y="180975"/>
                  </a:lnTo>
                  <a:lnTo>
                    <a:pt x="304772" y="294027"/>
                  </a:lnTo>
                  <a:lnTo>
                    <a:pt x="294494" y="294027"/>
                  </a:lnTo>
                  <a:close/>
                  <a:moveTo>
                    <a:pt x="181052" y="180975"/>
                  </a:moveTo>
                  <a:lnTo>
                    <a:pt x="191701" y="180975"/>
                  </a:lnTo>
                  <a:lnTo>
                    <a:pt x="191701" y="209826"/>
                  </a:lnTo>
                  <a:lnTo>
                    <a:pt x="209531" y="209826"/>
                  </a:lnTo>
                  <a:lnTo>
                    <a:pt x="209531" y="219360"/>
                  </a:lnTo>
                  <a:lnTo>
                    <a:pt x="191701" y="219360"/>
                  </a:lnTo>
                  <a:lnTo>
                    <a:pt x="191701" y="249574"/>
                  </a:lnTo>
                  <a:lnTo>
                    <a:pt x="181052" y="249574"/>
                  </a:lnTo>
                  <a:close/>
                  <a:moveTo>
                    <a:pt x="84573" y="180975"/>
                  </a:moveTo>
                  <a:lnTo>
                    <a:pt x="95222" y="180975"/>
                  </a:lnTo>
                  <a:lnTo>
                    <a:pt x="95222" y="294027"/>
                  </a:lnTo>
                  <a:lnTo>
                    <a:pt x="84573" y="294027"/>
                  </a:lnTo>
                  <a:close/>
                  <a:moveTo>
                    <a:pt x="708117" y="180232"/>
                  </a:moveTo>
                  <a:cubicBezTo>
                    <a:pt x="714309" y="180232"/>
                    <a:pt x="719757" y="180748"/>
                    <a:pt x="724462" y="181780"/>
                  </a:cubicBezTo>
                  <a:cubicBezTo>
                    <a:pt x="729168" y="182811"/>
                    <a:pt x="733089" y="184256"/>
                    <a:pt x="736226" y="186113"/>
                  </a:cubicBezTo>
                  <a:cubicBezTo>
                    <a:pt x="739363" y="187971"/>
                    <a:pt x="741715" y="190138"/>
                    <a:pt x="743284" y="192614"/>
                  </a:cubicBezTo>
                  <a:cubicBezTo>
                    <a:pt x="744852" y="195091"/>
                    <a:pt x="745636" y="197815"/>
                    <a:pt x="745636" y="200787"/>
                  </a:cubicBezTo>
                  <a:cubicBezTo>
                    <a:pt x="745636" y="206730"/>
                    <a:pt x="742520" y="211560"/>
                    <a:pt x="736288" y="215274"/>
                  </a:cubicBezTo>
                  <a:cubicBezTo>
                    <a:pt x="730055" y="218989"/>
                    <a:pt x="720665" y="220846"/>
                    <a:pt x="708117" y="220846"/>
                  </a:cubicBezTo>
                  <a:cubicBezTo>
                    <a:pt x="695570" y="220846"/>
                    <a:pt x="686180" y="218989"/>
                    <a:pt x="679947" y="215274"/>
                  </a:cubicBezTo>
                  <a:cubicBezTo>
                    <a:pt x="673715" y="211560"/>
                    <a:pt x="670598" y="206730"/>
                    <a:pt x="670598" y="200787"/>
                  </a:cubicBezTo>
                  <a:cubicBezTo>
                    <a:pt x="670598" y="197897"/>
                    <a:pt x="671383" y="195194"/>
                    <a:pt x="672951" y="192676"/>
                  </a:cubicBezTo>
                  <a:cubicBezTo>
                    <a:pt x="674520" y="190158"/>
                    <a:pt x="676872" y="187971"/>
                    <a:pt x="680009" y="186113"/>
                  </a:cubicBezTo>
                  <a:cubicBezTo>
                    <a:pt x="683146" y="184256"/>
                    <a:pt x="687067" y="182811"/>
                    <a:pt x="691773" y="181780"/>
                  </a:cubicBezTo>
                  <a:cubicBezTo>
                    <a:pt x="696478" y="180748"/>
                    <a:pt x="701926" y="180232"/>
                    <a:pt x="708117" y="180232"/>
                  </a:cubicBezTo>
                  <a:close/>
                  <a:moveTo>
                    <a:pt x="70419" y="81229"/>
                  </a:moveTo>
                  <a:lnTo>
                    <a:pt x="70419" y="102032"/>
                  </a:lnTo>
                  <a:lnTo>
                    <a:pt x="119701" y="102032"/>
                  </a:lnTo>
                  <a:lnTo>
                    <a:pt x="119701" y="81229"/>
                  </a:lnTo>
                  <a:close/>
                  <a:moveTo>
                    <a:pt x="514008" y="78505"/>
                  </a:moveTo>
                  <a:lnTo>
                    <a:pt x="514008" y="102032"/>
                  </a:lnTo>
                  <a:lnTo>
                    <a:pt x="562052" y="102032"/>
                  </a:lnTo>
                  <a:lnTo>
                    <a:pt x="562052" y="78505"/>
                  </a:lnTo>
                  <a:close/>
                  <a:moveTo>
                    <a:pt x="1164546" y="75781"/>
                  </a:moveTo>
                  <a:lnTo>
                    <a:pt x="1175443" y="75781"/>
                  </a:lnTo>
                  <a:lnTo>
                    <a:pt x="1175443" y="101536"/>
                  </a:lnTo>
                  <a:lnTo>
                    <a:pt x="1237727" y="101536"/>
                  </a:lnTo>
                  <a:lnTo>
                    <a:pt x="1237727" y="110823"/>
                  </a:lnTo>
                  <a:lnTo>
                    <a:pt x="1164546" y="110823"/>
                  </a:lnTo>
                  <a:close/>
                  <a:moveTo>
                    <a:pt x="821646" y="75781"/>
                  </a:moveTo>
                  <a:lnTo>
                    <a:pt x="832543" y="75781"/>
                  </a:lnTo>
                  <a:lnTo>
                    <a:pt x="832543" y="101536"/>
                  </a:lnTo>
                  <a:lnTo>
                    <a:pt x="894826" y="101536"/>
                  </a:lnTo>
                  <a:lnTo>
                    <a:pt x="894826" y="110823"/>
                  </a:lnTo>
                  <a:lnTo>
                    <a:pt x="821646" y="110823"/>
                  </a:lnTo>
                  <a:close/>
                  <a:moveTo>
                    <a:pt x="714518" y="73056"/>
                  </a:moveTo>
                  <a:lnTo>
                    <a:pt x="787575" y="73056"/>
                  </a:lnTo>
                  <a:lnTo>
                    <a:pt x="787575" y="113423"/>
                  </a:lnTo>
                  <a:lnTo>
                    <a:pt x="776926" y="113423"/>
                  </a:lnTo>
                  <a:lnTo>
                    <a:pt x="776926" y="82220"/>
                  </a:lnTo>
                  <a:lnTo>
                    <a:pt x="714518" y="82220"/>
                  </a:lnTo>
                  <a:close/>
                  <a:moveTo>
                    <a:pt x="605657" y="72066"/>
                  </a:moveTo>
                  <a:lnTo>
                    <a:pt x="677476" y="72066"/>
                  </a:lnTo>
                  <a:lnTo>
                    <a:pt x="677476" y="113423"/>
                  </a:lnTo>
                  <a:lnTo>
                    <a:pt x="666827" y="113423"/>
                  </a:lnTo>
                  <a:lnTo>
                    <a:pt x="666827" y="81353"/>
                  </a:lnTo>
                  <a:lnTo>
                    <a:pt x="605657" y="81353"/>
                  </a:lnTo>
                  <a:close/>
                  <a:moveTo>
                    <a:pt x="59770" y="71694"/>
                  </a:moveTo>
                  <a:lnTo>
                    <a:pt x="130350" y="71694"/>
                  </a:lnTo>
                  <a:lnTo>
                    <a:pt x="130350" y="111318"/>
                  </a:lnTo>
                  <a:lnTo>
                    <a:pt x="59770" y="111318"/>
                  </a:lnTo>
                  <a:close/>
                  <a:moveTo>
                    <a:pt x="503359" y="68970"/>
                  </a:moveTo>
                  <a:lnTo>
                    <a:pt x="572701" y="68970"/>
                  </a:lnTo>
                  <a:lnTo>
                    <a:pt x="572701" y="111318"/>
                  </a:lnTo>
                  <a:lnTo>
                    <a:pt x="503359" y="111318"/>
                  </a:lnTo>
                  <a:close/>
                  <a:moveTo>
                    <a:pt x="157115" y="67237"/>
                  </a:moveTo>
                  <a:lnTo>
                    <a:pt x="230172" y="67237"/>
                  </a:lnTo>
                  <a:lnTo>
                    <a:pt x="230172" y="94231"/>
                  </a:lnTo>
                  <a:lnTo>
                    <a:pt x="167640" y="94231"/>
                  </a:lnTo>
                  <a:lnTo>
                    <a:pt x="167640" y="104260"/>
                  </a:lnTo>
                  <a:lnTo>
                    <a:pt x="233144" y="104260"/>
                  </a:lnTo>
                  <a:lnTo>
                    <a:pt x="233144" y="113052"/>
                  </a:lnTo>
                  <a:lnTo>
                    <a:pt x="157115" y="113052"/>
                  </a:lnTo>
                  <a:lnTo>
                    <a:pt x="157115" y="85810"/>
                  </a:lnTo>
                  <a:lnTo>
                    <a:pt x="219647" y="85810"/>
                  </a:lnTo>
                  <a:lnTo>
                    <a:pt x="219647" y="76028"/>
                  </a:lnTo>
                  <a:lnTo>
                    <a:pt x="157115" y="76028"/>
                  </a:lnTo>
                  <a:close/>
                  <a:moveTo>
                    <a:pt x="139780" y="49034"/>
                  </a:moveTo>
                  <a:lnTo>
                    <a:pt x="247508" y="49034"/>
                  </a:lnTo>
                  <a:lnTo>
                    <a:pt x="247508" y="57826"/>
                  </a:lnTo>
                  <a:lnTo>
                    <a:pt x="139780" y="57826"/>
                  </a:lnTo>
                  <a:close/>
                  <a:moveTo>
                    <a:pt x="279597" y="48291"/>
                  </a:moveTo>
                  <a:cubicBezTo>
                    <a:pt x="277203" y="48291"/>
                    <a:pt x="274995" y="48684"/>
                    <a:pt x="272973" y="49468"/>
                  </a:cubicBezTo>
                  <a:cubicBezTo>
                    <a:pt x="270950" y="50252"/>
                    <a:pt x="269196" y="51366"/>
                    <a:pt x="267710" y="52811"/>
                  </a:cubicBezTo>
                  <a:cubicBezTo>
                    <a:pt x="266224" y="54256"/>
                    <a:pt x="265068" y="55948"/>
                    <a:pt x="264243" y="57888"/>
                  </a:cubicBezTo>
                  <a:cubicBezTo>
                    <a:pt x="263417" y="59828"/>
                    <a:pt x="263005" y="61954"/>
                    <a:pt x="263005" y="64265"/>
                  </a:cubicBezTo>
                  <a:cubicBezTo>
                    <a:pt x="263005" y="66576"/>
                    <a:pt x="263417" y="68702"/>
                    <a:pt x="264243" y="70642"/>
                  </a:cubicBezTo>
                  <a:cubicBezTo>
                    <a:pt x="265068" y="72582"/>
                    <a:pt x="266224" y="74253"/>
                    <a:pt x="267710" y="75657"/>
                  </a:cubicBezTo>
                  <a:cubicBezTo>
                    <a:pt x="269196" y="77060"/>
                    <a:pt x="270950" y="78154"/>
                    <a:pt x="272973" y="78938"/>
                  </a:cubicBezTo>
                  <a:cubicBezTo>
                    <a:pt x="274995" y="79722"/>
                    <a:pt x="277203" y="80115"/>
                    <a:pt x="279597" y="80115"/>
                  </a:cubicBezTo>
                  <a:cubicBezTo>
                    <a:pt x="281909" y="80115"/>
                    <a:pt x="284076" y="79722"/>
                    <a:pt x="286098" y="78938"/>
                  </a:cubicBezTo>
                  <a:cubicBezTo>
                    <a:pt x="288121" y="78154"/>
                    <a:pt x="289875" y="77060"/>
                    <a:pt x="291361" y="75657"/>
                  </a:cubicBezTo>
                  <a:cubicBezTo>
                    <a:pt x="292847" y="74253"/>
                    <a:pt x="294002" y="72582"/>
                    <a:pt x="294828" y="70642"/>
                  </a:cubicBezTo>
                  <a:cubicBezTo>
                    <a:pt x="295653" y="68702"/>
                    <a:pt x="296066" y="66576"/>
                    <a:pt x="296066" y="64265"/>
                  </a:cubicBezTo>
                  <a:cubicBezTo>
                    <a:pt x="296066" y="61954"/>
                    <a:pt x="295653" y="59828"/>
                    <a:pt x="294828" y="57888"/>
                  </a:cubicBezTo>
                  <a:cubicBezTo>
                    <a:pt x="294002" y="55948"/>
                    <a:pt x="292847" y="54256"/>
                    <a:pt x="291361" y="52811"/>
                  </a:cubicBezTo>
                  <a:cubicBezTo>
                    <a:pt x="289875" y="51366"/>
                    <a:pt x="288121" y="50252"/>
                    <a:pt x="286098" y="49468"/>
                  </a:cubicBezTo>
                  <a:cubicBezTo>
                    <a:pt x="284076" y="48684"/>
                    <a:pt x="281909" y="48291"/>
                    <a:pt x="279597" y="48291"/>
                  </a:cubicBezTo>
                  <a:close/>
                  <a:moveTo>
                    <a:pt x="390935" y="46682"/>
                  </a:moveTo>
                  <a:lnTo>
                    <a:pt x="401832" y="46682"/>
                  </a:lnTo>
                  <a:lnTo>
                    <a:pt x="401832" y="87173"/>
                  </a:lnTo>
                  <a:lnTo>
                    <a:pt x="455943" y="87173"/>
                  </a:lnTo>
                  <a:lnTo>
                    <a:pt x="455943" y="96212"/>
                  </a:lnTo>
                  <a:lnTo>
                    <a:pt x="350568" y="96212"/>
                  </a:lnTo>
                  <a:lnTo>
                    <a:pt x="350568" y="87173"/>
                  </a:lnTo>
                  <a:lnTo>
                    <a:pt x="390935" y="87173"/>
                  </a:lnTo>
                  <a:close/>
                  <a:moveTo>
                    <a:pt x="279597" y="39128"/>
                  </a:moveTo>
                  <a:cubicBezTo>
                    <a:pt x="283477" y="39128"/>
                    <a:pt x="287068" y="39768"/>
                    <a:pt x="290370" y="41048"/>
                  </a:cubicBezTo>
                  <a:cubicBezTo>
                    <a:pt x="293672" y="42327"/>
                    <a:pt x="296541" y="44081"/>
                    <a:pt x="298976" y="46310"/>
                  </a:cubicBezTo>
                  <a:cubicBezTo>
                    <a:pt x="301411" y="48539"/>
                    <a:pt x="303310" y="51181"/>
                    <a:pt x="304672" y="54235"/>
                  </a:cubicBezTo>
                  <a:cubicBezTo>
                    <a:pt x="306034" y="57289"/>
                    <a:pt x="306715" y="60591"/>
                    <a:pt x="306715" y="64141"/>
                  </a:cubicBezTo>
                  <a:cubicBezTo>
                    <a:pt x="306715" y="67773"/>
                    <a:pt x="306034" y="71117"/>
                    <a:pt x="304672" y="74171"/>
                  </a:cubicBezTo>
                  <a:cubicBezTo>
                    <a:pt x="303310" y="77225"/>
                    <a:pt x="301411" y="79867"/>
                    <a:pt x="298976" y="82096"/>
                  </a:cubicBezTo>
                  <a:cubicBezTo>
                    <a:pt x="296541" y="84325"/>
                    <a:pt x="293672" y="86058"/>
                    <a:pt x="290370" y="87296"/>
                  </a:cubicBezTo>
                  <a:cubicBezTo>
                    <a:pt x="287068" y="88535"/>
                    <a:pt x="283477" y="89154"/>
                    <a:pt x="279597" y="89154"/>
                  </a:cubicBezTo>
                  <a:cubicBezTo>
                    <a:pt x="275717" y="89154"/>
                    <a:pt x="272106" y="88535"/>
                    <a:pt x="268763" y="87296"/>
                  </a:cubicBezTo>
                  <a:cubicBezTo>
                    <a:pt x="265419" y="86058"/>
                    <a:pt x="262530" y="84325"/>
                    <a:pt x="260095" y="82096"/>
                  </a:cubicBezTo>
                  <a:cubicBezTo>
                    <a:pt x="257660" y="79867"/>
                    <a:pt x="255761" y="77225"/>
                    <a:pt x="254399" y="74171"/>
                  </a:cubicBezTo>
                  <a:cubicBezTo>
                    <a:pt x="253037" y="71117"/>
                    <a:pt x="252356" y="67773"/>
                    <a:pt x="252356" y="64141"/>
                  </a:cubicBezTo>
                  <a:cubicBezTo>
                    <a:pt x="252356" y="60591"/>
                    <a:pt x="253037" y="57289"/>
                    <a:pt x="254399" y="54235"/>
                  </a:cubicBezTo>
                  <a:cubicBezTo>
                    <a:pt x="255761" y="51181"/>
                    <a:pt x="257660" y="48539"/>
                    <a:pt x="260095" y="46310"/>
                  </a:cubicBezTo>
                  <a:cubicBezTo>
                    <a:pt x="262530" y="44081"/>
                    <a:pt x="265419" y="42327"/>
                    <a:pt x="268763" y="41048"/>
                  </a:cubicBezTo>
                  <a:cubicBezTo>
                    <a:pt x="272106" y="39768"/>
                    <a:pt x="275717" y="39128"/>
                    <a:pt x="279597" y="39128"/>
                  </a:cubicBezTo>
                  <a:close/>
                  <a:moveTo>
                    <a:pt x="244926" y="23031"/>
                  </a:moveTo>
                  <a:lnTo>
                    <a:pt x="313773" y="23031"/>
                  </a:lnTo>
                  <a:lnTo>
                    <a:pt x="313773" y="32566"/>
                  </a:lnTo>
                  <a:lnTo>
                    <a:pt x="244926" y="32566"/>
                  </a:lnTo>
                  <a:close/>
                  <a:moveTo>
                    <a:pt x="168012" y="15973"/>
                  </a:moveTo>
                  <a:lnTo>
                    <a:pt x="178661" y="15973"/>
                  </a:lnTo>
                  <a:lnTo>
                    <a:pt x="179156" y="31699"/>
                  </a:lnTo>
                  <a:lnTo>
                    <a:pt x="208255" y="31699"/>
                  </a:lnTo>
                  <a:lnTo>
                    <a:pt x="209122" y="15973"/>
                  </a:lnTo>
                  <a:lnTo>
                    <a:pt x="219771" y="15973"/>
                  </a:lnTo>
                  <a:lnTo>
                    <a:pt x="218904" y="31699"/>
                  </a:lnTo>
                  <a:lnTo>
                    <a:pt x="234382" y="31699"/>
                  </a:lnTo>
                  <a:lnTo>
                    <a:pt x="234382" y="40614"/>
                  </a:lnTo>
                  <a:lnTo>
                    <a:pt x="153277" y="40614"/>
                  </a:lnTo>
                  <a:lnTo>
                    <a:pt x="153277" y="31699"/>
                  </a:lnTo>
                  <a:lnTo>
                    <a:pt x="168755" y="31699"/>
                  </a:lnTo>
                  <a:close/>
                  <a:moveTo>
                    <a:pt x="1298544" y="14487"/>
                  </a:moveTo>
                  <a:cubicBezTo>
                    <a:pt x="1294086" y="14487"/>
                    <a:pt x="1290185" y="15065"/>
                    <a:pt x="1286842" y="16221"/>
                  </a:cubicBezTo>
                  <a:cubicBezTo>
                    <a:pt x="1283499" y="17377"/>
                    <a:pt x="1280734" y="18945"/>
                    <a:pt x="1278546" y="20926"/>
                  </a:cubicBezTo>
                  <a:cubicBezTo>
                    <a:pt x="1276358" y="22907"/>
                    <a:pt x="1274707" y="25219"/>
                    <a:pt x="1273593" y="27860"/>
                  </a:cubicBezTo>
                  <a:cubicBezTo>
                    <a:pt x="1272478" y="30502"/>
                    <a:pt x="1271921" y="33267"/>
                    <a:pt x="1271921" y="36157"/>
                  </a:cubicBezTo>
                  <a:cubicBezTo>
                    <a:pt x="1271921" y="39046"/>
                    <a:pt x="1272478" y="41791"/>
                    <a:pt x="1273593" y="44391"/>
                  </a:cubicBezTo>
                  <a:cubicBezTo>
                    <a:pt x="1274707" y="46991"/>
                    <a:pt x="1276358" y="49282"/>
                    <a:pt x="1278546" y="51263"/>
                  </a:cubicBezTo>
                  <a:cubicBezTo>
                    <a:pt x="1280734" y="53244"/>
                    <a:pt x="1283499" y="54834"/>
                    <a:pt x="1286842" y="56031"/>
                  </a:cubicBezTo>
                  <a:cubicBezTo>
                    <a:pt x="1290185" y="57228"/>
                    <a:pt x="1294086" y="57826"/>
                    <a:pt x="1298544" y="57826"/>
                  </a:cubicBezTo>
                  <a:cubicBezTo>
                    <a:pt x="1303001" y="57826"/>
                    <a:pt x="1306902" y="57228"/>
                    <a:pt x="1310245" y="56031"/>
                  </a:cubicBezTo>
                  <a:cubicBezTo>
                    <a:pt x="1313588" y="54834"/>
                    <a:pt x="1316354" y="53244"/>
                    <a:pt x="1318541" y="51263"/>
                  </a:cubicBezTo>
                  <a:cubicBezTo>
                    <a:pt x="1320729" y="49282"/>
                    <a:pt x="1322380" y="46991"/>
                    <a:pt x="1323494" y="44391"/>
                  </a:cubicBezTo>
                  <a:cubicBezTo>
                    <a:pt x="1324609" y="41791"/>
                    <a:pt x="1325166" y="39046"/>
                    <a:pt x="1325166" y="36157"/>
                  </a:cubicBezTo>
                  <a:cubicBezTo>
                    <a:pt x="1325166" y="33267"/>
                    <a:pt x="1324609" y="30502"/>
                    <a:pt x="1323494" y="27860"/>
                  </a:cubicBezTo>
                  <a:cubicBezTo>
                    <a:pt x="1322380" y="25219"/>
                    <a:pt x="1320729" y="22907"/>
                    <a:pt x="1318541" y="20926"/>
                  </a:cubicBezTo>
                  <a:cubicBezTo>
                    <a:pt x="1316354" y="18945"/>
                    <a:pt x="1313588" y="17377"/>
                    <a:pt x="1310245" y="16221"/>
                  </a:cubicBezTo>
                  <a:cubicBezTo>
                    <a:pt x="1306902" y="15065"/>
                    <a:pt x="1303001" y="14487"/>
                    <a:pt x="1298544" y="14487"/>
                  </a:cubicBezTo>
                  <a:close/>
                  <a:moveTo>
                    <a:pt x="1174700" y="14116"/>
                  </a:moveTo>
                  <a:cubicBezTo>
                    <a:pt x="1171975" y="14116"/>
                    <a:pt x="1169499" y="14589"/>
                    <a:pt x="1167270" y="15535"/>
                  </a:cubicBezTo>
                  <a:cubicBezTo>
                    <a:pt x="1165041" y="16481"/>
                    <a:pt x="1163122" y="17818"/>
                    <a:pt x="1161512" y="19547"/>
                  </a:cubicBezTo>
                  <a:cubicBezTo>
                    <a:pt x="1159903" y="21275"/>
                    <a:pt x="1158664" y="23332"/>
                    <a:pt x="1157797" y="25719"/>
                  </a:cubicBezTo>
                  <a:cubicBezTo>
                    <a:pt x="1156931" y="28105"/>
                    <a:pt x="1156497" y="30737"/>
                    <a:pt x="1156497" y="33616"/>
                  </a:cubicBezTo>
                  <a:cubicBezTo>
                    <a:pt x="1156497" y="36333"/>
                    <a:pt x="1156931" y="38863"/>
                    <a:pt x="1157797" y="41208"/>
                  </a:cubicBezTo>
                  <a:cubicBezTo>
                    <a:pt x="1158664" y="43553"/>
                    <a:pt x="1159903" y="45549"/>
                    <a:pt x="1161512" y="47194"/>
                  </a:cubicBezTo>
                  <a:cubicBezTo>
                    <a:pt x="1163122" y="48840"/>
                    <a:pt x="1165041" y="50136"/>
                    <a:pt x="1167270" y="51082"/>
                  </a:cubicBezTo>
                  <a:cubicBezTo>
                    <a:pt x="1169499" y="52028"/>
                    <a:pt x="1171975" y="52502"/>
                    <a:pt x="1174700" y="52502"/>
                  </a:cubicBezTo>
                  <a:cubicBezTo>
                    <a:pt x="1177424" y="52502"/>
                    <a:pt x="1179900" y="52028"/>
                    <a:pt x="1182129" y="51082"/>
                  </a:cubicBezTo>
                  <a:cubicBezTo>
                    <a:pt x="1184358" y="50136"/>
                    <a:pt x="1186277" y="48840"/>
                    <a:pt x="1187887" y="47194"/>
                  </a:cubicBezTo>
                  <a:cubicBezTo>
                    <a:pt x="1189497" y="45549"/>
                    <a:pt x="1190756" y="43553"/>
                    <a:pt x="1191664" y="41208"/>
                  </a:cubicBezTo>
                  <a:cubicBezTo>
                    <a:pt x="1192572" y="38863"/>
                    <a:pt x="1193026" y="36333"/>
                    <a:pt x="1193026" y="33616"/>
                  </a:cubicBezTo>
                  <a:cubicBezTo>
                    <a:pt x="1193026" y="30737"/>
                    <a:pt x="1192572" y="28105"/>
                    <a:pt x="1191664" y="25719"/>
                  </a:cubicBezTo>
                  <a:cubicBezTo>
                    <a:pt x="1190756" y="23332"/>
                    <a:pt x="1189497" y="21275"/>
                    <a:pt x="1187887" y="19547"/>
                  </a:cubicBezTo>
                  <a:cubicBezTo>
                    <a:pt x="1186277" y="17818"/>
                    <a:pt x="1184358" y="16481"/>
                    <a:pt x="1182129" y="15535"/>
                  </a:cubicBezTo>
                  <a:cubicBezTo>
                    <a:pt x="1179900" y="14589"/>
                    <a:pt x="1177424" y="14116"/>
                    <a:pt x="1174700" y="14116"/>
                  </a:cubicBezTo>
                  <a:close/>
                  <a:moveTo>
                    <a:pt x="831800" y="14116"/>
                  </a:moveTo>
                  <a:cubicBezTo>
                    <a:pt x="829075" y="14116"/>
                    <a:pt x="826599" y="14589"/>
                    <a:pt x="824370" y="15535"/>
                  </a:cubicBezTo>
                  <a:cubicBezTo>
                    <a:pt x="822141" y="16481"/>
                    <a:pt x="820222" y="17818"/>
                    <a:pt x="818612" y="19547"/>
                  </a:cubicBezTo>
                  <a:cubicBezTo>
                    <a:pt x="817003" y="21275"/>
                    <a:pt x="815764" y="23332"/>
                    <a:pt x="814898" y="25719"/>
                  </a:cubicBezTo>
                  <a:cubicBezTo>
                    <a:pt x="814031" y="28105"/>
                    <a:pt x="813597" y="30737"/>
                    <a:pt x="813597" y="33616"/>
                  </a:cubicBezTo>
                  <a:cubicBezTo>
                    <a:pt x="813597" y="36333"/>
                    <a:pt x="814031" y="38863"/>
                    <a:pt x="814898" y="41208"/>
                  </a:cubicBezTo>
                  <a:cubicBezTo>
                    <a:pt x="815764" y="43553"/>
                    <a:pt x="817003" y="45549"/>
                    <a:pt x="818612" y="47194"/>
                  </a:cubicBezTo>
                  <a:cubicBezTo>
                    <a:pt x="820222" y="48840"/>
                    <a:pt x="822141" y="50136"/>
                    <a:pt x="824370" y="51082"/>
                  </a:cubicBezTo>
                  <a:cubicBezTo>
                    <a:pt x="826599" y="52028"/>
                    <a:pt x="829075" y="52502"/>
                    <a:pt x="831800" y="52502"/>
                  </a:cubicBezTo>
                  <a:cubicBezTo>
                    <a:pt x="834524" y="52502"/>
                    <a:pt x="837000" y="52028"/>
                    <a:pt x="839229" y="51082"/>
                  </a:cubicBezTo>
                  <a:cubicBezTo>
                    <a:pt x="841458" y="50136"/>
                    <a:pt x="843377" y="48840"/>
                    <a:pt x="844987" y="47194"/>
                  </a:cubicBezTo>
                  <a:cubicBezTo>
                    <a:pt x="846597" y="45549"/>
                    <a:pt x="847856" y="43553"/>
                    <a:pt x="848764" y="41208"/>
                  </a:cubicBezTo>
                  <a:cubicBezTo>
                    <a:pt x="849672" y="38863"/>
                    <a:pt x="850126" y="36333"/>
                    <a:pt x="850126" y="33616"/>
                  </a:cubicBezTo>
                  <a:cubicBezTo>
                    <a:pt x="850126" y="30737"/>
                    <a:pt x="849672" y="28105"/>
                    <a:pt x="848764" y="25719"/>
                  </a:cubicBezTo>
                  <a:cubicBezTo>
                    <a:pt x="847856" y="23332"/>
                    <a:pt x="846597" y="21275"/>
                    <a:pt x="844987" y="19547"/>
                  </a:cubicBezTo>
                  <a:cubicBezTo>
                    <a:pt x="843377" y="17818"/>
                    <a:pt x="841458" y="16481"/>
                    <a:pt x="839229" y="15535"/>
                  </a:cubicBezTo>
                  <a:cubicBezTo>
                    <a:pt x="837000" y="14589"/>
                    <a:pt x="834524" y="14116"/>
                    <a:pt x="831800" y="14116"/>
                  </a:cubicBezTo>
                  <a:close/>
                  <a:moveTo>
                    <a:pt x="366665" y="9782"/>
                  </a:moveTo>
                  <a:lnTo>
                    <a:pt x="439598" y="9782"/>
                  </a:lnTo>
                  <a:cubicBezTo>
                    <a:pt x="439516" y="14801"/>
                    <a:pt x="439289" y="20080"/>
                    <a:pt x="438917" y="25619"/>
                  </a:cubicBezTo>
                  <a:cubicBezTo>
                    <a:pt x="438546" y="31158"/>
                    <a:pt x="438050" y="36673"/>
                    <a:pt x="437431" y="42162"/>
                  </a:cubicBezTo>
                  <a:cubicBezTo>
                    <a:pt x="436812" y="47652"/>
                    <a:pt x="436069" y="53038"/>
                    <a:pt x="435202" y="58321"/>
                  </a:cubicBezTo>
                  <a:cubicBezTo>
                    <a:pt x="434336" y="63605"/>
                    <a:pt x="433407" y="68475"/>
                    <a:pt x="432416" y="72933"/>
                  </a:cubicBezTo>
                  <a:lnTo>
                    <a:pt x="422015" y="72933"/>
                  </a:lnTo>
                  <a:cubicBezTo>
                    <a:pt x="424161" y="64843"/>
                    <a:pt x="425812" y="56154"/>
                    <a:pt x="426968" y="46868"/>
                  </a:cubicBezTo>
                  <a:cubicBezTo>
                    <a:pt x="428124" y="37581"/>
                    <a:pt x="428825" y="28397"/>
                    <a:pt x="429073" y="19316"/>
                  </a:cubicBezTo>
                  <a:lnTo>
                    <a:pt x="366665" y="19316"/>
                  </a:lnTo>
                  <a:close/>
                  <a:moveTo>
                    <a:pt x="1092213" y="9658"/>
                  </a:moveTo>
                  <a:cubicBezTo>
                    <a:pt x="1091965" y="16345"/>
                    <a:pt x="1090851" y="22969"/>
                    <a:pt x="1088870" y="29532"/>
                  </a:cubicBezTo>
                  <a:cubicBezTo>
                    <a:pt x="1086889" y="36095"/>
                    <a:pt x="1084164" y="42472"/>
                    <a:pt x="1080697" y="48663"/>
                  </a:cubicBezTo>
                  <a:cubicBezTo>
                    <a:pt x="1084247" y="54111"/>
                    <a:pt x="1088375" y="59436"/>
                    <a:pt x="1093080" y="64636"/>
                  </a:cubicBezTo>
                  <a:cubicBezTo>
                    <a:pt x="1097785" y="69837"/>
                    <a:pt x="1102903" y="74419"/>
                    <a:pt x="1108434" y="78381"/>
                  </a:cubicBezTo>
                  <a:lnTo>
                    <a:pt x="1100509" y="86058"/>
                  </a:lnTo>
                  <a:cubicBezTo>
                    <a:pt x="1095556" y="82261"/>
                    <a:pt x="1090995" y="77968"/>
                    <a:pt x="1086827" y="73180"/>
                  </a:cubicBezTo>
                  <a:cubicBezTo>
                    <a:pt x="1082658" y="68392"/>
                    <a:pt x="1078757" y="63274"/>
                    <a:pt x="1075125" y="57826"/>
                  </a:cubicBezTo>
                  <a:cubicBezTo>
                    <a:pt x="1070585" y="64513"/>
                    <a:pt x="1065467" y="70580"/>
                    <a:pt x="1059771" y="76028"/>
                  </a:cubicBezTo>
                  <a:cubicBezTo>
                    <a:pt x="1054075" y="81477"/>
                    <a:pt x="1048008" y="86058"/>
                    <a:pt x="1041569" y="89773"/>
                  </a:cubicBezTo>
                  <a:lnTo>
                    <a:pt x="1034015" y="82591"/>
                  </a:lnTo>
                  <a:cubicBezTo>
                    <a:pt x="1040619" y="79041"/>
                    <a:pt x="1046604" y="74625"/>
                    <a:pt x="1051970" y="69342"/>
                  </a:cubicBezTo>
                  <a:cubicBezTo>
                    <a:pt x="1057336" y="64059"/>
                    <a:pt x="1061979" y="58486"/>
                    <a:pt x="1065900" y="52625"/>
                  </a:cubicBezTo>
                  <a:cubicBezTo>
                    <a:pt x="1069821" y="46764"/>
                    <a:pt x="1072958" y="40862"/>
                    <a:pt x="1075311" y="34918"/>
                  </a:cubicBezTo>
                  <a:cubicBezTo>
                    <a:pt x="1077664" y="28975"/>
                    <a:pt x="1079088" y="23526"/>
                    <a:pt x="1079583" y="18574"/>
                  </a:cubicBezTo>
                  <a:cubicBezTo>
                    <a:pt x="1074878" y="18739"/>
                    <a:pt x="1070275" y="18842"/>
                    <a:pt x="1065776" y="18883"/>
                  </a:cubicBezTo>
                  <a:cubicBezTo>
                    <a:pt x="1061277" y="18924"/>
                    <a:pt x="1056717" y="18945"/>
                    <a:pt x="1052094" y="18945"/>
                  </a:cubicBezTo>
                  <a:lnTo>
                    <a:pt x="1040454" y="18945"/>
                  </a:lnTo>
                  <a:lnTo>
                    <a:pt x="1040454" y="9906"/>
                  </a:lnTo>
                  <a:lnTo>
                    <a:pt x="1059152" y="9906"/>
                  </a:lnTo>
                  <a:cubicBezTo>
                    <a:pt x="1064435" y="9906"/>
                    <a:pt x="1069801" y="9906"/>
                    <a:pt x="1075249" y="9906"/>
                  </a:cubicBezTo>
                  <a:cubicBezTo>
                    <a:pt x="1080697" y="9906"/>
                    <a:pt x="1086352" y="9823"/>
                    <a:pt x="1092213" y="9658"/>
                  </a:cubicBezTo>
                  <a:close/>
                  <a:moveTo>
                    <a:pt x="939394" y="9658"/>
                  </a:moveTo>
                  <a:lnTo>
                    <a:pt x="991153" y="9658"/>
                  </a:lnTo>
                  <a:lnTo>
                    <a:pt x="991153" y="18697"/>
                  </a:lnTo>
                  <a:lnTo>
                    <a:pt x="950291" y="18697"/>
                  </a:lnTo>
                  <a:lnTo>
                    <a:pt x="950291" y="73923"/>
                  </a:lnTo>
                  <a:lnTo>
                    <a:pt x="967131" y="73923"/>
                  </a:lnTo>
                  <a:cubicBezTo>
                    <a:pt x="975468" y="73923"/>
                    <a:pt x="983104" y="73387"/>
                    <a:pt x="990038" y="72314"/>
                  </a:cubicBezTo>
                  <a:cubicBezTo>
                    <a:pt x="996973" y="71240"/>
                    <a:pt x="1002627" y="70250"/>
                    <a:pt x="1007002" y="69342"/>
                  </a:cubicBezTo>
                  <a:lnTo>
                    <a:pt x="1007002" y="78439"/>
                  </a:lnTo>
                  <a:cubicBezTo>
                    <a:pt x="1004609" y="79108"/>
                    <a:pt x="1001802" y="79736"/>
                    <a:pt x="998582" y="80322"/>
                  </a:cubicBezTo>
                  <a:cubicBezTo>
                    <a:pt x="995363" y="80907"/>
                    <a:pt x="991937" y="81430"/>
                    <a:pt x="988305" y="81890"/>
                  </a:cubicBezTo>
                  <a:cubicBezTo>
                    <a:pt x="984673" y="82349"/>
                    <a:pt x="980917" y="82726"/>
                    <a:pt x="977037" y="83019"/>
                  </a:cubicBezTo>
                  <a:cubicBezTo>
                    <a:pt x="973157" y="83311"/>
                    <a:pt x="969360" y="83458"/>
                    <a:pt x="965645" y="83458"/>
                  </a:cubicBezTo>
                  <a:lnTo>
                    <a:pt x="939394" y="83458"/>
                  </a:lnTo>
                  <a:close/>
                  <a:moveTo>
                    <a:pt x="1367905" y="8048"/>
                  </a:moveTo>
                  <a:lnTo>
                    <a:pt x="1438733" y="8048"/>
                  </a:lnTo>
                  <a:lnTo>
                    <a:pt x="1438733" y="42472"/>
                  </a:lnTo>
                  <a:lnTo>
                    <a:pt x="1378678" y="42472"/>
                  </a:lnTo>
                  <a:lnTo>
                    <a:pt x="1378678" y="58817"/>
                  </a:lnTo>
                  <a:lnTo>
                    <a:pt x="1442447" y="58817"/>
                  </a:lnTo>
                  <a:lnTo>
                    <a:pt x="1442447" y="67856"/>
                  </a:lnTo>
                  <a:lnTo>
                    <a:pt x="1408891" y="67856"/>
                  </a:lnTo>
                  <a:lnTo>
                    <a:pt x="1408891" y="88039"/>
                  </a:lnTo>
                  <a:lnTo>
                    <a:pt x="1455944" y="88039"/>
                  </a:lnTo>
                  <a:lnTo>
                    <a:pt x="1455944" y="97079"/>
                  </a:lnTo>
                  <a:lnTo>
                    <a:pt x="1350693" y="97079"/>
                  </a:lnTo>
                  <a:lnTo>
                    <a:pt x="1350693" y="96212"/>
                  </a:lnTo>
                  <a:lnTo>
                    <a:pt x="1245918" y="96212"/>
                  </a:lnTo>
                  <a:lnTo>
                    <a:pt x="1245918" y="87173"/>
                  </a:lnTo>
                  <a:lnTo>
                    <a:pt x="1351169" y="87173"/>
                  </a:lnTo>
                  <a:lnTo>
                    <a:pt x="1351169" y="88039"/>
                  </a:lnTo>
                  <a:lnTo>
                    <a:pt x="1397747" y="88039"/>
                  </a:lnTo>
                  <a:lnTo>
                    <a:pt x="1397747" y="67856"/>
                  </a:lnTo>
                  <a:lnTo>
                    <a:pt x="1368028" y="67856"/>
                  </a:lnTo>
                  <a:lnTo>
                    <a:pt x="1368028" y="33680"/>
                  </a:lnTo>
                  <a:lnTo>
                    <a:pt x="1428084" y="33680"/>
                  </a:lnTo>
                  <a:lnTo>
                    <a:pt x="1428084" y="17335"/>
                  </a:lnTo>
                  <a:lnTo>
                    <a:pt x="1367905" y="17335"/>
                  </a:lnTo>
                  <a:close/>
                  <a:moveTo>
                    <a:pt x="1298544" y="5200"/>
                  </a:moveTo>
                  <a:cubicBezTo>
                    <a:pt x="1304240" y="5200"/>
                    <a:pt x="1309399" y="5985"/>
                    <a:pt x="1314022" y="7553"/>
                  </a:cubicBezTo>
                  <a:cubicBezTo>
                    <a:pt x="1318645" y="9122"/>
                    <a:pt x="1322586" y="11268"/>
                    <a:pt x="1325847" y="13992"/>
                  </a:cubicBezTo>
                  <a:cubicBezTo>
                    <a:pt x="1329108" y="16716"/>
                    <a:pt x="1331626" y="19977"/>
                    <a:pt x="1333400" y="23774"/>
                  </a:cubicBezTo>
                  <a:cubicBezTo>
                    <a:pt x="1335175" y="27571"/>
                    <a:pt x="1336063" y="31699"/>
                    <a:pt x="1336063" y="36157"/>
                  </a:cubicBezTo>
                  <a:cubicBezTo>
                    <a:pt x="1336063" y="40614"/>
                    <a:pt x="1335175" y="44721"/>
                    <a:pt x="1333400" y="48477"/>
                  </a:cubicBezTo>
                  <a:cubicBezTo>
                    <a:pt x="1331626" y="52233"/>
                    <a:pt x="1329108" y="55473"/>
                    <a:pt x="1325847" y="58197"/>
                  </a:cubicBezTo>
                  <a:cubicBezTo>
                    <a:pt x="1322586" y="60922"/>
                    <a:pt x="1318645" y="63047"/>
                    <a:pt x="1314022" y="64574"/>
                  </a:cubicBezTo>
                  <a:cubicBezTo>
                    <a:pt x="1309399" y="66102"/>
                    <a:pt x="1304240" y="66865"/>
                    <a:pt x="1298544" y="66865"/>
                  </a:cubicBezTo>
                  <a:cubicBezTo>
                    <a:pt x="1292848" y="66865"/>
                    <a:pt x="1287688" y="66102"/>
                    <a:pt x="1283065" y="64574"/>
                  </a:cubicBezTo>
                  <a:cubicBezTo>
                    <a:pt x="1278443" y="63047"/>
                    <a:pt x="1274501" y="60922"/>
                    <a:pt x="1271240" y="58197"/>
                  </a:cubicBezTo>
                  <a:cubicBezTo>
                    <a:pt x="1267979" y="55473"/>
                    <a:pt x="1265462" y="52233"/>
                    <a:pt x="1263687" y="48477"/>
                  </a:cubicBezTo>
                  <a:cubicBezTo>
                    <a:pt x="1261912" y="44721"/>
                    <a:pt x="1261025" y="40614"/>
                    <a:pt x="1261025" y="36157"/>
                  </a:cubicBezTo>
                  <a:cubicBezTo>
                    <a:pt x="1261025" y="31699"/>
                    <a:pt x="1261912" y="27571"/>
                    <a:pt x="1263687" y="23774"/>
                  </a:cubicBezTo>
                  <a:cubicBezTo>
                    <a:pt x="1265462" y="19977"/>
                    <a:pt x="1267979" y="16716"/>
                    <a:pt x="1271240" y="13992"/>
                  </a:cubicBezTo>
                  <a:cubicBezTo>
                    <a:pt x="1274501" y="11268"/>
                    <a:pt x="1278443" y="9122"/>
                    <a:pt x="1283065" y="7553"/>
                  </a:cubicBezTo>
                  <a:cubicBezTo>
                    <a:pt x="1287688" y="5985"/>
                    <a:pt x="1292848" y="5200"/>
                    <a:pt x="1298544" y="5200"/>
                  </a:cubicBezTo>
                  <a:close/>
                  <a:moveTo>
                    <a:pt x="754266" y="4953"/>
                  </a:moveTo>
                  <a:cubicBezTo>
                    <a:pt x="753853" y="10401"/>
                    <a:pt x="752594" y="15622"/>
                    <a:pt x="750489" y="20617"/>
                  </a:cubicBezTo>
                  <a:cubicBezTo>
                    <a:pt x="748384" y="25611"/>
                    <a:pt x="745640" y="30337"/>
                    <a:pt x="742255" y="34795"/>
                  </a:cubicBezTo>
                  <a:cubicBezTo>
                    <a:pt x="743906" y="36858"/>
                    <a:pt x="745784" y="38840"/>
                    <a:pt x="747889" y="40738"/>
                  </a:cubicBezTo>
                  <a:cubicBezTo>
                    <a:pt x="749994" y="42637"/>
                    <a:pt x="752182" y="44453"/>
                    <a:pt x="754452" y="46186"/>
                  </a:cubicBezTo>
                  <a:cubicBezTo>
                    <a:pt x="756722" y="47920"/>
                    <a:pt x="759054" y="49530"/>
                    <a:pt x="761448" y="51016"/>
                  </a:cubicBezTo>
                  <a:cubicBezTo>
                    <a:pt x="763842" y="52502"/>
                    <a:pt x="766112" y="53781"/>
                    <a:pt x="768258" y="54854"/>
                  </a:cubicBezTo>
                  <a:lnTo>
                    <a:pt x="761448" y="62779"/>
                  </a:lnTo>
                  <a:cubicBezTo>
                    <a:pt x="756990" y="60220"/>
                    <a:pt x="752553" y="57166"/>
                    <a:pt x="748137" y="53616"/>
                  </a:cubicBezTo>
                  <a:cubicBezTo>
                    <a:pt x="743720" y="50066"/>
                    <a:pt x="739696" y="46186"/>
                    <a:pt x="736064" y="41976"/>
                  </a:cubicBezTo>
                  <a:cubicBezTo>
                    <a:pt x="733340" y="44866"/>
                    <a:pt x="730471" y="47549"/>
                    <a:pt x="727458" y="50025"/>
                  </a:cubicBezTo>
                  <a:cubicBezTo>
                    <a:pt x="724445" y="52502"/>
                    <a:pt x="721391" y="54751"/>
                    <a:pt x="718295" y="56774"/>
                  </a:cubicBezTo>
                  <a:cubicBezTo>
                    <a:pt x="715199" y="58796"/>
                    <a:pt x="712124" y="60571"/>
                    <a:pt x="709070" y="62098"/>
                  </a:cubicBezTo>
                  <a:cubicBezTo>
                    <a:pt x="706016" y="63625"/>
                    <a:pt x="703126" y="64884"/>
                    <a:pt x="700402" y="65875"/>
                  </a:cubicBezTo>
                  <a:lnTo>
                    <a:pt x="693344" y="58074"/>
                  </a:lnTo>
                  <a:cubicBezTo>
                    <a:pt x="699040" y="56092"/>
                    <a:pt x="704468" y="53513"/>
                    <a:pt x="709627" y="50335"/>
                  </a:cubicBezTo>
                  <a:cubicBezTo>
                    <a:pt x="714787" y="47156"/>
                    <a:pt x="719471" y="43607"/>
                    <a:pt x="723681" y="39686"/>
                  </a:cubicBezTo>
                  <a:cubicBezTo>
                    <a:pt x="727891" y="35765"/>
                    <a:pt x="731462" y="31616"/>
                    <a:pt x="734392" y="27241"/>
                  </a:cubicBezTo>
                  <a:cubicBezTo>
                    <a:pt x="737323" y="22866"/>
                    <a:pt x="739407" y="18450"/>
                    <a:pt x="740645" y="13992"/>
                  </a:cubicBezTo>
                  <a:cubicBezTo>
                    <a:pt x="735775" y="14157"/>
                    <a:pt x="731193" y="14260"/>
                    <a:pt x="726901" y="14302"/>
                  </a:cubicBezTo>
                  <a:cubicBezTo>
                    <a:pt x="722608" y="14343"/>
                    <a:pt x="718109" y="14363"/>
                    <a:pt x="713404" y="14363"/>
                  </a:cubicBezTo>
                  <a:lnTo>
                    <a:pt x="701640" y="14363"/>
                  </a:lnTo>
                  <a:lnTo>
                    <a:pt x="701640" y="5200"/>
                  </a:lnTo>
                  <a:lnTo>
                    <a:pt x="721700" y="5200"/>
                  </a:lnTo>
                  <a:cubicBezTo>
                    <a:pt x="727231" y="5200"/>
                    <a:pt x="732555" y="5200"/>
                    <a:pt x="737674" y="5200"/>
                  </a:cubicBezTo>
                  <a:cubicBezTo>
                    <a:pt x="742792" y="5200"/>
                    <a:pt x="748323" y="5118"/>
                    <a:pt x="754266" y="4953"/>
                  </a:cubicBezTo>
                  <a:close/>
                  <a:moveTo>
                    <a:pt x="1174390" y="4829"/>
                  </a:moveTo>
                  <a:cubicBezTo>
                    <a:pt x="1178591" y="4829"/>
                    <a:pt x="1182504" y="5551"/>
                    <a:pt x="1186128" y="6996"/>
                  </a:cubicBezTo>
                  <a:cubicBezTo>
                    <a:pt x="1189753" y="8440"/>
                    <a:pt x="1192883" y="10442"/>
                    <a:pt x="1195520" y="13001"/>
                  </a:cubicBezTo>
                  <a:cubicBezTo>
                    <a:pt x="1198156" y="15560"/>
                    <a:pt x="1200216" y="18615"/>
                    <a:pt x="1201698" y="22164"/>
                  </a:cubicBezTo>
                  <a:cubicBezTo>
                    <a:pt x="1203181" y="25714"/>
                    <a:pt x="1203922" y="29553"/>
                    <a:pt x="1203922" y="33680"/>
                  </a:cubicBezTo>
                  <a:cubicBezTo>
                    <a:pt x="1203922" y="37725"/>
                    <a:pt x="1203181" y="41481"/>
                    <a:pt x="1201698" y="44948"/>
                  </a:cubicBezTo>
                  <a:cubicBezTo>
                    <a:pt x="1200216" y="48415"/>
                    <a:pt x="1198156" y="51408"/>
                    <a:pt x="1195520" y="53926"/>
                  </a:cubicBezTo>
                  <a:cubicBezTo>
                    <a:pt x="1192883" y="56443"/>
                    <a:pt x="1189753" y="58425"/>
                    <a:pt x="1186128" y="59869"/>
                  </a:cubicBezTo>
                  <a:cubicBezTo>
                    <a:pt x="1182504" y="61314"/>
                    <a:pt x="1178591" y="62036"/>
                    <a:pt x="1174390" y="62036"/>
                  </a:cubicBezTo>
                  <a:cubicBezTo>
                    <a:pt x="1170189" y="62036"/>
                    <a:pt x="1166318" y="61314"/>
                    <a:pt x="1162776" y="59869"/>
                  </a:cubicBezTo>
                  <a:cubicBezTo>
                    <a:pt x="1159234" y="58425"/>
                    <a:pt x="1156145" y="56443"/>
                    <a:pt x="1153508" y="53926"/>
                  </a:cubicBezTo>
                  <a:cubicBezTo>
                    <a:pt x="1150872" y="51408"/>
                    <a:pt x="1148812" y="48415"/>
                    <a:pt x="1147329" y="44948"/>
                  </a:cubicBezTo>
                  <a:cubicBezTo>
                    <a:pt x="1145847" y="41481"/>
                    <a:pt x="1145105" y="37725"/>
                    <a:pt x="1145105" y="33680"/>
                  </a:cubicBezTo>
                  <a:cubicBezTo>
                    <a:pt x="1145105" y="29553"/>
                    <a:pt x="1145847" y="25714"/>
                    <a:pt x="1147329" y="22164"/>
                  </a:cubicBezTo>
                  <a:cubicBezTo>
                    <a:pt x="1148812" y="18615"/>
                    <a:pt x="1150872" y="15560"/>
                    <a:pt x="1153508" y="13001"/>
                  </a:cubicBezTo>
                  <a:cubicBezTo>
                    <a:pt x="1156145" y="10442"/>
                    <a:pt x="1159234" y="8440"/>
                    <a:pt x="1162776" y="6996"/>
                  </a:cubicBezTo>
                  <a:cubicBezTo>
                    <a:pt x="1166318" y="5551"/>
                    <a:pt x="1170189" y="4829"/>
                    <a:pt x="1174390" y="4829"/>
                  </a:cubicBezTo>
                  <a:close/>
                  <a:moveTo>
                    <a:pt x="831490" y="4829"/>
                  </a:moveTo>
                  <a:cubicBezTo>
                    <a:pt x="835691" y="4829"/>
                    <a:pt x="839604" y="5551"/>
                    <a:pt x="843228" y="6996"/>
                  </a:cubicBezTo>
                  <a:cubicBezTo>
                    <a:pt x="846853" y="8440"/>
                    <a:pt x="849983" y="10442"/>
                    <a:pt x="852620" y="13001"/>
                  </a:cubicBezTo>
                  <a:cubicBezTo>
                    <a:pt x="855256" y="15560"/>
                    <a:pt x="857316" y="18615"/>
                    <a:pt x="858798" y="22164"/>
                  </a:cubicBezTo>
                  <a:cubicBezTo>
                    <a:pt x="860281" y="25714"/>
                    <a:pt x="861022" y="29553"/>
                    <a:pt x="861022" y="33680"/>
                  </a:cubicBezTo>
                  <a:cubicBezTo>
                    <a:pt x="861022" y="37725"/>
                    <a:pt x="860281" y="41481"/>
                    <a:pt x="858798" y="44948"/>
                  </a:cubicBezTo>
                  <a:cubicBezTo>
                    <a:pt x="857316" y="48415"/>
                    <a:pt x="855256" y="51408"/>
                    <a:pt x="852620" y="53926"/>
                  </a:cubicBezTo>
                  <a:cubicBezTo>
                    <a:pt x="849983" y="56443"/>
                    <a:pt x="846853" y="58425"/>
                    <a:pt x="843228" y="59869"/>
                  </a:cubicBezTo>
                  <a:cubicBezTo>
                    <a:pt x="839604" y="61314"/>
                    <a:pt x="835691" y="62036"/>
                    <a:pt x="831490" y="62036"/>
                  </a:cubicBezTo>
                  <a:cubicBezTo>
                    <a:pt x="827289" y="62036"/>
                    <a:pt x="823418" y="61314"/>
                    <a:pt x="819876" y="59869"/>
                  </a:cubicBezTo>
                  <a:cubicBezTo>
                    <a:pt x="816334" y="58425"/>
                    <a:pt x="813245" y="56443"/>
                    <a:pt x="810608" y="53926"/>
                  </a:cubicBezTo>
                  <a:cubicBezTo>
                    <a:pt x="807972" y="51408"/>
                    <a:pt x="805912" y="48415"/>
                    <a:pt x="804429" y="44948"/>
                  </a:cubicBezTo>
                  <a:cubicBezTo>
                    <a:pt x="802947" y="41481"/>
                    <a:pt x="802205" y="37725"/>
                    <a:pt x="802205" y="33680"/>
                  </a:cubicBezTo>
                  <a:cubicBezTo>
                    <a:pt x="802205" y="29553"/>
                    <a:pt x="802947" y="25714"/>
                    <a:pt x="804429" y="22164"/>
                  </a:cubicBezTo>
                  <a:cubicBezTo>
                    <a:pt x="805912" y="18615"/>
                    <a:pt x="807972" y="15560"/>
                    <a:pt x="810608" y="13001"/>
                  </a:cubicBezTo>
                  <a:cubicBezTo>
                    <a:pt x="813245" y="10442"/>
                    <a:pt x="816334" y="8440"/>
                    <a:pt x="819876" y="6996"/>
                  </a:cubicBezTo>
                  <a:cubicBezTo>
                    <a:pt x="823418" y="5551"/>
                    <a:pt x="827289" y="4829"/>
                    <a:pt x="831490" y="4829"/>
                  </a:cubicBezTo>
                  <a:close/>
                  <a:moveTo>
                    <a:pt x="649367" y="4705"/>
                  </a:moveTo>
                  <a:cubicBezTo>
                    <a:pt x="648872" y="11474"/>
                    <a:pt x="647345" y="17954"/>
                    <a:pt x="644786" y="24146"/>
                  </a:cubicBezTo>
                  <a:cubicBezTo>
                    <a:pt x="642227" y="30337"/>
                    <a:pt x="638718" y="36053"/>
                    <a:pt x="634261" y="41295"/>
                  </a:cubicBezTo>
                  <a:cubicBezTo>
                    <a:pt x="629803" y="46537"/>
                    <a:pt x="624396" y="51181"/>
                    <a:pt x="618040" y="55226"/>
                  </a:cubicBezTo>
                  <a:cubicBezTo>
                    <a:pt x="611683" y="59271"/>
                    <a:pt x="604501" y="62531"/>
                    <a:pt x="596494" y="65008"/>
                  </a:cubicBezTo>
                  <a:lnTo>
                    <a:pt x="590179" y="56712"/>
                  </a:lnTo>
                  <a:cubicBezTo>
                    <a:pt x="603387" y="52749"/>
                    <a:pt x="613974" y="47177"/>
                    <a:pt x="621940" y="39995"/>
                  </a:cubicBezTo>
                  <a:cubicBezTo>
                    <a:pt x="629906" y="32813"/>
                    <a:pt x="634839" y="24063"/>
                    <a:pt x="636737" y="13744"/>
                  </a:cubicBezTo>
                  <a:cubicBezTo>
                    <a:pt x="631784" y="13909"/>
                    <a:pt x="626872" y="14013"/>
                    <a:pt x="622002" y="14054"/>
                  </a:cubicBezTo>
                  <a:cubicBezTo>
                    <a:pt x="617132" y="14095"/>
                    <a:pt x="612220" y="14116"/>
                    <a:pt x="607267" y="14116"/>
                  </a:cubicBezTo>
                  <a:lnTo>
                    <a:pt x="596618" y="14116"/>
                  </a:lnTo>
                  <a:lnTo>
                    <a:pt x="596618" y="4953"/>
                  </a:lnTo>
                  <a:lnTo>
                    <a:pt x="614572" y="4953"/>
                  </a:lnTo>
                  <a:cubicBezTo>
                    <a:pt x="620351" y="4953"/>
                    <a:pt x="626129" y="4953"/>
                    <a:pt x="631908" y="4953"/>
                  </a:cubicBezTo>
                  <a:cubicBezTo>
                    <a:pt x="637686" y="4953"/>
                    <a:pt x="643506" y="4870"/>
                    <a:pt x="649367" y="4705"/>
                  </a:cubicBezTo>
                  <a:close/>
                  <a:moveTo>
                    <a:pt x="544468" y="4705"/>
                  </a:moveTo>
                  <a:cubicBezTo>
                    <a:pt x="543973" y="11309"/>
                    <a:pt x="542446" y="17604"/>
                    <a:pt x="539887" y="23588"/>
                  </a:cubicBezTo>
                  <a:cubicBezTo>
                    <a:pt x="537328" y="29573"/>
                    <a:pt x="533799" y="35104"/>
                    <a:pt x="529300" y="40181"/>
                  </a:cubicBezTo>
                  <a:cubicBezTo>
                    <a:pt x="524801" y="45258"/>
                    <a:pt x="519373" y="49777"/>
                    <a:pt x="513017" y="53740"/>
                  </a:cubicBezTo>
                  <a:cubicBezTo>
                    <a:pt x="506661" y="57702"/>
                    <a:pt x="499520" y="60922"/>
                    <a:pt x="491595" y="63398"/>
                  </a:cubicBezTo>
                  <a:lnTo>
                    <a:pt x="485404" y="54978"/>
                  </a:lnTo>
                  <a:cubicBezTo>
                    <a:pt x="498364" y="51098"/>
                    <a:pt x="508848" y="45753"/>
                    <a:pt x="516855" y="38943"/>
                  </a:cubicBezTo>
                  <a:cubicBezTo>
                    <a:pt x="524863" y="32132"/>
                    <a:pt x="529857" y="23733"/>
                    <a:pt x="531838" y="13744"/>
                  </a:cubicBezTo>
                  <a:cubicBezTo>
                    <a:pt x="526885" y="13909"/>
                    <a:pt x="521974" y="14013"/>
                    <a:pt x="517103" y="14054"/>
                  </a:cubicBezTo>
                  <a:cubicBezTo>
                    <a:pt x="512233" y="14095"/>
                    <a:pt x="507321" y="14116"/>
                    <a:pt x="502368" y="14116"/>
                  </a:cubicBezTo>
                  <a:lnTo>
                    <a:pt x="491595" y="14116"/>
                  </a:lnTo>
                  <a:lnTo>
                    <a:pt x="491595" y="4953"/>
                  </a:lnTo>
                  <a:lnTo>
                    <a:pt x="509674" y="4953"/>
                  </a:lnTo>
                  <a:cubicBezTo>
                    <a:pt x="515452" y="4953"/>
                    <a:pt x="521231" y="4953"/>
                    <a:pt x="527009" y="4953"/>
                  </a:cubicBezTo>
                  <a:cubicBezTo>
                    <a:pt x="532788" y="4953"/>
                    <a:pt x="538607" y="4870"/>
                    <a:pt x="544468" y="4705"/>
                  </a:cubicBezTo>
                  <a:close/>
                  <a:moveTo>
                    <a:pt x="260528" y="4581"/>
                  </a:moveTo>
                  <a:lnTo>
                    <a:pt x="298295" y="4581"/>
                  </a:lnTo>
                  <a:lnTo>
                    <a:pt x="298295" y="14116"/>
                  </a:lnTo>
                  <a:lnTo>
                    <a:pt x="260528" y="14116"/>
                  </a:lnTo>
                  <a:close/>
                  <a:moveTo>
                    <a:pt x="154639" y="2724"/>
                  </a:moveTo>
                  <a:lnTo>
                    <a:pt x="233144" y="2724"/>
                  </a:lnTo>
                  <a:lnTo>
                    <a:pt x="233144" y="11887"/>
                  </a:lnTo>
                  <a:lnTo>
                    <a:pt x="154639" y="11887"/>
                  </a:lnTo>
                  <a:close/>
                  <a:moveTo>
                    <a:pt x="67571" y="2724"/>
                  </a:moveTo>
                  <a:lnTo>
                    <a:pt x="78715" y="2724"/>
                  </a:lnTo>
                  <a:cubicBezTo>
                    <a:pt x="78880" y="6274"/>
                    <a:pt x="78756" y="9679"/>
                    <a:pt x="78344" y="12939"/>
                  </a:cubicBezTo>
                  <a:cubicBezTo>
                    <a:pt x="77931" y="16200"/>
                    <a:pt x="77312" y="19316"/>
                    <a:pt x="76486" y="22288"/>
                  </a:cubicBezTo>
                  <a:cubicBezTo>
                    <a:pt x="79788" y="28314"/>
                    <a:pt x="83916" y="33660"/>
                    <a:pt x="88869" y="38324"/>
                  </a:cubicBezTo>
                  <a:cubicBezTo>
                    <a:pt x="93822" y="42988"/>
                    <a:pt x="99889" y="47053"/>
                    <a:pt x="107071" y="50520"/>
                  </a:cubicBezTo>
                  <a:lnTo>
                    <a:pt x="100384" y="58074"/>
                  </a:lnTo>
                  <a:cubicBezTo>
                    <a:pt x="94276" y="55102"/>
                    <a:pt x="88889" y="51490"/>
                    <a:pt x="84225" y="47239"/>
                  </a:cubicBezTo>
                  <a:cubicBezTo>
                    <a:pt x="79561" y="42988"/>
                    <a:pt x="75619" y="38262"/>
                    <a:pt x="72400" y="33061"/>
                  </a:cubicBezTo>
                  <a:cubicBezTo>
                    <a:pt x="69263" y="39252"/>
                    <a:pt x="65239" y="44659"/>
                    <a:pt x="60327" y="49282"/>
                  </a:cubicBezTo>
                  <a:cubicBezTo>
                    <a:pt x="55415" y="53905"/>
                    <a:pt x="49864" y="57909"/>
                    <a:pt x="43673" y="61293"/>
                  </a:cubicBezTo>
                  <a:lnTo>
                    <a:pt x="36243" y="54235"/>
                  </a:lnTo>
                  <a:cubicBezTo>
                    <a:pt x="41526" y="51346"/>
                    <a:pt x="46211" y="48188"/>
                    <a:pt x="50297" y="44762"/>
                  </a:cubicBezTo>
                  <a:cubicBezTo>
                    <a:pt x="54383" y="41337"/>
                    <a:pt x="57768" y="37519"/>
                    <a:pt x="60451" y="33309"/>
                  </a:cubicBezTo>
                  <a:cubicBezTo>
                    <a:pt x="63134" y="29099"/>
                    <a:pt x="65074" y="24476"/>
                    <a:pt x="66271" y="19440"/>
                  </a:cubicBezTo>
                  <a:cubicBezTo>
                    <a:pt x="67468" y="14405"/>
                    <a:pt x="67901" y="8833"/>
                    <a:pt x="67571" y="2724"/>
                  </a:cubicBezTo>
                  <a:close/>
                  <a:moveTo>
                    <a:pt x="1224601" y="0"/>
                  </a:moveTo>
                  <a:lnTo>
                    <a:pt x="1235126" y="0"/>
                  </a:lnTo>
                  <a:lnTo>
                    <a:pt x="1235126" y="81724"/>
                  </a:lnTo>
                  <a:lnTo>
                    <a:pt x="1224601" y="81724"/>
                  </a:lnTo>
                  <a:close/>
                  <a:moveTo>
                    <a:pt x="1113882" y="0"/>
                  </a:moveTo>
                  <a:lnTo>
                    <a:pt x="1124531" y="0"/>
                  </a:lnTo>
                  <a:lnTo>
                    <a:pt x="1124531" y="43462"/>
                  </a:lnTo>
                  <a:lnTo>
                    <a:pt x="1143972" y="43462"/>
                  </a:lnTo>
                  <a:lnTo>
                    <a:pt x="1143972" y="52997"/>
                  </a:lnTo>
                  <a:lnTo>
                    <a:pt x="1124531" y="52997"/>
                  </a:lnTo>
                  <a:lnTo>
                    <a:pt x="1124531" y="113052"/>
                  </a:lnTo>
                  <a:lnTo>
                    <a:pt x="1113882" y="113052"/>
                  </a:lnTo>
                  <a:close/>
                  <a:moveTo>
                    <a:pt x="1015051" y="0"/>
                  </a:moveTo>
                  <a:lnTo>
                    <a:pt x="1025700" y="0"/>
                  </a:lnTo>
                  <a:lnTo>
                    <a:pt x="1025700" y="113052"/>
                  </a:lnTo>
                  <a:lnTo>
                    <a:pt x="1015051" y="113052"/>
                  </a:lnTo>
                  <a:close/>
                  <a:moveTo>
                    <a:pt x="881701" y="0"/>
                  </a:moveTo>
                  <a:lnTo>
                    <a:pt x="892226" y="0"/>
                  </a:lnTo>
                  <a:lnTo>
                    <a:pt x="892226" y="81724"/>
                  </a:lnTo>
                  <a:lnTo>
                    <a:pt x="881701" y="81724"/>
                  </a:lnTo>
                  <a:close/>
                  <a:moveTo>
                    <a:pt x="776926" y="0"/>
                  </a:moveTo>
                  <a:lnTo>
                    <a:pt x="787575" y="0"/>
                  </a:lnTo>
                  <a:lnTo>
                    <a:pt x="787575" y="66618"/>
                  </a:lnTo>
                  <a:lnTo>
                    <a:pt x="776926" y="66618"/>
                  </a:lnTo>
                  <a:lnTo>
                    <a:pt x="776926" y="36528"/>
                  </a:lnTo>
                  <a:lnTo>
                    <a:pt x="757733" y="36528"/>
                  </a:lnTo>
                  <a:lnTo>
                    <a:pt x="757733" y="27365"/>
                  </a:lnTo>
                  <a:lnTo>
                    <a:pt x="776926" y="27365"/>
                  </a:lnTo>
                  <a:close/>
                  <a:moveTo>
                    <a:pt x="666827" y="0"/>
                  </a:moveTo>
                  <a:lnTo>
                    <a:pt x="677476" y="0"/>
                  </a:lnTo>
                  <a:lnTo>
                    <a:pt x="677476" y="28603"/>
                  </a:lnTo>
                  <a:lnTo>
                    <a:pt x="695306" y="28603"/>
                  </a:lnTo>
                  <a:lnTo>
                    <a:pt x="695306" y="38138"/>
                  </a:lnTo>
                  <a:lnTo>
                    <a:pt x="677476" y="38138"/>
                  </a:lnTo>
                  <a:lnTo>
                    <a:pt x="677476" y="65627"/>
                  </a:lnTo>
                  <a:lnTo>
                    <a:pt x="666827" y="65627"/>
                  </a:lnTo>
                  <a:close/>
                  <a:moveTo>
                    <a:pt x="562052" y="0"/>
                  </a:moveTo>
                  <a:lnTo>
                    <a:pt x="572701" y="0"/>
                  </a:lnTo>
                  <a:lnTo>
                    <a:pt x="572701" y="26003"/>
                  </a:lnTo>
                  <a:lnTo>
                    <a:pt x="590531" y="26003"/>
                  </a:lnTo>
                  <a:lnTo>
                    <a:pt x="590531" y="35538"/>
                  </a:lnTo>
                  <a:lnTo>
                    <a:pt x="572701" y="35538"/>
                  </a:lnTo>
                  <a:lnTo>
                    <a:pt x="572701" y="62531"/>
                  </a:lnTo>
                  <a:lnTo>
                    <a:pt x="562052" y="62531"/>
                  </a:lnTo>
                  <a:close/>
                  <a:moveTo>
                    <a:pt x="323308" y="0"/>
                  </a:moveTo>
                  <a:lnTo>
                    <a:pt x="333956" y="0"/>
                  </a:lnTo>
                  <a:lnTo>
                    <a:pt x="333956" y="47177"/>
                  </a:lnTo>
                  <a:lnTo>
                    <a:pt x="353149" y="47177"/>
                  </a:lnTo>
                  <a:lnTo>
                    <a:pt x="353149" y="56340"/>
                  </a:lnTo>
                  <a:lnTo>
                    <a:pt x="333956" y="56340"/>
                  </a:lnTo>
                  <a:lnTo>
                    <a:pt x="333956" y="112680"/>
                  </a:lnTo>
                  <a:lnTo>
                    <a:pt x="323308" y="112680"/>
                  </a:lnTo>
                  <a:close/>
                  <a:moveTo>
                    <a:pt x="119701" y="0"/>
                  </a:moveTo>
                  <a:lnTo>
                    <a:pt x="130350" y="0"/>
                  </a:lnTo>
                  <a:lnTo>
                    <a:pt x="130350" y="65256"/>
                  </a:lnTo>
                  <a:lnTo>
                    <a:pt x="119701" y="65256"/>
                  </a:lnTo>
                  <a:close/>
                </a:path>
              </a:pathLst>
            </a:custGeom>
            <a:solidFill>
              <a:schemeClr val="bg1">
                <a:lumMod val="6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scene3d>
                <a:camera prst="orthographicFront"/>
                <a:lightRig rig="threePt" dir="t"/>
              </a:scene3d>
              <a:sp3d/>
            </a:bodyPr>
            <a:lstStyle>
              <a:defPPr>
                <a:defRPr lang="ko-KR"/>
              </a:defPPr>
              <a:lvl1pPr latinLnBrk="0">
                <a:lnSpc>
                  <a:spcPct val="120000"/>
                </a:lnSpc>
                <a:defRPr sz="900" b="0" spc="-50">
                  <a:solidFill>
                    <a:schemeClr val="tx1">
                      <a:lumMod val="75000"/>
                      <a:lumOff val="25000"/>
                    </a:schemeClr>
                  </a:solidFill>
                  <a:latin typeface="나눔고딕" panose="020D0604000000000000" pitchFamily="50" charset="-127"/>
                  <a:ea typeface="나눔고딕" panose="020D0604000000000000" pitchFamily="50" charset="-127"/>
                </a:defRPr>
              </a:lvl1pPr>
            </a:lstStyle>
            <a:p>
              <a:pPr algn="ctr"/>
              <a:endParaRPr lang="en-US" altLang="ko-KR" sz="1000" dirty="0">
                <a:solidFill>
                  <a:schemeClr val="bg1">
                    <a:lumMod val="65000"/>
                  </a:schemeClr>
                </a:solidFill>
                <a:latin typeface="나눔바른고딕" panose="020B0603020101020101" pitchFamily="50" charset="-127"/>
                <a:ea typeface="나눔바른고딕" panose="020B0603020101020101" pitchFamily="50" charset="-127"/>
              </a:endParaRPr>
            </a:p>
          </p:txBody>
        </p:sp>
        <p:sp>
          <p:nvSpPr>
            <p:cNvPr id="76" name="TextBox 75"/>
            <p:cNvSpPr txBox="1"/>
            <p:nvPr/>
          </p:nvSpPr>
          <p:spPr>
            <a:xfrm>
              <a:off x="6507272" y="4304325"/>
              <a:ext cx="1230563" cy="484651"/>
            </a:xfrm>
            <a:custGeom>
              <a:avLst/>
              <a:gdLst/>
              <a:ahLst/>
              <a:cxnLst/>
              <a:rect l="l" t="t" r="r" b="b"/>
              <a:pathLst>
                <a:path w="1230563" h="484651">
                  <a:moveTo>
                    <a:pt x="581920" y="462734"/>
                  </a:moveTo>
                  <a:lnTo>
                    <a:pt x="581920" y="474250"/>
                  </a:lnTo>
                  <a:lnTo>
                    <a:pt x="630707" y="474250"/>
                  </a:lnTo>
                  <a:lnTo>
                    <a:pt x="630707" y="462734"/>
                  </a:lnTo>
                  <a:close/>
                  <a:moveTo>
                    <a:pt x="880272" y="457905"/>
                  </a:moveTo>
                  <a:cubicBezTo>
                    <a:pt x="882748" y="457905"/>
                    <a:pt x="884771" y="458689"/>
                    <a:pt x="886339" y="460257"/>
                  </a:cubicBezTo>
                  <a:cubicBezTo>
                    <a:pt x="887908" y="461826"/>
                    <a:pt x="888692" y="463807"/>
                    <a:pt x="888692" y="466201"/>
                  </a:cubicBezTo>
                  <a:cubicBezTo>
                    <a:pt x="888692" y="468595"/>
                    <a:pt x="887908" y="470576"/>
                    <a:pt x="886339" y="472145"/>
                  </a:cubicBezTo>
                  <a:cubicBezTo>
                    <a:pt x="884771" y="473713"/>
                    <a:pt x="882748" y="474497"/>
                    <a:pt x="880272" y="474497"/>
                  </a:cubicBezTo>
                  <a:cubicBezTo>
                    <a:pt x="877795" y="474497"/>
                    <a:pt x="875773" y="473713"/>
                    <a:pt x="874205" y="472145"/>
                  </a:cubicBezTo>
                  <a:cubicBezTo>
                    <a:pt x="872636" y="470576"/>
                    <a:pt x="871852" y="468595"/>
                    <a:pt x="871852" y="466201"/>
                  </a:cubicBezTo>
                  <a:cubicBezTo>
                    <a:pt x="871852" y="463807"/>
                    <a:pt x="872636" y="461826"/>
                    <a:pt x="874205" y="460257"/>
                  </a:cubicBezTo>
                  <a:cubicBezTo>
                    <a:pt x="875773" y="458689"/>
                    <a:pt x="877795" y="457905"/>
                    <a:pt x="880272" y="457905"/>
                  </a:cubicBezTo>
                  <a:close/>
                  <a:moveTo>
                    <a:pt x="363455" y="448742"/>
                  </a:moveTo>
                  <a:lnTo>
                    <a:pt x="374352" y="448742"/>
                  </a:lnTo>
                  <a:lnTo>
                    <a:pt x="374352" y="473135"/>
                  </a:lnTo>
                  <a:lnTo>
                    <a:pt x="434159" y="473135"/>
                  </a:lnTo>
                  <a:lnTo>
                    <a:pt x="434159" y="482422"/>
                  </a:lnTo>
                  <a:lnTo>
                    <a:pt x="363455" y="482422"/>
                  </a:lnTo>
                  <a:close/>
                  <a:moveTo>
                    <a:pt x="630707" y="442798"/>
                  </a:moveTo>
                  <a:lnTo>
                    <a:pt x="641233" y="442798"/>
                  </a:lnTo>
                  <a:lnTo>
                    <a:pt x="641233" y="482917"/>
                  </a:lnTo>
                  <a:lnTo>
                    <a:pt x="571395" y="482917"/>
                  </a:lnTo>
                  <a:lnTo>
                    <a:pt x="571395" y="443665"/>
                  </a:lnTo>
                  <a:lnTo>
                    <a:pt x="582044" y="443665"/>
                  </a:lnTo>
                  <a:lnTo>
                    <a:pt x="582044" y="454190"/>
                  </a:lnTo>
                  <a:lnTo>
                    <a:pt x="630707" y="454190"/>
                  </a:lnTo>
                  <a:close/>
                  <a:moveTo>
                    <a:pt x="585511" y="407879"/>
                  </a:moveTo>
                  <a:cubicBezTo>
                    <a:pt x="582479" y="407879"/>
                    <a:pt x="579918" y="408168"/>
                    <a:pt x="577828" y="408746"/>
                  </a:cubicBezTo>
                  <a:cubicBezTo>
                    <a:pt x="575739" y="409324"/>
                    <a:pt x="574018" y="410088"/>
                    <a:pt x="572666" y="411037"/>
                  </a:cubicBezTo>
                  <a:cubicBezTo>
                    <a:pt x="571315" y="411986"/>
                    <a:pt x="570331" y="413080"/>
                    <a:pt x="569717" y="414318"/>
                  </a:cubicBezTo>
                  <a:cubicBezTo>
                    <a:pt x="569102" y="415557"/>
                    <a:pt x="568795" y="416795"/>
                    <a:pt x="568795" y="418033"/>
                  </a:cubicBezTo>
                  <a:cubicBezTo>
                    <a:pt x="568795" y="420675"/>
                    <a:pt x="570085" y="423007"/>
                    <a:pt x="572666" y="425029"/>
                  </a:cubicBezTo>
                  <a:cubicBezTo>
                    <a:pt x="575247" y="427052"/>
                    <a:pt x="579529" y="428063"/>
                    <a:pt x="585511" y="428063"/>
                  </a:cubicBezTo>
                  <a:cubicBezTo>
                    <a:pt x="588544" y="428063"/>
                    <a:pt x="591105" y="427795"/>
                    <a:pt x="593194" y="427258"/>
                  </a:cubicBezTo>
                  <a:cubicBezTo>
                    <a:pt x="595284" y="426721"/>
                    <a:pt x="597004" y="425979"/>
                    <a:pt x="598356" y="425029"/>
                  </a:cubicBezTo>
                  <a:cubicBezTo>
                    <a:pt x="599708" y="424080"/>
                    <a:pt x="600691" y="423007"/>
                    <a:pt x="601306" y="421810"/>
                  </a:cubicBezTo>
                  <a:cubicBezTo>
                    <a:pt x="601920" y="420613"/>
                    <a:pt x="602228" y="419354"/>
                    <a:pt x="602228" y="418033"/>
                  </a:cubicBezTo>
                  <a:cubicBezTo>
                    <a:pt x="602228" y="416795"/>
                    <a:pt x="601920" y="415557"/>
                    <a:pt x="601306" y="414318"/>
                  </a:cubicBezTo>
                  <a:cubicBezTo>
                    <a:pt x="600691" y="413080"/>
                    <a:pt x="599728" y="411986"/>
                    <a:pt x="598417" y="411037"/>
                  </a:cubicBezTo>
                  <a:cubicBezTo>
                    <a:pt x="597106" y="410088"/>
                    <a:pt x="595385" y="409324"/>
                    <a:pt x="593255" y="408746"/>
                  </a:cubicBezTo>
                  <a:cubicBezTo>
                    <a:pt x="591125" y="408168"/>
                    <a:pt x="588544" y="407879"/>
                    <a:pt x="585511" y="407879"/>
                  </a:cubicBezTo>
                  <a:close/>
                  <a:moveTo>
                    <a:pt x="585511" y="399955"/>
                  </a:moveTo>
                  <a:cubicBezTo>
                    <a:pt x="590217" y="399955"/>
                    <a:pt x="594303" y="400450"/>
                    <a:pt x="597770" y="401441"/>
                  </a:cubicBezTo>
                  <a:cubicBezTo>
                    <a:pt x="601237" y="402431"/>
                    <a:pt x="604106" y="403773"/>
                    <a:pt x="606376" y="405465"/>
                  </a:cubicBezTo>
                  <a:cubicBezTo>
                    <a:pt x="608646" y="407157"/>
                    <a:pt x="610338" y="409076"/>
                    <a:pt x="611453" y="411223"/>
                  </a:cubicBezTo>
                  <a:cubicBezTo>
                    <a:pt x="612567" y="413369"/>
                    <a:pt x="613124" y="415598"/>
                    <a:pt x="613124" y="417909"/>
                  </a:cubicBezTo>
                  <a:cubicBezTo>
                    <a:pt x="613124" y="420386"/>
                    <a:pt x="612567" y="422718"/>
                    <a:pt x="611453" y="424905"/>
                  </a:cubicBezTo>
                  <a:cubicBezTo>
                    <a:pt x="610338" y="427093"/>
                    <a:pt x="608646" y="429012"/>
                    <a:pt x="606376" y="430663"/>
                  </a:cubicBezTo>
                  <a:cubicBezTo>
                    <a:pt x="604106" y="432314"/>
                    <a:pt x="601237" y="433635"/>
                    <a:pt x="597770" y="434626"/>
                  </a:cubicBezTo>
                  <a:cubicBezTo>
                    <a:pt x="594303" y="435616"/>
                    <a:pt x="590217" y="436112"/>
                    <a:pt x="585511" y="436112"/>
                  </a:cubicBezTo>
                  <a:cubicBezTo>
                    <a:pt x="580806" y="436112"/>
                    <a:pt x="576720" y="435616"/>
                    <a:pt x="573253" y="434626"/>
                  </a:cubicBezTo>
                  <a:cubicBezTo>
                    <a:pt x="569786" y="433635"/>
                    <a:pt x="566917" y="432314"/>
                    <a:pt x="564647" y="430663"/>
                  </a:cubicBezTo>
                  <a:cubicBezTo>
                    <a:pt x="562377" y="429012"/>
                    <a:pt x="560684" y="427093"/>
                    <a:pt x="559570" y="424905"/>
                  </a:cubicBezTo>
                  <a:cubicBezTo>
                    <a:pt x="558456" y="422718"/>
                    <a:pt x="557898" y="420386"/>
                    <a:pt x="557898" y="417909"/>
                  </a:cubicBezTo>
                  <a:cubicBezTo>
                    <a:pt x="557898" y="415598"/>
                    <a:pt x="558456" y="413369"/>
                    <a:pt x="559570" y="411223"/>
                  </a:cubicBezTo>
                  <a:cubicBezTo>
                    <a:pt x="560684" y="409076"/>
                    <a:pt x="562377" y="407157"/>
                    <a:pt x="564647" y="405465"/>
                  </a:cubicBezTo>
                  <a:cubicBezTo>
                    <a:pt x="566917" y="403773"/>
                    <a:pt x="569786" y="402431"/>
                    <a:pt x="573253" y="401441"/>
                  </a:cubicBezTo>
                  <a:cubicBezTo>
                    <a:pt x="576720" y="400450"/>
                    <a:pt x="580806" y="399955"/>
                    <a:pt x="585511" y="399955"/>
                  </a:cubicBezTo>
                  <a:close/>
                  <a:moveTo>
                    <a:pt x="388839" y="391658"/>
                  </a:moveTo>
                  <a:lnTo>
                    <a:pt x="398993" y="391658"/>
                  </a:lnTo>
                  <a:lnTo>
                    <a:pt x="398497" y="423853"/>
                  </a:lnTo>
                  <a:cubicBezTo>
                    <a:pt x="401634" y="423605"/>
                    <a:pt x="404668" y="423275"/>
                    <a:pt x="407599" y="422862"/>
                  </a:cubicBezTo>
                  <a:cubicBezTo>
                    <a:pt x="410529" y="422450"/>
                    <a:pt x="413315" y="421913"/>
                    <a:pt x="415957" y="421253"/>
                  </a:cubicBezTo>
                  <a:lnTo>
                    <a:pt x="415957" y="430000"/>
                  </a:lnTo>
                  <a:cubicBezTo>
                    <a:pt x="413480" y="430669"/>
                    <a:pt x="410694" y="431255"/>
                    <a:pt x="407599" y="431756"/>
                  </a:cubicBezTo>
                  <a:cubicBezTo>
                    <a:pt x="404503" y="432258"/>
                    <a:pt x="401284" y="432655"/>
                    <a:pt x="397940" y="432948"/>
                  </a:cubicBezTo>
                  <a:cubicBezTo>
                    <a:pt x="394597" y="433241"/>
                    <a:pt x="391192" y="433449"/>
                    <a:pt x="387725" y="433573"/>
                  </a:cubicBezTo>
                  <a:cubicBezTo>
                    <a:pt x="384258" y="433697"/>
                    <a:pt x="380873" y="433759"/>
                    <a:pt x="377571" y="433759"/>
                  </a:cubicBezTo>
                  <a:lnTo>
                    <a:pt x="343024" y="433759"/>
                  </a:lnTo>
                  <a:lnTo>
                    <a:pt x="343024" y="424843"/>
                  </a:lnTo>
                  <a:lnTo>
                    <a:pt x="356892" y="424843"/>
                  </a:lnTo>
                  <a:lnTo>
                    <a:pt x="356273" y="391782"/>
                  </a:lnTo>
                  <a:lnTo>
                    <a:pt x="366551" y="391782"/>
                  </a:lnTo>
                  <a:lnTo>
                    <a:pt x="367170" y="424843"/>
                  </a:lnTo>
                  <a:lnTo>
                    <a:pt x="377447" y="424843"/>
                  </a:lnTo>
                  <a:cubicBezTo>
                    <a:pt x="379181" y="424843"/>
                    <a:pt x="380956" y="424823"/>
                    <a:pt x="382772" y="424782"/>
                  </a:cubicBezTo>
                  <a:cubicBezTo>
                    <a:pt x="384588" y="424740"/>
                    <a:pt x="386445" y="424678"/>
                    <a:pt x="388344" y="424596"/>
                  </a:cubicBezTo>
                  <a:close/>
                  <a:moveTo>
                    <a:pt x="463896" y="390296"/>
                  </a:moveTo>
                  <a:lnTo>
                    <a:pt x="463896" y="444408"/>
                  </a:lnTo>
                  <a:lnTo>
                    <a:pt x="486432" y="444408"/>
                  </a:lnTo>
                  <a:lnTo>
                    <a:pt x="486432" y="390296"/>
                  </a:lnTo>
                  <a:close/>
                  <a:moveTo>
                    <a:pt x="552079" y="386210"/>
                  </a:moveTo>
                  <a:lnTo>
                    <a:pt x="619192" y="386210"/>
                  </a:lnTo>
                  <a:lnTo>
                    <a:pt x="619192" y="394630"/>
                  </a:lnTo>
                  <a:lnTo>
                    <a:pt x="552079" y="394630"/>
                  </a:lnTo>
                  <a:close/>
                  <a:moveTo>
                    <a:pt x="453495" y="381381"/>
                  </a:moveTo>
                  <a:lnTo>
                    <a:pt x="496710" y="381381"/>
                  </a:lnTo>
                  <a:lnTo>
                    <a:pt x="496710" y="453447"/>
                  </a:lnTo>
                  <a:lnTo>
                    <a:pt x="453495" y="453447"/>
                  </a:lnTo>
                  <a:close/>
                  <a:moveTo>
                    <a:pt x="768067" y="381257"/>
                  </a:moveTo>
                  <a:lnTo>
                    <a:pt x="820322" y="381257"/>
                  </a:lnTo>
                  <a:lnTo>
                    <a:pt x="820322" y="390296"/>
                  </a:lnTo>
                  <a:lnTo>
                    <a:pt x="778964" y="390296"/>
                  </a:lnTo>
                  <a:lnTo>
                    <a:pt x="778964" y="446141"/>
                  </a:lnTo>
                  <a:lnTo>
                    <a:pt x="791347" y="446141"/>
                  </a:lnTo>
                  <a:cubicBezTo>
                    <a:pt x="799684" y="446141"/>
                    <a:pt x="807320" y="445605"/>
                    <a:pt x="814254" y="444532"/>
                  </a:cubicBezTo>
                  <a:cubicBezTo>
                    <a:pt x="821188" y="443459"/>
                    <a:pt x="826843" y="442468"/>
                    <a:pt x="831218" y="441560"/>
                  </a:cubicBezTo>
                  <a:lnTo>
                    <a:pt x="831218" y="450657"/>
                  </a:lnTo>
                  <a:cubicBezTo>
                    <a:pt x="828824" y="451327"/>
                    <a:pt x="826018" y="451954"/>
                    <a:pt x="822798" y="452540"/>
                  </a:cubicBezTo>
                  <a:cubicBezTo>
                    <a:pt x="819579" y="453125"/>
                    <a:pt x="816153" y="453648"/>
                    <a:pt x="812521" y="454108"/>
                  </a:cubicBezTo>
                  <a:cubicBezTo>
                    <a:pt x="808888" y="454568"/>
                    <a:pt x="805132" y="454944"/>
                    <a:pt x="801253" y="455237"/>
                  </a:cubicBezTo>
                  <a:cubicBezTo>
                    <a:pt x="797373" y="455529"/>
                    <a:pt x="793575" y="455676"/>
                    <a:pt x="789861" y="455676"/>
                  </a:cubicBezTo>
                  <a:lnTo>
                    <a:pt x="768067" y="455676"/>
                  </a:lnTo>
                  <a:close/>
                  <a:moveTo>
                    <a:pt x="664531" y="379771"/>
                  </a:moveTo>
                  <a:lnTo>
                    <a:pt x="675427" y="379771"/>
                  </a:lnTo>
                  <a:lnTo>
                    <a:pt x="675427" y="442550"/>
                  </a:lnTo>
                  <a:lnTo>
                    <a:pt x="693630" y="442550"/>
                  </a:lnTo>
                  <a:cubicBezTo>
                    <a:pt x="701967" y="442550"/>
                    <a:pt x="709603" y="442014"/>
                    <a:pt x="716537" y="440941"/>
                  </a:cubicBezTo>
                  <a:cubicBezTo>
                    <a:pt x="723471" y="439868"/>
                    <a:pt x="729126" y="438836"/>
                    <a:pt x="733501" y="437845"/>
                  </a:cubicBezTo>
                  <a:lnTo>
                    <a:pt x="733501" y="447132"/>
                  </a:lnTo>
                  <a:cubicBezTo>
                    <a:pt x="731107" y="447792"/>
                    <a:pt x="728301" y="448412"/>
                    <a:pt x="725081" y="448989"/>
                  </a:cubicBezTo>
                  <a:cubicBezTo>
                    <a:pt x="721862" y="449567"/>
                    <a:pt x="718436" y="450083"/>
                    <a:pt x="714804" y="450537"/>
                  </a:cubicBezTo>
                  <a:cubicBezTo>
                    <a:pt x="711171" y="450991"/>
                    <a:pt x="707415" y="451363"/>
                    <a:pt x="703536" y="451652"/>
                  </a:cubicBezTo>
                  <a:cubicBezTo>
                    <a:pt x="699656" y="451941"/>
                    <a:pt x="695858" y="452085"/>
                    <a:pt x="692144" y="452085"/>
                  </a:cubicBezTo>
                  <a:lnTo>
                    <a:pt x="664531" y="452085"/>
                  </a:lnTo>
                  <a:close/>
                  <a:moveTo>
                    <a:pt x="345377" y="378038"/>
                  </a:moveTo>
                  <a:lnTo>
                    <a:pt x="409023" y="378038"/>
                  </a:lnTo>
                  <a:lnTo>
                    <a:pt x="409023" y="387201"/>
                  </a:lnTo>
                  <a:lnTo>
                    <a:pt x="345377" y="387201"/>
                  </a:lnTo>
                  <a:close/>
                  <a:moveTo>
                    <a:pt x="839515" y="371599"/>
                  </a:moveTo>
                  <a:lnTo>
                    <a:pt x="850163" y="371599"/>
                  </a:lnTo>
                  <a:lnTo>
                    <a:pt x="850163" y="414814"/>
                  </a:lnTo>
                  <a:lnTo>
                    <a:pt x="869604" y="414814"/>
                  </a:lnTo>
                  <a:lnTo>
                    <a:pt x="869604" y="424101"/>
                  </a:lnTo>
                  <a:lnTo>
                    <a:pt x="850163" y="424101"/>
                  </a:lnTo>
                  <a:lnTo>
                    <a:pt x="850163" y="484651"/>
                  </a:lnTo>
                  <a:lnTo>
                    <a:pt x="839515" y="484651"/>
                  </a:lnTo>
                  <a:close/>
                  <a:moveTo>
                    <a:pt x="740683" y="371599"/>
                  </a:moveTo>
                  <a:lnTo>
                    <a:pt x="751332" y="371599"/>
                  </a:lnTo>
                  <a:lnTo>
                    <a:pt x="751332" y="484651"/>
                  </a:lnTo>
                  <a:lnTo>
                    <a:pt x="740683" y="484651"/>
                  </a:lnTo>
                  <a:close/>
                  <a:moveTo>
                    <a:pt x="532990" y="371599"/>
                  </a:moveTo>
                  <a:lnTo>
                    <a:pt x="543639" y="371599"/>
                  </a:lnTo>
                  <a:lnTo>
                    <a:pt x="543639" y="484651"/>
                  </a:lnTo>
                  <a:lnTo>
                    <a:pt x="532990" y="484651"/>
                  </a:lnTo>
                  <a:lnTo>
                    <a:pt x="532990" y="420633"/>
                  </a:lnTo>
                  <a:lnTo>
                    <a:pt x="520113" y="420633"/>
                  </a:lnTo>
                  <a:lnTo>
                    <a:pt x="520113" y="481803"/>
                  </a:lnTo>
                  <a:lnTo>
                    <a:pt x="509711" y="481803"/>
                  </a:lnTo>
                  <a:lnTo>
                    <a:pt x="509711" y="372837"/>
                  </a:lnTo>
                  <a:lnTo>
                    <a:pt x="520113" y="372837"/>
                  </a:lnTo>
                  <a:lnTo>
                    <a:pt x="520113" y="411470"/>
                  </a:lnTo>
                  <a:lnTo>
                    <a:pt x="532990" y="411470"/>
                  </a:lnTo>
                  <a:close/>
                  <a:moveTo>
                    <a:pt x="630584" y="371475"/>
                  </a:moveTo>
                  <a:lnTo>
                    <a:pt x="641233" y="371475"/>
                  </a:lnTo>
                  <a:lnTo>
                    <a:pt x="641233" y="401069"/>
                  </a:lnTo>
                  <a:lnTo>
                    <a:pt x="659063" y="401069"/>
                  </a:lnTo>
                  <a:lnTo>
                    <a:pt x="659063" y="410604"/>
                  </a:lnTo>
                  <a:lnTo>
                    <a:pt x="641233" y="410604"/>
                  </a:lnTo>
                  <a:lnTo>
                    <a:pt x="641233" y="436359"/>
                  </a:lnTo>
                  <a:lnTo>
                    <a:pt x="630584" y="436359"/>
                  </a:lnTo>
                  <a:close/>
                  <a:moveTo>
                    <a:pt x="421034" y="371475"/>
                  </a:moveTo>
                  <a:lnTo>
                    <a:pt x="431683" y="371475"/>
                  </a:lnTo>
                  <a:lnTo>
                    <a:pt x="431683" y="402183"/>
                  </a:lnTo>
                  <a:lnTo>
                    <a:pt x="449513" y="402183"/>
                  </a:lnTo>
                  <a:lnTo>
                    <a:pt x="449513" y="411718"/>
                  </a:lnTo>
                  <a:lnTo>
                    <a:pt x="431683" y="411718"/>
                  </a:lnTo>
                  <a:lnTo>
                    <a:pt x="431683" y="454561"/>
                  </a:lnTo>
                  <a:lnTo>
                    <a:pt x="421034" y="454561"/>
                  </a:lnTo>
                  <a:close/>
                  <a:moveTo>
                    <a:pt x="567309" y="370980"/>
                  </a:moveTo>
                  <a:lnTo>
                    <a:pt x="604828" y="370980"/>
                  </a:lnTo>
                  <a:lnTo>
                    <a:pt x="604828" y="379524"/>
                  </a:lnTo>
                  <a:lnTo>
                    <a:pt x="567309" y="379524"/>
                  </a:lnTo>
                  <a:close/>
                  <a:moveTo>
                    <a:pt x="76200" y="268767"/>
                  </a:moveTo>
                  <a:lnTo>
                    <a:pt x="181451" y="268767"/>
                  </a:lnTo>
                  <a:lnTo>
                    <a:pt x="181451" y="277806"/>
                  </a:lnTo>
                  <a:lnTo>
                    <a:pt x="76200" y="277806"/>
                  </a:lnTo>
                  <a:close/>
                  <a:moveTo>
                    <a:pt x="768591" y="262452"/>
                  </a:moveTo>
                  <a:lnTo>
                    <a:pt x="768591" y="283254"/>
                  </a:lnTo>
                  <a:lnTo>
                    <a:pt x="819731" y="283254"/>
                  </a:lnTo>
                  <a:lnTo>
                    <a:pt x="819731" y="262452"/>
                  </a:lnTo>
                  <a:close/>
                  <a:moveTo>
                    <a:pt x="311506" y="258737"/>
                  </a:moveTo>
                  <a:lnTo>
                    <a:pt x="322402" y="258737"/>
                  </a:lnTo>
                  <a:lnTo>
                    <a:pt x="322402" y="282635"/>
                  </a:lnTo>
                  <a:lnTo>
                    <a:pt x="384562" y="282635"/>
                  </a:lnTo>
                  <a:lnTo>
                    <a:pt x="384562" y="291922"/>
                  </a:lnTo>
                  <a:lnTo>
                    <a:pt x="311506" y="291922"/>
                  </a:lnTo>
                  <a:close/>
                  <a:moveTo>
                    <a:pt x="624716" y="258489"/>
                  </a:moveTo>
                  <a:lnTo>
                    <a:pt x="635613" y="258489"/>
                  </a:lnTo>
                  <a:lnTo>
                    <a:pt x="635613" y="282635"/>
                  </a:lnTo>
                  <a:lnTo>
                    <a:pt x="696658" y="282635"/>
                  </a:lnTo>
                  <a:lnTo>
                    <a:pt x="696658" y="291922"/>
                  </a:lnTo>
                  <a:lnTo>
                    <a:pt x="624716" y="291922"/>
                  </a:lnTo>
                  <a:close/>
                  <a:moveTo>
                    <a:pt x="757942" y="253165"/>
                  </a:moveTo>
                  <a:lnTo>
                    <a:pt x="830380" y="253165"/>
                  </a:lnTo>
                  <a:lnTo>
                    <a:pt x="830380" y="292417"/>
                  </a:lnTo>
                  <a:lnTo>
                    <a:pt x="757942" y="292417"/>
                  </a:lnTo>
                  <a:close/>
                  <a:moveTo>
                    <a:pt x="996839" y="252546"/>
                  </a:moveTo>
                  <a:lnTo>
                    <a:pt x="1008478" y="252546"/>
                  </a:lnTo>
                  <a:cubicBezTo>
                    <a:pt x="1008313" y="256426"/>
                    <a:pt x="1007529" y="260058"/>
                    <a:pt x="1006126" y="263442"/>
                  </a:cubicBezTo>
                  <a:cubicBezTo>
                    <a:pt x="1009841" y="269303"/>
                    <a:pt x="1015124" y="274029"/>
                    <a:pt x="1021975" y="277620"/>
                  </a:cubicBezTo>
                  <a:cubicBezTo>
                    <a:pt x="1028827" y="281211"/>
                    <a:pt x="1036504" y="283791"/>
                    <a:pt x="1045007" y="285359"/>
                  </a:cubicBezTo>
                  <a:lnTo>
                    <a:pt x="1038816" y="294027"/>
                  </a:lnTo>
                  <a:cubicBezTo>
                    <a:pt x="1031469" y="292459"/>
                    <a:pt x="1024452" y="289879"/>
                    <a:pt x="1017765" y="286288"/>
                  </a:cubicBezTo>
                  <a:cubicBezTo>
                    <a:pt x="1011079" y="282697"/>
                    <a:pt x="1005548" y="277930"/>
                    <a:pt x="1001173" y="271986"/>
                  </a:cubicBezTo>
                  <a:cubicBezTo>
                    <a:pt x="996963" y="277352"/>
                    <a:pt x="991535" y="281934"/>
                    <a:pt x="984890" y="285731"/>
                  </a:cubicBezTo>
                  <a:cubicBezTo>
                    <a:pt x="978244" y="289528"/>
                    <a:pt x="971042" y="292294"/>
                    <a:pt x="963282" y="294027"/>
                  </a:cubicBezTo>
                  <a:lnTo>
                    <a:pt x="956720" y="285483"/>
                  </a:lnTo>
                  <a:cubicBezTo>
                    <a:pt x="962498" y="284245"/>
                    <a:pt x="967781" y="282697"/>
                    <a:pt x="972569" y="280840"/>
                  </a:cubicBezTo>
                  <a:cubicBezTo>
                    <a:pt x="977357" y="278982"/>
                    <a:pt x="981505" y="276712"/>
                    <a:pt x="985014" y="274029"/>
                  </a:cubicBezTo>
                  <a:cubicBezTo>
                    <a:pt x="988522" y="271347"/>
                    <a:pt x="991308" y="268251"/>
                    <a:pt x="993372" y="264743"/>
                  </a:cubicBezTo>
                  <a:cubicBezTo>
                    <a:pt x="995436" y="261234"/>
                    <a:pt x="996591" y="257169"/>
                    <a:pt x="996839" y="252546"/>
                  </a:cubicBezTo>
                  <a:close/>
                  <a:moveTo>
                    <a:pt x="854297" y="248336"/>
                  </a:moveTo>
                  <a:lnTo>
                    <a:pt x="927354" y="248336"/>
                  </a:lnTo>
                  <a:lnTo>
                    <a:pt x="927354" y="275330"/>
                  </a:lnTo>
                  <a:lnTo>
                    <a:pt x="864822" y="275330"/>
                  </a:lnTo>
                  <a:lnTo>
                    <a:pt x="864822" y="285359"/>
                  </a:lnTo>
                  <a:lnTo>
                    <a:pt x="930326" y="285359"/>
                  </a:lnTo>
                  <a:lnTo>
                    <a:pt x="930326" y="294151"/>
                  </a:lnTo>
                  <a:lnTo>
                    <a:pt x="854297" y="294151"/>
                  </a:lnTo>
                  <a:lnTo>
                    <a:pt x="854297" y="266909"/>
                  </a:lnTo>
                  <a:lnTo>
                    <a:pt x="916829" y="266909"/>
                  </a:lnTo>
                  <a:lnTo>
                    <a:pt x="916829" y="257127"/>
                  </a:lnTo>
                  <a:lnTo>
                    <a:pt x="854297" y="257127"/>
                  </a:lnTo>
                  <a:close/>
                  <a:moveTo>
                    <a:pt x="1063847" y="246850"/>
                  </a:moveTo>
                  <a:lnTo>
                    <a:pt x="1136904" y="246850"/>
                  </a:lnTo>
                  <a:lnTo>
                    <a:pt x="1136904" y="274587"/>
                  </a:lnTo>
                  <a:lnTo>
                    <a:pt x="1074372" y="274587"/>
                  </a:lnTo>
                  <a:lnTo>
                    <a:pt x="1074372" y="285359"/>
                  </a:lnTo>
                  <a:lnTo>
                    <a:pt x="1139876" y="285359"/>
                  </a:lnTo>
                  <a:lnTo>
                    <a:pt x="1139876" y="294151"/>
                  </a:lnTo>
                  <a:lnTo>
                    <a:pt x="1063847" y="294151"/>
                  </a:lnTo>
                  <a:lnTo>
                    <a:pt x="1063847" y="266167"/>
                  </a:lnTo>
                  <a:lnTo>
                    <a:pt x="1126379" y="266167"/>
                  </a:lnTo>
                  <a:lnTo>
                    <a:pt x="1126379" y="255641"/>
                  </a:lnTo>
                  <a:lnTo>
                    <a:pt x="1063847" y="255641"/>
                  </a:lnTo>
                  <a:close/>
                  <a:moveTo>
                    <a:pt x="836962" y="230133"/>
                  </a:moveTo>
                  <a:lnTo>
                    <a:pt x="944689" y="230133"/>
                  </a:lnTo>
                  <a:lnTo>
                    <a:pt x="944689" y="238925"/>
                  </a:lnTo>
                  <a:lnTo>
                    <a:pt x="836962" y="238925"/>
                  </a:lnTo>
                  <a:close/>
                  <a:moveTo>
                    <a:pt x="1046512" y="228276"/>
                  </a:moveTo>
                  <a:lnTo>
                    <a:pt x="1154239" y="228276"/>
                  </a:lnTo>
                  <a:lnTo>
                    <a:pt x="1154239" y="237068"/>
                  </a:lnTo>
                  <a:lnTo>
                    <a:pt x="1046512" y="237068"/>
                  </a:lnTo>
                  <a:close/>
                  <a:moveTo>
                    <a:pt x="102699" y="204006"/>
                  </a:moveTo>
                  <a:lnTo>
                    <a:pt x="113348" y="204006"/>
                  </a:lnTo>
                  <a:lnTo>
                    <a:pt x="113967" y="237315"/>
                  </a:lnTo>
                  <a:lnTo>
                    <a:pt x="143685" y="237315"/>
                  </a:lnTo>
                  <a:lnTo>
                    <a:pt x="144799" y="204006"/>
                  </a:lnTo>
                  <a:lnTo>
                    <a:pt x="155448" y="204006"/>
                  </a:lnTo>
                  <a:lnTo>
                    <a:pt x="154086" y="237191"/>
                  </a:lnTo>
                  <a:lnTo>
                    <a:pt x="169564" y="237191"/>
                  </a:lnTo>
                  <a:lnTo>
                    <a:pt x="169564" y="246231"/>
                  </a:lnTo>
                  <a:lnTo>
                    <a:pt x="88459" y="246231"/>
                  </a:lnTo>
                  <a:lnTo>
                    <a:pt x="88459" y="237191"/>
                  </a:lnTo>
                  <a:lnTo>
                    <a:pt x="103565" y="237191"/>
                  </a:lnTo>
                  <a:close/>
                  <a:moveTo>
                    <a:pt x="865194" y="197072"/>
                  </a:moveTo>
                  <a:lnTo>
                    <a:pt x="875843" y="197072"/>
                  </a:lnTo>
                  <a:lnTo>
                    <a:pt x="876338" y="212798"/>
                  </a:lnTo>
                  <a:lnTo>
                    <a:pt x="905437" y="212798"/>
                  </a:lnTo>
                  <a:lnTo>
                    <a:pt x="906304" y="197072"/>
                  </a:lnTo>
                  <a:lnTo>
                    <a:pt x="916953" y="197072"/>
                  </a:lnTo>
                  <a:lnTo>
                    <a:pt x="916086" y="212798"/>
                  </a:lnTo>
                  <a:lnTo>
                    <a:pt x="931564" y="212798"/>
                  </a:lnTo>
                  <a:lnTo>
                    <a:pt x="931564" y="221713"/>
                  </a:lnTo>
                  <a:lnTo>
                    <a:pt x="850459" y="221713"/>
                  </a:lnTo>
                  <a:lnTo>
                    <a:pt x="850459" y="212798"/>
                  </a:lnTo>
                  <a:lnTo>
                    <a:pt x="865937" y="212798"/>
                  </a:lnTo>
                  <a:close/>
                  <a:moveTo>
                    <a:pt x="528361" y="197072"/>
                  </a:moveTo>
                  <a:cubicBezTo>
                    <a:pt x="525472" y="197072"/>
                    <a:pt x="522892" y="197814"/>
                    <a:pt x="520622" y="199296"/>
                  </a:cubicBezTo>
                  <a:cubicBezTo>
                    <a:pt x="518352" y="200779"/>
                    <a:pt x="516453" y="202880"/>
                    <a:pt x="514926" y="205599"/>
                  </a:cubicBezTo>
                  <a:cubicBezTo>
                    <a:pt x="513399" y="208318"/>
                    <a:pt x="512223" y="211572"/>
                    <a:pt x="511397" y="215362"/>
                  </a:cubicBezTo>
                  <a:cubicBezTo>
                    <a:pt x="510572" y="219151"/>
                    <a:pt x="510159" y="223353"/>
                    <a:pt x="510159" y="227967"/>
                  </a:cubicBezTo>
                  <a:cubicBezTo>
                    <a:pt x="510159" y="232580"/>
                    <a:pt x="510572" y="236782"/>
                    <a:pt x="511397" y="240571"/>
                  </a:cubicBezTo>
                  <a:cubicBezTo>
                    <a:pt x="512223" y="244361"/>
                    <a:pt x="513399" y="247615"/>
                    <a:pt x="514926" y="250334"/>
                  </a:cubicBezTo>
                  <a:cubicBezTo>
                    <a:pt x="516453" y="253053"/>
                    <a:pt x="518352" y="255175"/>
                    <a:pt x="520622" y="256699"/>
                  </a:cubicBezTo>
                  <a:cubicBezTo>
                    <a:pt x="522892" y="258223"/>
                    <a:pt x="525472" y="258985"/>
                    <a:pt x="528361" y="258985"/>
                  </a:cubicBezTo>
                  <a:cubicBezTo>
                    <a:pt x="531251" y="258985"/>
                    <a:pt x="533830" y="258223"/>
                    <a:pt x="536100" y="256699"/>
                  </a:cubicBezTo>
                  <a:cubicBezTo>
                    <a:pt x="538370" y="255175"/>
                    <a:pt x="540269" y="253053"/>
                    <a:pt x="541796" y="250334"/>
                  </a:cubicBezTo>
                  <a:cubicBezTo>
                    <a:pt x="543324" y="247615"/>
                    <a:pt x="544500" y="244361"/>
                    <a:pt x="545325" y="240571"/>
                  </a:cubicBezTo>
                  <a:cubicBezTo>
                    <a:pt x="546151" y="236782"/>
                    <a:pt x="546564" y="232580"/>
                    <a:pt x="546564" y="227967"/>
                  </a:cubicBezTo>
                  <a:cubicBezTo>
                    <a:pt x="546564" y="223353"/>
                    <a:pt x="546151" y="219151"/>
                    <a:pt x="545325" y="215362"/>
                  </a:cubicBezTo>
                  <a:cubicBezTo>
                    <a:pt x="544500" y="211572"/>
                    <a:pt x="543324" y="208318"/>
                    <a:pt x="541796" y="205599"/>
                  </a:cubicBezTo>
                  <a:cubicBezTo>
                    <a:pt x="540269" y="202880"/>
                    <a:pt x="538370" y="200779"/>
                    <a:pt x="536100" y="199296"/>
                  </a:cubicBezTo>
                  <a:cubicBezTo>
                    <a:pt x="533830" y="197814"/>
                    <a:pt x="531251" y="197072"/>
                    <a:pt x="528361" y="197072"/>
                  </a:cubicBezTo>
                  <a:close/>
                  <a:moveTo>
                    <a:pt x="90440" y="190881"/>
                  </a:moveTo>
                  <a:lnTo>
                    <a:pt x="167707" y="190881"/>
                  </a:lnTo>
                  <a:lnTo>
                    <a:pt x="167707" y="199920"/>
                  </a:lnTo>
                  <a:lnTo>
                    <a:pt x="90440" y="199920"/>
                  </a:lnTo>
                  <a:close/>
                  <a:moveTo>
                    <a:pt x="396345" y="190386"/>
                  </a:moveTo>
                  <a:lnTo>
                    <a:pt x="436712" y="190386"/>
                  </a:lnTo>
                  <a:lnTo>
                    <a:pt x="436712" y="199425"/>
                  </a:lnTo>
                  <a:lnTo>
                    <a:pt x="407241" y="199425"/>
                  </a:lnTo>
                  <a:lnTo>
                    <a:pt x="407241" y="223323"/>
                  </a:lnTo>
                  <a:lnTo>
                    <a:pt x="433245" y="223323"/>
                  </a:lnTo>
                  <a:lnTo>
                    <a:pt x="433245" y="232238"/>
                  </a:lnTo>
                  <a:lnTo>
                    <a:pt x="407241" y="232238"/>
                  </a:lnTo>
                  <a:lnTo>
                    <a:pt x="407241" y="256384"/>
                  </a:lnTo>
                  <a:lnTo>
                    <a:pt x="412690" y="256384"/>
                  </a:lnTo>
                  <a:cubicBezTo>
                    <a:pt x="419706" y="256384"/>
                    <a:pt x="426083" y="255910"/>
                    <a:pt x="431821" y="254960"/>
                  </a:cubicBezTo>
                  <a:cubicBezTo>
                    <a:pt x="437558" y="254011"/>
                    <a:pt x="442284" y="253124"/>
                    <a:pt x="445999" y="252298"/>
                  </a:cubicBezTo>
                  <a:lnTo>
                    <a:pt x="445999" y="261214"/>
                  </a:lnTo>
                  <a:cubicBezTo>
                    <a:pt x="444017" y="261791"/>
                    <a:pt x="441665" y="262349"/>
                    <a:pt x="438941" y="262885"/>
                  </a:cubicBezTo>
                  <a:cubicBezTo>
                    <a:pt x="436216" y="263422"/>
                    <a:pt x="433327" y="263896"/>
                    <a:pt x="430273" y="264309"/>
                  </a:cubicBezTo>
                  <a:cubicBezTo>
                    <a:pt x="427219" y="264722"/>
                    <a:pt x="424082" y="265052"/>
                    <a:pt x="420862" y="265300"/>
                  </a:cubicBezTo>
                  <a:cubicBezTo>
                    <a:pt x="417643" y="265547"/>
                    <a:pt x="414506" y="265671"/>
                    <a:pt x="411451" y="265671"/>
                  </a:cubicBezTo>
                  <a:lnTo>
                    <a:pt x="396345" y="265671"/>
                  </a:lnTo>
                  <a:close/>
                  <a:moveTo>
                    <a:pt x="186547" y="190262"/>
                  </a:moveTo>
                  <a:lnTo>
                    <a:pt x="223447" y="190262"/>
                  </a:lnTo>
                  <a:lnTo>
                    <a:pt x="223447" y="231619"/>
                  </a:lnTo>
                  <a:lnTo>
                    <a:pt x="197444" y="231619"/>
                  </a:lnTo>
                  <a:lnTo>
                    <a:pt x="197444" y="257994"/>
                  </a:lnTo>
                  <a:lnTo>
                    <a:pt x="200787" y="257994"/>
                  </a:lnTo>
                  <a:cubicBezTo>
                    <a:pt x="208299" y="257994"/>
                    <a:pt x="215151" y="257540"/>
                    <a:pt x="221342" y="256632"/>
                  </a:cubicBezTo>
                  <a:cubicBezTo>
                    <a:pt x="227533" y="255724"/>
                    <a:pt x="232610" y="254857"/>
                    <a:pt x="236572" y="254032"/>
                  </a:cubicBezTo>
                  <a:lnTo>
                    <a:pt x="236572" y="262823"/>
                  </a:lnTo>
                  <a:cubicBezTo>
                    <a:pt x="234426" y="263401"/>
                    <a:pt x="231888" y="263938"/>
                    <a:pt x="228957" y="264433"/>
                  </a:cubicBezTo>
                  <a:cubicBezTo>
                    <a:pt x="226027" y="264928"/>
                    <a:pt x="222910" y="265382"/>
                    <a:pt x="219608" y="265795"/>
                  </a:cubicBezTo>
                  <a:cubicBezTo>
                    <a:pt x="216306" y="266208"/>
                    <a:pt x="212922" y="266538"/>
                    <a:pt x="209455" y="266786"/>
                  </a:cubicBezTo>
                  <a:cubicBezTo>
                    <a:pt x="205988" y="267033"/>
                    <a:pt x="202603" y="267157"/>
                    <a:pt x="199301" y="267157"/>
                  </a:cubicBezTo>
                  <a:lnTo>
                    <a:pt x="186795" y="267157"/>
                  </a:lnTo>
                  <a:lnTo>
                    <a:pt x="186795" y="222580"/>
                  </a:lnTo>
                  <a:lnTo>
                    <a:pt x="212798" y="222580"/>
                  </a:lnTo>
                  <a:lnTo>
                    <a:pt x="212798" y="199425"/>
                  </a:lnTo>
                  <a:lnTo>
                    <a:pt x="186547" y="199425"/>
                  </a:lnTo>
                  <a:close/>
                  <a:moveTo>
                    <a:pt x="1100499" y="189024"/>
                  </a:moveTo>
                  <a:cubicBezTo>
                    <a:pt x="1095959" y="189024"/>
                    <a:pt x="1092038" y="189374"/>
                    <a:pt x="1088736" y="190076"/>
                  </a:cubicBezTo>
                  <a:cubicBezTo>
                    <a:pt x="1085434" y="190778"/>
                    <a:pt x="1082731" y="191686"/>
                    <a:pt x="1080626" y="192800"/>
                  </a:cubicBezTo>
                  <a:cubicBezTo>
                    <a:pt x="1078521" y="193915"/>
                    <a:pt x="1076973" y="195235"/>
                    <a:pt x="1075982" y="196763"/>
                  </a:cubicBezTo>
                  <a:cubicBezTo>
                    <a:pt x="1074992" y="198290"/>
                    <a:pt x="1074496" y="199838"/>
                    <a:pt x="1074496" y="201406"/>
                  </a:cubicBezTo>
                  <a:cubicBezTo>
                    <a:pt x="1074496" y="202892"/>
                    <a:pt x="1074992" y="204295"/>
                    <a:pt x="1075982" y="205616"/>
                  </a:cubicBezTo>
                  <a:cubicBezTo>
                    <a:pt x="1076973" y="206937"/>
                    <a:pt x="1078521" y="208093"/>
                    <a:pt x="1080626" y="209083"/>
                  </a:cubicBezTo>
                  <a:cubicBezTo>
                    <a:pt x="1082731" y="210074"/>
                    <a:pt x="1085434" y="210879"/>
                    <a:pt x="1088736" y="211498"/>
                  </a:cubicBezTo>
                  <a:cubicBezTo>
                    <a:pt x="1092038" y="212117"/>
                    <a:pt x="1095959" y="212426"/>
                    <a:pt x="1100499" y="212426"/>
                  </a:cubicBezTo>
                  <a:cubicBezTo>
                    <a:pt x="1104957" y="212426"/>
                    <a:pt x="1108816" y="212117"/>
                    <a:pt x="1112077" y="211498"/>
                  </a:cubicBezTo>
                  <a:cubicBezTo>
                    <a:pt x="1115338" y="210879"/>
                    <a:pt x="1118021" y="210074"/>
                    <a:pt x="1120126" y="209083"/>
                  </a:cubicBezTo>
                  <a:cubicBezTo>
                    <a:pt x="1122231" y="208093"/>
                    <a:pt x="1123799" y="206937"/>
                    <a:pt x="1124831" y="205616"/>
                  </a:cubicBezTo>
                  <a:cubicBezTo>
                    <a:pt x="1125863" y="204295"/>
                    <a:pt x="1126379" y="202892"/>
                    <a:pt x="1126379" y="201406"/>
                  </a:cubicBezTo>
                  <a:cubicBezTo>
                    <a:pt x="1126379" y="199838"/>
                    <a:pt x="1125863" y="198290"/>
                    <a:pt x="1124831" y="196763"/>
                  </a:cubicBezTo>
                  <a:cubicBezTo>
                    <a:pt x="1123799" y="195235"/>
                    <a:pt x="1122231" y="193915"/>
                    <a:pt x="1120126" y="192800"/>
                  </a:cubicBezTo>
                  <a:cubicBezTo>
                    <a:pt x="1118021" y="191686"/>
                    <a:pt x="1115338" y="190778"/>
                    <a:pt x="1112077" y="190076"/>
                  </a:cubicBezTo>
                  <a:cubicBezTo>
                    <a:pt x="1108816" y="189374"/>
                    <a:pt x="1104957" y="189024"/>
                    <a:pt x="1100499" y="189024"/>
                  </a:cubicBezTo>
                  <a:close/>
                  <a:moveTo>
                    <a:pt x="334909" y="188033"/>
                  </a:moveTo>
                  <a:cubicBezTo>
                    <a:pt x="334661" y="193151"/>
                    <a:pt x="333650" y="198331"/>
                    <a:pt x="331875" y="203573"/>
                  </a:cubicBezTo>
                  <a:cubicBezTo>
                    <a:pt x="330100" y="208815"/>
                    <a:pt x="327644" y="213912"/>
                    <a:pt x="324507" y="218865"/>
                  </a:cubicBezTo>
                  <a:cubicBezTo>
                    <a:pt x="327231" y="222828"/>
                    <a:pt x="330492" y="226315"/>
                    <a:pt x="334289" y="229329"/>
                  </a:cubicBezTo>
                  <a:cubicBezTo>
                    <a:pt x="338087" y="232342"/>
                    <a:pt x="341925" y="235045"/>
                    <a:pt x="345805" y="237439"/>
                  </a:cubicBezTo>
                  <a:lnTo>
                    <a:pt x="338252" y="244869"/>
                  </a:lnTo>
                  <a:cubicBezTo>
                    <a:pt x="334702" y="242557"/>
                    <a:pt x="331256" y="239895"/>
                    <a:pt x="327912" y="236882"/>
                  </a:cubicBezTo>
                  <a:cubicBezTo>
                    <a:pt x="324569" y="233869"/>
                    <a:pt x="321536" y="230505"/>
                    <a:pt x="318811" y="226790"/>
                  </a:cubicBezTo>
                  <a:cubicBezTo>
                    <a:pt x="315344" y="231165"/>
                    <a:pt x="311464" y="235252"/>
                    <a:pt x="307172" y="239049"/>
                  </a:cubicBezTo>
                  <a:cubicBezTo>
                    <a:pt x="302879" y="242846"/>
                    <a:pt x="298215" y="246189"/>
                    <a:pt x="293180" y="249079"/>
                  </a:cubicBezTo>
                  <a:lnTo>
                    <a:pt x="285626" y="241897"/>
                  </a:lnTo>
                  <a:cubicBezTo>
                    <a:pt x="290992" y="239090"/>
                    <a:pt x="295821" y="235891"/>
                    <a:pt x="300114" y="232300"/>
                  </a:cubicBezTo>
                  <a:cubicBezTo>
                    <a:pt x="304406" y="228709"/>
                    <a:pt x="308121" y="224953"/>
                    <a:pt x="311258" y="221032"/>
                  </a:cubicBezTo>
                  <a:cubicBezTo>
                    <a:pt x="314395" y="217111"/>
                    <a:pt x="316954" y="213087"/>
                    <a:pt x="318935" y="208959"/>
                  </a:cubicBezTo>
                  <a:cubicBezTo>
                    <a:pt x="320916" y="204832"/>
                    <a:pt x="322278" y="200787"/>
                    <a:pt x="323021" y="196824"/>
                  </a:cubicBezTo>
                  <a:cubicBezTo>
                    <a:pt x="319967" y="196990"/>
                    <a:pt x="316727" y="197093"/>
                    <a:pt x="313301" y="197134"/>
                  </a:cubicBezTo>
                  <a:cubicBezTo>
                    <a:pt x="309875" y="197175"/>
                    <a:pt x="306388" y="197196"/>
                    <a:pt x="302838" y="197196"/>
                  </a:cubicBezTo>
                  <a:lnTo>
                    <a:pt x="293303" y="197196"/>
                  </a:lnTo>
                  <a:lnTo>
                    <a:pt x="293303" y="188281"/>
                  </a:lnTo>
                  <a:lnTo>
                    <a:pt x="308905" y="188281"/>
                  </a:lnTo>
                  <a:cubicBezTo>
                    <a:pt x="313033" y="188281"/>
                    <a:pt x="317181" y="188281"/>
                    <a:pt x="321350" y="188281"/>
                  </a:cubicBezTo>
                  <a:cubicBezTo>
                    <a:pt x="325519" y="188281"/>
                    <a:pt x="330038" y="188198"/>
                    <a:pt x="334909" y="188033"/>
                  </a:cubicBezTo>
                  <a:close/>
                  <a:moveTo>
                    <a:pt x="528423" y="187538"/>
                  </a:moveTo>
                  <a:cubicBezTo>
                    <a:pt x="532477" y="187538"/>
                    <a:pt x="536283" y="188406"/>
                    <a:pt x="539839" y="190142"/>
                  </a:cubicBezTo>
                  <a:cubicBezTo>
                    <a:pt x="543396" y="191878"/>
                    <a:pt x="546477" y="194441"/>
                    <a:pt x="549084" y="197831"/>
                  </a:cubicBezTo>
                  <a:cubicBezTo>
                    <a:pt x="551690" y="201220"/>
                    <a:pt x="553737" y="205437"/>
                    <a:pt x="555227" y="210480"/>
                  </a:cubicBezTo>
                  <a:cubicBezTo>
                    <a:pt x="556716" y="215523"/>
                    <a:pt x="557460" y="221352"/>
                    <a:pt x="557460" y="227967"/>
                  </a:cubicBezTo>
                  <a:cubicBezTo>
                    <a:pt x="557460" y="234581"/>
                    <a:pt x="556716" y="240430"/>
                    <a:pt x="555227" y="245515"/>
                  </a:cubicBezTo>
                  <a:cubicBezTo>
                    <a:pt x="553737" y="250599"/>
                    <a:pt x="551690" y="254837"/>
                    <a:pt x="549084" y="258226"/>
                  </a:cubicBezTo>
                  <a:cubicBezTo>
                    <a:pt x="546477" y="261616"/>
                    <a:pt x="543396" y="264179"/>
                    <a:pt x="539839" y="265915"/>
                  </a:cubicBezTo>
                  <a:cubicBezTo>
                    <a:pt x="536283" y="267651"/>
                    <a:pt x="532477" y="268519"/>
                    <a:pt x="528423" y="268519"/>
                  </a:cubicBezTo>
                  <a:cubicBezTo>
                    <a:pt x="524369" y="268519"/>
                    <a:pt x="520585" y="267651"/>
                    <a:pt x="517069" y="265915"/>
                  </a:cubicBezTo>
                  <a:cubicBezTo>
                    <a:pt x="513554" y="264179"/>
                    <a:pt x="510472" y="261616"/>
                    <a:pt x="507825" y="258226"/>
                  </a:cubicBezTo>
                  <a:cubicBezTo>
                    <a:pt x="505177" y="254837"/>
                    <a:pt x="503088" y="250599"/>
                    <a:pt x="501558" y="245515"/>
                  </a:cubicBezTo>
                  <a:cubicBezTo>
                    <a:pt x="500028" y="240430"/>
                    <a:pt x="499262" y="234581"/>
                    <a:pt x="499262" y="227967"/>
                  </a:cubicBezTo>
                  <a:cubicBezTo>
                    <a:pt x="499262" y="221352"/>
                    <a:pt x="500028" y="215523"/>
                    <a:pt x="501558" y="210480"/>
                  </a:cubicBezTo>
                  <a:cubicBezTo>
                    <a:pt x="503088" y="205437"/>
                    <a:pt x="505177" y="201220"/>
                    <a:pt x="507825" y="197831"/>
                  </a:cubicBezTo>
                  <a:cubicBezTo>
                    <a:pt x="510472" y="194441"/>
                    <a:pt x="513554" y="191878"/>
                    <a:pt x="517069" y="190142"/>
                  </a:cubicBezTo>
                  <a:cubicBezTo>
                    <a:pt x="520585" y="188406"/>
                    <a:pt x="524369" y="187538"/>
                    <a:pt x="528423" y="187538"/>
                  </a:cubicBezTo>
                  <a:close/>
                  <a:moveTo>
                    <a:pt x="740483" y="186547"/>
                  </a:moveTo>
                  <a:lnTo>
                    <a:pt x="781593" y="186547"/>
                  </a:lnTo>
                  <a:lnTo>
                    <a:pt x="781593" y="195462"/>
                  </a:lnTo>
                  <a:lnTo>
                    <a:pt x="751132" y="195462"/>
                  </a:lnTo>
                  <a:lnTo>
                    <a:pt x="751132" y="208712"/>
                  </a:lnTo>
                  <a:lnTo>
                    <a:pt x="778497" y="208712"/>
                  </a:lnTo>
                  <a:lnTo>
                    <a:pt x="778497" y="217379"/>
                  </a:lnTo>
                  <a:lnTo>
                    <a:pt x="751132" y="217379"/>
                  </a:lnTo>
                  <a:lnTo>
                    <a:pt x="751132" y="232115"/>
                  </a:lnTo>
                  <a:lnTo>
                    <a:pt x="758066" y="232115"/>
                  </a:lnTo>
                  <a:cubicBezTo>
                    <a:pt x="765083" y="232115"/>
                    <a:pt x="771460" y="231640"/>
                    <a:pt x="777197" y="230691"/>
                  </a:cubicBezTo>
                  <a:cubicBezTo>
                    <a:pt x="782934" y="229741"/>
                    <a:pt x="787660" y="228854"/>
                    <a:pt x="791375" y="228028"/>
                  </a:cubicBezTo>
                  <a:lnTo>
                    <a:pt x="791375" y="236696"/>
                  </a:lnTo>
                  <a:cubicBezTo>
                    <a:pt x="789394" y="237274"/>
                    <a:pt x="787041" y="237831"/>
                    <a:pt x="784317" y="238368"/>
                  </a:cubicBezTo>
                  <a:cubicBezTo>
                    <a:pt x="781593" y="238904"/>
                    <a:pt x="778704" y="239379"/>
                    <a:pt x="775649" y="239792"/>
                  </a:cubicBezTo>
                  <a:cubicBezTo>
                    <a:pt x="772595" y="240205"/>
                    <a:pt x="769458" y="240535"/>
                    <a:pt x="766239" y="240782"/>
                  </a:cubicBezTo>
                  <a:cubicBezTo>
                    <a:pt x="763019" y="241030"/>
                    <a:pt x="759882" y="241154"/>
                    <a:pt x="756828" y="241154"/>
                  </a:cubicBezTo>
                  <a:lnTo>
                    <a:pt x="740483" y="241154"/>
                  </a:lnTo>
                  <a:close/>
                  <a:moveTo>
                    <a:pt x="950157" y="185185"/>
                  </a:moveTo>
                  <a:lnTo>
                    <a:pt x="1001792" y="185185"/>
                  </a:lnTo>
                  <a:lnTo>
                    <a:pt x="1001792" y="218494"/>
                  </a:lnTo>
                  <a:lnTo>
                    <a:pt x="961301" y="218494"/>
                  </a:lnTo>
                  <a:lnTo>
                    <a:pt x="961301" y="235458"/>
                  </a:lnTo>
                  <a:lnTo>
                    <a:pt x="974055" y="235458"/>
                  </a:lnTo>
                  <a:cubicBezTo>
                    <a:pt x="983631" y="235458"/>
                    <a:pt x="992113" y="234942"/>
                    <a:pt x="999501" y="233910"/>
                  </a:cubicBezTo>
                  <a:cubicBezTo>
                    <a:pt x="1006889" y="232878"/>
                    <a:pt x="1013597" y="231661"/>
                    <a:pt x="1019623" y="230257"/>
                  </a:cubicBezTo>
                  <a:lnTo>
                    <a:pt x="1019623" y="239049"/>
                  </a:lnTo>
                  <a:cubicBezTo>
                    <a:pt x="1016486" y="239792"/>
                    <a:pt x="1013039" y="240493"/>
                    <a:pt x="1009283" y="241154"/>
                  </a:cubicBezTo>
                  <a:cubicBezTo>
                    <a:pt x="1005527" y="241814"/>
                    <a:pt x="1001627" y="242392"/>
                    <a:pt x="997582" y="242887"/>
                  </a:cubicBezTo>
                  <a:cubicBezTo>
                    <a:pt x="993537" y="243383"/>
                    <a:pt x="989409" y="243775"/>
                    <a:pt x="985199" y="244064"/>
                  </a:cubicBezTo>
                  <a:cubicBezTo>
                    <a:pt x="980989" y="244353"/>
                    <a:pt x="976779" y="244497"/>
                    <a:pt x="972569" y="244497"/>
                  </a:cubicBezTo>
                  <a:lnTo>
                    <a:pt x="950405" y="244497"/>
                  </a:lnTo>
                  <a:lnTo>
                    <a:pt x="950405" y="209826"/>
                  </a:lnTo>
                  <a:lnTo>
                    <a:pt x="991143" y="209826"/>
                  </a:lnTo>
                  <a:lnTo>
                    <a:pt x="991143" y="194100"/>
                  </a:lnTo>
                  <a:lnTo>
                    <a:pt x="950157" y="194100"/>
                  </a:lnTo>
                  <a:close/>
                  <a:moveTo>
                    <a:pt x="631279" y="183947"/>
                  </a:moveTo>
                  <a:lnTo>
                    <a:pt x="642423" y="183947"/>
                  </a:lnTo>
                  <a:cubicBezTo>
                    <a:pt x="642506" y="192119"/>
                    <a:pt x="641639" y="199796"/>
                    <a:pt x="639823" y="206978"/>
                  </a:cubicBezTo>
                  <a:cubicBezTo>
                    <a:pt x="643620" y="214738"/>
                    <a:pt x="648037" y="221177"/>
                    <a:pt x="653072" y="226295"/>
                  </a:cubicBezTo>
                  <a:cubicBezTo>
                    <a:pt x="658108" y="231413"/>
                    <a:pt x="664051" y="235912"/>
                    <a:pt x="670903" y="239792"/>
                  </a:cubicBezTo>
                  <a:lnTo>
                    <a:pt x="664093" y="247717"/>
                  </a:lnTo>
                  <a:cubicBezTo>
                    <a:pt x="658066" y="244249"/>
                    <a:pt x="652659" y="240060"/>
                    <a:pt x="647871" y="235148"/>
                  </a:cubicBezTo>
                  <a:cubicBezTo>
                    <a:pt x="643084" y="230237"/>
                    <a:pt x="639039" y="224850"/>
                    <a:pt x="635737" y="218989"/>
                  </a:cubicBezTo>
                  <a:cubicBezTo>
                    <a:pt x="632765" y="225923"/>
                    <a:pt x="628885" y="232073"/>
                    <a:pt x="624097" y="237439"/>
                  </a:cubicBezTo>
                  <a:cubicBezTo>
                    <a:pt x="619309" y="242805"/>
                    <a:pt x="613778" y="247345"/>
                    <a:pt x="607504" y="251060"/>
                  </a:cubicBezTo>
                  <a:lnTo>
                    <a:pt x="599951" y="244002"/>
                  </a:lnTo>
                  <a:cubicBezTo>
                    <a:pt x="622157" y="230464"/>
                    <a:pt x="632600" y="210445"/>
                    <a:pt x="631279" y="183947"/>
                  </a:cubicBezTo>
                  <a:close/>
                  <a:moveTo>
                    <a:pt x="851821" y="183823"/>
                  </a:moveTo>
                  <a:lnTo>
                    <a:pt x="930326" y="183823"/>
                  </a:lnTo>
                  <a:lnTo>
                    <a:pt x="930326" y="192986"/>
                  </a:lnTo>
                  <a:lnTo>
                    <a:pt x="851821" y="192986"/>
                  </a:lnTo>
                  <a:close/>
                  <a:moveTo>
                    <a:pt x="799052" y="182337"/>
                  </a:moveTo>
                  <a:lnTo>
                    <a:pt x="809206" y="182337"/>
                  </a:lnTo>
                  <a:lnTo>
                    <a:pt x="809206" y="246726"/>
                  </a:lnTo>
                  <a:lnTo>
                    <a:pt x="799052" y="246726"/>
                  </a:lnTo>
                  <a:lnTo>
                    <a:pt x="799052" y="215894"/>
                  </a:lnTo>
                  <a:lnTo>
                    <a:pt x="785927" y="215894"/>
                  </a:lnTo>
                  <a:lnTo>
                    <a:pt x="785927" y="206607"/>
                  </a:lnTo>
                  <a:lnTo>
                    <a:pt x="799052" y="206607"/>
                  </a:lnTo>
                  <a:close/>
                  <a:moveTo>
                    <a:pt x="453676" y="182337"/>
                  </a:moveTo>
                  <a:lnTo>
                    <a:pt x="464201" y="182337"/>
                  </a:lnTo>
                  <a:lnTo>
                    <a:pt x="464201" y="291303"/>
                  </a:lnTo>
                  <a:lnTo>
                    <a:pt x="453676" y="291303"/>
                  </a:lnTo>
                  <a:lnTo>
                    <a:pt x="453676" y="230133"/>
                  </a:lnTo>
                  <a:lnTo>
                    <a:pt x="439064" y="230133"/>
                  </a:lnTo>
                  <a:lnTo>
                    <a:pt x="439064" y="221342"/>
                  </a:lnTo>
                  <a:lnTo>
                    <a:pt x="453676" y="221342"/>
                  </a:lnTo>
                  <a:close/>
                  <a:moveTo>
                    <a:pt x="351377" y="182337"/>
                  </a:moveTo>
                  <a:lnTo>
                    <a:pt x="361531" y="182337"/>
                  </a:lnTo>
                  <a:lnTo>
                    <a:pt x="361531" y="262699"/>
                  </a:lnTo>
                  <a:lnTo>
                    <a:pt x="351377" y="262699"/>
                  </a:lnTo>
                  <a:lnTo>
                    <a:pt x="351377" y="220847"/>
                  </a:lnTo>
                  <a:lnTo>
                    <a:pt x="336023" y="220847"/>
                  </a:lnTo>
                  <a:lnTo>
                    <a:pt x="336023" y="211560"/>
                  </a:lnTo>
                  <a:lnTo>
                    <a:pt x="351377" y="211560"/>
                  </a:lnTo>
                  <a:close/>
                  <a:moveTo>
                    <a:pt x="243878" y="182337"/>
                  </a:moveTo>
                  <a:lnTo>
                    <a:pt x="254403" y="182337"/>
                  </a:lnTo>
                  <a:lnTo>
                    <a:pt x="254403" y="291303"/>
                  </a:lnTo>
                  <a:lnTo>
                    <a:pt x="243878" y="291303"/>
                  </a:lnTo>
                  <a:lnTo>
                    <a:pt x="243878" y="230133"/>
                  </a:lnTo>
                  <a:lnTo>
                    <a:pt x="230010" y="230133"/>
                  </a:lnTo>
                  <a:lnTo>
                    <a:pt x="230010" y="220847"/>
                  </a:lnTo>
                  <a:lnTo>
                    <a:pt x="243878" y="220847"/>
                  </a:lnTo>
                  <a:close/>
                  <a:moveTo>
                    <a:pt x="1026433" y="181099"/>
                  </a:moveTo>
                  <a:lnTo>
                    <a:pt x="1037082" y="181099"/>
                  </a:lnTo>
                  <a:lnTo>
                    <a:pt x="1037082" y="258861"/>
                  </a:lnTo>
                  <a:lnTo>
                    <a:pt x="1026433" y="258861"/>
                  </a:lnTo>
                  <a:close/>
                  <a:moveTo>
                    <a:pt x="820103" y="181099"/>
                  </a:moveTo>
                  <a:lnTo>
                    <a:pt x="830380" y="181099"/>
                  </a:lnTo>
                  <a:lnTo>
                    <a:pt x="830380" y="246726"/>
                  </a:lnTo>
                  <a:lnTo>
                    <a:pt x="820103" y="246726"/>
                  </a:lnTo>
                  <a:close/>
                  <a:moveTo>
                    <a:pt x="683533" y="181099"/>
                  </a:moveTo>
                  <a:lnTo>
                    <a:pt x="694182" y="181099"/>
                  </a:lnTo>
                  <a:lnTo>
                    <a:pt x="694182" y="262823"/>
                  </a:lnTo>
                  <a:lnTo>
                    <a:pt x="683533" y="262823"/>
                  </a:lnTo>
                  <a:lnTo>
                    <a:pt x="683533" y="227781"/>
                  </a:lnTo>
                  <a:lnTo>
                    <a:pt x="662854" y="227781"/>
                  </a:lnTo>
                  <a:lnTo>
                    <a:pt x="662854" y="218742"/>
                  </a:lnTo>
                  <a:lnTo>
                    <a:pt x="683657" y="218742"/>
                  </a:lnTo>
                  <a:lnTo>
                    <a:pt x="683657" y="206731"/>
                  </a:lnTo>
                  <a:lnTo>
                    <a:pt x="662854" y="206731"/>
                  </a:lnTo>
                  <a:lnTo>
                    <a:pt x="662854" y="197815"/>
                  </a:lnTo>
                  <a:lnTo>
                    <a:pt x="683533" y="197815"/>
                  </a:lnTo>
                  <a:close/>
                  <a:moveTo>
                    <a:pt x="578758" y="181099"/>
                  </a:moveTo>
                  <a:lnTo>
                    <a:pt x="589407" y="181099"/>
                  </a:lnTo>
                  <a:lnTo>
                    <a:pt x="589407" y="294151"/>
                  </a:lnTo>
                  <a:lnTo>
                    <a:pt x="578758" y="294151"/>
                  </a:lnTo>
                  <a:close/>
                  <a:moveTo>
                    <a:pt x="475964" y="181099"/>
                  </a:moveTo>
                  <a:lnTo>
                    <a:pt x="486489" y="181099"/>
                  </a:lnTo>
                  <a:lnTo>
                    <a:pt x="486489" y="294151"/>
                  </a:lnTo>
                  <a:lnTo>
                    <a:pt x="475964" y="294151"/>
                  </a:lnTo>
                  <a:close/>
                  <a:moveTo>
                    <a:pt x="372428" y="181099"/>
                  </a:moveTo>
                  <a:lnTo>
                    <a:pt x="382705" y="181099"/>
                  </a:lnTo>
                  <a:lnTo>
                    <a:pt x="382705" y="265176"/>
                  </a:lnTo>
                  <a:lnTo>
                    <a:pt x="372428" y="265176"/>
                  </a:lnTo>
                  <a:close/>
                  <a:moveTo>
                    <a:pt x="266290" y="181099"/>
                  </a:moveTo>
                  <a:lnTo>
                    <a:pt x="276939" y="181099"/>
                  </a:lnTo>
                  <a:lnTo>
                    <a:pt x="276939" y="294151"/>
                  </a:lnTo>
                  <a:lnTo>
                    <a:pt x="266290" y="294151"/>
                  </a:lnTo>
                  <a:close/>
                  <a:moveTo>
                    <a:pt x="1100499" y="180356"/>
                  </a:moveTo>
                  <a:cubicBezTo>
                    <a:pt x="1106691" y="180356"/>
                    <a:pt x="1112139" y="180872"/>
                    <a:pt x="1116844" y="181904"/>
                  </a:cubicBezTo>
                  <a:cubicBezTo>
                    <a:pt x="1121550" y="182935"/>
                    <a:pt x="1125471" y="184380"/>
                    <a:pt x="1128608" y="186237"/>
                  </a:cubicBezTo>
                  <a:cubicBezTo>
                    <a:pt x="1131745" y="188095"/>
                    <a:pt x="1134097" y="190262"/>
                    <a:pt x="1135666" y="192738"/>
                  </a:cubicBezTo>
                  <a:cubicBezTo>
                    <a:pt x="1137234" y="195215"/>
                    <a:pt x="1138018" y="197939"/>
                    <a:pt x="1138018" y="200911"/>
                  </a:cubicBezTo>
                  <a:cubicBezTo>
                    <a:pt x="1138018" y="206854"/>
                    <a:pt x="1134902" y="211684"/>
                    <a:pt x="1128670" y="215398"/>
                  </a:cubicBezTo>
                  <a:cubicBezTo>
                    <a:pt x="1122437" y="219113"/>
                    <a:pt x="1113047" y="220970"/>
                    <a:pt x="1100499" y="220970"/>
                  </a:cubicBezTo>
                  <a:cubicBezTo>
                    <a:pt x="1087952" y="220970"/>
                    <a:pt x="1078562" y="219113"/>
                    <a:pt x="1072329" y="215398"/>
                  </a:cubicBezTo>
                  <a:cubicBezTo>
                    <a:pt x="1066097" y="211684"/>
                    <a:pt x="1062980" y="206854"/>
                    <a:pt x="1062980" y="200911"/>
                  </a:cubicBezTo>
                  <a:cubicBezTo>
                    <a:pt x="1062980" y="198021"/>
                    <a:pt x="1063765" y="195318"/>
                    <a:pt x="1065333" y="192800"/>
                  </a:cubicBezTo>
                  <a:cubicBezTo>
                    <a:pt x="1066902" y="190282"/>
                    <a:pt x="1069254" y="188095"/>
                    <a:pt x="1072391" y="186237"/>
                  </a:cubicBezTo>
                  <a:cubicBezTo>
                    <a:pt x="1075528" y="184380"/>
                    <a:pt x="1079449" y="182935"/>
                    <a:pt x="1084155" y="181904"/>
                  </a:cubicBezTo>
                  <a:cubicBezTo>
                    <a:pt x="1088860" y="180872"/>
                    <a:pt x="1094308" y="180356"/>
                    <a:pt x="1100499" y="180356"/>
                  </a:cubicBezTo>
                  <a:close/>
                  <a:moveTo>
                    <a:pt x="1143391" y="83829"/>
                  </a:moveTo>
                  <a:lnTo>
                    <a:pt x="1154287" y="83829"/>
                  </a:lnTo>
                  <a:lnTo>
                    <a:pt x="1154287" y="101660"/>
                  </a:lnTo>
                  <a:lnTo>
                    <a:pt x="1215333" y="101660"/>
                  </a:lnTo>
                  <a:lnTo>
                    <a:pt x="1215333" y="110947"/>
                  </a:lnTo>
                  <a:lnTo>
                    <a:pt x="1143391" y="110947"/>
                  </a:lnTo>
                  <a:close/>
                  <a:moveTo>
                    <a:pt x="290532" y="77019"/>
                  </a:moveTo>
                  <a:lnTo>
                    <a:pt x="290532" y="85934"/>
                  </a:lnTo>
                  <a:cubicBezTo>
                    <a:pt x="286569" y="86512"/>
                    <a:pt x="282215" y="87008"/>
                    <a:pt x="277468" y="87420"/>
                  </a:cubicBezTo>
                  <a:cubicBezTo>
                    <a:pt x="272721" y="87833"/>
                    <a:pt x="267851" y="88184"/>
                    <a:pt x="262857" y="88473"/>
                  </a:cubicBezTo>
                  <a:cubicBezTo>
                    <a:pt x="257862" y="88762"/>
                    <a:pt x="252889" y="88989"/>
                    <a:pt x="247936" y="89154"/>
                  </a:cubicBezTo>
                  <a:cubicBezTo>
                    <a:pt x="242983" y="89319"/>
                    <a:pt x="238319" y="89402"/>
                    <a:pt x="233944" y="89402"/>
                  </a:cubicBezTo>
                  <a:lnTo>
                    <a:pt x="211160" y="89402"/>
                  </a:lnTo>
                  <a:lnTo>
                    <a:pt x="211160" y="80115"/>
                  </a:lnTo>
                  <a:lnTo>
                    <a:pt x="233820" y="80115"/>
                  </a:lnTo>
                  <a:cubicBezTo>
                    <a:pt x="237947" y="80115"/>
                    <a:pt x="242488" y="80053"/>
                    <a:pt x="247441" y="79929"/>
                  </a:cubicBezTo>
                  <a:cubicBezTo>
                    <a:pt x="252394" y="79805"/>
                    <a:pt x="257408" y="79619"/>
                    <a:pt x="262485" y="79372"/>
                  </a:cubicBezTo>
                  <a:cubicBezTo>
                    <a:pt x="267562" y="79124"/>
                    <a:pt x="272515" y="78794"/>
                    <a:pt x="277344" y="78381"/>
                  </a:cubicBezTo>
                  <a:cubicBezTo>
                    <a:pt x="282173" y="77968"/>
                    <a:pt x="286569" y="77514"/>
                    <a:pt x="290532" y="77019"/>
                  </a:cubicBezTo>
                  <a:close/>
                  <a:moveTo>
                    <a:pt x="357264" y="76771"/>
                  </a:moveTo>
                  <a:lnTo>
                    <a:pt x="431930" y="76771"/>
                  </a:lnTo>
                  <a:lnTo>
                    <a:pt x="431930" y="113547"/>
                  </a:lnTo>
                  <a:lnTo>
                    <a:pt x="421281" y="113547"/>
                  </a:lnTo>
                  <a:lnTo>
                    <a:pt x="421281" y="85934"/>
                  </a:lnTo>
                  <a:lnTo>
                    <a:pt x="357264" y="85934"/>
                  </a:lnTo>
                  <a:close/>
                  <a:moveTo>
                    <a:pt x="806920" y="76524"/>
                  </a:moveTo>
                  <a:lnTo>
                    <a:pt x="817569" y="76524"/>
                  </a:lnTo>
                  <a:lnTo>
                    <a:pt x="817569" y="102156"/>
                  </a:lnTo>
                  <a:lnTo>
                    <a:pt x="881834" y="102156"/>
                  </a:lnTo>
                  <a:lnTo>
                    <a:pt x="881834" y="111442"/>
                  </a:lnTo>
                  <a:lnTo>
                    <a:pt x="806920" y="111442"/>
                  </a:lnTo>
                  <a:close/>
                  <a:moveTo>
                    <a:pt x="1073039" y="76028"/>
                  </a:moveTo>
                  <a:cubicBezTo>
                    <a:pt x="1068664" y="76028"/>
                    <a:pt x="1064866" y="76421"/>
                    <a:pt x="1061647" y="77205"/>
                  </a:cubicBezTo>
                  <a:cubicBezTo>
                    <a:pt x="1058428" y="77989"/>
                    <a:pt x="1055765" y="79062"/>
                    <a:pt x="1053660" y="80424"/>
                  </a:cubicBezTo>
                  <a:cubicBezTo>
                    <a:pt x="1051555" y="81786"/>
                    <a:pt x="1049987" y="83334"/>
                    <a:pt x="1048955" y="85068"/>
                  </a:cubicBezTo>
                  <a:cubicBezTo>
                    <a:pt x="1047923" y="86801"/>
                    <a:pt x="1047407" y="88617"/>
                    <a:pt x="1047407" y="90516"/>
                  </a:cubicBezTo>
                  <a:cubicBezTo>
                    <a:pt x="1047407" y="92415"/>
                    <a:pt x="1047923" y="94251"/>
                    <a:pt x="1048955" y="96026"/>
                  </a:cubicBezTo>
                  <a:cubicBezTo>
                    <a:pt x="1049987" y="97801"/>
                    <a:pt x="1051555" y="99349"/>
                    <a:pt x="1053660" y="100670"/>
                  </a:cubicBezTo>
                  <a:cubicBezTo>
                    <a:pt x="1055765" y="101990"/>
                    <a:pt x="1058428" y="103043"/>
                    <a:pt x="1061647" y="103827"/>
                  </a:cubicBezTo>
                  <a:cubicBezTo>
                    <a:pt x="1064866" y="104611"/>
                    <a:pt x="1068664" y="105004"/>
                    <a:pt x="1073039" y="105004"/>
                  </a:cubicBezTo>
                  <a:cubicBezTo>
                    <a:pt x="1077497" y="105004"/>
                    <a:pt x="1081315" y="104611"/>
                    <a:pt x="1084493" y="103827"/>
                  </a:cubicBezTo>
                  <a:cubicBezTo>
                    <a:pt x="1087671" y="103043"/>
                    <a:pt x="1090312" y="101990"/>
                    <a:pt x="1092418" y="100670"/>
                  </a:cubicBezTo>
                  <a:cubicBezTo>
                    <a:pt x="1094522" y="99349"/>
                    <a:pt x="1096070" y="97801"/>
                    <a:pt x="1097061" y="96026"/>
                  </a:cubicBezTo>
                  <a:cubicBezTo>
                    <a:pt x="1098051" y="94251"/>
                    <a:pt x="1098547" y="92415"/>
                    <a:pt x="1098547" y="90516"/>
                  </a:cubicBezTo>
                  <a:cubicBezTo>
                    <a:pt x="1098547" y="88617"/>
                    <a:pt x="1098051" y="86801"/>
                    <a:pt x="1097061" y="85068"/>
                  </a:cubicBezTo>
                  <a:cubicBezTo>
                    <a:pt x="1096070" y="83334"/>
                    <a:pt x="1094522" y="81786"/>
                    <a:pt x="1092418" y="80424"/>
                  </a:cubicBezTo>
                  <a:cubicBezTo>
                    <a:pt x="1090312" y="79062"/>
                    <a:pt x="1087671" y="77989"/>
                    <a:pt x="1084493" y="77205"/>
                  </a:cubicBezTo>
                  <a:cubicBezTo>
                    <a:pt x="1081315" y="76421"/>
                    <a:pt x="1077497" y="76028"/>
                    <a:pt x="1073039" y="76028"/>
                  </a:cubicBezTo>
                  <a:close/>
                  <a:moveTo>
                    <a:pt x="468725" y="73180"/>
                  </a:moveTo>
                  <a:lnTo>
                    <a:pt x="541782" y="73180"/>
                  </a:lnTo>
                  <a:lnTo>
                    <a:pt x="541782" y="113547"/>
                  </a:lnTo>
                  <a:lnTo>
                    <a:pt x="531133" y="113547"/>
                  </a:lnTo>
                  <a:lnTo>
                    <a:pt x="531133" y="82344"/>
                  </a:lnTo>
                  <a:lnTo>
                    <a:pt x="468725" y="82344"/>
                  </a:lnTo>
                  <a:close/>
                  <a:moveTo>
                    <a:pt x="126321" y="72933"/>
                  </a:moveTo>
                  <a:lnTo>
                    <a:pt x="201730" y="72933"/>
                  </a:lnTo>
                  <a:lnTo>
                    <a:pt x="201730" y="113547"/>
                  </a:lnTo>
                  <a:lnTo>
                    <a:pt x="191081" y="113547"/>
                  </a:lnTo>
                  <a:lnTo>
                    <a:pt x="191081" y="82096"/>
                  </a:lnTo>
                  <a:lnTo>
                    <a:pt x="126321" y="82096"/>
                  </a:lnTo>
                  <a:close/>
                  <a:moveTo>
                    <a:pt x="772230" y="68847"/>
                  </a:moveTo>
                  <a:cubicBezTo>
                    <a:pt x="774046" y="68847"/>
                    <a:pt x="774583" y="69755"/>
                    <a:pt x="773840" y="71571"/>
                  </a:cubicBezTo>
                  <a:cubicBezTo>
                    <a:pt x="771941" y="75533"/>
                    <a:pt x="769093" y="79310"/>
                    <a:pt x="765296" y="82901"/>
                  </a:cubicBezTo>
                  <a:cubicBezTo>
                    <a:pt x="761498" y="86492"/>
                    <a:pt x="756999" y="89938"/>
                    <a:pt x="751799" y="93240"/>
                  </a:cubicBezTo>
                  <a:cubicBezTo>
                    <a:pt x="756999" y="95304"/>
                    <a:pt x="762324" y="97264"/>
                    <a:pt x="767772" y="99122"/>
                  </a:cubicBezTo>
                  <a:cubicBezTo>
                    <a:pt x="773220" y="100979"/>
                    <a:pt x="779329" y="102775"/>
                    <a:pt x="786098" y="104508"/>
                  </a:cubicBezTo>
                  <a:lnTo>
                    <a:pt x="780279" y="112928"/>
                  </a:lnTo>
                  <a:cubicBezTo>
                    <a:pt x="773592" y="111112"/>
                    <a:pt x="766988" y="108966"/>
                    <a:pt x="760467" y="106489"/>
                  </a:cubicBezTo>
                  <a:cubicBezTo>
                    <a:pt x="753945" y="104013"/>
                    <a:pt x="747713" y="101454"/>
                    <a:pt x="741769" y="98812"/>
                  </a:cubicBezTo>
                  <a:cubicBezTo>
                    <a:pt x="735825" y="101784"/>
                    <a:pt x="729552" y="104488"/>
                    <a:pt x="722948" y="106923"/>
                  </a:cubicBezTo>
                  <a:cubicBezTo>
                    <a:pt x="716344" y="109358"/>
                    <a:pt x="709533" y="111442"/>
                    <a:pt x="702516" y="113176"/>
                  </a:cubicBezTo>
                  <a:lnTo>
                    <a:pt x="696944" y="104756"/>
                  </a:lnTo>
                  <a:cubicBezTo>
                    <a:pt x="704374" y="103022"/>
                    <a:pt x="711308" y="101062"/>
                    <a:pt x="717747" y="98874"/>
                  </a:cubicBezTo>
                  <a:cubicBezTo>
                    <a:pt x="724186" y="96687"/>
                    <a:pt x="729964" y="94416"/>
                    <a:pt x="735082" y="92064"/>
                  </a:cubicBezTo>
                  <a:cubicBezTo>
                    <a:pt x="740201" y="89711"/>
                    <a:pt x="744638" y="87297"/>
                    <a:pt x="748394" y="84820"/>
                  </a:cubicBezTo>
                  <a:cubicBezTo>
                    <a:pt x="752150" y="82344"/>
                    <a:pt x="755101" y="79950"/>
                    <a:pt x="757247" y="77638"/>
                  </a:cubicBezTo>
                  <a:cubicBezTo>
                    <a:pt x="752542" y="77886"/>
                    <a:pt x="748105" y="78030"/>
                    <a:pt x="743936" y="78072"/>
                  </a:cubicBezTo>
                  <a:cubicBezTo>
                    <a:pt x="739767" y="78113"/>
                    <a:pt x="735371" y="78133"/>
                    <a:pt x="730748" y="78133"/>
                  </a:cubicBezTo>
                  <a:lnTo>
                    <a:pt x="706726" y="78133"/>
                  </a:lnTo>
                  <a:lnTo>
                    <a:pt x="706726" y="69094"/>
                  </a:lnTo>
                  <a:lnTo>
                    <a:pt x="742140" y="69094"/>
                  </a:lnTo>
                  <a:cubicBezTo>
                    <a:pt x="747093" y="69094"/>
                    <a:pt x="751984" y="69094"/>
                    <a:pt x="756814" y="69094"/>
                  </a:cubicBezTo>
                  <a:cubicBezTo>
                    <a:pt x="761643" y="69094"/>
                    <a:pt x="766782" y="69012"/>
                    <a:pt x="772230" y="68847"/>
                  </a:cubicBezTo>
                  <a:close/>
                  <a:moveTo>
                    <a:pt x="1073101" y="66989"/>
                  </a:moveTo>
                  <a:cubicBezTo>
                    <a:pt x="1079117" y="66989"/>
                    <a:pt x="1084411" y="67588"/>
                    <a:pt x="1088985" y="68785"/>
                  </a:cubicBezTo>
                  <a:cubicBezTo>
                    <a:pt x="1093559" y="69982"/>
                    <a:pt x="1097391" y="71633"/>
                    <a:pt x="1100482" y="73738"/>
                  </a:cubicBezTo>
                  <a:cubicBezTo>
                    <a:pt x="1103572" y="75843"/>
                    <a:pt x="1105880" y="78340"/>
                    <a:pt x="1107404" y="81229"/>
                  </a:cubicBezTo>
                  <a:cubicBezTo>
                    <a:pt x="1108929" y="84118"/>
                    <a:pt x="1109691" y="87255"/>
                    <a:pt x="1109691" y="90640"/>
                  </a:cubicBezTo>
                  <a:cubicBezTo>
                    <a:pt x="1109691" y="94024"/>
                    <a:pt x="1108929" y="97141"/>
                    <a:pt x="1107404" y="99989"/>
                  </a:cubicBezTo>
                  <a:cubicBezTo>
                    <a:pt x="1105880" y="102837"/>
                    <a:pt x="1103572" y="105313"/>
                    <a:pt x="1100482" y="107418"/>
                  </a:cubicBezTo>
                  <a:cubicBezTo>
                    <a:pt x="1097391" y="109523"/>
                    <a:pt x="1093559" y="111174"/>
                    <a:pt x="1088985" y="112371"/>
                  </a:cubicBezTo>
                  <a:cubicBezTo>
                    <a:pt x="1084411" y="113568"/>
                    <a:pt x="1079117" y="114167"/>
                    <a:pt x="1073101" y="114167"/>
                  </a:cubicBezTo>
                  <a:cubicBezTo>
                    <a:pt x="1067002" y="114167"/>
                    <a:pt x="1061687" y="113568"/>
                    <a:pt x="1057154" y="112371"/>
                  </a:cubicBezTo>
                  <a:cubicBezTo>
                    <a:pt x="1052622" y="111174"/>
                    <a:pt x="1048810" y="109523"/>
                    <a:pt x="1045720" y="107418"/>
                  </a:cubicBezTo>
                  <a:cubicBezTo>
                    <a:pt x="1042630" y="105313"/>
                    <a:pt x="1040322" y="102816"/>
                    <a:pt x="1038797" y="99927"/>
                  </a:cubicBezTo>
                  <a:cubicBezTo>
                    <a:pt x="1037273" y="97037"/>
                    <a:pt x="1036511" y="93901"/>
                    <a:pt x="1036511" y="90516"/>
                  </a:cubicBezTo>
                  <a:cubicBezTo>
                    <a:pt x="1036511" y="87131"/>
                    <a:pt x="1037273" y="84015"/>
                    <a:pt x="1038797" y="81167"/>
                  </a:cubicBezTo>
                  <a:cubicBezTo>
                    <a:pt x="1040322" y="78319"/>
                    <a:pt x="1042630" y="75843"/>
                    <a:pt x="1045720" y="73738"/>
                  </a:cubicBezTo>
                  <a:cubicBezTo>
                    <a:pt x="1048810" y="71633"/>
                    <a:pt x="1052622" y="69982"/>
                    <a:pt x="1057154" y="68785"/>
                  </a:cubicBezTo>
                  <a:cubicBezTo>
                    <a:pt x="1061687" y="67588"/>
                    <a:pt x="1067002" y="66989"/>
                    <a:pt x="1073101" y="66989"/>
                  </a:cubicBezTo>
                  <a:close/>
                  <a:moveTo>
                    <a:pt x="789337" y="56712"/>
                  </a:moveTo>
                  <a:lnTo>
                    <a:pt x="897064" y="56712"/>
                  </a:lnTo>
                  <a:lnTo>
                    <a:pt x="897064" y="65875"/>
                  </a:lnTo>
                  <a:lnTo>
                    <a:pt x="789337" y="65875"/>
                  </a:lnTo>
                  <a:close/>
                  <a:moveTo>
                    <a:pt x="40367" y="46806"/>
                  </a:moveTo>
                  <a:lnTo>
                    <a:pt x="51264" y="46806"/>
                  </a:lnTo>
                  <a:lnTo>
                    <a:pt x="51264" y="87297"/>
                  </a:lnTo>
                  <a:lnTo>
                    <a:pt x="105375" y="87297"/>
                  </a:lnTo>
                  <a:lnTo>
                    <a:pt x="105375" y="96336"/>
                  </a:lnTo>
                  <a:lnTo>
                    <a:pt x="0" y="96336"/>
                  </a:lnTo>
                  <a:lnTo>
                    <a:pt x="0" y="87297"/>
                  </a:lnTo>
                  <a:lnTo>
                    <a:pt x="40367" y="87297"/>
                  </a:lnTo>
                  <a:close/>
                  <a:moveTo>
                    <a:pt x="1157011" y="40491"/>
                  </a:moveTo>
                  <a:cubicBezTo>
                    <a:pt x="1153957" y="40491"/>
                    <a:pt x="1151357" y="40842"/>
                    <a:pt x="1149210" y="41543"/>
                  </a:cubicBezTo>
                  <a:cubicBezTo>
                    <a:pt x="1147064" y="42245"/>
                    <a:pt x="1145310" y="43153"/>
                    <a:pt x="1143948" y="44267"/>
                  </a:cubicBezTo>
                  <a:cubicBezTo>
                    <a:pt x="1142586" y="45382"/>
                    <a:pt x="1141595" y="46641"/>
                    <a:pt x="1140976" y="48044"/>
                  </a:cubicBezTo>
                  <a:cubicBezTo>
                    <a:pt x="1140357" y="49447"/>
                    <a:pt x="1140047" y="50892"/>
                    <a:pt x="1140047" y="52378"/>
                  </a:cubicBezTo>
                  <a:cubicBezTo>
                    <a:pt x="1140047" y="53864"/>
                    <a:pt x="1140357" y="55329"/>
                    <a:pt x="1140976" y="56774"/>
                  </a:cubicBezTo>
                  <a:cubicBezTo>
                    <a:pt x="1141595" y="58218"/>
                    <a:pt x="1142586" y="59498"/>
                    <a:pt x="1143948" y="60612"/>
                  </a:cubicBezTo>
                  <a:cubicBezTo>
                    <a:pt x="1145310" y="61727"/>
                    <a:pt x="1147064" y="62614"/>
                    <a:pt x="1149210" y="63274"/>
                  </a:cubicBezTo>
                  <a:cubicBezTo>
                    <a:pt x="1151357" y="63935"/>
                    <a:pt x="1153957" y="64265"/>
                    <a:pt x="1157011" y="64265"/>
                  </a:cubicBezTo>
                  <a:cubicBezTo>
                    <a:pt x="1160066" y="64265"/>
                    <a:pt x="1162666" y="63935"/>
                    <a:pt x="1164812" y="63274"/>
                  </a:cubicBezTo>
                  <a:cubicBezTo>
                    <a:pt x="1166959" y="62614"/>
                    <a:pt x="1168713" y="61727"/>
                    <a:pt x="1170075" y="60612"/>
                  </a:cubicBezTo>
                  <a:cubicBezTo>
                    <a:pt x="1171437" y="59498"/>
                    <a:pt x="1172427" y="58218"/>
                    <a:pt x="1173047" y="56774"/>
                  </a:cubicBezTo>
                  <a:cubicBezTo>
                    <a:pt x="1173666" y="55329"/>
                    <a:pt x="1173975" y="53864"/>
                    <a:pt x="1173975" y="52378"/>
                  </a:cubicBezTo>
                  <a:cubicBezTo>
                    <a:pt x="1173975" y="50892"/>
                    <a:pt x="1173666" y="49447"/>
                    <a:pt x="1173047" y="48044"/>
                  </a:cubicBezTo>
                  <a:cubicBezTo>
                    <a:pt x="1172427" y="46641"/>
                    <a:pt x="1171437" y="45382"/>
                    <a:pt x="1170075" y="44267"/>
                  </a:cubicBezTo>
                  <a:cubicBezTo>
                    <a:pt x="1168713" y="43153"/>
                    <a:pt x="1166959" y="42245"/>
                    <a:pt x="1164812" y="41543"/>
                  </a:cubicBezTo>
                  <a:cubicBezTo>
                    <a:pt x="1162666" y="40842"/>
                    <a:pt x="1160066" y="40491"/>
                    <a:pt x="1157011" y="40491"/>
                  </a:cubicBezTo>
                  <a:close/>
                  <a:moveTo>
                    <a:pt x="1157011" y="31947"/>
                  </a:moveTo>
                  <a:cubicBezTo>
                    <a:pt x="1161717" y="31947"/>
                    <a:pt x="1165803" y="32504"/>
                    <a:pt x="1169270" y="33618"/>
                  </a:cubicBezTo>
                  <a:cubicBezTo>
                    <a:pt x="1172737" y="34733"/>
                    <a:pt x="1175606" y="36239"/>
                    <a:pt x="1177876" y="38138"/>
                  </a:cubicBezTo>
                  <a:cubicBezTo>
                    <a:pt x="1180146" y="40037"/>
                    <a:pt x="1181838" y="42204"/>
                    <a:pt x="1182953" y="44639"/>
                  </a:cubicBezTo>
                  <a:cubicBezTo>
                    <a:pt x="1184067" y="47074"/>
                    <a:pt x="1184624" y="49654"/>
                    <a:pt x="1184624" y="52378"/>
                  </a:cubicBezTo>
                  <a:cubicBezTo>
                    <a:pt x="1184624" y="55102"/>
                    <a:pt x="1184067" y="57702"/>
                    <a:pt x="1182953" y="60179"/>
                  </a:cubicBezTo>
                  <a:cubicBezTo>
                    <a:pt x="1181838" y="62655"/>
                    <a:pt x="1180146" y="64843"/>
                    <a:pt x="1177876" y="66742"/>
                  </a:cubicBezTo>
                  <a:cubicBezTo>
                    <a:pt x="1175606" y="68640"/>
                    <a:pt x="1172737" y="70147"/>
                    <a:pt x="1169270" y="71261"/>
                  </a:cubicBezTo>
                  <a:cubicBezTo>
                    <a:pt x="1165803" y="72376"/>
                    <a:pt x="1161717" y="72933"/>
                    <a:pt x="1157011" y="72933"/>
                  </a:cubicBezTo>
                  <a:cubicBezTo>
                    <a:pt x="1152306" y="72933"/>
                    <a:pt x="1148220" y="72376"/>
                    <a:pt x="1144753" y="71261"/>
                  </a:cubicBezTo>
                  <a:cubicBezTo>
                    <a:pt x="1141285" y="70147"/>
                    <a:pt x="1138417" y="68640"/>
                    <a:pt x="1136147" y="66742"/>
                  </a:cubicBezTo>
                  <a:cubicBezTo>
                    <a:pt x="1133877" y="64843"/>
                    <a:pt x="1132184" y="62655"/>
                    <a:pt x="1131070" y="60179"/>
                  </a:cubicBezTo>
                  <a:cubicBezTo>
                    <a:pt x="1129955" y="57702"/>
                    <a:pt x="1129398" y="55102"/>
                    <a:pt x="1129398" y="52378"/>
                  </a:cubicBezTo>
                  <a:cubicBezTo>
                    <a:pt x="1129398" y="49654"/>
                    <a:pt x="1129955" y="47074"/>
                    <a:pt x="1131070" y="44639"/>
                  </a:cubicBezTo>
                  <a:cubicBezTo>
                    <a:pt x="1132184" y="42204"/>
                    <a:pt x="1133877" y="40037"/>
                    <a:pt x="1136147" y="38138"/>
                  </a:cubicBezTo>
                  <a:cubicBezTo>
                    <a:pt x="1138417" y="36239"/>
                    <a:pt x="1141285" y="34733"/>
                    <a:pt x="1144753" y="33618"/>
                  </a:cubicBezTo>
                  <a:cubicBezTo>
                    <a:pt x="1148220" y="32504"/>
                    <a:pt x="1152306" y="31947"/>
                    <a:pt x="1157011" y="31947"/>
                  </a:cubicBezTo>
                  <a:close/>
                  <a:moveTo>
                    <a:pt x="578453" y="16345"/>
                  </a:moveTo>
                  <a:cubicBezTo>
                    <a:pt x="576059" y="16345"/>
                    <a:pt x="574037" y="17088"/>
                    <a:pt x="572386" y="18574"/>
                  </a:cubicBezTo>
                  <a:cubicBezTo>
                    <a:pt x="570735" y="20060"/>
                    <a:pt x="569414" y="22165"/>
                    <a:pt x="568423" y="24889"/>
                  </a:cubicBezTo>
                  <a:cubicBezTo>
                    <a:pt x="567433" y="27613"/>
                    <a:pt x="566711" y="30874"/>
                    <a:pt x="566256" y="34671"/>
                  </a:cubicBezTo>
                  <a:cubicBezTo>
                    <a:pt x="565803" y="38468"/>
                    <a:pt x="565576" y="42637"/>
                    <a:pt x="565576" y="47177"/>
                  </a:cubicBezTo>
                  <a:cubicBezTo>
                    <a:pt x="565576" y="51717"/>
                    <a:pt x="565803" y="55886"/>
                    <a:pt x="566256" y="59684"/>
                  </a:cubicBezTo>
                  <a:cubicBezTo>
                    <a:pt x="566711" y="63481"/>
                    <a:pt x="567433" y="66742"/>
                    <a:pt x="568423" y="69466"/>
                  </a:cubicBezTo>
                  <a:cubicBezTo>
                    <a:pt x="569414" y="72190"/>
                    <a:pt x="570735" y="74295"/>
                    <a:pt x="572386" y="75781"/>
                  </a:cubicBezTo>
                  <a:cubicBezTo>
                    <a:pt x="574037" y="77267"/>
                    <a:pt x="576059" y="78010"/>
                    <a:pt x="578453" y="78010"/>
                  </a:cubicBezTo>
                  <a:cubicBezTo>
                    <a:pt x="580930" y="78010"/>
                    <a:pt x="583035" y="77267"/>
                    <a:pt x="584768" y="75781"/>
                  </a:cubicBezTo>
                  <a:cubicBezTo>
                    <a:pt x="586502" y="74295"/>
                    <a:pt x="587905" y="72190"/>
                    <a:pt x="588978" y="69466"/>
                  </a:cubicBezTo>
                  <a:cubicBezTo>
                    <a:pt x="590052" y="66742"/>
                    <a:pt x="590836" y="63481"/>
                    <a:pt x="591331" y="59684"/>
                  </a:cubicBezTo>
                  <a:cubicBezTo>
                    <a:pt x="591826" y="55886"/>
                    <a:pt x="592074" y="51717"/>
                    <a:pt x="592074" y="47177"/>
                  </a:cubicBezTo>
                  <a:cubicBezTo>
                    <a:pt x="592074" y="42637"/>
                    <a:pt x="591826" y="38468"/>
                    <a:pt x="591331" y="34671"/>
                  </a:cubicBezTo>
                  <a:cubicBezTo>
                    <a:pt x="590836" y="30874"/>
                    <a:pt x="590052" y="27613"/>
                    <a:pt x="588978" y="24889"/>
                  </a:cubicBezTo>
                  <a:cubicBezTo>
                    <a:pt x="587905" y="22165"/>
                    <a:pt x="586502" y="20060"/>
                    <a:pt x="584768" y="18574"/>
                  </a:cubicBezTo>
                  <a:cubicBezTo>
                    <a:pt x="583035" y="17088"/>
                    <a:pt x="580930" y="16345"/>
                    <a:pt x="578453" y="16345"/>
                  </a:cubicBezTo>
                  <a:close/>
                  <a:moveTo>
                    <a:pt x="247812" y="16221"/>
                  </a:moveTo>
                  <a:cubicBezTo>
                    <a:pt x="242199" y="16221"/>
                    <a:pt x="237762" y="17955"/>
                    <a:pt x="234501" y="21422"/>
                  </a:cubicBezTo>
                  <a:cubicBezTo>
                    <a:pt x="231240" y="24889"/>
                    <a:pt x="229610" y="29594"/>
                    <a:pt x="229610" y="35538"/>
                  </a:cubicBezTo>
                  <a:cubicBezTo>
                    <a:pt x="229610" y="41481"/>
                    <a:pt x="231240" y="46187"/>
                    <a:pt x="234501" y="49654"/>
                  </a:cubicBezTo>
                  <a:cubicBezTo>
                    <a:pt x="237762" y="53121"/>
                    <a:pt x="242199" y="54854"/>
                    <a:pt x="247812" y="54854"/>
                  </a:cubicBezTo>
                  <a:cubicBezTo>
                    <a:pt x="253425" y="54854"/>
                    <a:pt x="257862" y="53121"/>
                    <a:pt x="261123" y="49654"/>
                  </a:cubicBezTo>
                  <a:cubicBezTo>
                    <a:pt x="264384" y="46187"/>
                    <a:pt x="266014" y="41481"/>
                    <a:pt x="266014" y="35538"/>
                  </a:cubicBezTo>
                  <a:cubicBezTo>
                    <a:pt x="266014" y="29594"/>
                    <a:pt x="264384" y="24889"/>
                    <a:pt x="261123" y="21422"/>
                  </a:cubicBezTo>
                  <a:cubicBezTo>
                    <a:pt x="257862" y="17955"/>
                    <a:pt x="253425" y="16221"/>
                    <a:pt x="247812" y="16221"/>
                  </a:cubicBezTo>
                  <a:close/>
                  <a:moveTo>
                    <a:pt x="701278" y="14364"/>
                  </a:moveTo>
                  <a:lnTo>
                    <a:pt x="701278" y="45691"/>
                  </a:lnTo>
                  <a:lnTo>
                    <a:pt x="731615" y="45691"/>
                  </a:lnTo>
                  <a:lnTo>
                    <a:pt x="731615" y="14364"/>
                  </a:lnTo>
                  <a:close/>
                  <a:moveTo>
                    <a:pt x="370513" y="12630"/>
                  </a:moveTo>
                  <a:lnTo>
                    <a:pt x="370513" y="32194"/>
                  </a:lnTo>
                  <a:lnTo>
                    <a:pt x="420414" y="32194"/>
                  </a:lnTo>
                  <a:lnTo>
                    <a:pt x="420414" y="12630"/>
                  </a:lnTo>
                  <a:close/>
                  <a:moveTo>
                    <a:pt x="1049884" y="12011"/>
                  </a:moveTo>
                  <a:cubicBezTo>
                    <a:pt x="1047242" y="12011"/>
                    <a:pt x="1044807" y="12486"/>
                    <a:pt x="1042578" y="13435"/>
                  </a:cubicBezTo>
                  <a:cubicBezTo>
                    <a:pt x="1040349" y="14384"/>
                    <a:pt x="1038430" y="15705"/>
                    <a:pt x="1036820" y="17397"/>
                  </a:cubicBezTo>
                  <a:cubicBezTo>
                    <a:pt x="1035210" y="19090"/>
                    <a:pt x="1033951" y="21091"/>
                    <a:pt x="1033043" y="23403"/>
                  </a:cubicBezTo>
                  <a:cubicBezTo>
                    <a:pt x="1032135" y="25714"/>
                    <a:pt x="1031681" y="28191"/>
                    <a:pt x="1031681" y="30832"/>
                  </a:cubicBezTo>
                  <a:cubicBezTo>
                    <a:pt x="1031681" y="33556"/>
                    <a:pt x="1032115" y="36054"/>
                    <a:pt x="1032982" y="38324"/>
                  </a:cubicBezTo>
                  <a:cubicBezTo>
                    <a:pt x="1033848" y="40594"/>
                    <a:pt x="1035087" y="42575"/>
                    <a:pt x="1036696" y="44267"/>
                  </a:cubicBezTo>
                  <a:cubicBezTo>
                    <a:pt x="1038306" y="45960"/>
                    <a:pt x="1040225" y="47280"/>
                    <a:pt x="1042454" y="48230"/>
                  </a:cubicBezTo>
                  <a:cubicBezTo>
                    <a:pt x="1044683" y="49179"/>
                    <a:pt x="1047159" y="49654"/>
                    <a:pt x="1049884" y="49654"/>
                  </a:cubicBezTo>
                  <a:cubicBezTo>
                    <a:pt x="1052525" y="49654"/>
                    <a:pt x="1054981" y="49179"/>
                    <a:pt x="1057251" y="48230"/>
                  </a:cubicBezTo>
                  <a:cubicBezTo>
                    <a:pt x="1059521" y="47280"/>
                    <a:pt x="1061461" y="45960"/>
                    <a:pt x="1063071" y="44267"/>
                  </a:cubicBezTo>
                  <a:cubicBezTo>
                    <a:pt x="1064681" y="42575"/>
                    <a:pt x="1065940" y="40594"/>
                    <a:pt x="1066848" y="38324"/>
                  </a:cubicBezTo>
                  <a:cubicBezTo>
                    <a:pt x="1067756" y="36054"/>
                    <a:pt x="1068210" y="33556"/>
                    <a:pt x="1068210" y="30832"/>
                  </a:cubicBezTo>
                  <a:cubicBezTo>
                    <a:pt x="1068210" y="28191"/>
                    <a:pt x="1067756" y="25714"/>
                    <a:pt x="1066848" y="23403"/>
                  </a:cubicBezTo>
                  <a:cubicBezTo>
                    <a:pt x="1065940" y="21091"/>
                    <a:pt x="1064681" y="19090"/>
                    <a:pt x="1063071" y="17397"/>
                  </a:cubicBezTo>
                  <a:cubicBezTo>
                    <a:pt x="1061461" y="15705"/>
                    <a:pt x="1059521" y="14384"/>
                    <a:pt x="1057251" y="13435"/>
                  </a:cubicBezTo>
                  <a:cubicBezTo>
                    <a:pt x="1054981" y="12486"/>
                    <a:pt x="1052525" y="12011"/>
                    <a:pt x="1049884" y="12011"/>
                  </a:cubicBezTo>
                  <a:close/>
                  <a:moveTo>
                    <a:pt x="16097" y="9906"/>
                  </a:moveTo>
                  <a:lnTo>
                    <a:pt x="89030" y="9906"/>
                  </a:lnTo>
                  <a:cubicBezTo>
                    <a:pt x="88948" y="14925"/>
                    <a:pt x="88721" y="20204"/>
                    <a:pt x="88349" y="25743"/>
                  </a:cubicBezTo>
                  <a:cubicBezTo>
                    <a:pt x="87978" y="31282"/>
                    <a:pt x="87482" y="36797"/>
                    <a:pt x="86863" y="42286"/>
                  </a:cubicBezTo>
                  <a:cubicBezTo>
                    <a:pt x="86244" y="47776"/>
                    <a:pt x="85501" y="53162"/>
                    <a:pt x="84634" y="58445"/>
                  </a:cubicBezTo>
                  <a:cubicBezTo>
                    <a:pt x="83768" y="63729"/>
                    <a:pt x="82839" y="68599"/>
                    <a:pt x="81848" y="73057"/>
                  </a:cubicBezTo>
                  <a:lnTo>
                    <a:pt x="71447" y="73057"/>
                  </a:lnTo>
                  <a:cubicBezTo>
                    <a:pt x="73593" y="64967"/>
                    <a:pt x="75244" y="56278"/>
                    <a:pt x="76400" y="46992"/>
                  </a:cubicBezTo>
                  <a:cubicBezTo>
                    <a:pt x="77556" y="37705"/>
                    <a:pt x="78257" y="28521"/>
                    <a:pt x="78505" y="19440"/>
                  </a:cubicBezTo>
                  <a:lnTo>
                    <a:pt x="16097" y="19440"/>
                  </a:lnTo>
                  <a:close/>
                  <a:moveTo>
                    <a:pt x="920467" y="9782"/>
                  </a:moveTo>
                  <a:lnTo>
                    <a:pt x="972722" y="9782"/>
                  </a:lnTo>
                  <a:lnTo>
                    <a:pt x="972722" y="18821"/>
                  </a:lnTo>
                  <a:lnTo>
                    <a:pt x="931364" y="18821"/>
                  </a:lnTo>
                  <a:lnTo>
                    <a:pt x="931364" y="74666"/>
                  </a:lnTo>
                  <a:lnTo>
                    <a:pt x="943747" y="74666"/>
                  </a:lnTo>
                  <a:cubicBezTo>
                    <a:pt x="952084" y="74666"/>
                    <a:pt x="959720" y="74130"/>
                    <a:pt x="966654" y="73057"/>
                  </a:cubicBezTo>
                  <a:cubicBezTo>
                    <a:pt x="973588" y="71984"/>
                    <a:pt x="979243" y="70993"/>
                    <a:pt x="983618" y="70085"/>
                  </a:cubicBezTo>
                  <a:lnTo>
                    <a:pt x="983618" y="79182"/>
                  </a:lnTo>
                  <a:cubicBezTo>
                    <a:pt x="981224" y="79852"/>
                    <a:pt x="978418" y="80479"/>
                    <a:pt x="975198" y="81065"/>
                  </a:cubicBezTo>
                  <a:cubicBezTo>
                    <a:pt x="971979" y="81650"/>
                    <a:pt x="968553" y="82173"/>
                    <a:pt x="964921" y="82633"/>
                  </a:cubicBezTo>
                  <a:cubicBezTo>
                    <a:pt x="961288" y="83093"/>
                    <a:pt x="957532" y="83469"/>
                    <a:pt x="953653" y="83762"/>
                  </a:cubicBezTo>
                  <a:cubicBezTo>
                    <a:pt x="949773" y="84055"/>
                    <a:pt x="945975" y="84201"/>
                    <a:pt x="942261" y="84201"/>
                  </a:cubicBezTo>
                  <a:lnTo>
                    <a:pt x="920467" y="84201"/>
                  </a:lnTo>
                  <a:close/>
                  <a:moveTo>
                    <a:pt x="247812" y="6934"/>
                  </a:moveTo>
                  <a:cubicBezTo>
                    <a:pt x="252250" y="6934"/>
                    <a:pt x="256278" y="7656"/>
                    <a:pt x="259895" y="9101"/>
                  </a:cubicBezTo>
                  <a:cubicBezTo>
                    <a:pt x="263511" y="10546"/>
                    <a:pt x="266573" y="12548"/>
                    <a:pt x="269081" y="15107"/>
                  </a:cubicBezTo>
                  <a:cubicBezTo>
                    <a:pt x="271588" y="17666"/>
                    <a:pt x="273520" y="20699"/>
                    <a:pt x="274876" y="24208"/>
                  </a:cubicBezTo>
                  <a:cubicBezTo>
                    <a:pt x="276233" y="27716"/>
                    <a:pt x="276911" y="31493"/>
                    <a:pt x="276911" y="35538"/>
                  </a:cubicBezTo>
                  <a:cubicBezTo>
                    <a:pt x="276911" y="39583"/>
                    <a:pt x="276233" y="43359"/>
                    <a:pt x="274876" y="46868"/>
                  </a:cubicBezTo>
                  <a:cubicBezTo>
                    <a:pt x="273520" y="50376"/>
                    <a:pt x="271588" y="53410"/>
                    <a:pt x="269081" y="55969"/>
                  </a:cubicBezTo>
                  <a:cubicBezTo>
                    <a:pt x="266573" y="58528"/>
                    <a:pt x="263511" y="60530"/>
                    <a:pt x="259895" y="61974"/>
                  </a:cubicBezTo>
                  <a:cubicBezTo>
                    <a:pt x="256278" y="63419"/>
                    <a:pt x="252250" y="64141"/>
                    <a:pt x="247812" y="64141"/>
                  </a:cubicBezTo>
                  <a:cubicBezTo>
                    <a:pt x="243374" y="64141"/>
                    <a:pt x="239346" y="63419"/>
                    <a:pt x="235729" y="61974"/>
                  </a:cubicBezTo>
                  <a:cubicBezTo>
                    <a:pt x="232113" y="60530"/>
                    <a:pt x="229051" y="58528"/>
                    <a:pt x="226543" y="55969"/>
                  </a:cubicBezTo>
                  <a:cubicBezTo>
                    <a:pt x="224036" y="53410"/>
                    <a:pt x="222104" y="50376"/>
                    <a:pt x="220748" y="46868"/>
                  </a:cubicBezTo>
                  <a:cubicBezTo>
                    <a:pt x="219391" y="43359"/>
                    <a:pt x="218713" y="39583"/>
                    <a:pt x="218713" y="35538"/>
                  </a:cubicBezTo>
                  <a:cubicBezTo>
                    <a:pt x="218713" y="31493"/>
                    <a:pt x="219391" y="27716"/>
                    <a:pt x="220748" y="24208"/>
                  </a:cubicBezTo>
                  <a:cubicBezTo>
                    <a:pt x="222104" y="20699"/>
                    <a:pt x="224036" y="17666"/>
                    <a:pt x="226543" y="15107"/>
                  </a:cubicBezTo>
                  <a:cubicBezTo>
                    <a:pt x="229051" y="12548"/>
                    <a:pt x="232113" y="10546"/>
                    <a:pt x="235729" y="9101"/>
                  </a:cubicBezTo>
                  <a:cubicBezTo>
                    <a:pt x="239346" y="7656"/>
                    <a:pt x="243374" y="6934"/>
                    <a:pt x="247812" y="6934"/>
                  </a:cubicBezTo>
                  <a:close/>
                  <a:moveTo>
                    <a:pt x="156534" y="5944"/>
                  </a:moveTo>
                  <a:cubicBezTo>
                    <a:pt x="156451" y="12630"/>
                    <a:pt x="155337" y="18986"/>
                    <a:pt x="153191" y="25013"/>
                  </a:cubicBezTo>
                  <a:cubicBezTo>
                    <a:pt x="151044" y="31039"/>
                    <a:pt x="148011" y="36590"/>
                    <a:pt x="144089" y="41667"/>
                  </a:cubicBezTo>
                  <a:cubicBezTo>
                    <a:pt x="140168" y="46744"/>
                    <a:pt x="135484" y="51263"/>
                    <a:pt x="130035" y="55226"/>
                  </a:cubicBezTo>
                  <a:cubicBezTo>
                    <a:pt x="124587" y="59188"/>
                    <a:pt x="118520" y="62490"/>
                    <a:pt x="111833" y="65132"/>
                  </a:cubicBezTo>
                  <a:lnTo>
                    <a:pt x="105147" y="56836"/>
                  </a:lnTo>
                  <a:cubicBezTo>
                    <a:pt x="110677" y="55019"/>
                    <a:pt x="115754" y="52667"/>
                    <a:pt x="120377" y="49778"/>
                  </a:cubicBezTo>
                  <a:cubicBezTo>
                    <a:pt x="125000" y="46888"/>
                    <a:pt x="129024" y="43628"/>
                    <a:pt x="132450" y="39995"/>
                  </a:cubicBezTo>
                  <a:cubicBezTo>
                    <a:pt x="135876" y="36363"/>
                    <a:pt x="138682" y="32401"/>
                    <a:pt x="140870" y="28108"/>
                  </a:cubicBezTo>
                  <a:cubicBezTo>
                    <a:pt x="143058" y="23816"/>
                    <a:pt x="144482" y="19358"/>
                    <a:pt x="145142" y="14735"/>
                  </a:cubicBezTo>
                  <a:cubicBezTo>
                    <a:pt x="140767" y="14900"/>
                    <a:pt x="136743" y="15003"/>
                    <a:pt x="133069" y="15045"/>
                  </a:cubicBezTo>
                  <a:cubicBezTo>
                    <a:pt x="129396" y="15086"/>
                    <a:pt x="125371" y="15107"/>
                    <a:pt x="120996" y="15107"/>
                  </a:cubicBezTo>
                  <a:lnTo>
                    <a:pt x="112700" y="15107"/>
                  </a:lnTo>
                  <a:lnTo>
                    <a:pt x="112700" y="6191"/>
                  </a:lnTo>
                  <a:lnTo>
                    <a:pt x="128302" y="6191"/>
                  </a:lnTo>
                  <a:cubicBezTo>
                    <a:pt x="133172" y="6191"/>
                    <a:pt x="137836" y="6191"/>
                    <a:pt x="142294" y="6191"/>
                  </a:cubicBezTo>
                  <a:cubicBezTo>
                    <a:pt x="146752" y="6191"/>
                    <a:pt x="151498" y="6109"/>
                    <a:pt x="156534" y="5944"/>
                  </a:cubicBezTo>
                  <a:close/>
                  <a:moveTo>
                    <a:pt x="690753" y="5324"/>
                  </a:moveTo>
                  <a:lnTo>
                    <a:pt x="742017" y="5324"/>
                  </a:lnTo>
                  <a:lnTo>
                    <a:pt x="742017" y="54854"/>
                  </a:lnTo>
                  <a:lnTo>
                    <a:pt x="690753" y="54854"/>
                  </a:lnTo>
                  <a:close/>
                  <a:moveTo>
                    <a:pt x="359616" y="3096"/>
                  </a:moveTo>
                  <a:lnTo>
                    <a:pt x="431311" y="3096"/>
                  </a:lnTo>
                  <a:lnTo>
                    <a:pt x="431311" y="41234"/>
                  </a:lnTo>
                  <a:lnTo>
                    <a:pt x="400726" y="41234"/>
                  </a:lnTo>
                  <a:lnTo>
                    <a:pt x="400726" y="56464"/>
                  </a:lnTo>
                  <a:lnTo>
                    <a:pt x="449266" y="56464"/>
                  </a:lnTo>
                  <a:lnTo>
                    <a:pt x="449266" y="57383"/>
                  </a:lnTo>
                  <a:lnTo>
                    <a:pt x="463834" y="50459"/>
                  </a:lnTo>
                  <a:cubicBezTo>
                    <a:pt x="468994" y="47280"/>
                    <a:pt x="473678" y="43731"/>
                    <a:pt x="477888" y="39810"/>
                  </a:cubicBezTo>
                  <a:cubicBezTo>
                    <a:pt x="482098" y="35889"/>
                    <a:pt x="485669" y="31740"/>
                    <a:pt x="488599" y="27365"/>
                  </a:cubicBezTo>
                  <a:cubicBezTo>
                    <a:pt x="491530" y="22990"/>
                    <a:pt x="493614" y="18574"/>
                    <a:pt x="494852" y="14116"/>
                  </a:cubicBezTo>
                  <a:cubicBezTo>
                    <a:pt x="489982" y="14281"/>
                    <a:pt x="485400" y="14384"/>
                    <a:pt x="481108" y="14426"/>
                  </a:cubicBezTo>
                  <a:cubicBezTo>
                    <a:pt x="476815" y="14467"/>
                    <a:pt x="472316" y="14487"/>
                    <a:pt x="467611" y="14487"/>
                  </a:cubicBezTo>
                  <a:lnTo>
                    <a:pt x="455847" y="14487"/>
                  </a:lnTo>
                  <a:lnTo>
                    <a:pt x="455847" y="5324"/>
                  </a:lnTo>
                  <a:lnTo>
                    <a:pt x="475907" y="5324"/>
                  </a:lnTo>
                  <a:cubicBezTo>
                    <a:pt x="481438" y="5324"/>
                    <a:pt x="486763" y="5324"/>
                    <a:pt x="491881" y="5324"/>
                  </a:cubicBezTo>
                  <a:cubicBezTo>
                    <a:pt x="496999" y="5324"/>
                    <a:pt x="502530" y="5242"/>
                    <a:pt x="508473" y="5077"/>
                  </a:cubicBezTo>
                  <a:cubicBezTo>
                    <a:pt x="508060" y="10525"/>
                    <a:pt x="506801" y="15746"/>
                    <a:pt x="504696" y="20741"/>
                  </a:cubicBezTo>
                  <a:cubicBezTo>
                    <a:pt x="502591" y="25735"/>
                    <a:pt x="499847" y="30461"/>
                    <a:pt x="496462" y="34919"/>
                  </a:cubicBezTo>
                  <a:cubicBezTo>
                    <a:pt x="498113" y="36982"/>
                    <a:pt x="499991" y="38964"/>
                    <a:pt x="502096" y="40862"/>
                  </a:cubicBezTo>
                  <a:cubicBezTo>
                    <a:pt x="504201" y="42761"/>
                    <a:pt x="506389" y="44577"/>
                    <a:pt x="508659" y="46310"/>
                  </a:cubicBezTo>
                  <a:cubicBezTo>
                    <a:pt x="510929" y="48044"/>
                    <a:pt x="513261" y="49654"/>
                    <a:pt x="515655" y="51140"/>
                  </a:cubicBezTo>
                  <a:cubicBezTo>
                    <a:pt x="518049" y="52626"/>
                    <a:pt x="520319" y="53905"/>
                    <a:pt x="522465" y="54978"/>
                  </a:cubicBezTo>
                  <a:lnTo>
                    <a:pt x="515655" y="62903"/>
                  </a:lnTo>
                  <a:cubicBezTo>
                    <a:pt x="511197" y="60344"/>
                    <a:pt x="506760" y="57290"/>
                    <a:pt x="502344" y="53740"/>
                  </a:cubicBezTo>
                  <a:cubicBezTo>
                    <a:pt x="497927" y="50190"/>
                    <a:pt x="493903" y="46310"/>
                    <a:pt x="490271" y="42100"/>
                  </a:cubicBezTo>
                  <a:cubicBezTo>
                    <a:pt x="487547" y="44990"/>
                    <a:pt x="484678" y="47673"/>
                    <a:pt x="481665" y="50149"/>
                  </a:cubicBezTo>
                  <a:cubicBezTo>
                    <a:pt x="478652" y="52626"/>
                    <a:pt x="475598" y="54875"/>
                    <a:pt x="472502" y="56898"/>
                  </a:cubicBezTo>
                  <a:cubicBezTo>
                    <a:pt x="469406" y="58920"/>
                    <a:pt x="466331" y="60695"/>
                    <a:pt x="463277" y="62222"/>
                  </a:cubicBezTo>
                  <a:cubicBezTo>
                    <a:pt x="460223" y="63749"/>
                    <a:pt x="457333" y="65008"/>
                    <a:pt x="454609" y="65999"/>
                  </a:cubicBezTo>
                  <a:lnTo>
                    <a:pt x="449266" y="60093"/>
                  </a:lnTo>
                  <a:lnTo>
                    <a:pt x="449266" y="65627"/>
                  </a:lnTo>
                  <a:lnTo>
                    <a:pt x="341662" y="65627"/>
                  </a:lnTo>
                  <a:lnTo>
                    <a:pt x="341662" y="56464"/>
                  </a:lnTo>
                  <a:lnTo>
                    <a:pt x="389830" y="56464"/>
                  </a:lnTo>
                  <a:lnTo>
                    <a:pt x="389830" y="41234"/>
                  </a:lnTo>
                  <a:lnTo>
                    <a:pt x="359616" y="41234"/>
                  </a:lnTo>
                  <a:close/>
                  <a:moveTo>
                    <a:pt x="1049884" y="2724"/>
                  </a:moveTo>
                  <a:cubicBezTo>
                    <a:pt x="1053929" y="2724"/>
                    <a:pt x="1057705" y="3446"/>
                    <a:pt x="1061214" y="4891"/>
                  </a:cubicBezTo>
                  <a:cubicBezTo>
                    <a:pt x="1064722" y="6336"/>
                    <a:pt x="1067776" y="8317"/>
                    <a:pt x="1070377" y="10835"/>
                  </a:cubicBezTo>
                  <a:cubicBezTo>
                    <a:pt x="1072977" y="13352"/>
                    <a:pt x="1074999" y="16324"/>
                    <a:pt x="1076444" y="19750"/>
                  </a:cubicBezTo>
                  <a:cubicBezTo>
                    <a:pt x="1077889" y="23176"/>
                    <a:pt x="1078611" y="26870"/>
                    <a:pt x="1078611" y="30832"/>
                  </a:cubicBezTo>
                  <a:cubicBezTo>
                    <a:pt x="1078611" y="34877"/>
                    <a:pt x="1077889" y="38613"/>
                    <a:pt x="1076444" y="42039"/>
                  </a:cubicBezTo>
                  <a:cubicBezTo>
                    <a:pt x="1074999" y="45464"/>
                    <a:pt x="1072977" y="48436"/>
                    <a:pt x="1070377" y="50954"/>
                  </a:cubicBezTo>
                  <a:cubicBezTo>
                    <a:pt x="1067776" y="53472"/>
                    <a:pt x="1064722" y="55432"/>
                    <a:pt x="1061214" y="56836"/>
                  </a:cubicBezTo>
                  <a:cubicBezTo>
                    <a:pt x="1057705" y="58239"/>
                    <a:pt x="1053929" y="58941"/>
                    <a:pt x="1049884" y="58941"/>
                  </a:cubicBezTo>
                  <a:cubicBezTo>
                    <a:pt x="1045756" y="58941"/>
                    <a:pt x="1041959" y="58239"/>
                    <a:pt x="1038492" y="56836"/>
                  </a:cubicBezTo>
                  <a:cubicBezTo>
                    <a:pt x="1035025" y="55432"/>
                    <a:pt x="1032012" y="53472"/>
                    <a:pt x="1029452" y="50954"/>
                  </a:cubicBezTo>
                  <a:cubicBezTo>
                    <a:pt x="1026893" y="48436"/>
                    <a:pt x="1024892" y="45464"/>
                    <a:pt x="1023447" y="42039"/>
                  </a:cubicBezTo>
                  <a:cubicBezTo>
                    <a:pt x="1022002" y="38613"/>
                    <a:pt x="1021280" y="34877"/>
                    <a:pt x="1021280" y="30832"/>
                  </a:cubicBezTo>
                  <a:cubicBezTo>
                    <a:pt x="1021280" y="26870"/>
                    <a:pt x="1022002" y="23176"/>
                    <a:pt x="1023447" y="19750"/>
                  </a:cubicBezTo>
                  <a:cubicBezTo>
                    <a:pt x="1024892" y="16324"/>
                    <a:pt x="1026893" y="13352"/>
                    <a:pt x="1029452" y="10835"/>
                  </a:cubicBezTo>
                  <a:cubicBezTo>
                    <a:pt x="1032012" y="8317"/>
                    <a:pt x="1035025" y="6336"/>
                    <a:pt x="1038492" y="4891"/>
                  </a:cubicBezTo>
                  <a:cubicBezTo>
                    <a:pt x="1041959" y="3446"/>
                    <a:pt x="1045756" y="2724"/>
                    <a:pt x="1049884" y="2724"/>
                  </a:cubicBezTo>
                  <a:close/>
                  <a:moveTo>
                    <a:pt x="614734" y="1362"/>
                  </a:moveTo>
                  <a:lnTo>
                    <a:pt x="625383" y="1362"/>
                  </a:lnTo>
                  <a:lnTo>
                    <a:pt x="625383" y="110328"/>
                  </a:lnTo>
                  <a:lnTo>
                    <a:pt x="614734" y="110328"/>
                  </a:lnTo>
                  <a:lnTo>
                    <a:pt x="614734" y="49158"/>
                  </a:lnTo>
                  <a:lnTo>
                    <a:pt x="602475" y="49158"/>
                  </a:lnTo>
                  <a:cubicBezTo>
                    <a:pt x="602228" y="61623"/>
                    <a:pt x="599999" y="71075"/>
                    <a:pt x="595789" y="77514"/>
                  </a:cubicBezTo>
                  <a:cubicBezTo>
                    <a:pt x="591579" y="83953"/>
                    <a:pt x="585841" y="87173"/>
                    <a:pt x="578577" y="87173"/>
                  </a:cubicBezTo>
                  <a:cubicBezTo>
                    <a:pt x="571313" y="87173"/>
                    <a:pt x="565576" y="83768"/>
                    <a:pt x="561365" y="76957"/>
                  </a:cubicBezTo>
                  <a:cubicBezTo>
                    <a:pt x="557155" y="70147"/>
                    <a:pt x="555050" y="60220"/>
                    <a:pt x="555050" y="47177"/>
                  </a:cubicBezTo>
                  <a:cubicBezTo>
                    <a:pt x="555050" y="34134"/>
                    <a:pt x="557155" y="24208"/>
                    <a:pt x="561365" y="17397"/>
                  </a:cubicBezTo>
                  <a:cubicBezTo>
                    <a:pt x="565576" y="10587"/>
                    <a:pt x="571313" y="7182"/>
                    <a:pt x="578577" y="7182"/>
                  </a:cubicBezTo>
                  <a:cubicBezTo>
                    <a:pt x="585264" y="7182"/>
                    <a:pt x="590671" y="9947"/>
                    <a:pt x="594798" y="15478"/>
                  </a:cubicBezTo>
                  <a:cubicBezTo>
                    <a:pt x="598926" y="21009"/>
                    <a:pt x="601402" y="29140"/>
                    <a:pt x="602228" y="39872"/>
                  </a:cubicBezTo>
                  <a:lnTo>
                    <a:pt x="614734" y="39872"/>
                  </a:lnTo>
                  <a:close/>
                  <a:moveTo>
                    <a:pt x="1138066" y="991"/>
                  </a:moveTo>
                  <a:lnTo>
                    <a:pt x="1176328" y="991"/>
                  </a:lnTo>
                  <a:lnTo>
                    <a:pt x="1176328" y="9906"/>
                  </a:lnTo>
                  <a:lnTo>
                    <a:pt x="1138066" y="9906"/>
                  </a:lnTo>
                  <a:close/>
                  <a:moveTo>
                    <a:pt x="807291" y="495"/>
                  </a:moveTo>
                  <a:lnTo>
                    <a:pt x="818188" y="495"/>
                  </a:lnTo>
                  <a:lnTo>
                    <a:pt x="818188" y="31451"/>
                  </a:lnTo>
                  <a:lnTo>
                    <a:pt x="881091" y="31451"/>
                  </a:lnTo>
                  <a:lnTo>
                    <a:pt x="881091" y="40491"/>
                  </a:lnTo>
                  <a:lnTo>
                    <a:pt x="807291" y="40491"/>
                  </a:lnTo>
                  <a:close/>
                  <a:moveTo>
                    <a:pt x="1097309" y="124"/>
                  </a:moveTo>
                  <a:lnTo>
                    <a:pt x="1107958" y="124"/>
                  </a:lnTo>
                  <a:lnTo>
                    <a:pt x="1107958" y="14116"/>
                  </a:lnTo>
                  <a:lnTo>
                    <a:pt x="1125293" y="14116"/>
                  </a:lnTo>
                  <a:lnTo>
                    <a:pt x="1125293" y="17212"/>
                  </a:lnTo>
                  <a:lnTo>
                    <a:pt x="1190692" y="17212"/>
                  </a:lnTo>
                  <a:lnTo>
                    <a:pt x="1190692" y="26127"/>
                  </a:lnTo>
                  <a:lnTo>
                    <a:pt x="1123579" y="26127"/>
                  </a:lnTo>
                  <a:lnTo>
                    <a:pt x="1123579" y="23279"/>
                  </a:lnTo>
                  <a:lnTo>
                    <a:pt x="1107834" y="23279"/>
                  </a:lnTo>
                  <a:lnTo>
                    <a:pt x="1107834" y="39005"/>
                  </a:lnTo>
                  <a:lnTo>
                    <a:pt x="1125293" y="39005"/>
                  </a:lnTo>
                  <a:lnTo>
                    <a:pt x="1125293" y="48168"/>
                  </a:lnTo>
                  <a:lnTo>
                    <a:pt x="1107958" y="48168"/>
                  </a:lnTo>
                  <a:lnTo>
                    <a:pt x="1107958" y="65132"/>
                  </a:lnTo>
                  <a:lnTo>
                    <a:pt x="1097309" y="65132"/>
                  </a:lnTo>
                  <a:close/>
                  <a:moveTo>
                    <a:pt x="991914" y="124"/>
                  </a:moveTo>
                  <a:lnTo>
                    <a:pt x="1002563" y="124"/>
                  </a:lnTo>
                  <a:lnTo>
                    <a:pt x="1002563" y="43339"/>
                  </a:lnTo>
                  <a:lnTo>
                    <a:pt x="1022004" y="43339"/>
                  </a:lnTo>
                  <a:lnTo>
                    <a:pt x="1022004" y="52626"/>
                  </a:lnTo>
                  <a:lnTo>
                    <a:pt x="1002563" y="52626"/>
                  </a:lnTo>
                  <a:lnTo>
                    <a:pt x="1002563" y="113176"/>
                  </a:lnTo>
                  <a:lnTo>
                    <a:pt x="991914" y="113176"/>
                  </a:lnTo>
                  <a:close/>
                  <a:moveTo>
                    <a:pt x="763934" y="124"/>
                  </a:moveTo>
                  <a:lnTo>
                    <a:pt x="774583" y="124"/>
                  </a:lnTo>
                  <a:lnTo>
                    <a:pt x="774583" y="24022"/>
                  </a:lnTo>
                  <a:lnTo>
                    <a:pt x="792413" y="24022"/>
                  </a:lnTo>
                  <a:lnTo>
                    <a:pt x="792413" y="33556"/>
                  </a:lnTo>
                  <a:lnTo>
                    <a:pt x="774583" y="33556"/>
                  </a:lnTo>
                  <a:lnTo>
                    <a:pt x="774583" y="62655"/>
                  </a:lnTo>
                  <a:lnTo>
                    <a:pt x="763934" y="62655"/>
                  </a:lnTo>
                  <a:close/>
                  <a:moveTo>
                    <a:pt x="637765" y="124"/>
                  </a:moveTo>
                  <a:lnTo>
                    <a:pt x="648414" y="124"/>
                  </a:lnTo>
                  <a:lnTo>
                    <a:pt x="648414" y="113176"/>
                  </a:lnTo>
                  <a:lnTo>
                    <a:pt x="637765" y="113176"/>
                  </a:lnTo>
                  <a:close/>
                  <a:moveTo>
                    <a:pt x="531133" y="124"/>
                  </a:moveTo>
                  <a:lnTo>
                    <a:pt x="541782" y="124"/>
                  </a:lnTo>
                  <a:lnTo>
                    <a:pt x="541782" y="66742"/>
                  </a:lnTo>
                  <a:lnTo>
                    <a:pt x="531133" y="66742"/>
                  </a:lnTo>
                  <a:lnTo>
                    <a:pt x="531133" y="36652"/>
                  </a:lnTo>
                  <a:lnTo>
                    <a:pt x="511940" y="36652"/>
                  </a:lnTo>
                  <a:lnTo>
                    <a:pt x="511940" y="27489"/>
                  </a:lnTo>
                  <a:lnTo>
                    <a:pt x="531133" y="27489"/>
                  </a:lnTo>
                  <a:close/>
                  <a:moveTo>
                    <a:pt x="296351" y="124"/>
                  </a:moveTo>
                  <a:lnTo>
                    <a:pt x="306629" y="124"/>
                  </a:lnTo>
                  <a:lnTo>
                    <a:pt x="306629" y="113176"/>
                  </a:lnTo>
                  <a:lnTo>
                    <a:pt x="296351" y="113176"/>
                  </a:lnTo>
                  <a:close/>
                  <a:moveTo>
                    <a:pt x="191453" y="124"/>
                  </a:moveTo>
                  <a:lnTo>
                    <a:pt x="201730" y="124"/>
                  </a:lnTo>
                  <a:lnTo>
                    <a:pt x="201730" y="66494"/>
                  </a:lnTo>
                  <a:lnTo>
                    <a:pt x="191453" y="66494"/>
                  </a:lnTo>
                  <a:lnTo>
                    <a:pt x="191453" y="38757"/>
                  </a:lnTo>
                  <a:lnTo>
                    <a:pt x="177337" y="38757"/>
                  </a:lnTo>
                  <a:lnTo>
                    <a:pt x="177337" y="66494"/>
                  </a:lnTo>
                  <a:lnTo>
                    <a:pt x="167183" y="66494"/>
                  </a:lnTo>
                  <a:lnTo>
                    <a:pt x="167183" y="1362"/>
                  </a:lnTo>
                  <a:lnTo>
                    <a:pt x="177337" y="1362"/>
                  </a:lnTo>
                  <a:lnTo>
                    <a:pt x="177337" y="29842"/>
                  </a:lnTo>
                  <a:lnTo>
                    <a:pt x="191453" y="29842"/>
                  </a:lnTo>
                  <a:close/>
                  <a:moveTo>
                    <a:pt x="1202084" y="0"/>
                  </a:moveTo>
                  <a:lnTo>
                    <a:pt x="1212733" y="0"/>
                  </a:lnTo>
                  <a:lnTo>
                    <a:pt x="1212733" y="38757"/>
                  </a:lnTo>
                  <a:lnTo>
                    <a:pt x="1230563" y="38757"/>
                  </a:lnTo>
                  <a:lnTo>
                    <a:pt x="1230563" y="48292"/>
                  </a:lnTo>
                  <a:lnTo>
                    <a:pt x="1212733" y="48292"/>
                  </a:lnTo>
                  <a:lnTo>
                    <a:pt x="1212733" y="87420"/>
                  </a:lnTo>
                  <a:lnTo>
                    <a:pt x="1202084" y="87420"/>
                  </a:lnTo>
                  <a:close/>
                </a:path>
              </a:pathLst>
            </a:custGeom>
            <a:solidFill>
              <a:schemeClr val="bg1">
                <a:lumMod val="6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scene3d>
                <a:camera prst="orthographicFront"/>
                <a:lightRig rig="threePt" dir="t"/>
              </a:scene3d>
              <a:sp3d/>
            </a:bodyPr>
            <a:lstStyle>
              <a:defPPr>
                <a:defRPr lang="ko-KR"/>
              </a:defPPr>
              <a:lvl1pPr latinLnBrk="0">
                <a:lnSpc>
                  <a:spcPct val="120000"/>
                </a:lnSpc>
                <a:defRPr sz="900" b="0" spc="-50">
                  <a:solidFill>
                    <a:schemeClr val="tx1">
                      <a:lumMod val="75000"/>
                      <a:lumOff val="25000"/>
                    </a:schemeClr>
                  </a:solidFill>
                  <a:latin typeface="나눔고딕" panose="020D0604000000000000" pitchFamily="50" charset="-127"/>
                  <a:ea typeface="나눔고딕" panose="020D0604000000000000" pitchFamily="50" charset="-127"/>
                </a:defRPr>
              </a:lvl1pPr>
            </a:lstStyle>
            <a:p>
              <a:pPr algn="ctr"/>
              <a:endParaRPr lang="en-US" altLang="ko-KR" sz="1000" dirty="0">
                <a:solidFill>
                  <a:schemeClr val="bg1">
                    <a:lumMod val="65000"/>
                  </a:schemeClr>
                </a:solidFill>
                <a:latin typeface="나눔바른고딕" panose="020B0603020101020101" pitchFamily="50" charset="-127"/>
                <a:ea typeface="나눔바른고딕" panose="020B0603020101020101" pitchFamily="50" charset="-127"/>
              </a:endParaRPr>
            </a:p>
          </p:txBody>
        </p:sp>
      </p:grpSp>
      <p:sp>
        <p:nvSpPr>
          <p:cNvPr id="74" name="TextBox 73"/>
          <p:cNvSpPr txBox="1"/>
          <p:nvPr/>
        </p:nvSpPr>
        <p:spPr>
          <a:xfrm>
            <a:off x="2459406" y="1482345"/>
            <a:ext cx="4127145" cy="282855"/>
          </a:xfrm>
          <a:custGeom>
            <a:avLst/>
            <a:gdLst/>
            <a:ahLst/>
            <a:cxnLst/>
            <a:rect l="l" t="t" r="r" b="b"/>
            <a:pathLst>
              <a:path w="4127145" h="282855">
                <a:moveTo>
                  <a:pt x="0" y="217627"/>
                </a:moveTo>
                <a:lnTo>
                  <a:pt x="259080" y="217627"/>
                </a:lnTo>
                <a:lnTo>
                  <a:pt x="259080" y="239878"/>
                </a:lnTo>
                <a:lnTo>
                  <a:pt x="0" y="239878"/>
                </a:lnTo>
                <a:close/>
                <a:moveTo>
                  <a:pt x="3865626" y="210312"/>
                </a:moveTo>
                <a:lnTo>
                  <a:pt x="4127145" y="210312"/>
                </a:lnTo>
                <a:lnTo>
                  <a:pt x="4127145" y="241707"/>
                </a:lnTo>
                <a:lnTo>
                  <a:pt x="3865626" y="241707"/>
                </a:lnTo>
                <a:close/>
                <a:moveTo>
                  <a:pt x="3332226" y="210312"/>
                </a:moveTo>
                <a:lnTo>
                  <a:pt x="3593744" y="210312"/>
                </a:lnTo>
                <a:lnTo>
                  <a:pt x="3593744" y="241707"/>
                </a:lnTo>
                <a:lnTo>
                  <a:pt x="3332226" y="241707"/>
                </a:lnTo>
                <a:close/>
                <a:moveTo>
                  <a:pt x="2218715" y="193853"/>
                </a:moveTo>
                <a:lnTo>
                  <a:pt x="2255901" y="193853"/>
                </a:lnTo>
                <a:lnTo>
                  <a:pt x="2255901" y="246279"/>
                </a:lnTo>
                <a:lnTo>
                  <a:pt x="2407996" y="246279"/>
                </a:lnTo>
                <a:lnTo>
                  <a:pt x="2407996" y="278283"/>
                </a:lnTo>
                <a:lnTo>
                  <a:pt x="2218715" y="278283"/>
                </a:lnTo>
                <a:close/>
                <a:moveTo>
                  <a:pt x="596798" y="192939"/>
                </a:moveTo>
                <a:lnTo>
                  <a:pt x="623621" y="192939"/>
                </a:lnTo>
                <a:lnTo>
                  <a:pt x="623621" y="251765"/>
                </a:lnTo>
                <a:lnTo>
                  <a:pt x="776630" y="251765"/>
                </a:lnTo>
                <a:lnTo>
                  <a:pt x="776630" y="274625"/>
                </a:lnTo>
                <a:lnTo>
                  <a:pt x="596798" y="274625"/>
                </a:lnTo>
                <a:close/>
                <a:moveTo>
                  <a:pt x="1394155" y="192329"/>
                </a:moveTo>
                <a:lnTo>
                  <a:pt x="1420978" y="192329"/>
                </a:lnTo>
                <a:lnTo>
                  <a:pt x="1420978" y="251765"/>
                </a:lnTo>
                <a:lnTo>
                  <a:pt x="1571244" y="251765"/>
                </a:lnTo>
                <a:lnTo>
                  <a:pt x="1571244" y="274625"/>
                </a:lnTo>
                <a:lnTo>
                  <a:pt x="1394155" y="274625"/>
                </a:lnTo>
                <a:close/>
                <a:moveTo>
                  <a:pt x="1799539" y="191110"/>
                </a:moveTo>
                <a:lnTo>
                  <a:pt x="1799539" y="213055"/>
                </a:lnTo>
                <a:cubicBezTo>
                  <a:pt x="1789786" y="214478"/>
                  <a:pt x="1779067" y="215697"/>
                  <a:pt x="1767383" y="216713"/>
                </a:cubicBezTo>
                <a:cubicBezTo>
                  <a:pt x="1755699" y="217729"/>
                  <a:pt x="1743710" y="218593"/>
                  <a:pt x="1731416" y="219304"/>
                </a:cubicBezTo>
                <a:cubicBezTo>
                  <a:pt x="1719123" y="220015"/>
                  <a:pt x="1706880" y="220574"/>
                  <a:pt x="1694688" y="220980"/>
                </a:cubicBezTo>
                <a:cubicBezTo>
                  <a:pt x="1682496" y="221387"/>
                  <a:pt x="1671015" y="221590"/>
                  <a:pt x="1660246" y="221590"/>
                </a:cubicBezTo>
                <a:lnTo>
                  <a:pt x="1604162" y="221590"/>
                </a:lnTo>
                <a:lnTo>
                  <a:pt x="1604162" y="198730"/>
                </a:lnTo>
                <a:lnTo>
                  <a:pt x="1659941" y="198730"/>
                </a:lnTo>
                <a:cubicBezTo>
                  <a:pt x="1670101" y="198730"/>
                  <a:pt x="1681277" y="198577"/>
                  <a:pt x="1693469" y="198273"/>
                </a:cubicBezTo>
                <a:cubicBezTo>
                  <a:pt x="1705661" y="197968"/>
                  <a:pt x="1718005" y="197511"/>
                  <a:pt x="1730502" y="196901"/>
                </a:cubicBezTo>
                <a:cubicBezTo>
                  <a:pt x="1742999" y="196291"/>
                  <a:pt x="1755191" y="195479"/>
                  <a:pt x="1767078" y="194463"/>
                </a:cubicBezTo>
                <a:cubicBezTo>
                  <a:pt x="1778965" y="193447"/>
                  <a:pt x="1789786" y="192329"/>
                  <a:pt x="1799539" y="191110"/>
                </a:cubicBezTo>
                <a:close/>
                <a:moveTo>
                  <a:pt x="2629129" y="162154"/>
                </a:moveTo>
                <a:lnTo>
                  <a:pt x="2668448" y="162154"/>
                </a:lnTo>
                <a:cubicBezTo>
                  <a:pt x="2668244" y="168047"/>
                  <a:pt x="2667584" y="173787"/>
                  <a:pt x="2666466" y="179375"/>
                </a:cubicBezTo>
                <a:cubicBezTo>
                  <a:pt x="2665349" y="184963"/>
                  <a:pt x="2663774" y="190399"/>
                  <a:pt x="2661742" y="195682"/>
                </a:cubicBezTo>
                <a:cubicBezTo>
                  <a:pt x="2671902" y="211531"/>
                  <a:pt x="2684856" y="224130"/>
                  <a:pt x="2700604" y="233477"/>
                </a:cubicBezTo>
                <a:cubicBezTo>
                  <a:pt x="2716352" y="242824"/>
                  <a:pt x="2735301" y="249631"/>
                  <a:pt x="2757449" y="253899"/>
                </a:cubicBezTo>
                <a:lnTo>
                  <a:pt x="2738856" y="282855"/>
                </a:lnTo>
                <a:cubicBezTo>
                  <a:pt x="2720162" y="278994"/>
                  <a:pt x="2702535" y="272390"/>
                  <a:pt x="2685974" y="263043"/>
                </a:cubicBezTo>
                <a:cubicBezTo>
                  <a:pt x="2669413" y="253695"/>
                  <a:pt x="2655443" y="241503"/>
                  <a:pt x="2644064" y="226467"/>
                </a:cubicBezTo>
                <a:cubicBezTo>
                  <a:pt x="2633091" y="240284"/>
                  <a:pt x="2619527" y="252070"/>
                  <a:pt x="2603373" y="261823"/>
                </a:cubicBezTo>
                <a:cubicBezTo>
                  <a:pt x="2587219" y="271577"/>
                  <a:pt x="2569794" y="278587"/>
                  <a:pt x="2551100" y="282855"/>
                </a:cubicBezTo>
                <a:lnTo>
                  <a:pt x="2530983" y="254508"/>
                </a:lnTo>
                <a:cubicBezTo>
                  <a:pt x="2546020" y="250851"/>
                  <a:pt x="2559482" y="246329"/>
                  <a:pt x="2571369" y="240945"/>
                </a:cubicBezTo>
                <a:cubicBezTo>
                  <a:pt x="2583256" y="235560"/>
                  <a:pt x="2593365" y="229159"/>
                  <a:pt x="2601697" y="221742"/>
                </a:cubicBezTo>
                <a:cubicBezTo>
                  <a:pt x="2610028" y="214325"/>
                  <a:pt x="2616530" y="205689"/>
                  <a:pt x="2621204" y="195834"/>
                </a:cubicBezTo>
                <a:cubicBezTo>
                  <a:pt x="2625877" y="185979"/>
                  <a:pt x="2628519" y="174752"/>
                  <a:pt x="2629129" y="162154"/>
                </a:cubicBezTo>
                <a:close/>
                <a:moveTo>
                  <a:pt x="2177263" y="138989"/>
                </a:moveTo>
                <a:lnTo>
                  <a:pt x="2444267" y="138989"/>
                </a:lnTo>
                <a:lnTo>
                  <a:pt x="2444267" y="170688"/>
                </a:lnTo>
                <a:lnTo>
                  <a:pt x="2177263" y="170688"/>
                </a:lnTo>
                <a:close/>
                <a:moveTo>
                  <a:pt x="2853690" y="112167"/>
                </a:moveTo>
                <a:lnTo>
                  <a:pt x="2989326" y="112167"/>
                </a:lnTo>
                <a:lnTo>
                  <a:pt x="2989326" y="144171"/>
                </a:lnTo>
                <a:lnTo>
                  <a:pt x="2853690" y="144171"/>
                </a:lnTo>
                <a:close/>
                <a:moveTo>
                  <a:pt x="3410255" y="93879"/>
                </a:moveTo>
                <a:lnTo>
                  <a:pt x="3410255" y="135331"/>
                </a:lnTo>
                <a:lnTo>
                  <a:pt x="3516020" y="135331"/>
                </a:lnTo>
                <a:lnTo>
                  <a:pt x="3516020" y="93879"/>
                </a:lnTo>
                <a:close/>
                <a:moveTo>
                  <a:pt x="65227" y="58217"/>
                </a:moveTo>
                <a:lnTo>
                  <a:pt x="91440" y="58217"/>
                </a:lnTo>
                <a:lnTo>
                  <a:pt x="92964" y="140208"/>
                </a:lnTo>
                <a:lnTo>
                  <a:pt x="166116" y="140208"/>
                </a:lnTo>
                <a:lnTo>
                  <a:pt x="168859" y="58217"/>
                </a:lnTo>
                <a:lnTo>
                  <a:pt x="195072" y="58217"/>
                </a:lnTo>
                <a:lnTo>
                  <a:pt x="191719" y="139903"/>
                </a:lnTo>
                <a:lnTo>
                  <a:pt x="229819" y="139903"/>
                </a:lnTo>
                <a:lnTo>
                  <a:pt x="229819" y="162154"/>
                </a:lnTo>
                <a:lnTo>
                  <a:pt x="30175" y="162154"/>
                </a:lnTo>
                <a:lnTo>
                  <a:pt x="30175" y="139903"/>
                </a:lnTo>
                <a:lnTo>
                  <a:pt x="67361" y="139903"/>
                </a:lnTo>
                <a:close/>
                <a:moveTo>
                  <a:pt x="1990725" y="54559"/>
                </a:moveTo>
                <a:lnTo>
                  <a:pt x="1990725" y="130150"/>
                </a:lnTo>
                <a:lnTo>
                  <a:pt x="2097100" y="130150"/>
                </a:lnTo>
                <a:lnTo>
                  <a:pt x="2097100" y="54559"/>
                </a:lnTo>
                <a:close/>
                <a:moveTo>
                  <a:pt x="1694383" y="41453"/>
                </a:moveTo>
                <a:cubicBezTo>
                  <a:pt x="1680566" y="41453"/>
                  <a:pt x="1669644" y="45720"/>
                  <a:pt x="1661617" y="54255"/>
                </a:cubicBezTo>
                <a:cubicBezTo>
                  <a:pt x="1653591" y="62789"/>
                  <a:pt x="1649578" y="74371"/>
                  <a:pt x="1649578" y="89002"/>
                </a:cubicBezTo>
                <a:cubicBezTo>
                  <a:pt x="1649578" y="103632"/>
                  <a:pt x="1653591" y="115215"/>
                  <a:pt x="1661617" y="123749"/>
                </a:cubicBezTo>
                <a:cubicBezTo>
                  <a:pt x="1669644" y="132283"/>
                  <a:pt x="1680566" y="136551"/>
                  <a:pt x="1694383" y="136551"/>
                </a:cubicBezTo>
                <a:cubicBezTo>
                  <a:pt x="1708201" y="136551"/>
                  <a:pt x="1719123" y="132283"/>
                  <a:pt x="1727149" y="123749"/>
                </a:cubicBezTo>
                <a:cubicBezTo>
                  <a:pt x="1735176" y="115215"/>
                  <a:pt x="1739189" y="103632"/>
                  <a:pt x="1739189" y="89002"/>
                </a:cubicBezTo>
                <a:cubicBezTo>
                  <a:pt x="1739189" y="74371"/>
                  <a:pt x="1735176" y="62789"/>
                  <a:pt x="1727149" y="54255"/>
                </a:cubicBezTo>
                <a:cubicBezTo>
                  <a:pt x="1719123" y="45720"/>
                  <a:pt x="1708201" y="41453"/>
                  <a:pt x="1694383" y="41453"/>
                </a:cubicBezTo>
                <a:close/>
                <a:moveTo>
                  <a:pt x="1148182" y="41148"/>
                </a:moveTo>
                <a:cubicBezTo>
                  <a:pt x="1141070" y="41148"/>
                  <a:pt x="1134720" y="42973"/>
                  <a:pt x="1129132" y="46623"/>
                </a:cubicBezTo>
                <a:cubicBezTo>
                  <a:pt x="1123544" y="50272"/>
                  <a:pt x="1118870" y="55444"/>
                  <a:pt x="1115111" y="62137"/>
                </a:cubicBezTo>
                <a:cubicBezTo>
                  <a:pt x="1111352" y="68829"/>
                  <a:pt x="1108456" y="76840"/>
                  <a:pt x="1106424" y="86168"/>
                </a:cubicBezTo>
                <a:cubicBezTo>
                  <a:pt x="1104392" y="95496"/>
                  <a:pt x="1103376" y="105839"/>
                  <a:pt x="1103376" y="117196"/>
                </a:cubicBezTo>
                <a:cubicBezTo>
                  <a:pt x="1103376" y="128553"/>
                  <a:pt x="1104392" y="138895"/>
                  <a:pt x="1106424" y="148224"/>
                </a:cubicBezTo>
                <a:cubicBezTo>
                  <a:pt x="1108456" y="157552"/>
                  <a:pt x="1111352" y="165562"/>
                  <a:pt x="1115111" y="172255"/>
                </a:cubicBezTo>
                <a:cubicBezTo>
                  <a:pt x="1118870" y="178948"/>
                  <a:pt x="1123544" y="184170"/>
                  <a:pt x="1129132" y="187921"/>
                </a:cubicBezTo>
                <a:cubicBezTo>
                  <a:pt x="1134720" y="191673"/>
                  <a:pt x="1141070" y="193548"/>
                  <a:pt x="1148182" y="193548"/>
                </a:cubicBezTo>
                <a:cubicBezTo>
                  <a:pt x="1155294" y="193548"/>
                  <a:pt x="1161644" y="191673"/>
                  <a:pt x="1167232" y="187921"/>
                </a:cubicBezTo>
                <a:cubicBezTo>
                  <a:pt x="1172820" y="184170"/>
                  <a:pt x="1177493" y="178948"/>
                  <a:pt x="1181252" y="172255"/>
                </a:cubicBezTo>
                <a:cubicBezTo>
                  <a:pt x="1185012" y="165562"/>
                  <a:pt x="1187907" y="157552"/>
                  <a:pt x="1189939" y="148224"/>
                </a:cubicBezTo>
                <a:cubicBezTo>
                  <a:pt x="1191971" y="138895"/>
                  <a:pt x="1192987" y="128553"/>
                  <a:pt x="1192987" y="117196"/>
                </a:cubicBezTo>
                <a:cubicBezTo>
                  <a:pt x="1192987" y="105839"/>
                  <a:pt x="1191971" y="95496"/>
                  <a:pt x="1189939" y="86168"/>
                </a:cubicBezTo>
                <a:cubicBezTo>
                  <a:pt x="1187907" y="76840"/>
                  <a:pt x="1185012" y="68829"/>
                  <a:pt x="1181252" y="62137"/>
                </a:cubicBezTo>
                <a:cubicBezTo>
                  <a:pt x="1177493" y="55444"/>
                  <a:pt x="1172820" y="50272"/>
                  <a:pt x="1167232" y="46623"/>
                </a:cubicBezTo>
                <a:cubicBezTo>
                  <a:pt x="1161644" y="42973"/>
                  <a:pt x="1155294" y="41148"/>
                  <a:pt x="1148182" y="41148"/>
                </a:cubicBezTo>
                <a:close/>
                <a:moveTo>
                  <a:pt x="35052" y="25908"/>
                </a:moveTo>
                <a:lnTo>
                  <a:pt x="225247" y="25908"/>
                </a:lnTo>
                <a:lnTo>
                  <a:pt x="225247" y="48159"/>
                </a:lnTo>
                <a:lnTo>
                  <a:pt x="35052" y="48159"/>
                </a:lnTo>
                <a:close/>
                <a:moveTo>
                  <a:pt x="814426" y="24689"/>
                </a:moveTo>
                <a:lnTo>
                  <a:pt x="913790" y="24689"/>
                </a:lnTo>
                <a:lnTo>
                  <a:pt x="913790" y="46939"/>
                </a:lnTo>
                <a:lnTo>
                  <a:pt x="841248" y="46939"/>
                </a:lnTo>
                <a:lnTo>
                  <a:pt x="841248" y="105766"/>
                </a:lnTo>
                <a:lnTo>
                  <a:pt x="905256" y="105766"/>
                </a:lnTo>
                <a:lnTo>
                  <a:pt x="905256" y="127711"/>
                </a:lnTo>
                <a:lnTo>
                  <a:pt x="841248" y="127711"/>
                </a:lnTo>
                <a:lnTo>
                  <a:pt x="841248" y="187147"/>
                </a:lnTo>
                <a:lnTo>
                  <a:pt x="854659" y="187147"/>
                </a:lnTo>
                <a:cubicBezTo>
                  <a:pt x="871931" y="187147"/>
                  <a:pt x="887628" y="185979"/>
                  <a:pt x="901751" y="183642"/>
                </a:cubicBezTo>
                <a:cubicBezTo>
                  <a:pt x="915873" y="181305"/>
                  <a:pt x="927506" y="179121"/>
                  <a:pt x="936650" y="177089"/>
                </a:cubicBezTo>
                <a:lnTo>
                  <a:pt x="936650" y="199035"/>
                </a:lnTo>
                <a:cubicBezTo>
                  <a:pt x="931774" y="200457"/>
                  <a:pt x="925982" y="201829"/>
                  <a:pt x="919277" y="203149"/>
                </a:cubicBezTo>
                <a:cubicBezTo>
                  <a:pt x="912571" y="204470"/>
                  <a:pt x="905459" y="205639"/>
                  <a:pt x="897941" y="206655"/>
                </a:cubicBezTo>
                <a:cubicBezTo>
                  <a:pt x="890422" y="207671"/>
                  <a:pt x="882701" y="208483"/>
                  <a:pt x="874776" y="209093"/>
                </a:cubicBezTo>
                <a:cubicBezTo>
                  <a:pt x="866851" y="209703"/>
                  <a:pt x="859130" y="210007"/>
                  <a:pt x="851611" y="210007"/>
                </a:cubicBezTo>
                <a:lnTo>
                  <a:pt x="814426" y="210007"/>
                </a:lnTo>
                <a:close/>
                <a:moveTo>
                  <a:pt x="280416" y="24384"/>
                </a:moveTo>
                <a:lnTo>
                  <a:pt x="371246" y="24384"/>
                </a:lnTo>
                <a:lnTo>
                  <a:pt x="371246" y="126187"/>
                </a:lnTo>
                <a:lnTo>
                  <a:pt x="307238" y="126187"/>
                </a:lnTo>
                <a:lnTo>
                  <a:pt x="307238" y="191110"/>
                </a:lnTo>
                <a:lnTo>
                  <a:pt x="315468" y="191110"/>
                </a:lnTo>
                <a:cubicBezTo>
                  <a:pt x="333959" y="191110"/>
                  <a:pt x="350825" y="189992"/>
                  <a:pt x="366065" y="187757"/>
                </a:cubicBezTo>
                <a:cubicBezTo>
                  <a:pt x="381305" y="185522"/>
                  <a:pt x="393802" y="183388"/>
                  <a:pt x="403555" y="181356"/>
                </a:cubicBezTo>
                <a:lnTo>
                  <a:pt x="403555" y="202997"/>
                </a:lnTo>
                <a:cubicBezTo>
                  <a:pt x="398272" y="204419"/>
                  <a:pt x="392024" y="205740"/>
                  <a:pt x="384810" y="206959"/>
                </a:cubicBezTo>
                <a:cubicBezTo>
                  <a:pt x="377596" y="208179"/>
                  <a:pt x="369925" y="209296"/>
                  <a:pt x="361798" y="210312"/>
                </a:cubicBezTo>
                <a:cubicBezTo>
                  <a:pt x="353670" y="211328"/>
                  <a:pt x="345338" y="212141"/>
                  <a:pt x="336804" y="212751"/>
                </a:cubicBezTo>
                <a:cubicBezTo>
                  <a:pt x="328270" y="213360"/>
                  <a:pt x="319938" y="213665"/>
                  <a:pt x="311810" y="213665"/>
                </a:cubicBezTo>
                <a:lnTo>
                  <a:pt x="281026" y="213665"/>
                </a:lnTo>
                <a:lnTo>
                  <a:pt x="281026" y="103937"/>
                </a:lnTo>
                <a:lnTo>
                  <a:pt x="345034" y="103937"/>
                </a:lnTo>
                <a:lnTo>
                  <a:pt x="345034" y="46939"/>
                </a:lnTo>
                <a:lnTo>
                  <a:pt x="280416" y="46939"/>
                </a:lnTo>
                <a:close/>
                <a:moveTo>
                  <a:pt x="3907688" y="23775"/>
                </a:moveTo>
                <a:lnTo>
                  <a:pt x="4086911" y="23775"/>
                </a:lnTo>
                <a:lnTo>
                  <a:pt x="4086911" y="55779"/>
                </a:lnTo>
                <a:lnTo>
                  <a:pt x="3945484" y="55779"/>
                </a:lnTo>
                <a:lnTo>
                  <a:pt x="3945484" y="130150"/>
                </a:lnTo>
                <a:lnTo>
                  <a:pt x="4089349" y="130150"/>
                </a:lnTo>
                <a:lnTo>
                  <a:pt x="4089349" y="163068"/>
                </a:lnTo>
                <a:lnTo>
                  <a:pt x="3907688" y="163068"/>
                </a:lnTo>
                <a:close/>
                <a:moveTo>
                  <a:pt x="3084119" y="23470"/>
                </a:moveTo>
                <a:lnTo>
                  <a:pt x="3218840" y="23470"/>
                </a:lnTo>
                <a:lnTo>
                  <a:pt x="3218840" y="55779"/>
                </a:lnTo>
                <a:lnTo>
                  <a:pt x="3122523" y="55779"/>
                </a:lnTo>
                <a:lnTo>
                  <a:pt x="3122523" y="180137"/>
                </a:lnTo>
                <a:lnTo>
                  <a:pt x="3151175" y="180137"/>
                </a:lnTo>
                <a:cubicBezTo>
                  <a:pt x="3169056" y="180137"/>
                  <a:pt x="3186684" y="178816"/>
                  <a:pt x="3204057" y="176175"/>
                </a:cubicBezTo>
                <a:cubicBezTo>
                  <a:pt x="3221431" y="173533"/>
                  <a:pt x="3237433" y="170790"/>
                  <a:pt x="3252063" y="167945"/>
                </a:cubicBezTo>
                <a:lnTo>
                  <a:pt x="3252063" y="199339"/>
                </a:lnTo>
                <a:cubicBezTo>
                  <a:pt x="3245358" y="201168"/>
                  <a:pt x="3237636" y="202895"/>
                  <a:pt x="3228899" y="204521"/>
                </a:cubicBezTo>
                <a:cubicBezTo>
                  <a:pt x="3220161" y="206147"/>
                  <a:pt x="3210966" y="207569"/>
                  <a:pt x="3201314" y="208788"/>
                </a:cubicBezTo>
                <a:cubicBezTo>
                  <a:pt x="3191662" y="210007"/>
                  <a:pt x="3181807" y="210922"/>
                  <a:pt x="3171749" y="211531"/>
                </a:cubicBezTo>
                <a:cubicBezTo>
                  <a:pt x="3161690" y="212141"/>
                  <a:pt x="3151988" y="212446"/>
                  <a:pt x="3142640" y="212446"/>
                </a:cubicBezTo>
                <a:lnTo>
                  <a:pt x="3084119" y="212446"/>
                </a:lnTo>
                <a:close/>
                <a:moveTo>
                  <a:pt x="1953235" y="22555"/>
                </a:moveTo>
                <a:lnTo>
                  <a:pt x="2134895" y="22555"/>
                </a:lnTo>
                <a:lnTo>
                  <a:pt x="2134895" y="161544"/>
                </a:lnTo>
                <a:lnTo>
                  <a:pt x="2063267" y="161544"/>
                </a:lnTo>
                <a:lnTo>
                  <a:pt x="2063267" y="210312"/>
                </a:lnTo>
                <a:lnTo>
                  <a:pt x="2174824" y="210312"/>
                </a:lnTo>
                <a:lnTo>
                  <a:pt x="2174824" y="241707"/>
                </a:lnTo>
                <a:lnTo>
                  <a:pt x="1913306" y="241707"/>
                </a:lnTo>
                <a:lnTo>
                  <a:pt x="1913306" y="210312"/>
                </a:lnTo>
                <a:lnTo>
                  <a:pt x="2024863" y="210312"/>
                </a:lnTo>
                <a:lnTo>
                  <a:pt x="2024863" y="161544"/>
                </a:lnTo>
                <a:lnTo>
                  <a:pt x="1953235" y="161544"/>
                </a:lnTo>
                <a:close/>
                <a:moveTo>
                  <a:pt x="3614471" y="21946"/>
                </a:moveTo>
                <a:lnTo>
                  <a:pt x="3742487" y="21946"/>
                </a:lnTo>
                <a:lnTo>
                  <a:pt x="3742487" y="132893"/>
                </a:lnTo>
                <a:lnTo>
                  <a:pt x="3652875" y="132893"/>
                </a:lnTo>
                <a:lnTo>
                  <a:pt x="3652875" y="185928"/>
                </a:lnTo>
                <a:lnTo>
                  <a:pt x="3681831" y="185928"/>
                </a:lnTo>
                <a:cubicBezTo>
                  <a:pt x="3700323" y="185928"/>
                  <a:pt x="3718408" y="184760"/>
                  <a:pt x="3736086" y="182423"/>
                </a:cubicBezTo>
                <a:cubicBezTo>
                  <a:pt x="3753764" y="180086"/>
                  <a:pt x="3770224" y="177191"/>
                  <a:pt x="3785464" y="173736"/>
                </a:cubicBezTo>
                <a:lnTo>
                  <a:pt x="3785464" y="204826"/>
                </a:lnTo>
                <a:cubicBezTo>
                  <a:pt x="3778555" y="206655"/>
                  <a:pt x="3770630" y="208331"/>
                  <a:pt x="3761689" y="209855"/>
                </a:cubicBezTo>
                <a:cubicBezTo>
                  <a:pt x="3752748" y="211379"/>
                  <a:pt x="3743350" y="212700"/>
                  <a:pt x="3733495" y="213817"/>
                </a:cubicBezTo>
                <a:cubicBezTo>
                  <a:pt x="3723640" y="214935"/>
                  <a:pt x="3713531" y="215849"/>
                  <a:pt x="3703168" y="216561"/>
                </a:cubicBezTo>
                <a:cubicBezTo>
                  <a:pt x="3692804" y="217272"/>
                  <a:pt x="3682746" y="217627"/>
                  <a:pt x="3672992" y="217627"/>
                </a:cubicBezTo>
                <a:lnTo>
                  <a:pt x="3614775" y="217627"/>
                </a:lnTo>
                <a:lnTo>
                  <a:pt x="3614775" y="101194"/>
                </a:lnTo>
                <a:lnTo>
                  <a:pt x="3704082" y="101194"/>
                </a:lnTo>
                <a:lnTo>
                  <a:pt x="3704082" y="53950"/>
                </a:lnTo>
                <a:lnTo>
                  <a:pt x="3614471" y="53950"/>
                </a:lnTo>
                <a:close/>
                <a:moveTo>
                  <a:pt x="654406" y="18898"/>
                </a:moveTo>
                <a:cubicBezTo>
                  <a:pt x="653796" y="31496"/>
                  <a:pt x="651307" y="44247"/>
                  <a:pt x="646938" y="57150"/>
                </a:cubicBezTo>
                <a:cubicBezTo>
                  <a:pt x="642569" y="70053"/>
                  <a:pt x="636524" y="82601"/>
                  <a:pt x="628802" y="94793"/>
                </a:cubicBezTo>
                <a:cubicBezTo>
                  <a:pt x="635508" y="104547"/>
                  <a:pt x="643534" y="113132"/>
                  <a:pt x="652882" y="120549"/>
                </a:cubicBezTo>
                <a:cubicBezTo>
                  <a:pt x="662229" y="127965"/>
                  <a:pt x="671678" y="134620"/>
                  <a:pt x="681228" y="140513"/>
                </a:cubicBezTo>
                <a:lnTo>
                  <a:pt x="662635" y="158801"/>
                </a:lnTo>
                <a:cubicBezTo>
                  <a:pt x="653898" y="153111"/>
                  <a:pt x="645414" y="146558"/>
                  <a:pt x="637184" y="139141"/>
                </a:cubicBezTo>
                <a:cubicBezTo>
                  <a:pt x="628955" y="131725"/>
                  <a:pt x="621487" y="123444"/>
                  <a:pt x="614782" y="114300"/>
                </a:cubicBezTo>
                <a:cubicBezTo>
                  <a:pt x="606247" y="125070"/>
                  <a:pt x="596697" y="135128"/>
                  <a:pt x="586130" y="144475"/>
                </a:cubicBezTo>
                <a:cubicBezTo>
                  <a:pt x="575564" y="153823"/>
                  <a:pt x="564083" y="162052"/>
                  <a:pt x="551688" y="169164"/>
                </a:cubicBezTo>
                <a:lnTo>
                  <a:pt x="533095" y="151486"/>
                </a:lnTo>
                <a:cubicBezTo>
                  <a:pt x="546303" y="144577"/>
                  <a:pt x="558190" y="136703"/>
                  <a:pt x="568757" y="127864"/>
                </a:cubicBezTo>
                <a:cubicBezTo>
                  <a:pt x="579323" y="119025"/>
                  <a:pt x="588467" y="109779"/>
                  <a:pt x="596189" y="100127"/>
                </a:cubicBezTo>
                <a:cubicBezTo>
                  <a:pt x="603910" y="90475"/>
                  <a:pt x="610210" y="80569"/>
                  <a:pt x="615086" y="70409"/>
                </a:cubicBezTo>
                <a:cubicBezTo>
                  <a:pt x="619963" y="60249"/>
                  <a:pt x="623316" y="50292"/>
                  <a:pt x="625145" y="40539"/>
                </a:cubicBezTo>
                <a:cubicBezTo>
                  <a:pt x="617626" y="40945"/>
                  <a:pt x="609651" y="41199"/>
                  <a:pt x="601218" y="41301"/>
                </a:cubicBezTo>
                <a:cubicBezTo>
                  <a:pt x="592785" y="41402"/>
                  <a:pt x="584200" y="41453"/>
                  <a:pt x="575462" y="41453"/>
                </a:cubicBezTo>
                <a:lnTo>
                  <a:pt x="551993" y="41453"/>
                </a:lnTo>
                <a:lnTo>
                  <a:pt x="551993" y="19507"/>
                </a:lnTo>
                <a:lnTo>
                  <a:pt x="590398" y="19507"/>
                </a:lnTo>
                <a:cubicBezTo>
                  <a:pt x="600558" y="19507"/>
                  <a:pt x="610768" y="19507"/>
                  <a:pt x="621030" y="19507"/>
                </a:cubicBezTo>
                <a:cubicBezTo>
                  <a:pt x="631292" y="19507"/>
                  <a:pt x="642417" y="19304"/>
                  <a:pt x="654406" y="18898"/>
                </a:cubicBezTo>
                <a:close/>
                <a:moveTo>
                  <a:pt x="1694383" y="18593"/>
                </a:moveTo>
                <a:cubicBezTo>
                  <a:pt x="1705308" y="18593"/>
                  <a:pt x="1715222" y="20371"/>
                  <a:pt x="1724125" y="23927"/>
                </a:cubicBezTo>
                <a:cubicBezTo>
                  <a:pt x="1733028" y="27483"/>
                  <a:pt x="1740565" y="32411"/>
                  <a:pt x="1746737" y="38710"/>
                </a:cubicBezTo>
                <a:cubicBezTo>
                  <a:pt x="1752910" y="45009"/>
                  <a:pt x="1757665" y="52477"/>
                  <a:pt x="1761003" y="61113"/>
                </a:cubicBezTo>
                <a:cubicBezTo>
                  <a:pt x="1764342" y="69749"/>
                  <a:pt x="1766011" y="79045"/>
                  <a:pt x="1766011" y="89002"/>
                </a:cubicBezTo>
                <a:cubicBezTo>
                  <a:pt x="1766011" y="98959"/>
                  <a:pt x="1764342" y="108255"/>
                  <a:pt x="1761003" y="116891"/>
                </a:cubicBezTo>
                <a:cubicBezTo>
                  <a:pt x="1757665" y="125527"/>
                  <a:pt x="1752910" y="132995"/>
                  <a:pt x="1746737" y="139294"/>
                </a:cubicBezTo>
                <a:cubicBezTo>
                  <a:pt x="1740565" y="145593"/>
                  <a:pt x="1733028" y="150521"/>
                  <a:pt x="1724125" y="154077"/>
                </a:cubicBezTo>
                <a:cubicBezTo>
                  <a:pt x="1715222" y="157633"/>
                  <a:pt x="1705308" y="159411"/>
                  <a:pt x="1694383" y="159411"/>
                </a:cubicBezTo>
                <a:cubicBezTo>
                  <a:pt x="1683458" y="159411"/>
                  <a:pt x="1673544" y="157633"/>
                  <a:pt x="1664641" y="154077"/>
                </a:cubicBezTo>
                <a:cubicBezTo>
                  <a:pt x="1655739" y="150521"/>
                  <a:pt x="1648201" y="145593"/>
                  <a:pt x="1642029" y="139294"/>
                </a:cubicBezTo>
                <a:cubicBezTo>
                  <a:pt x="1635857" y="132995"/>
                  <a:pt x="1631101" y="125527"/>
                  <a:pt x="1627763" y="116891"/>
                </a:cubicBezTo>
                <a:cubicBezTo>
                  <a:pt x="1624424" y="108255"/>
                  <a:pt x="1622755" y="98959"/>
                  <a:pt x="1622755" y="89002"/>
                </a:cubicBezTo>
                <a:cubicBezTo>
                  <a:pt x="1622755" y="79045"/>
                  <a:pt x="1624424" y="69749"/>
                  <a:pt x="1627763" y="61113"/>
                </a:cubicBezTo>
                <a:cubicBezTo>
                  <a:pt x="1631101" y="52477"/>
                  <a:pt x="1635857" y="45009"/>
                  <a:pt x="1642029" y="38710"/>
                </a:cubicBezTo>
                <a:cubicBezTo>
                  <a:pt x="1648201" y="32411"/>
                  <a:pt x="1655739" y="27483"/>
                  <a:pt x="1664641" y="23927"/>
                </a:cubicBezTo>
                <a:cubicBezTo>
                  <a:pt x="1673544" y="20371"/>
                  <a:pt x="1683458" y="18593"/>
                  <a:pt x="1694383" y="18593"/>
                </a:cubicBezTo>
                <a:close/>
                <a:moveTo>
                  <a:pt x="1148334" y="17679"/>
                </a:moveTo>
                <a:cubicBezTo>
                  <a:pt x="1158313" y="17679"/>
                  <a:pt x="1167680" y="19815"/>
                  <a:pt x="1176435" y="24089"/>
                </a:cubicBezTo>
                <a:cubicBezTo>
                  <a:pt x="1185190" y="28363"/>
                  <a:pt x="1192775" y="34671"/>
                  <a:pt x="1199190" y="43015"/>
                </a:cubicBezTo>
                <a:cubicBezTo>
                  <a:pt x="1205605" y="51359"/>
                  <a:pt x="1210646" y="61738"/>
                  <a:pt x="1214311" y="74152"/>
                </a:cubicBezTo>
                <a:cubicBezTo>
                  <a:pt x="1217977" y="86567"/>
                  <a:pt x="1219810" y="100914"/>
                  <a:pt x="1219810" y="117196"/>
                </a:cubicBezTo>
                <a:cubicBezTo>
                  <a:pt x="1219810" y="133477"/>
                  <a:pt x="1217977" y="147876"/>
                  <a:pt x="1214311" y="160392"/>
                </a:cubicBezTo>
                <a:cubicBezTo>
                  <a:pt x="1210646" y="172908"/>
                  <a:pt x="1205605" y="183337"/>
                  <a:pt x="1199190" y="191681"/>
                </a:cubicBezTo>
                <a:cubicBezTo>
                  <a:pt x="1192775" y="200025"/>
                  <a:pt x="1185190" y="206334"/>
                  <a:pt x="1176435" y="210608"/>
                </a:cubicBezTo>
                <a:cubicBezTo>
                  <a:pt x="1167680" y="214881"/>
                  <a:pt x="1158313" y="217018"/>
                  <a:pt x="1148334" y="217018"/>
                </a:cubicBezTo>
                <a:cubicBezTo>
                  <a:pt x="1138355" y="217018"/>
                  <a:pt x="1129039" y="214881"/>
                  <a:pt x="1120385" y="210608"/>
                </a:cubicBezTo>
                <a:cubicBezTo>
                  <a:pt x="1111732" y="206334"/>
                  <a:pt x="1104147" y="200025"/>
                  <a:pt x="1097630" y="191681"/>
                </a:cubicBezTo>
                <a:cubicBezTo>
                  <a:pt x="1091113" y="183337"/>
                  <a:pt x="1085972" y="172908"/>
                  <a:pt x="1082204" y="160392"/>
                </a:cubicBezTo>
                <a:cubicBezTo>
                  <a:pt x="1078437" y="147876"/>
                  <a:pt x="1076554" y="133477"/>
                  <a:pt x="1076554" y="117196"/>
                </a:cubicBezTo>
                <a:cubicBezTo>
                  <a:pt x="1076554" y="100914"/>
                  <a:pt x="1078437" y="86567"/>
                  <a:pt x="1082204" y="74152"/>
                </a:cubicBezTo>
                <a:cubicBezTo>
                  <a:pt x="1085972" y="61738"/>
                  <a:pt x="1091113" y="51359"/>
                  <a:pt x="1097630" y="43015"/>
                </a:cubicBezTo>
                <a:cubicBezTo>
                  <a:pt x="1104147" y="34671"/>
                  <a:pt x="1111732" y="28363"/>
                  <a:pt x="1120385" y="24089"/>
                </a:cubicBezTo>
                <a:cubicBezTo>
                  <a:pt x="1129039" y="19815"/>
                  <a:pt x="1138355" y="17679"/>
                  <a:pt x="1148334" y="17679"/>
                </a:cubicBezTo>
                <a:close/>
                <a:moveTo>
                  <a:pt x="3373069" y="16459"/>
                </a:moveTo>
                <a:lnTo>
                  <a:pt x="3410560" y="16459"/>
                </a:lnTo>
                <a:lnTo>
                  <a:pt x="3410560" y="63094"/>
                </a:lnTo>
                <a:lnTo>
                  <a:pt x="3515715" y="63094"/>
                </a:lnTo>
                <a:lnTo>
                  <a:pt x="3515715" y="16459"/>
                </a:lnTo>
                <a:lnTo>
                  <a:pt x="3553511" y="16459"/>
                </a:lnTo>
                <a:lnTo>
                  <a:pt x="3553511" y="166116"/>
                </a:lnTo>
                <a:lnTo>
                  <a:pt x="3373069" y="166116"/>
                </a:lnTo>
                <a:close/>
                <a:moveTo>
                  <a:pt x="2659304" y="11278"/>
                </a:moveTo>
                <a:cubicBezTo>
                  <a:pt x="2657881" y="30379"/>
                  <a:pt x="2654274" y="48159"/>
                  <a:pt x="2648483" y="64618"/>
                </a:cubicBezTo>
                <a:cubicBezTo>
                  <a:pt x="2642692" y="81077"/>
                  <a:pt x="2634463" y="96165"/>
                  <a:pt x="2623795" y="109881"/>
                </a:cubicBezTo>
                <a:cubicBezTo>
                  <a:pt x="2613127" y="123597"/>
                  <a:pt x="2600020" y="135738"/>
                  <a:pt x="2584475" y="146304"/>
                </a:cubicBezTo>
                <a:cubicBezTo>
                  <a:pt x="2568930" y="156871"/>
                  <a:pt x="2550693" y="165710"/>
                  <a:pt x="2529764" y="172822"/>
                </a:cubicBezTo>
                <a:lnTo>
                  <a:pt x="2508428" y="145085"/>
                </a:lnTo>
                <a:cubicBezTo>
                  <a:pt x="2525497" y="139802"/>
                  <a:pt x="2540432" y="133655"/>
                  <a:pt x="2553233" y="126645"/>
                </a:cubicBezTo>
                <a:cubicBezTo>
                  <a:pt x="2566035" y="119634"/>
                  <a:pt x="2576855" y="111811"/>
                  <a:pt x="2585695" y="103175"/>
                </a:cubicBezTo>
                <a:cubicBezTo>
                  <a:pt x="2594534" y="94539"/>
                  <a:pt x="2601442" y="85090"/>
                  <a:pt x="2606421" y="74829"/>
                </a:cubicBezTo>
                <a:cubicBezTo>
                  <a:pt x="2611399" y="64567"/>
                  <a:pt x="2614803" y="53645"/>
                  <a:pt x="2616632" y="42063"/>
                </a:cubicBezTo>
                <a:cubicBezTo>
                  <a:pt x="2606065" y="42469"/>
                  <a:pt x="2595550" y="42672"/>
                  <a:pt x="2585085" y="42672"/>
                </a:cubicBezTo>
                <a:cubicBezTo>
                  <a:pt x="2574620" y="42672"/>
                  <a:pt x="2564206" y="42672"/>
                  <a:pt x="2553843" y="42672"/>
                </a:cubicBezTo>
                <a:lnTo>
                  <a:pt x="2527021" y="42672"/>
                </a:lnTo>
                <a:lnTo>
                  <a:pt x="2527021" y="11887"/>
                </a:lnTo>
                <a:lnTo>
                  <a:pt x="2569997" y="11887"/>
                </a:lnTo>
                <a:cubicBezTo>
                  <a:pt x="2584018" y="11887"/>
                  <a:pt x="2598141" y="11887"/>
                  <a:pt x="2612364" y="11887"/>
                </a:cubicBezTo>
                <a:cubicBezTo>
                  <a:pt x="2626589" y="11887"/>
                  <a:pt x="2642235" y="11684"/>
                  <a:pt x="2659304" y="11278"/>
                </a:cubicBezTo>
                <a:close/>
                <a:moveTo>
                  <a:pt x="1410310" y="8839"/>
                </a:moveTo>
                <a:lnTo>
                  <a:pt x="1437742" y="8839"/>
                </a:lnTo>
                <a:cubicBezTo>
                  <a:pt x="1437945" y="28956"/>
                  <a:pt x="1435811" y="47854"/>
                  <a:pt x="1431341" y="65532"/>
                </a:cubicBezTo>
                <a:cubicBezTo>
                  <a:pt x="1440688" y="84633"/>
                  <a:pt x="1451559" y="100483"/>
                  <a:pt x="1463954" y="113081"/>
                </a:cubicBezTo>
                <a:cubicBezTo>
                  <a:pt x="1476350" y="125679"/>
                  <a:pt x="1490980" y="136754"/>
                  <a:pt x="1507846" y="146304"/>
                </a:cubicBezTo>
                <a:lnTo>
                  <a:pt x="1491082" y="165811"/>
                </a:lnTo>
                <a:cubicBezTo>
                  <a:pt x="1476248" y="157277"/>
                  <a:pt x="1462938" y="146965"/>
                  <a:pt x="1451153" y="134874"/>
                </a:cubicBezTo>
                <a:cubicBezTo>
                  <a:pt x="1439367" y="122784"/>
                  <a:pt x="1429410" y="109525"/>
                  <a:pt x="1421282" y="95098"/>
                </a:cubicBezTo>
                <a:cubicBezTo>
                  <a:pt x="1413967" y="112167"/>
                  <a:pt x="1404417" y="127305"/>
                  <a:pt x="1392631" y="140513"/>
                </a:cubicBezTo>
                <a:cubicBezTo>
                  <a:pt x="1380846" y="153721"/>
                  <a:pt x="1367231" y="164897"/>
                  <a:pt x="1351788" y="174041"/>
                </a:cubicBezTo>
                <a:lnTo>
                  <a:pt x="1333195" y="156667"/>
                </a:lnTo>
                <a:cubicBezTo>
                  <a:pt x="1387856" y="123343"/>
                  <a:pt x="1413561" y="74067"/>
                  <a:pt x="1410310" y="8839"/>
                </a:cubicBezTo>
                <a:close/>
                <a:moveTo>
                  <a:pt x="2218715" y="7620"/>
                </a:moveTo>
                <a:lnTo>
                  <a:pt x="2400681" y="7620"/>
                </a:lnTo>
                <a:lnTo>
                  <a:pt x="2400681" y="39624"/>
                </a:lnTo>
                <a:lnTo>
                  <a:pt x="2256511" y="39624"/>
                </a:lnTo>
                <a:lnTo>
                  <a:pt x="2256511" y="82906"/>
                </a:lnTo>
                <a:lnTo>
                  <a:pt x="2402205" y="82906"/>
                </a:lnTo>
                <a:lnTo>
                  <a:pt x="2402205" y="113995"/>
                </a:lnTo>
                <a:lnTo>
                  <a:pt x="2218715" y="113995"/>
                </a:lnTo>
                <a:close/>
                <a:moveTo>
                  <a:pt x="955548" y="4877"/>
                </a:moveTo>
                <a:lnTo>
                  <a:pt x="981456" y="4877"/>
                </a:lnTo>
                <a:lnTo>
                  <a:pt x="981456" y="273101"/>
                </a:lnTo>
                <a:lnTo>
                  <a:pt x="955548" y="273101"/>
                </a:lnTo>
                <a:lnTo>
                  <a:pt x="955548" y="122530"/>
                </a:lnTo>
                <a:lnTo>
                  <a:pt x="919582" y="122530"/>
                </a:lnTo>
                <a:lnTo>
                  <a:pt x="919582" y="100889"/>
                </a:lnTo>
                <a:lnTo>
                  <a:pt x="955548" y="100889"/>
                </a:lnTo>
                <a:close/>
                <a:moveTo>
                  <a:pt x="694944" y="4877"/>
                </a:moveTo>
                <a:lnTo>
                  <a:pt x="719938" y="4877"/>
                </a:lnTo>
                <a:lnTo>
                  <a:pt x="719938" y="202692"/>
                </a:lnTo>
                <a:lnTo>
                  <a:pt x="694944" y="202692"/>
                </a:lnTo>
                <a:lnTo>
                  <a:pt x="694944" y="99670"/>
                </a:lnTo>
                <a:lnTo>
                  <a:pt x="657149" y="99670"/>
                </a:lnTo>
                <a:lnTo>
                  <a:pt x="657149" y="76810"/>
                </a:lnTo>
                <a:lnTo>
                  <a:pt x="694944" y="76810"/>
                </a:lnTo>
                <a:close/>
                <a:moveTo>
                  <a:pt x="421538" y="4877"/>
                </a:moveTo>
                <a:lnTo>
                  <a:pt x="447446" y="4877"/>
                </a:lnTo>
                <a:lnTo>
                  <a:pt x="447446" y="273101"/>
                </a:lnTo>
                <a:lnTo>
                  <a:pt x="421538" y="273101"/>
                </a:lnTo>
                <a:lnTo>
                  <a:pt x="421538" y="122530"/>
                </a:lnTo>
                <a:lnTo>
                  <a:pt x="387401" y="122530"/>
                </a:lnTo>
                <a:lnTo>
                  <a:pt x="387401" y="99670"/>
                </a:lnTo>
                <a:lnTo>
                  <a:pt x="421538" y="99670"/>
                </a:lnTo>
                <a:close/>
                <a:moveTo>
                  <a:pt x="1813865" y="1829"/>
                </a:moveTo>
                <a:lnTo>
                  <a:pt x="1839163" y="1829"/>
                </a:lnTo>
                <a:lnTo>
                  <a:pt x="1839163" y="280111"/>
                </a:lnTo>
                <a:lnTo>
                  <a:pt x="1813865" y="280111"/>
                </a:lnTo>
                <a:close/>
                <a:moveTo>
                  <a:pt x="1538935" y="1829"/>
                </a:moveTo>
                <a:lnTo>
                  <a:pt x="1565148" y="1829"/>
                </a:lnTo>
                <a:lnTo>
                  <a:pt x="1565148" y="202997"/>
                </a:lnTo>
                <a:lnTo>
                  <a:pt x="1538935" y="202997"/>
                </a:lnTo>
                <a:lnTo>
                  <a:pt x="1538935" y="116739"/>
                </a:lnTo>
                <a:lnTo>
                  <a:pt x="1488034" y="116739"/>
                </a:lnTo>
                <a:lnTo>
                  <a:pt x="1488034" y="94488"/>
                </a:lnTo>
                <a:lnTo>
                  <a:pt x="1539240" y="94488"/>
                </a:lnTo>
                <a:lnTo>
                  <a:pt x="1539240" y="64923"/>
                </a:lnTo>
                <a:lnTo>
                  <a:pt x="1488034" y="64923"/>
                </a:lnTo>
                <a:lnTo>
                  <a:pt x="1488034" y="42977"/>
                </a:lnTo>
                <a:lnTo>
                  <a:pt x="1538935" y="42977"/>
                </a:lnTo>
                <a:close/>
                <a:moveTo>
                  <a:pt x="1272235" y="1829"/>
                </a:moveTo>
                <a:lnTo>
                  <a:pt x="1298448" y="1829"/>
                </a:lnTo>
                <a:lnTo>
                  <a:pt x="1298448" y="280111"/>
                </a:lnTo>
                <a:lnTo>
                  <a:pt x="1272235" y="280111"/>
                </a:lnTo>
                <a:close/>
                <a:moveTo>
                  <a:pt x="1010412" y="1829"/>
                </a:moveTo>
                <a:lnTo>
                  <a:pt x="1036320" y="1829"/>
                </a:lnTo>
                <a:lnTo>
                  <a:pt x="1036320" y="280111"/>
                </a:lnTo>
                <a:lnTo>
                  <a:pt x="1010412" y="280111"/>
                </a:lnTo>
                <a:close/>
                <a:moveTo>
                  <a:pt x="746760" y="1829"/>
                </a:moveTo>
                <a:lnTo>
                  <a:pt x="772058" y="1829"/>
                </a:lnTo>
                <a:lnTo>
                  <a:pt x="772058" y="208788"/>
                </a:lnTo>
                <a:lnTo>
                  <a:pt x="746760" y="208788"/>
                </a:lnTo>
                <a:close/>
                <a:moveTo>
                  <a:pt x="476707" y="1829"/>
                </a:moveTo>
                <a:lnTo>
                  <a:pt x="502920" y="1829"/>
                </a:lnTo>
                <a:lnTo>
                  <a:pt x="502920" y="280111"/>
                </a:lnTo>
                <a:lnTo>
                  <a:pt x="476707" y="280111"/>
                </a:lnTo>
                <a:close/>
                <a:moveTo>
                  <a:pt x="3796437" y="0"/>
                </a:moveTo>
                <a:lnTo>
                  <a:pt x="3834232" y="0"/>
                </a:lnTo>
                <a:lnTo>
                  <a:pt x="3834232" y="282550"/>
                </a:lnTo>
                <a:lnTo>
                  <a:pt x="3796437" y="282550"/>
                </a:lnTo>
                <a:close/>
                <a:moveTo>
                  <a:pt x="3263036" y="0"/>
                </a:moveTo>
                <a:lnTo>
                  <a:pt x="3300831" y="0"/>
                </a:lnTo>
                <a:lnTo>
                  <a:pt x="3300831" y="282550"/>
                </a:lnTo>
                <a:lnTo>
                  <a:pt x="3263036" y="282550"/>
                </a:lnTo>
                <a:close/>
                <a:moveTo>
                  <a:pt x="2701061" y="0"/>
                </a:moveTo>
                <a:lnTo>
                  <a:pt x="2738856" y="0"/>
                </a:lnTo>
                <a:lnTo>
                  <a:pt x="2738856" y="182271"/>
                </a:lnTo>
                <a:lnTo>
                  <a:pt x="2701061" y="182271"/>
                </a:lnTo>
                <a:lnTo>
                  <a:pt x="2701061" y="109728"/>
                </a:lnTo>
                <a:lnTo>
                  <a:pt x="2653817" y="109728"/>
                </a:lnTo>
                <a:lnTo>
                  <a:pt x="2653817" y="78029"/>
                </a:lnTo>
                <a:lnTo>
                  <a:pt x="2701061" y="78029"/>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scene3d>
              <a:camera prst="orthographicFront"/>
              <a:lightRig rig="threePt" dir="t"/>
            </a:scene3d>
            <a:sp3d/>
          </a:bodyPr>
          <a:lstStyle>
            <a:defPPr>
              <a:defRPr lang="ko-KR"/>
            </a:defPPr>
            <a:lvl1pPr latinLnBrk="0">
              <a:lnSpc>
                <a:spcPct val="120000"/>
              </a:lnSpc>
              <a:defRPr sz="900" b="0" spc="-50">
                <a:solidFill>
                  <a:schemeClr val="tx1">
                    <a:lumMod val="75000"/>
                    <a:lumOff val="25000"/>
                  </a:schemeClr>
                </a:solidFill>
                <a:latin typeface="나눔고딕" panose="020D0604000000000000" pitchFamily="50" charset="-127"/>
                <a:ea typeface="나눔고딕" panose="020D0604000000000000" pitchFamily="50" charset="-127"/>
              </a:defRPr>
            </a:lvl1pPr>
          </a:lstStyle>
          <a:p>
            <a:pPr algn="ctr"/>
            <a:endParaRPr lang="en-US" altLang="ko-KR" sz="2400" dirty="0">
              <a:solidFill>
                <a:schemeClr val="bg1"/>
              </a:solidFill>
              <a:latin typeface="+mj-ea"/>
              <a:ea typeface="+mj-ea"/>
            </a:endParaRPr>
          </a:p>
        </p:txBody>
      </p:sp>
      <p:sp>
        <p:nvSpPr>
          <p:cNvPr id="75" name="TextBox 74"/>
          <p:cNvSpPr txBox="1"/>
          <p:nvPr/>
        </p:nvSpPr>
        <p:spPr>
          <a:xfrm>
            <a:off x="1423421" y="1975366"/>
            <a:ext cx="6286585" cy="154315"/>
          </a:xfrm>
          <a:custGeom>
            <a:avLst/>
            <a:gdLst/>
            <a:ahLst/>
            <a:cxnLst/>
            <a:rect l="l" t="t" r="r" b="b"/>
            <a:pathLst>
              <a:path w="6286585" h="154315">
                <a:moveTo>
                  <a:pt x="5896412" y="120148"/>
                </a:moveTo>
                <a:lnTo>
                  <a:pt x="5896412" y="135207"/>
                </a:lnTo>
                <a:lnTo>
                  <a:pt x="5960211" y="135207"/>
                </a:lnTo>
                <a:lnTo>
                  <a:pt x="5960211" y="120148"/>
                </a:lnTo>
                <a:close/>
                <a:moveTo>
                  <a:pt x="3943349" y="115614"/>
                </a:moveTo>
                <a:lnTo>
                  <a:pt x="4080985" y="115614"/>
                </a:lnTo>
                <a:lnTo>
                  <a:pt x="4080985" y="127435"/>
                </a:lnTo>
                <a:lnTo>
                  <a:pt x="3943349" y="127435"/>
                </a:lnTo>
                <a:close/>
                <a:moveTo>
                  <a:pt x="0" y="115614"/>
                </a:moveTo>
                <a:lnTo>
                  <a:pt x="137636" y="115614"/>
                </a:lnTo>
                <a:lnTo>
                  <a:pt x="137636" y="127435"/>
                </a:lnTo>
                <a:lnTo>
                  <a:pt x="0" y="127435"/>
                </a:lnTo>
                <a:close/>
                <a:moveTo>
                  <a:pt x="3609974" y="114967"/>
                </a:moveTo>
                <a:lnTo>
                  <a:pt x="3747610" y="114967"/>
                </a:lnTo>
                <a:lnTo>
                  <a:pt x="3747610" y="126787"/>
                </a:lnTo>
                <a:lnTo>
                  <a:pt x="3609974" y="126787"/>
                </a:lnTo>
                <a:close/>
                <a:moveTo>
                  <a:pt x="3343274" y="114967"/>
                </a:moveTo>
                <a:lnTo>
                  <a:pt x="3480910" y="114967"/>
                </a:lnTo>
                <a:lnTo>
                  <a:pt x="3480910" y="126787"/>
                </a:lnTo>
                <a:lnTo>
                  <a:pt x="3343274" y="126787"/>
                </a:lnTo>
                <a:close/>
                <a:moveTo>
                  <a:pt x="6275574" y="113833"/>
                </a:moveTo>
                <a:cubicBezTo>
                  <a:pt x="6278813" y="113833"/>
                  <a:pt x="6281457" y="114859"/>
                  <a:pt x="6283508" y="116910"/>
                </a:cubicBezTo>
                <a:cubicBezTo>
                  <a:pt x="6285559" y="118961"/>
                  <a:pt x="6286585" y="121552"/>
                  <a:pt x="6286585" y="124682"/>
                </a:cubicBezTo>
                <a:cubicBezTo>
                  <a:pt x="6286585" y="127813"/>
                  <a:pt x="6285559" y="130404"/>
                  <a:pt x="6283508" y="132455"/>
                </a:cubicBezTo>
                <a:cubicBezTo>
                  <a:pt x="6281457" y="134506"/>
                  <a:pt x="6278813" y="135531"/>
                  <a:pt x="6275574" y="135531"/>
                </a:cubicBezTo>
                <a:cubicBezTo>
                  <a:pt x="6272336" y="135531"/>
                  <a:pt x="6269691" y="134506"/>
                  <a:pt x="6267639" y="132455"/>
                </a:cubicBezTo>
                <a:cubicBezTo>
                  <a:pt x="6265588" y="130404"/>
                  <a:pt x="6264563" y="127813"/>
                  <a:pt x="6264563" y="124682"/>
                </a:cubicBezTo>
                <a:cubicBezTo>
                  <a:pt x="6264563" y="121552"/>
                  <a:pt x="6265588" y="118961"/>
                  <a:pt x="6267639" y="116910"/>
                </a:cubicBezTo>
                <a:cubicBezTo>
                  <a:pt x="6269691" y="114859"/>
                  <a:pt x="6272336" y="113833"/>
                  <a:pt x="6275574" y="113833"/>
                </a:cubicBezTo>
                <a:close/>
                <a:moveTo>
                  <a:pt x="2656722" y="112376"/>
                </a:moveTo>
                <a:cubicBezTo>
                  <a:pt x="2660176" y="112376"/>
                  <a:pt x="2663010" y="113671"/>
                  <a:pt x="2665223" y="116262"/>
                </a:cubicBezTo>
                <a:cubicBezTo>
                  <a:pt x="2667436" y="118853"/>
                  <a:pt x="2668542" y="122038"/>
                  <a:pt x="2668542" y="125816"/>
                </a:cubicBezTo>
                <a:cubicBezTo>
                  <a:pt x="2668542" y="129270"/>
                  <a:pt x="2667975" y="132482"/>
                  <a:pt x="2666842" y="135450"/>
                </a:cubicBezTo>
                <a:cubicBezTo>
                  <a:pt x="2665708" y="138419"/>
                  <a:pt x="2664197" y="141145"/>
                  <a:pt x="2662308" y="143628"/>
                </a:cubicBezTo>
                <a:cubicBezTo>
                  <a:pt x="2660419" y="146110"/>
                  <a:pt x="2658206" y="148269"/>
                  <a:pt x="2655669" y="150105"/>
                </a:cubicBezTo>
                <a:cubicBezTo>
                  <a:pt x="2653132" y="151940"/>
                  <a:pt x="2650406" y="153343"/>
                  <a:pt x="2647492" y="154315"/>
                </a:cubicBezTo>
                <a:lnTo>
                  <a:pt x="2644577" y="148161"/>
                </a:lnTo>
                <a:cubicBezTo>
                  <a:pt x="2647708" y="146974"/>
                  <a:pt x="2650353" y="145274"/>
                  <a:pt x="2652512" y="143061"/>
                </a:cubicBezTo>
                <a:cubicBezTo>
                  <a:pt x="2654671" y="140848"/>
                  <a:pt x="2656182" y="138338"/>
                  <a:pt x="2657045" y="135531"/>
                </a:cubicBezTo>
                <a:cubicBezTo>
                  <a:pt x="2657370" y="134236"/>
                  <a:pt x="2657424" y="133318"/>
                  <a:pt x="2657207" y="132779"/>
                </a:cubicBezTo>
                <a:cubicBezTo>
                  <a:pt x="2656992" y="132239"/>
                  <a:pt x="2656290" y="131969"/>
                  <a:pt x="2655102" y="131969"/>
                </a:cubicBezTo>
                <a:cubicBezTo>
                  <a:pt x="2652620" y="131969"/>
                  <a:pt x="2650380" y="131024"/>
                  <a:pt x="2648382" y="129135"/>
                </a:cubicBezTo>
                <a:cubicBezTo>
                  <a:pt x="2646385" y="127246"/>
                  <a:pt x="2645387" y="125060"/>
                  <a:pt x="2645387" y="122577"/>
                </a:cubicBezTo>
                <a:cubicBezTo>
                  <a:pt x="2645387" y="119663"/>
                  <a:pt x="2646412" y="117234"/>
                  <a:pt x="2648464" y="115291"/>
                </a:cubicBezTo>
                <a:cubicBezTo>
                  <a:pt x="2650515" y="113348"/>
                  <a:pt x="2653267" y="112376"/>
                  <a:pt x="2656722" y="112376"/>
                </a:cubicBezTo>
                <a:close/>
                <a:moveTo>
                  <a:pt x="2275722" y="112376"/>
                </a:moveTo>
                <a:cubicBezTo>
                  <a:pt x="2279176" y="112376"/>
                  <a:pt x="2282010" y="113671"/>
                  <a:pt x="2284223" y="116262"/>
                </a:cubicBezTo>
                <a:cubicBezTo>
                  <a:pt x="2286436" y="118853"/>
                  <a:pt x="2287542" y="122038"/>
                  <a:pt x="2287542" y="125816"/>
                </a:cubicBezTo>
                <a:cubicBezTo>
                  <a:pt x="2287542" y="129270"/>
                  <a:pt x="2286975" y="132482"/>
                  <a:pt x="2285842" y="135450"/>
                </a:cubicBezTo>
                <a:cubicBezTo>
                  <a:pt x="2284709" y="138419"/>
                  <a:pt x="2283197" y="141145"/>
                  <a:pt x="2281308" y="143628"/>
                </a:cubicBezTo>
                <a:cubicBezTo>
                  <a:pt x="2279419" y="146110"/>
                  <a:pt x="2277206" y="148269"/>
                  <a:pt x="2274669" y="150105"/>
                </a:cubicBezTo>
                <a:cubicBezTo>
                  <a:pt x="2272132" y="151940"/>
                  <a:pt x="2269406" y="153343"/>
                  <a:pt x="2266492" y="154315"/>
                </a:cubicBezTo>
                <a:lnTo>
                  <a:pt x="2263577" y="148161"/>
                </a:lnTo>
                <a:cubicBezTo>
                  <a:pt x="2266708" y="146974"/>
                  <a:pt x="2269353" y="145274"/>
                  <a:pt x="2271512" y="143061"/>
                </a:cubicBezTo>
                <a:cubicBezTo>
                  <a:pt x="2273671" y="140848"/>
                  <a:pt x="2275182" y="138338"/>
                  <a:pt x="2276046" y="135531"/>
                </a:cubicBezTo>
                <a:cubicBezTo>
                  <a:pt x="2276370" y="134236"/>
                  <a:pt x="2276424" y="133318"/>
                  <a:pt x="2276207" y="132779"/>
                </a:cubicBezTo>
                <a:cubicBezTo>
                  <a:pt x="2275991" y="132239"/>
                  <a:pt x="2275290" y="131969"/>
                  <a:pt x="2274102" y="131969"/>
                </a:cubicBezTo>
                <a:cubicBezTo>
                  <a:pt x="2271620" y="131969"/>
                  <a:pt x="2269380" y="131024"/>
                  <a:pt x="2267383" y="129135"/>
                </a:cubicBezTo>
                <a:cubicBezTo>
                  <a:pt x="2265386" y="127246"/>
                  <a:pt x="2264387" y="125060"/>
                  <a:pt x="2264387" y="122577"/>
                </a:cubicBezTo>
                <a:cubicBezTo>
                  <a:pt x="2264387" y="119663"/>
                  <a:pt x="2265413" y="117234"/>
                  <a:pt x="2267464" y="115291"/>
                </a:cubicBezTo>
                <a:cubicBezTo>
                  <a:pt x="2269515" y="113348"/>
                  <a:pt x="2272267" y="112376"/>
                  <a:pt x="2275722" y="112376"/>
                </a:cubicBezTo>
                <a:close/>
                <a:moveTo>
                  <a:pt x="1513722" y="112376"/>
                </a:moveTo>
                <a:cubicBezTo>
                  <a:pt x="1517176" y="112376"/>
                  <a:pt x="1520010" y="113671"/>
                  <a:pt x="1522223" y="116262"/>
                </a:cubicBezTo>
                <a:cubicBezTo>
                  <a:pt x="1524436" y="118853"/>
                  <a:pt x="1525542" y="122038"/>
                  <a:pt x="1525542" y="125816"/>
                </a:cubicBezTo>
                <a:cubicBezTo>
                  <a:pt x="1525542" y="129270"/>
                  <a:pt x="1524976" y="132482"/>
                  <a:pt x="1523842" y="135450"/>
                </a:cubicBezTo>
                <a:cubicBezTo>
                  <a:pt x="1522708" y="138419"/>
                  <a:pt x="1521197" y="141145"/>
                  <a:pt x="1519308" y="143628"/>
                </a:cubicBezTo>
                <a:cubicBezTo>
                  <a:pt x="1517419" y="146110"/>
                  <a:pt x="1515206" y="148269"/>
                  <a:pt x="1512670" y="150105"/>
                </a:cubicBezTo>
                <a:cubicBezTo>
                  <a:pt x="1510132" y="151940"/>
                  <a:pt x="1507407" y="153343"/>
                  <a:pt x="1504492" y="154315"/>
                </a:cubicBezTo>
                <a:lnTo>
                  <a:pt x="1501577" y="148161"/>
                </a:lnTo>
                <a:cubicBezTo>
                  <a:pt x="1504708" y="146974"/>
                  <a:pt x="1507353" y="145274"/>
                  <a:pt x="1509511" y="143061"/>
                </a:cubicBezTo>
                <a:cubicBezTo>
                  <a:pt x="1511670" y="140848"/>
                  <a:pt x="1513182" y="138338"/>
                  <a:pt x="1514045" y="135531"/>
                </a:cubicBezTo>
                <a:cubicBezTo>
                  <a:pt x="1514370" y="134236"/>
                  <a:pt x="1514423" y="133318"/>
                  <a:pt x="1514207" y="132779"/>
                </a:cubicBezTo>
                <a:cubicBezTo>
                  <a:pt x="1513992" y="132239"/>
                  <a:pt x="1513290" y="131969"/>
                  <a:pt x="1512102" y="131969"/>
                </a:cubicBezTo>
                <a:cubicBezTo>
                  <a:pt x="1509620" y="131969"/>
                  <a:pt x="1507379" y="131024"/>
                  <a:pt x="1505383" y="129135"/>
                </a:cubicBezTo>
                <a:cubicBezTo>
                  <a:pt x="1503386" y="127246"/>
                  <a:pt x="1502387" y="125060"/>
                  <a:pt x="1502387" y="122577"/>
                </a:cubicBezTo>
                <a:cubicBezTo>
                  <a:pt x="1502387" y="119663"/>
                  <a:pt x="1503413" y="117234"/>
                  <a:pt x="1505464" y="115291"/>
                </a:cubicBezTo>
                <a:cubicBezTo>
                  <a:pt x="1507515" y="113348"/>
                  <a:pt x="1510267" y="112376"/>
                  <a:pt x="1513722" y="112376"/>
                </a:cubicBezTo>
                <a:close/>
                <a:moveTo>
                  <a:pt x="1161297" y="112376"/>
                </a:moveTo>
                <a:cubicBezTo>
                  <a:pt x="1164751" y="112376"/>
                  <a:pt x="1167585" y="113671"/>
                  <a:pt x="1169798" y="116262"/>
                </a:cubicBezTo>
                <a:cubicBezTo>
                  <a:pt x="1172011" y="118853"/>
                  <a:pt x="1173117" y="122038"/>
                  <a:pt x="1173117" y="125816"/>
                </a:cubicBezTo>
                <a:cubicBezTo>
                  <a:pt x="1173117" y="129270"/>
                  <a:pt x="1172550" y="132482"/>
                  <a:pt x="1171417" y="135450"/>
                </a:cubicBezTo>
                <a:cubicBezTo>
                  <a:pt x="1170283" y="138419"/>
                  <a:pt x="1168772" y="141145"/>
                  <a:pt x="1166884" y="143628"/>
                </a:cubicBezTo>
                <a:cubicBezTo>
                  <a:pt x="1164994" y="146110"/>
                  <a:pt x="1162781" y="148269"/>
                  <a:pt x="1160244" y="150105"/>
                </a:cubicBezTo>
                <a:cubicBezTo>
                  <a:pt x="1157707" y="151940"/>
                  <a:pt x="1154982" y="153343"/>
                  <a:pt x="1152067" y="154315"/>
                </a:cubicBezTo>
                <a:lnTo>
                  <a:pt x="1149152" y="148161"/>
                </a:lnTo>
                <a:cubicBezTo>
                  <a:pt x="1152283" y="146974"/>
                  <a:pt x="1154928" y="145274"/>
                  <a:pt x="1157087" y="143061"/>
                </a:cubicBezTo>
                <a:cubicBezTo>
                  <a:pt x="1159246" y="140848"/>
                  <a:pt x="1160757" y="138338"/>
                  <a:pt x="1161621" y="135531"/>
                </a:cubicBezTo>
                <a:cubicBezTo>
                  <a:pt x="1161945" y="134236"/>
                  <a:pt x="1161998" y="133318"/>
                  <a:pt x="1161783" y="132779"/>
                </a:cubicBezTo>
                <a:cubicBezTo>
                  <a:pt x="1161567" y="132239"/>
                  <a:pt x="1160865" y="131969"/>
                  <a:pt x="1159677" y="131969"/>
                </a:cubicBezTo>
                <a:cubicBezTo>
                  <a:pt x="1157195" y="131969"/>
                  <a:pt x="1154955" y="131024"/>
                  <a:pt x="1152958" y="129135"/>
                </a:cubicBezTo>
                <a:cubicBezTo>
                  <a:pt x="1150960" y="127246"/>
                  <a:pt x="1149962" y="125060"/>
                  <a:pt x="1149962" y="122577"/>
                </a:cubicBezTo>
                <a:cubicBezTo>
                  <a:pt x="1149962" y="119663"/>
                  <a:pt x="1150987" y="117234"/>
                  <a:pt x="1153039" y="115291"/>
                </a:cubicBezTo>
                <a:cubicBezTo>
                  <a:pt x="1155090" y="113348"/>
                  <a:pt x="1157842" y="112376"/>
                  <a:pt x="1161297" y="112376"/>
                </a:cubicBezTo>
                <a:close/>
                <a:moveTo>
                  <a:pt x="3107616" y="105251"/>
                </a:moveTo>
                <a:cubicBezTo>
                  <a:pt x="3100923" y="105251"/>
                  <a:pt x="3095337" y="105737"/>
                  <a:pt x="3090857" y="106709"/>
                </a:cubicBezTo>
                <a:cubicBezTo>
                  <a:pt x="3086377" y="107680"/>
                  <a:pt x="3082761" y="108949"/>
                  <a:pt x="3080008" y="110514"/>
                </a:cubicBezTo>
                <a:cubicBezTo>
                  <a:pt x="3077255" y="112079"/>
                  <a:pt x="3075312" y="113833"/>
                  <a:pt x="3074178" y="115776"/>
                </a:cubicBezTo>
                <a:cubicBezTo>
                  <a:pt x="3073045" y="117719"/>
                  <a:pt x="3072478" y="119717"/>
                  <a:pt x="3072478" y="121768"/>
                </a:cubicBezTo>
                <a:cubicBezTo>
                  <a:pt x="3072478" y="123819"/>
                  <a:pt x="3073045" y="125843"/>
                  <a:pt x="3074178" y="127840"/>
                </a:cubicBezTo>
                <a:cubicBezTo>
                  <a:pt x="3075312" y="129837"/>
                  <a:pt x="3077255" y="131618"/>
                  <a:pt x="3080008" y="133183"/>
                </a:cubicBezTo>
                <a:cubicBezTo>
                  <a:pt x="3082761" y="134749"/>
                  <a:pt x="3086377" y="136017"/>
                  <a:pt x="3090857" y="136989"/>
                </a:cubicBezTo>
                <a:cubicBezTo>
                  <a:pt x="3095337" y="137960"/>
                  <a:pt x="3100923" y="138446"/>
                  <a:pt x="3107616" y="138446"/>
                </a:cubicBezTo>
                <a:cubicBezTo>
                  <a:pt x="3114201" y="138446"/>
                  <a:pt x="3119734" y="137960"/>
                  <a:pt x="3124213" y="136989"/>
                </a:cubicBezTo>
                <a:cubicBezTo>
                  <a:pt x="3128693" y="136017"/>
                  <a:pt x="3132310" y="134749"/>
                  <a:pt x="3135062" y="133183"/>
                </a:cubicBezTo>
                <a:cubicBezTo>
                  <a:pt x="3137815" y="131618"/>
                  <a:pt x="3139758" y="129837"/>
                  <a:pt x="3140892" y="127840"/>
                </a:cubicBezTo>
                <a:cubicBezTo>
                  <a:pt x="3142025" y="125843"/>
                  <a:pt x="3142592" y="123819"/>
                  <a:pt x="3142592" y="121768"/>
                </a:cubicBezTo>
                <a:cubicBezTo>
                  <a:pt x="3142592" y="119717"/>
                  <a:pt x="3142025" y="117719"/>
                  <a:pt x="3140892" y="115776"/>
                </a:cubicBezTo>
                <a:cubicBezTo>
                  <a:pt x="3139758" y="113833"/>
                  <a:pt x="3137815" y="112079"/>
                  <a:pt x="3135062" y="110514"/>
                </a:cubicBezTo>
                <a:cubicBezTo>
                  <a:pt x="3132310" y="108949"/>
                  <a:pt x="3128693" y="107680"/>
                  <a:pt x="3124213" y="106709"/>
                </a:cubicBezTo>
                <a:cubicBezTo>
                  <a:pt x="3119734" y="105737"/>
                  <a:pt x="3114201" y="105251"/>
                  <a:pt x="3107616" y="105251"/>
                </a:cubicBezTo>
                <a:close/>
                <a:moveTo>
                  <a:pt x="1431864" y="104442"/>
                </a:moveTo>
                <a:cubicBezTo>
                  <a:pt x="1420421" y="104442"/>
                  <a:pt x="1411974" y="106061"/>
                  <a:pt x="1406522" y="109299"/>
                </a:cubicBezTo>
                <a:cubicBezTo>
                  <a:pt x="1401071" y="112538"/>
                  <a:pt x="1398346" y="116532"/>
                  <a:pt x="1398346" y="121282"/>
                </a:cubicBezTo>
                <a:cubicBezTo>
                  <a:pt x="1398346" y="126032"/>
                  <a:pt x="1401071" y="130026"/>
                  <a:pt x="1406522" y="133264"/>
                </a:cubicBezTo>
                <a:cubicBezTo>
                  <a:pt x="1411974" y="136503"/>
                  <a:pt x="1420421" y="138122"/>
                  <a:pt x="1431864" y="138122"/>
                </a:cubicBezTo>
                <a:cubicBezTo>
                  <a:pt x="1443414" y="138122"/>
                  <a:pt x="1451862" y="136503"/>
                  <a:pt x="1457205" y="133264"/>
                </a:cubicBezTo>
                <a:cubicBezTo>
                  <a:pt x="1462548" y="130026"/>
                  <a:pt x="1465221" y="126032"/>
                  <a:pt x="1465221" y="121282"/>
                </a:cubicBezTo>
                <a:cubicBezTo>
                  <a:pt x="1465221" y="118907"/>
                  <a:pt x="1464573" y="116694"/>
                  <a:pt x="1463277" y="114643"/>
                </a:cubicBezTo>
                <a:cubicBezTo>
                  <a:pt x="1461982" y="112592"/>
                  <a:pt x="1459958" y="110811"/>
                  <a:pt x="1457205" y="109299"/>
                </a:cubicBezTo>
                <a:cubicBezTo>
                  <a:pt x="1454453" y="107788"/>
                  <a:pt x="1450998" y="106601"/>
                  <a:pt x="1446842" y="105737"/>
                </a:cubicBezTo>
                <a:cubicBezTo>
                  <a:pt x="1442686" y="104873"/>
                  <a:pt x="1437693" y="104442"/>
                  <a:pt x="1431864" y="104442"/>
                </a:cubicBezTo>
                <a:close/>
                <a:moveTo>
                  <a:pt x="5792532" y="102984"/>
                </a:moveTo>
                <a:cubicBezTo>
                  <a:pt x="5785840" y="102984"/>
                  <a:pt x="5780254" y="103497"/>
                  <a:pt x="5775774" y="104523"/>
                </a:cubicBezTo>
                <a:cubicBezTo>
                  <a:pt x="5771294" y="105548"/>
                  <a:pt x="5767677" y="106871"/>
                  <a:pt x="5764924" y="108490"/>
                </a:cubicBezTo>
                <a:cubicBezTo>
                  <a:pt x="5762171" y="110109"/>
                  <a:pt x="5760229" y="111971"/>
                  <a:pt x="5759095" y="114076"/>
                </a:cubicBezTo>
                <a:cubicBezTo>
                  <a:pt x="5757962" y="116181"/>
                  <a:pt x="5757395" y="118313"/>
                  <a:pt x="5757395" y="120472"/>
                </a:cubicBezTo>
                <a:cubicBezTo>
                  <a:pt x="5757395" y="122523"/>
                  <a:pt x="5757962" y="124601"/>
                  <a:pt x="5759095" y="126706"/>
                </a:cubicBezTo>
                <a:cubicBezTo>
                  <a:pt x="5760229" y="128811"/>
                  <a:pt x="5762171" y="130701"/>
                  <a:pt x="5764924" y="132374"/>
                </a:cubicBezTo>
                <a:cubicBezTo>
                  <a:pt x="5767677" y="134047"/>
                  <a:pt x="5771294" y="135423"/>
                  <a:pt x="5775774" y="136503"/>
                </a:cubicBezTo>
                <a:cubicBezTo>
                  <a:pt x="5780254" y="137582"/>
                  <a:pt x="5785840" y="138122"/>
                  <a:pt x="5792532" y="138122"/>
                </a:cubicBezTo>
                <a:cubicBezTo>
                  <a:pt x="5799117" y="138122"/>
                  <a:pt x="5804650" y="137582"/>
                  <a:pt x="5809130" y="136503"/>
                </a:cubicBezTo>
                <a:cubicBezTo>
                  <a:pt x="5813610" y="135423"/>
                  <a:pt x="5817226" y="134047"/>
                  <a:pt x="5819979" y="132374"/>
                </a:cubicBezTo>
                <a:cubicBezTo>
                  <a:pt x="5822732" y="130701"/>
                  <a:pt x="5824675" y="128811"/>
                  <a:pt x="5825808" y="126706"/>
                </a:cubicBezTo>
                <a:cubicBezTo>
                  <a:pt x="5826942" y="124601"/>
                  <a:pt x="5827508" y="122523"/>
                  <a:pt x="5827508" y="120472"/>
                </a:cubicBezTo>
                <a:cubicBezTo>
                  <a:pt x="5827508" y="118313"/>
                  <a:pt x="5826942" y="116181"/>
                  <a:pt x="5825808" y="114076"/>
                </a:cubicBezTo>
                <a:cubicBezTo>
                  <a:pt x="5824675" y="111971"/>
                  <a:pt x="5822732" y="110109"/>
                  <a:pt x="5819979" y="108490"/>
                </a:cubicBezTo>
                <a:cubicBezTo>
                  <a:pt x="5817226" y="106871"/>
                  <a:pt x="5813610" y="105548"/>
                  <a:pt x="5809130" y="104523"/>
                </a:cubicBezTo>
                <a:cubicBezTo>
                  <a:pt x="5804650" y="103497"/>
                  <a:pt x="5799117" y="102984"/>
                  <a:pt x="5792532" y="102984"/>
                </a:cubicBezTo>
                <a:close/>
                <a:moveTo>
                  <a:pt x="4243730" y="102499"/>
                </a:moveTo>
                <a:lnTo>
                  <a:pt x="4257979" y="102499"/>
                </a:lnTo>
                <a:lnTo>
                  <a:pt x="4257979" y="133750"/>
                </a:lnTo>
                <a:lnTo>
                  <a:pt x="4339265" y="133750"/>
                </a:lnTo>
                <a:lnTo>
                  <a:pt x="4339265" y="145895"/>
                </a:lnTo>
                <a:lnTo>
                  <a:pt x="4243730" y="145895"/>
                </a:lnTo>
                <a:close/>
                <a:moveTo>
                  <a:pt x="300380" y="102499"/>
                </a:moveTo>
                <a:lnTo>
                  <a:pt x="314629" y="102499"/>
                </a:lnTo>
                <a:lnTo>
                  <a:pt x="314629" y="133750"/>
                </a:lnTo>
                <a:lnTo>
                  <a:pt x="395916" y="133750"/>
                </a:lnTo>
                <a:lnTo>
                  <a:pt x="395916" y="145895"/>
                </a:lnTo>
                <a:lnTo>
                  <a:pt x="300380" y="145895"/>
                </a:lnTo>
                <a:close/>
                <a:moveTo>
                  <a:pt x="4642322" y="102175"/>
                </a:moveTo>
                <a:lnTo>
                  <a:pt x="4656572" y="102175"/>
                </a:lnTo>
                <a:lnTo>
                  <a:pt x="4656572" y="133750"/>
                </a:lnTo>
                <a:lnTo>
                  <a:pt x="4736400" y="133750"/>
                </a:lnTo>
                <a:lnTo>
                  <a:pt x="4736400" y="145895"/>
                </a:lnTo>
                <a:lnTo>
                  <a:pt x="4642322" y="145895"/>
                </a:lnTo>
                <a:close/>
                <a:moveTo>
                  <a:pt x="1756248" y="102175"/>
                </a:moveTo>
                <a:lnTo>
                  <a:pt x="1770496" y="102175"/>
                </a:lnTo>
                <a:lnTo>
                  <a:pt x="1770496" y="133750"/>
                </a:lnTo>
                <a:lnTo>
                  <a:pt x="1850326" y="133750"/>
                </a:lnTo>
                <a:lnTo>
                  <a:pt x="1850326" y="145895"/>
                </a:lnTo>
                <a:lnTo>
                  <a:pt x="1756248" y="145895"/>
                </a:lnTo>
                <a:close/>
                <a:moveTo>
                  <a:pt x="698972" y="102175"/>
                </a:moveTo>
                <a:lnTo>
                  <a:pt x="713222" y="102175"/>
                </a:lnTo>
                <a:lnTo>
                  <a:pt x="713222" y="133750"/>
                </a:lnTo>
                <a:lnTo>
                  <a:pt x="793051" y="133750"/>
                </a:lnTo>
                <a:lnTo>
                  <a:pt x="793051" y="145895"/>
                </a:lnTo>
                <a:lnTo>
                  <a:pt x="698972" y="145895"/>
                </a:lnTo>
                <a:close/>
                <a:moveTo>
                  <a:pt x="4858873" y="101527"/>
                </a:moveTo>
                <a:lnTo>
                  <a:pt x="4858873" y="113186"/>
                </a:lnTo>
                <a:cubicBezTo>
                  <a:pt x="4853691" y="113941"/>
                  <a:pt x="4847997" y="114589"/>
                  <a:pt x="4841790" y="115129"/>
                </a:cubicBezTo>
                <a:cubicBezTo>
                  <a:pt x="4835583" y="115668"/>
                  <a:pt x="4829214" y="116127"/>
                  <a:pt x="4822683" y="116505"/>
                </a:cubicBezTo>
                <a:cubicBezTo>
                  <a:pt x="4816152" y="116883"/>
                  <a:pt x="4809648" y="117180"/>
                  <a:pt x="4803171" y="117396"/>
                </a:cubicBezTo>
                <a:cubicBezTo>
                  <a:pt x="4796694" y="117612"/>
                  <a:pt x="4790595" y="117719"/>
                  <a:pt x="4784874" y="117719"/>
                </a:cubicBezTo>
                <a:lnTo>
                  <a:pt x="4755079" y="117719"/>
                </a:lnTo>
                <a:lnTo>
                  <a:pt x="4755079" y="105575"/>
                </a:lnTo>
                <a:lnTo>
                  <a:pt x="4784711" y="105575"/>
                </a:lnTo>
                <a:cubicBezTo>
                  <a:pt x="4790109" y="105575"/>
                  <a:pt x="4796046" y="105494"/>
                  <a:pt x="4802523" y="105332"/>
                </a:cubicBezTo>
                <a:cubicBezTo>
                  <a:pt x="4809000" y="105170"/>
                  <a:pt x="4815558" y="104927"/>
                  <a:pt x="4822197" y="104604"/>
                </a:cubicBezTo>
                <a:cubicBezTo>
                  <a:pt x="4828836" y="104280"/>
                  <a:pt x="4835313" y="103848"/>
                  <a:pt x="4841628" y="103308"/>
                </a:cubicBezTo>
                <a:cubicBezTo>
                  <a:pt x="4847943" y="102768"/>
                  <a:pt x="4853691" y="102175"/>
                  <a:pt x="4858873" y="101527"/>
                </a:cubicBezTo>
                <a:close/>
                <a:moveTo>
                  <a:pt x="5117248" y="101365"/>
                </a:moveTo>
                <a:lnTo>
                  <a:pt x="5131174" y="101365"/>
                </a:lnTo>
                <a:lnTo>
                  <a:pt x="5131174" y="134398"/>
                </a:lnTo>
                <a:lnTo>
                  <a:pt x="5215213" y="134398"/>
                </a:lnTo>
                <a:lnTo>
                  <a:pt x="5215213" y="146542"/>
                </a:lnTo>
                <a:lnTo>
                  <a:pt x="5117248" y="146542"/>
                </a:lnTo>
                <a:close/>
                <a:moveTo>
                  <a:pt x="3764698" y="100879"/>
                </a:moveTo>
                <a:lnTo>
                  <a:pt x="3778624" y="100879"/>
                </a:lnTo>
                <a:lnTo>
                  <a:pt x="3778624" y="134398"/>
                </a:lnTo>
                <a:lnTo>
                  <a:pt x="3862663" y="134398"/>
                </a:lnTo>
                <a:lnTo>
                  <a:pt x="3862663" y="146542"/>
                </a:lnTo>
                <a:lnTo>
                  <a:pt x="3764698" y="146542"/>
                </a:lnTo>
                <a:close/>
                <a:moveTo>
                  <a:pt x="1304505" y="100232"/>
                </a:moveTo>
                <a:cubicBezTo>
                  <a:pt x="1298784" y="100232"/>
                  <a:pt x="1293819" y="100744"/>
                  <a:pt x="1289608" y="101770"/>
                </a:cubicBezTo>
                <a:cubicBezTo>
                  <a:pt x="1285398" y="102795"/>
                  <a:pt x="1281917" y="104199"/>
                  <a:pt x="1279164" y="105980"/>
                </a:cubicBezTo>
                <a:cubicBezTo>
                  <a:pt x="1276411" y="107761"/>
                  <a:pt x="1274361" y="109785"/>
                  <a:pt x="1273011" y="112052"/>
                </a:cubicBezTo>
                <a:cubicBezTo>
                  <a:pt x="1271661" y="114319"/>
                  <a:pt x="1270987" y="116694"/>
                  <a:pt x="1270987" y="119177"/>
                </a:cubicBezTo>
                <a:cubicBezTo>
                  <a:pt x="1270987" y="121660"/>
                  <a:pt x="1271661" y="124062"/>
                  <a:pt x="1273011" y="126383"/>
                </a:cubicBezTo>
                <a:cubicBezTo>
                  <a:pt x="1274361" y="128703"/>
                  <a:pt x="1276411" y="130728"/>
                  <a:pt x="1279164" y="132455"/>
                </a:cubicBezTo>
                <a:cubicBezTo>
                  <a:pt x="1281917" y="134182"/>
                  <a:pt x="1285398" y="135558"/>
                  <a:pt x="1289608" y="136584"/>
                </a:cubicBezTo>
                <a:cubicBezTo>
                  <a:pt x="1293819" y="137609"/>
                  <a:pt x="1298784" y="138122"/>
                  <a:pt x="1304505" y="138122"/>
                </a:cubicBezTo>
                <a:cubicBezTo>
                  <a:pt x="1310334" y="138122"/>
                  <a:pt x="1315327" y="137609"/>
                  <a:pt x="1319483" y="136584"/>
                </a:cubicBezTo>
                <a:cubicBezTo>
                  <a:pt x="1323639" y="135558"/>
                  <a:pt x="1327094" y="134182"/>
                  <a:pt x="1329846" y="132455"/>
                </a:cubicBezTo>
                <a:cubicBezTo>
                  <a:pt x="1332600" y="130728"/>
                  <a:pt x="1334623" y="128703"/>
                  <a:pt x="1335919" y="126383"/>
                </a:cubicBezTo>
                <a:cubicBezTo>
                  <a:pt x="1337214" y="124062"/>
                  <a:pt x="1337861" y="121660"/>
                  <a:pt x="1337861" y="119177"/>
                </a:cubicBezTo>
                <a:cubicBezTo>
                  <a:pt x="1337861" y="116694"/>
                  <a:pt x="1337214" y="114319"/>
                  <a:pt x="1335919" y="112052"/>
                </a:cubicBezTo>
                <a:cubicBezTo>
                  <a:pt x="1334623" y="109785"/>
                  <a:pt x="1332600" y="107761"/>
                  <a:pt x="1329846" y="105980"/>
                </a:cubicBezTo>
                <a:cubicBezTo>
                  <a:pt x="1327094" y="104199"/>
                  <a:pt x="1323639" y="102795"/>
                  <a:pt x="1319483" y="101770"/>
                </a:cubicBezTo>
                <a:cubicBezTo>
                  <a:pt x="1315327" y="100744"/>
                  <a:pt x="1310334" y="100232"/>
                  <a:pt x="1304505" y="100232"/>
                </a:cubicBezTo>
                <a:close/>
                <a:moveTo>
                  <a:pt x="2402328" y="100070"/>
                </a:moveTo>
                <a:lnTo>
                  <a:pt x="2416577" y="100070"/>
                </a:lnTo>
                <a:lnTo>
                  <a:pt x="2416577" y="133750"/>
                </a:lnTo>
                <a:lnTo>
                  <a:pt x="2498026" y="133750"/>
                </a:lnTo>
                <a:lnTo>
                  <a:pt x="2498026" y="145895"/>
                </a:lnTo>
                <a:lnTo>
                  <a:pt x="2402328" y="145895"/>
                </a:lnTo>
                <a:close/>
                <a:moveTo>
                  <a:pt x="2151602" y="96022"/>
                </a:moveTo>
                <a:lnTo>
                  <a:pt x="2247137" y="96022"/>
                </a:lnTo>
                <a:lnTo>
                  <a:pt x="2247137" y="149295"/>
                </a:lnTo>
                <a:lnTo>
                  <a:pt x="2233211" y="149295"/>
                </a:lnTo>
                <a:lnTo>
                  <a:pt x="2233211" y="108004"/>
                </a:lnTo>
                <a:lnTo>
                  <a:pt x="2151602" y="108004"/>
                </a:lnTo>
                <a:close/>
                <a:moveTo>
                  <a:pt x="1031833" y="96022"/>
                </a:moveTo>
                <a:lnTo>
                  <a:pt x="1125750" y="96022"/>
                </a:lnTo>
                <a:lnTo>
                  <a:pt x="1125750" y="149295"/>
                </a:lnTo>
                <a:lnTo>
                  <a:pt x="1111824" y="149295"/>
                </a:lnTo>
                <a:lnTo>
                  <a:pt x="1111824" y="108004"/>
                </a:lnTo>
                <a:lnTo>
                  <a:pt x="1031833" y="108004"/>
                </a:lnTo>
                <a:close/>
                <a:moveTo>
                  <a:pt x="3107616" y="94402"/>
                </a:moveTo>
                <a:cubicBezTo>
                  <a:pt x="3115820" y="94402"/>
                  <a:pt x="3123053" y="95077"/>
                  <a:pt x="3129314" y="96426"/>
                </a:cubicBezTo>
                <a:cubicBezTo>
                  <a:pt x="3135575" y="97776"/>
                  <a:pt x="3140811" y="99665"/>
                  <a:pt x="3145021" y="102094"/>
                </a:cubicBezTo>
                <a:cubicBezTo>
                  <a:pt x="3149231" y="104523"/>
                  <a:pt x="3152388" y="107410"/>
                  <a:pt x="3154493" y="110757"/>
                </a:cubicBezTo>
                <a:cubicBezTo>
                  <a:pt x="3156598" y="114103"/>
                  <a:pt x="3157651" y="117773"/>
                  <a:pt x="3157651" y="121768"/>
                </a:cubicBezTo>
                <a:cubicBezTo>
                  <a:pt x="3157651" y="125870"/>
                  <a:pt x="3156598" y="129648"/>
                  <a:pt x="3154493" y="133102"/>
                </a:cubicBezTo>
                <a:cubicBezTo>
                  <a:pt x="3152388" y="136557"/>
                  <a:pt x="3149231" y="139525"/>
                  <a:pt x="3145021" y="142008"/>
                </a:cubicBezTo>
                <a:cubicBezTo>
                  <a:pt x="3140811" y="144491"/>
                  <a:pt x="3135575" y="146461"/>
                  <a:pt x="3129314" y="147919"/>
                </a:cubicBezTo>
                <a:cubicBezTo>
                  <a:pt x="3123053" y="149376"/>
                  <a:pt x="3115820" y="150105"/>
                  <a:pt x="3107616" y="150105"/>
                </a:cubicBezTo>
                <a:cubicBezTo>
                  <a:pt x="3099304" y="150105"/>
                  <a:pt x="3092017" y="149376"/>
                  <a:pt x="3085756" y="147919"/>
                </a:cubicBezTo>
                <a:cubicBezTo>
                  <a:pt x="3079495" y="146461"/>
                  <a:pt x="3074260" y="144491"/>
                  <a:pt x="3070049" y="142008"/>
                </a:cubicBezTo>
                <a:cubicBezTo>
                  <a:pt x="3065839" y="139525"/>
                  <a:pt x="3062655" y="136557"/>
                  <a:pt x="3060496" y="133102"/>
                </a:cubicBezTo>
                <a:cubicBezTo>
                  <a:pt x="3058337" y="129648"/>
                  <a:pt x="3057257" y="125870"/>
                  <a:pt x="3057257" y="121768"/>
                </a:cubicBezTo>
                <a:cubicBezTo>
                  <a:pt x="3057257" y="117773"/>
                  <a:pt x="3058337" y="114103"/>
                  <a:pt x="3060496" y="110757"/>
                </a:cubicBezTo>
                <a:cubicBezTo>
                  <a:pt x="3062655" y="107410"/>
                  <a:pt x="3065839" y="104523"/>
                  <a:pt x="3070049" y="102094"/>
                </a:cubicBezTo>
                <a:cubicBezTo>
                  <a:pt x="3074260" y="99665"/>
                  <a:pt x="3079495" y="97776"/>
                  <a:pt x="3085756" y="96426"/>
                </a:cubicBezTo>
                <a:cubicBezTo>
                  <a:pt x="3092017" y="95077"/>
                  <a:pt x="3099304" y="94402"/>
                  <a:pt x="3107616" y="94402"/>
                </a:cubicBezTo>
                <a:close/>
                <a:moveTo>
                  <a:pt x="5960211" y="94078"/>
                </a:moveTo>
                <a:lnTo>
                  <a:pt x="5973974" y="94078"/>
                </a:lnTo>
                <a:lnTo>
                  <a:pt x="5973974" y="146542"/>
                </a:lnTo>
                <a:lnTo>
                  <a:pt x="5882648" y="146542"/>
                </a:lnTo>
                <a:lnTo>
                  <a:pt x="5882648" y="95212"/>
                </a:lnTo>
                <a:lnTo>
                  <a:pt x="5896574" y="95212"/>
                </a:lnTo>
                <a:lnTo>
                  <a:pt x="5896574" y="108976"/>
                </a:lnTo>
                <a:lnTo>
                  <a:pt x="5960211" y="108976"/>
                </a:lnTo>
                <a:close/>
                <a:moveTo>
                  <a:pt x="1431945" y="92459"/>
                </a:moveTo>
                <a:cubicBezTo>
                  <a:pt x="1447894" y="92459"/>
                  <a:pt x="1459857" y="95104"/>
                  <a:pt x="1467832" y="100394"/>
                </a:cubicBezTo>
                <a:cubicBezTo>
                  <a:pt x="1475806" y="105683"/>
                  <a:pt x="1479794" y="112538"/>
                  <a:pt x="1479794" y="120958"/>
                </a:cubicBezTo>
                <a:cubicBezTo>
                  <a:pt x="1479794" y="125168"/>
                  <a:pt x="1478797" y="129054"/>
                  <a:pt x="1476803" y="132617"/>
                </a:cubicBezTo>
                <a:cubicBezTo>
                  <a:pt x="1474810" y="136179"/>
                  <a:pt x="1471792" y="139256"/>
                  <a:pt x="1467750" y="141846"/>
                </a:cubicBezTo>
                <a:cubicBezTo>
                  <a:pt x="1463709" y="144437"/>
                  <a:pt x="1458698" y="146461"/>
                  <a:pt x="1452717" y="147919"/>
                </a:cubicBezTo>
                <a:cubicBezTo>
                  <a:pt x="1446736" y="149376"/>
                  <a:pt x="1439812" y="150105"/>
                  <a:pt x="1431945" y="150105"/>
                </a:cubicBezTo>
                <a:cubicBezTo>
                  <a:pt x="1423970" y="150105"/>
                  <a:pt x="1417019" y="149376"/>
                  <a:pt x="1411092" y="147919"/>
                </a:cubicBezTo>
                <a:cubicBezTo>
                  <a:pt x="1405165" y="146461"/>
                  <a:pt x="1400180" y="144437"/>
                  <a:pt x="1396139" y="141846"/>
                </a:cubicBezTo>
                <a:cubicBezTo>
                  <a:pt x="1392098" y="139256"/>
                  <a:pt x="1389080" y="136179"/>
                  <a:pt x="1387086" y="132617"/>
                </a:cubicBezTo>
                <a:cubicBezTo>
                  <a:pt x="1385093" y="129054"/>
                  <a:pt x="1384096" y="125168"/>
                  <a:pt x="1384096" y="120958"/>
                </a:cubicBezTo>
                <a:cubicBezTo>
                  <a:pt x="1384096" y="112538"/>
                  <a:pt x="1388084" y="105683"/>
                  <a:pt x="1396058" y="100394"/>
                </a:cubicBezTo>
                <a:cubicBezTo>
                  <a:pt x="1404033" y="95104"/>
                  <a:pt x="1415995" y="92459"/>
                  <a:pt x="1431945" y="92459"/>
                </a:cubicBezTo>
                <a:close/>
                <a:moveTo>
                  <a:pt x="5792532" y="91326"/>
                </a:moveTo>
                <a:cubicBezTo>
                  <a:pt x="5800737" y="91326"/>
                  <a:pt x="5807969" y="92054"/>
                  <a:pt x="5814231" y="93512"/>
                </a:cubicBezTo>
                <a:cubicBezTo>
                  <a:pt x="5820492" y="94969"/>
                  <a:pt x="5825727" y="96993"/>
                  <a:pt x="5829937" y="99584"/>
                </a:cubicBezTo>
                <a:cubicBezTo>
                  <a:pt x="5834147" y="102175"/>
                  <a:pt x="5837305" y="105251"/>
                  <a:pt x="5839410" y="108814"/>
                </a:cubicBezTo>
                <a:cubicBezTo>
                  <a:pt x="5841515" y="112376"/>
                  <a:pt x="5842568" y="116262"/>
                  <a:pt x="5842568" y="120472"/>
                </a:cubicBezTo>
                <a:cubicBezTo>
                  <a:pt x="5842568" y="124574"/>
                  <a:pt x="5841515" y="128434"/>
                  <a:pt x="5839410" y="132050"/>
                </a:cubicBezTo>
                <a:cubicBezTo>
                  <a:pt x="5837305" y="135666"/>
                  <a:pt x="5834147" y="138824"/>
                  <a:pt x="5829937" y="141523"/>
                </a:cubicBezTo>
                <a:cubicBezTo>
                  <a:pt x="5825727" y="144221"/>
                  <a:pt x="5820492" y="146326"/>
                  <a:pt x="5814231" y="147838"/>
                </a:cubicBezTo>
                <a:cubicBezTo>
                  <a:pt x="5807969" y="149349"/>
                  <a:pt x="5800737" y="150105"/>
                  <a:pt x="5792532" y="150105"/>
                </a:cubicBezTo>
                <a:cubicBezTo>
                  <a:pt x="5784221" y="150105"/>
                  <a:pt x="5776934" y="149349"/>
                  <a:pt x="5770673" y="147838"/>
                </a:cubicBezTo>
                <a:cubicBezTo>
                  <a:pt x="5764411" y="146326"/>
                  <a:pt x="5759176" y="144221"/>
                  <a:pt x="5754966" y="141523"/>
                </a:cubicBezTo>
                <a:cubicBezTo>
                  <a:pt x="5750756" y="138824"/>
                  <a:pt x="5747571" y="135666"/>
                  <a:pt x="5745413" y="132050"/>
                </a:cubicBezTo>
                <a:cubicBezTo>
                  <a:pt x="5743253" y="128434"/>
                  <a:pt x="5742174" y="124574"/>
                  <a:pt x="5742174" y="120472"/>
                </a:cubicBezTo>
                <a:cubicBezTo>
                  <a:pt x="5742174" y="116262"/>
                  <a:pt x="5743253" y="112376"/>
                  <a:pt x="5745413" y="108814"/>
                </a:cubicBezTo>
                <a:cubicBezTo>
                  <a:pt x="5747571" y="105251"/>
                  <a:pt x="5750756" y="102175"/>
                  <a:pt x="5754966" y="99584"/>
                </a:cubicBezTo>
                <a:cubicBezTo>
                  <a:pt x="5759176" y="96993"/>
                  <a:pt x="5764411" y="94969"/>
                  <a:pt x="5770673" y="93512"/>
                </a:cubicBezTo>
                <a:cubicBezTo>
                  <a:pt x="5776934" y="92054"/>
                  <a:pt x="5784221" y="91326"/>
                  <a:pt x="5792532" y="91326"/>
                </a:cubicBezTo>
                <a:close/>
                <a:moveTo>
                  <a:pt x="2928584" y="89545"/>
                </a:moveTo>
                <a:lnTo>
                  <a:pt x="2943805" y="89545"/>
                </a:lnTo>
                <a:cubicBezTo>
                  <a:pt x="2943805" y="92027"/>
                  <a:pt x="2943562" y="94483"/>
                  <a:pt x="2943076" y="96912"/>
                </a:cubicBezTo>
                <a:cubicBezTo>
                  <a:pt x="2942591" y="99341"/>
                  <a:pt x="2941916" y="101797"/>
                  <a:pt x="2941052" y="104280"/>
                </a:cubicBezTo>
                <a:cubicBezTo>
                  <a:pt x="2943427" y="108490"/>
                  <a:pt x="2946423" y="112376"/>
                  <a:pt x="2950039" y="115938"/>
                </a:cubicBezTo>
                <a:cubicBezTo>
                  <a:pt x="2953656" y="119501"/>
                  <a:pt x="2957677" y="122685"/>
                  <a:pt x="2962103" y="125492"/>
                </a:cubicBezTo>
                <a:cubicBezTo>
                  <a:pt x="2966529" y="128299"/>
                  <a:pt x="2971359" y="130728"/>
                  <a:pt x="2976595" y="132779"/>
                </a:cubicBezTo>
                <a:cubicBezTo>
                  <a:pt x="2981830" y="134830"/>
                  <a:pt x="2987309" y="136395"/>
                  <a:pt x="2993030" y="137474"/>
                </a:cubicBezTo>
                <a:lnTo>
                  <a:pt x="2985096" y="148809"/>
                </a:lnTo>
                <a:cubicBezTo>
                  <a:pt x="2980238" y="147730"/>
                  <a:pt x="2975434" y="146218"/>
                  <a:pt x="2970684" y="144275"/>
                </a:cubicBezTo>
                <a:cubicBezTo>
                  <a:pt x="2965935" y="142332"/>
                  <a:pt x="2961374" y="139957"/>
                  <a:pt x="2957002" y="137151"/>
                </a:cubicBezTo>
                <a:cubicBezTo>
                  <a:pt x="2952630" y="134344"/>
                  <a:pt x="2948528" y="131159"/>
                  <a:pt x="2944696" y="127597"/>
                </a:cubicBezTo>
                <a:cubicBezTo>
                  <a:pt x="2940863" y="124035"/>
                  <a:pt x="2937544" y="120148"/>
                  <a:pt x="2934737" y="115938"/>
                </a:cubicBezTo>
                <a:cubicBezTo>
                  <a:pt x="2931930" y="119932"/>
                  <a:pt x="2928665" y="123657"/>
                  <a:pt x="2924941" y="127111"/>
                </a:cubicBezTo>
                <a:cubicBezTo>
                  <a:pt x="2921217" y="130566"/>
                  <a:pt x="2917168" y="133696"/>
                  <a:pt x="2912796" y="136503"/>
                </a:cubicBezTo>
                <a:cubicBezTo>
                  <a:pt x="2908424" y="139310"/>
                  <a:pt x="2903783" y="141765"/>
                  <a:pt x="2898871" y="143870"/>
                </a:cubicBezTo>
                <a:cubicBezTo>
                  <a:pt x="2893959" y="145975"/>
                  <a:pt x="2888912" y="147622"/>
                  <a:pt x="2883731" y="148809"/>
                </a:cubicBezTo>
                <a:lnTo>
                  <a:pt x="2875149" y="137636"/>
                </a:lnTo>
                <a:cubicBezTo>
                  <a:pt x="2882813" y="135909"/>
                  <a:pt x="2889857" y="133642"/>
                  <a:pt x="2896280" y="130835"/>
                </a:cubicBezTo>
                <a:cubicBezTo>
                  <a:pt x="2902703" y="128029"/>
                  <a:pt x="2908262" y="124628"/>
                  <a:pt x="2912958" y="120634"/>
                </a:cubicBezTo>
                <a:cubicBezTo>
                  <a:pt x="2917654" y="116640"/>
                  <a:pt x="2921351" y="112079"/>
                  <a:pt x="2924050" y="106951"/>
                </a:cubicBezTo>
                <a:cubicBezTo>
                  <a:pt x="2926749" y="101824"/>
                  <a:pt x="2928260" y="96022"/>
                  <a:pt x="2928584" y="89545"/>
                </a:cubicBezTo>
                <a:close/>
                <a:moveTo>
                  <a:pt x="1304586" y="88411"/>
                </a:moveTo>
                <a:cubicBezTo>
                  <a:pt x="1312453" y="88411"/>
                  <a:pt x="1319377" y="89194"/>
                  <a:pt x="1325358" y="90759"/>
                </a:cubicBezTo>
                <a:cubicBezTo>
                  <a:pt x="1331339" y="92324"/>
                  <a:pt x="1336350" y="94483"/>
                  <a:pt x="1340392" y="97236"/>
                </a:cubicBezTo>
                <a:cubicBezTo>
                  <a:pt x="1344433" y="99989"/>
                  <a:pt x="1347451" y="103254"/>
                  <a:pt x="1349444" y="107032"/>
                </a:cubicBezTo>
                <a:cubicBezTo>
                  <a:pt x="1351438" y="110811"/>
                  <a:pt x="1352435" y="114913"/>
                  <a:pt x="1352435" y="119339"/>
                </a:cubicBezTo>
                <a:cubicBezTo>
                  <a:pt x="1352435" y="123765"/>
                  <a:pt x="1351438" y="127840"/>
                  <a:pt x="1349444" y="131564"/>
                </a:cubicBezTo>
                <a:cubicBezTo>
                  <a:pt x="1347451" y="135288"/>
                  <a:pt x="1344433" y="138527"/>
                  <a:pt x="1340392" y="141280"/>
                </a:cubicBezTo>
                <a:cubicBezTo>
                  <a:pt x="1336350" y="144032"/>
                  <a:pt x="1331339" y="146191"/>
                  <a:pt x="1325358" y="147757"/>
                </a:cubicBezTo>
                <a:cubicBezTo>
                  <a:pt x="1319377" y="149322"/>
                  <a:pt x="1312453" y="150105"/>
                  <a:pt x="1304586" y="150105"/>
                </a:cubicBezTo>
                <a:cubicBezTo>
                  <a:pt x="1296611" y="150105"/>
                  <a:pt x="1289660" y="149322"/>
                  <a:pt x="1283733" y="147757"/>
                </a:cubicBezTo>
                <a:cubicBezTo>
                  <a:pt x="1277806" y="146191"/>
                  <a:pt x="1272822" y="144032"/>
                  <a:pt x="1268780" y="141280"/>
                </a:cubicBezTo>
                <a:cubicBezTo>
                  <a:pt x="1264739" y="138527"/>
                  <a:pt x="1261721" y="135261"/>
                  <a:pt x="1259728" y="131483"/>
                </a:cubicBezTo>
                <a:cubicBezTo>
                  <a:pt x="1257734" y="127705"/>
                  <a:pt x="1256737" y="123603"/>
                  <a:pt x="1256737" y="119177"/>
                </a:cubicBezTo>
                <a:cubicBezTo>
                  <a:pt x="1256737" y="114751"/>
                  <a:pt x="1257734" y="110676"/>
                  <a:pt x="1259728" y="106951"/>
                </a:cubicBezTo>
                <a:cubicBezTo>
                  <a:pt x="1261721" y="103227"/>
                  <a:pt x="1264739" y="99989"/>
                  <a:pt x="1268780" y="97236"/>
                </a:cubicBezTo>
                <a:cubicBezTo>
                  <a:pt x="1272822" y="94483"/>
                  <a:pt x="1277806" y="92324"/>
                  <a:pt x="1283733" y="90759"/>
                </a:cubicBezTo>
                <a:cubicBezTo>
                  <a:pt x="1289660" y="89194"/>
                  <a:pt x="1296611" y="88411"/>
                  <a:pt x="1304586" y="88411"/>
                </a:cubicBezTo>
                <a:close/>
                <a:moveTo>
                  <a:pt x="5431249" y="86954"/>
                </a:moveTo>
                <a:lnTo>
                  <a:pt x="5526785" y="86954"/>
                </a:lnTo>
                <a:lnTo>
                  <a:pt x="5526785" y="123225"/>
                </a:lnTo>
                <a:lnTo>
                  <a:pt x="5445013" y="123225"/>
                </a:lnTo>
                <a:lnTo>
                  <a:pt x="5445013" y="137312"/>
                </a:lnTo>
                <a:lnTo>
                  <a:pt x="5530672" y="137312"/>
                </a:lnTo>
                <a:lnTo>
                  <a:pt x="5530672" y="148809"/>
                </a:lnTo>
                <a:lnTo>
                  <a:pt x="5431249" y="148809"/>
                </a:lnTo>
                <a:lnTo>
                  <a:pt x="5431249" y="112214"/>
                </a:lnTo>
                <a:lnTo>
                  <a:pt x="5513022" y="112214"/>
                </a:lnTo>
                <a:lnTo>
                  <a:pt x="5513022" y="98450"/>
                </a:lnTo>
                <a:lnTo>
                  <a:pt x="5431249" y="98450"/>
                </a:lnTo>
                <a:close/>
                <a:moveTo>
                  <a:pt x="5345991" y="86306"/>
                </a:moveTo>
                <a:lnTo>
                  <a:pt x="5361212" y="86306"/>
                </a:lnTo>
                <a:cubicBezTo>
                  <a:pt x="5360996" y="92243"/>
                  <a:pt x="5359863" y="97857"/>
                  <a:pt x="5357812" y="103146"/>
                </a:cubicBezTo>
                <a:cubicBezTo>
                  <a:pt x="5362669" y="111674"/>
                  <a:pt x="5369578" y="118961"/>
                  <a:pt x="5378538" y="125006"/>
                </a:cubicBezTo>
                <a:cubicBezTo>
                  <a:pt x="5387498" y="131051"/>
                  <a:pt x="5397645" y="135207"/>
                  <a:pt x="5408980" y="137474"/>
                </a:cubicBezTo>
                <a:lnTo>
                  <a:pt x="5401046" y="148809"/>
                </a:lnTo>
                <a:cubicBezTo>
                  <a:pt x="5396296" y="147730"/>
                  <a:pt x="5391546" y="146191"/>
                  <a:pt x="5386796" y="144194"/>
                </a:cubicBezTo>
                <a:cubicBezTo>
                  <a:pt x="5382046" y="142197"/>
                  <a:pt x="5377540" y="139768"/>
                  <a:pt x="5373275" y="136908"/>
                </a:cubicBezTo>
                <a:cubicBezTo>
                  <a:pt x="5369012" y="134047"/>
                  <a:pt x="5364991" y="130782"/>
                  <a:pt x="5361212" y="127111"/>
                </a:cubicBezTo>
                <a:cubicBezTo>
                  <a:pt x="5357434" y="123441"/>
                  <a:pt x="5354141" y="119501"/>
                  <a:pt x="5351335" y="115291"/>
                </a:cubicBezTo>
                <a:cubicBezTo>
                  <a:pt x="5345829" y="123387"/>
                  <a:pt x="5338732" y="130404"/>
                  <a:pt x="5330041" y="136341"/>
                </a:cubicBezTo>
                <a:cubicBezTo>
                  <a:pt x="5321351" y="142278"/>
                  <a:pt x="5311987" y="146434"/>
                  <a:pt x="5301948" y="148809"/>
                </a:cubicBezTo>
                <a:lnTo>
                  <a:pt x="5293527" y="137636"/>
                </a:lnTo>
                <a:cubicBezTo>
                  <a:pt x="5301084" y="135801"/>
                  <a:pt x="5307993" y="133345"/>
                  <a:pt x="5314254" y="130269"/>
                </a:cubicBezTo>
                <a:cubicBezTo>
                  <a:pt x="5320515" y="127192"/>
                  <a:pt x="5325939" y="123495"/>
                  <a:pt x="5330527" y="119177"/>
                </a:cubicBezTo>
                <a:cubicBezTo>
                  <a:pt x="5335115" y="114859"/>
                  <a:pt x="5338758" y="109974"/>
                  <a:pt x="5341457" y="104523"/>
                </a:cubicBezTo>
                <a:cubicBezTo>
                  <a:pt x="5344156" y="99071"/>
                  <a:pt x="5345667" y="92999"/>
                  <a:pt x="5345991" y="86306"/>
                </a:cubicBezTo>
                <a:close/>
                <a:moveTo>
                  <a:pt x="2535516" y="77562"/>
                </a:moveTo>
                <a:lnTo>
                  <a:pt x="2548956" y="77562"/>
                </a:lnTo>
                <a:lnTo>
                  <a:pt x="2548956" y="106709"/>
                </a:lnTo>
                <a:cubicBezTo>
                  <a:pt x="2554029" y="106385"/>
                  <a:pt x="2558968" y="106007"/>
                  <a:pt x="2563772" y="105575"/>
                </a:cubicBezTo>
                <a:cubicBezTo>
                  <a:pt x="2568576" y="105143"/>
                  <a:pt x="2572975" y="104658"/>
                  <a:pt x="2576969" y="104118"/>
                </a:cubicBezTo>
                <a:lnTo>
                  <a:pt x="2576969" y="115614"/>
                </a:lnTo>
                <a:cubicBezTo>
                  <a:pt x="2572759" y="116262"/>
                  <a:pt x="2568279" y="116829"/>
                  <a:pt x="2563529" y="117315"/>
                </a:cubicBezTo>
                <a:cubicBezTo>
                  <a:pt x="2558779" y="117800"/>
                  <a:pt x="2553922" y="118178"/>
                  <a:pt x="2548956" y="118448"/>
                </a:cubicBezTo>
                <a:cubicBezTo>
                  <a:pt x="2543990" y="118718"/>
                  <a:pt x="2539051" y="118934"/>
                  <a:pt x="2534140" y="119096"/>
                </a:cubicBezTo>
                <a:cubicBezTo>
                  <a:pt x="2529228" y="119258"/>
                  <a:pt x="2524559" y="119339"/>
                  <a:pt x="2520133" y="119339"/>
                </a:cubicBezTo>
                <a:lnTo>
                  <a:pt x="2504264" y="119339"/>
                </a:lnTo>
                <a:lnTo>
                  <a:pt x="2504264" y="107518"/>
                </a:lnTo>
                <a:lnTo>
                  <a:pt x="2520133" y="107518"/>
                </a:lnTo>
                <a:cubicBezTo>
                  <a:pt x="2522508" y="107518"/>
                  <a:pt x="2524964" y="107491"/>
                  <a:pt x="2527501" y="107437"/>
                </a:cubicBezTo>
                <a:cubicBezTo>
                  <a:pt x="2530038" y="107383"/>
                  <a:pt x="2532709" y="107302"/>
                  <a:pt x="2535516" y="107194"/>
                </a:cubicBezTo>
                <a:close/>
                <a:moveTo>
                  <a:pt x="5094255" y="77238"/>
                </a:moveTo>
                <a:lnTo>
                  <a:pt x="5235130" y="77238"/>
                </a:lnTo>
                <a:lnTo>
                  <a:pt x="5235130" y="89221"/>
                </a:lnTo>
                <a:lnTo>
                  <a:pt x="5094255" y="89221"/>
                </a:lnTo>
                <a:close/>
                <a:moveTo>
                  <a:pt x="3741705" y="74971"/>
                </a:moveTo>
                <a:lnTo>
                  <a:pt x="3882580" y="74971"/>
                </a:lnTo>
                <a:lnTo>
                  <a:pt x="3882580" y="86954"/>
                </a:lnTo>
                <a:lnTo>
                  <a:pt x="3741705" y="86954"/>
                </a:lnTo>
                <a:close/>
                <a:moveTo>
                  <a:pt x="3036855" y="69952"/>
                </a:moveTo>
                <a:lnTo>
                  <a:pt x="3177729" y="69952"/>
                </a:lnTo>
                <a:lnTo>
                  <a:pt x="3177729" y="81934"/>
                </a:lnTo>
                <a:lnTo>
                  <a:pt x="3036855" y="81934"/>
                </a:lnTo>
                <a:close/>
                <a:moveTo>
                  <a:pt x="5408580" y="62665"/>
                </a:moveTo>
                <a:lnTo>
                  <a:pt x="5549455" y="62665"/>
                </a:lnTo>
                <a:lnTo>
                  <a:pt x="5549455" y="74162"/>
                </a:lnTo>
                <a:lnTo>
                  <a:pt x="5408580" y="74162"/>
                </a:lnTo>
                <a:close/>
                <a:moveTo>
                  <a:pt x="5901108" y="48416"/>
                </a:moveTo>
                <a:cubicBezTo>
                  <a:pt x="5897143" y="48416"/>
                  <a:pt x="5893794" y="48793"/>
                  <a:pt x="5891061" y="49549"/>
                </a:cubicBezTo>
                <a:cubicBezTo>
                  <a:pt x="5888329" y="50305"/>
                  <a:pt x="5886078" y="51303"/>
                  <a:pt x="5884311" y="52545"/>
                </a:cubicBezTo>
                <a:cubicBezTo>
                  <a:pt x="5882543" y="53786"/>
                  <a:pt x="5881258" y="55216"/>
                  <a:pt x="5880454" y="56836"/>
                </a:cubicBezTo>
                <a:cubicBezTo>
                  <a:pt x="5879650" y="58455"/>
                  <a:pt x="5879248" y="60074"/>
                  <a:pt x="5879248" y="61693"/>
                </a:cubicBezTo>
                <a:cubicBezTo>
                  <a:pt x="5879248" y="65148"/>
                  <a:pt x="5880936" y="68197"/>
                  <a:pt x="5884311" y="70842"/>
                </a:cubicBezTo>
                <a:cubicBezTo>
                  <a:pt x="5887686" y="73487"/>
                  <a:pt x="5893285" y="74809"/>
                  <a:pt x="5901108" y="74809"/>
                </a:cubicBezTo>
                <a:cubicBezTo>
                  <a:pt x="5905074" y="74809"/>
                  <a:pt x="5908422" y="74459"/>
                  <a:pt x="5911155" y="73757"/>
                </a:cubicBezTo>
                <a:cubicBezTo>
                  <a:pt x="5913888" y="73055"/>
                  <a:pt x="5916138" y="72084"/>
                  <a:pt x="5917906" y="70842"/>
                </a:cubicBezTo>
                <a:cubicBezTo>
                  <a:pt x="5919673" y="69601"/>
                  <a:pt x="5920959" y="68197"/>
                  <a:pt x="5921762" y="66632"/>
                </a:cubicBezTo>
                <a:cubicBezTo>
                  <a:pt x="5922566" y="65067"/>
                  <a:pt x="5922968" y="63421"/>
                  <a:pt x="5922968" y="61693"/>
                </a:cubicBezTo>
                <a:cubicBezTo>
                  <a:pt x="5922968" y="60074"/>
                  <a:pt x="5922566" y="58455"/>
                  <a:pt x="5921762" y="56836"/>
                </a:cubicBezTo>
                <a:cubicBezTo>
                  <a:pt x="5920959" y="55216"/>
                  <a:pt x="5919700" y="53786"/>
                  <a:pt x="5917985" y="52545"/>
                </a:cubicBezTo>
                <a:cubicBezTo>
                  <a:pt x="5916270" y="51303"/>
                  <a:pt x="5914020" y="50305"/>
                  <a:pt x="5911235" y="49549"/>
                </a:cubicBezTo>
                <a:cubicBezTo>
                  <a:pt x="5908449" y="48793"/>
                  <a:pt x="5905074" y="48416"/>
                  <a:pt x="5901108" y="48416"/>
                </a:cubicBezTo>
                <a:close/>
                <a:moveTo>
                  <a:pt x="3379545" y="46958"/>
                </a:moveTo>
                <a:lnTo>
                  <a:pt x="3379545" y="74324"/>
                </a:lnTo>
                <a:lnTo>
                  <a:pt x="3444801" y="74324"/>
                </a:lnTo>
                <a:lnTo>
                  <a:pt x="3444801" y="46958"/>
                </a:lnTo>
                <a:close/>
                <a:moveTo>
                  <a:pt x="5901108" y="38052"/>
                </a:moveTo>
                <a:cubicBezTo>
                  <a:pt x="5907261" y="38052"/>
                  <a:pt x="5912605" y="38700"/>
                  <a:pt x="5917139" y="39995"/>
                </a:cubicBezTo>
                <a:cubicBezTo>
                  <a:pt x="5921673" y="41291"/>
                  <a:pt x="5925424" y="43045"/>
                  <a:pt x="5928393" y="45258"/>
                </a:cubicBezTo>
                <a:cubicBezTo>
                  <a:pt x="5931361" y="47471"/>
                  <a:pt x="5933574" y="49981"/>
                  <a:pt x="5935031" y="52788"/>
                </a:cubicBezTo>
                <a:cubicBezTo>
                  <a:pt x="5936489" y="55594"/>
                  <a:pt x="5937217" y="58509"/>
                  <a:pt x="5937217" y="61532"/>
                </a:cubicBezTo>
                <a:cubicBezTo>
                  <a:pt x="5937217" y="64770"/>
                  <a:pt x="5936489" y="67820"/>
                  <a:pt x="5935031" y="70680"/>
                </a:cubicBezTo>
                <a:cubicBezTo>
                  <a:pt x="5933574" y="73541"/>
                  <a:pt x="5931361" y="76051"/>
                  <a:pt x="5928393" y="78210"/>
                </a:cubicBezTo>
                <a:cubicBezTo>
                  <a:pt x="5925424" y="80369"/>
                  <a:pt x="5921673" y="82096"/>
                  <a:pt x="5917139" y="83391"/>
                </a:cubicBezTo>
                <a:cubicBezTo>
                  <a:pt x="5912605" y="84687"/>
                  <a:pt x="5907261" y="85334"/>
                  <a:pt x="5901108" y="85334"/>
                </a:cubicBezTo>
                <a:cubicBezTo>
                  <a:pt x="5894955" y="85334"/>
                  <a:pt x="5889611" y="84687"/>
                  <a:pt x="5885077" y="83391"/>
                </a:cubicBezTo>
                <a:cubicBezTo>
                  <a:pt x="5880544" y="82096"/>
                  <a:pt x="5876792" y="80369"/>
                  <a:pt x="5873824" y="78210"/>
                </a:cubicBezTo>
                <a:cubicBezTo>
                  <a:pt x="5870855" y="76051"/>
                  <a:pt x="5868642" y="73541"/>
                  <a:pt x="5867185" y="70680"/>
                </a:cubicBezTo>
                <a:cubicBezTo>
                  <a:pt x="5865727" y="67820"/>
                  <a:pt x="5864999" y="64770"/>
                  <a:pt x="5864999" y="61532"/>
                </a:cubicBezTo>
                <a:cubicBezTo>
                  <a:pt x="5864999" y="58509"/>
                  <a:pt x="5865727" y="55594"/>
                  <a:pt x="5867185" y="52788"/>
                </a:cubicBezTo>
                <a:cubicBezTo>
                  <a:pt x="5868642" y="49981"/>
                  <a:pt x="5870855" y="47471"/>
                  <a:pt x="5873824" y="45258"/>
                </a:cubicBezTo>
                <a:cubicBezTo>
                  <a:pt x="5876792" y="43045"/>
                  <a:pt x="5880544" y="41291"/>
                  <a:pt x="5885077" y="39995"/>
                </a:cubicBezTo>
                <a:cubicBezTo>
                  <a:pt x="5889611" y="38700"/>
                  <a:pt x="5894955" y="38052"/>
                  <a:pt x="5901108" y="38052"/>
                </a:cubicBezTo>
                <a:close/>
                <a:moveTo>
                  <a:pt x="5775368" y="37405"/>
                </a:moveTo>
                <a:lnTo>
                  <a:pt x="5789618" y="37405"/>
                </a:lnTo>
                <a:lnTo>
                  <a:pt x="5789618" y="67523"/>
                </a:lnTo>
                <a:lnTo>
                  <a:pt x="5863618" y="67523"/>
                </a:lnTo>
                <a:lnTo>
                  <a:pt x="5863618" y="79505"/>
                </a:lnTo>
                <a:lnTo>
                  <a:pt x="5722905" y="79505"/>
                </a:lnTo>
                <a:lnTo>
                  <a:pt x="5722905" y="67523"/>
                </a:lnTo>
                <a:lnTo>
                  <a:pt x="5775368" y="67523"/>
                </a:lnTo>
                <a:close/>
                <a:moveTo>
                  <a:pt x="3978001" y="30928"/>
                </a:moveTo>
                <a:lnTo>
                  <a:pt x="3991927" y="30928"/>
                </a:lnTo>
                <a:lnTo>
                  <a:pt x="3992736" y="74486"/>
                </a:lnTo>
                <a:lnTo>
                  <a:pt x="4031598" y="74486"/>
                </a:lnTo>
                <a:lnTo>
                  <a:pt x="4033056" y="30928"/>
                </a:lnTo>
                <a:lnTo>
                  <a:pt x="4046981" y="30928"/>
                </a:lnTo>
                <a:lnTo>
                  <a:pt x="4045200" y="74324"/>
                </a:lnTo>
                <a:lnTo>
                  <a:pt x="4065441" y="74324"/>
                </a:lnTo>
                <a:lnTo>
                  <a:pt x="4065441" y="86144"/>
                </a:lnTo>
                <a:lnTo>
                  <a:pt x="3959380" y="86144"/>
                </a:lnTo>
                <a:lnTo>
                  <a:pt x="3959380" y="74324"/>
                </a:lnTo>
                <a:lnTo>
                  <a:pt x="3979135" y="74324"/>
                </a:lnTo>
                <a:close/>
                <a:moveTo>
                  <a:pt x="34652" y="30928"/>
                </a:moveTo>
                <a:lnTo>
                  <a:pt x="48577" y="30928"/>
                </a:lnTo>
                <a:lnTo>
                  <a:pt x="49387" y="74486"/>
                </a:lnTo>
                <a:lnTo>
                  <a:pt x="88249" y="74486"/>
                </a:lnTo>
                <a:lnTo>
                  <a:pt x="89706" y="30928"/>
                </a:lnTo>
                <a:lnTo>
                  <a:pt x="103632" y="30928"/>
                </a:lnTo>
                <a:lnTo>
                  <a:pt x="101851" y="74324"/>
                </a:lnTo>
                <a:lnTo>
                  <a:pt x="122091" y="74324"/>
                </a:lnTo>
                <a:lnTo>
                  <a:pt x="122091" y="86144"/>
                </a:lnTo>
                <a:lnTo>
                  <a:pt x="16030" y="86144"/>
                </a:lnTo>
                <a:lnTo>
                  <a:pt x="16030" y="74324"/>
                </a:lnTo>
                <a:lnTo>
                  <a:pt x="35785" y="74324"/>
                </a:lnTo>
                <a:close/>
                <a:moveTo>
                  <a:pt x="1308553" y="28985"/>
                </a:moveTo>
                <a:cubicBezTo>
                  <a:pt x="1309849" y="32763"/>
                  <a:pt x="1310496" y="36811"/>
                  <a:pt x="1310496" y="41129"/>
                </a:cubicBezTo>
                <a:cubicBezTo>
                  <a:pt x="1310496" y="44475"/>
                  <a:pt x="1310065" y="47876"/>
                  <a:pt x="1309201" y="51330"/>
                </a:cubicBezTo>
                <a:lnTo>
                  <a:pt x="1338024" y="51330"/>
                </a:lnTo>
                <a:lnTo>
                  <a:pt x="1338024" y="28985"/>
                </a:lnTo>
                <a:close/>
                <a:moveTo>
                  <a:pt x="2141562" y="26394"/>
                </a:moveTo>
                <a:lnTo>
                  <a:pt x="2155002" y="26394"/>
                </a:lnTo>
                <a:lnTo>
                  <a:pt x="2155649" y="67847"/>
                </a:lnTo>
                <a:lnTo>
                  <a:pt x="2175728" y="67847"/>
                </a:lnTo>
                <a:cubicBezTo>
                  <a:pt x="2177563" y="67847"/>
                  <a:pt x="2179345" y="67847"/>
                  <a:pt x="2181072" y="67847"/>
                </a:cubicBezTo>
                <a:cubicBezTo>
                  <a:pt x="2182799" y="67847"/>
                  <a:pt x="2184580" y="67793"/>
                  <a:pt x="2186415" y="67685"/>
                </a:cubicBezTo>
                <a:lnTo>
                  <a:pt x="2187225" y="26556"/>
                </a:lnTo>
                <a:lnTo>
                  <a:pt x="2200665" y="26556"/>
                </a:lnTo>
                <a:lnTo>
                  <a:pt x="2199855" y="67037"/>
                </a:lnTo>
                <a:cubicBezTo>
                  <a:pt x="2204281" y="66713"/>
                  <a:pt x="2208545" y="66254"/>
                  <a:pt x="2212648" y="65661"/>
                </a:cubicBezTo>
                <a:cubicBezTo>
                  <a:pt x="2216749" y="65067"/>
                  <a:pt x="2220690" y="64338"/>
                  <a:pt x="2224468" y="63475"/>
                </a:cubicBezTo>
                <a:lnTo>
                  <a:pt x="2224468" y="74711"/>
                </a:lnTo>
                <a:cubicBezTo>
                  <a:pt x="2217882" y="76522"/>
                  <a:pt x="2210327" y="77774"/>
                  <a:pt x="2201798" y="78467"/>
                </a:cubicBezTo>
                <a:cubicBezTo>
                  <a:pt x="2193270" y="79159"/>
                  <a:pt x="2184634" y="79505"/>
                  <a:pt x="2175890" y="79505"/>
                </a:cubicBezTo>
                <a:lnTo>
                  <a:pt x="2124236" y="79505"/>
                </a:lnTo>
                <a:lnTo>
                  <a:pt x="2124236" y="67847"/>
                </a:lnTo>
                <a:lnTo>
                  <a:pt x="2142210" y="67847"/>
                </a:lnTo>
                <a:close/>
                <a:moveTo>
                  <a:pt x="4998633" y="25260"/>
                </a:moveTo>
                <a:lnTo>
                  <a:pt x="4998633" y="71409"/>
                </a:lnTo>
                <a:lnTo>
                  <a:pt x="5064213" y="71409"/>
                </a:lnTo>
                <a:lnTo>
                  <a:pt x="5064213" y="25260"/>
                </a:lnTo>
                <a:close/>
                <a:moveTo>
                  <a:pt x="2745685" y="25260"/>
                </a:moveTo>
                <a:lnTo>
                  <a:pt x="2745685" y="96345"/>
                </a:lnTo>
                <a:lnTo>
                  <a:pt x="2782442" y="96345"/>
                </a:lnTo>
                <a:lnTo>
                  <a:pt x="2782442" y="25260"/>
                </a:lnTo>
                <a:close/>
                <a:moveTo>
                  <a:pt x="1626783" y="25260"/>
                </a:moveTo>
                <a:lnTo>
                  <a:pt x="1626783" y="71409"/>
                </a:lnTo>
                <a:lnTo>
                  <a:pt x="1692363" y="71409"/>
                </a:lnTo>
                <a:lnTo>
                  <a:pt x="1692363" y="25260"/>
                </a:lnTo>
                <a:close/>
                <a:moveTo>
                  <a:pt x="4803009" y="22022"/>
                </a:moveTo>
                <a:cubicBezTo>
                  <a:pt x="4795668" y="22022"/>
                  <a:pt x="4789866" y="24289"/>
                  <a:pt x="4785602" y="28823"/>
                </a:cubicBezTo>
                <a:cubicBezTo>
                  <a:pt x="4781338" y="33357"/>
                  <a:pt x="4779206" y="39510"/>
                  <a:pt x="4779206" y="47282"/>
                </a:cubicBezTo>
                <a:cubicBezTo>
                  <a:pt x="4779206" y="55055"/>
                  <a:pt x="4781338" y="61208"/>
                  <a:pt x="4785602" y="65742"/>
                </a:cubicBezTo>
                <a:cubicBezTo>
                  <a:pt x="4789866" y="70275"/>
                  <a:pt x="4795668" y="72542"/>
                  <a:pt x="4803009" y="72542"/>
                </a:cubicBezTo>
                <a:cubicBezTo>
                  <a:pt x="4810349" y="72542"/>
                  <a:pt x="4816152" y="70275"/>
                  <a:pt x="4820416" y="65742"/>
                </a:cubicBezTo>
                <a:cubicBezTo>
                  <a:pt x="4824680" y="61208"/>
                  <a:pt x="4826812" y="55055"/>
                  <a:pt x="4826812" y="47282"/>
                </a:cubicBezTo>
                <a:cubicBezTo>
                  <a:pt x="4826812" y="39510"/>
                  <a:pt x="4824680" y="33357"/>
                  <a:pt x="4820416" y="28823"/>
                </a:cubicBezTo>
                <a:cubicBezTo>
                  <a:pt x="4816152" y="24289"/>
                  <a:pt x="4810349" y="22022"/>
                  <a:pt x="4803009" y="22022"/>
                </a:cubicBezTo>
                <a:close/>
                <a:moveTo>
                  <a:pt x="4519983" y="21860"/>
                </a:moveTo>
                <a:cubicBezTo>
                  <a:pt x="4516205" y="21860"/>
                  <a:pt x="4512831" y="22829"/>
                  <a:pt x="4509863" y="24768"/>
                </a:cubicBezTo>
                <a:cubicBezTo>
                  <a:pt x="4506894" y="26707"/>
                  <a:pt x="4504412" y="29454"/>
                  <a:pt x="4502414" y="33010"/>
                </a:cubicBezTo>
                <a:cubicBezTo>
                  <a:pt x="4500417" y="36566"/>
                  <a:pt x="4498879" y="40821"/>
                  <a:pt x="4497799" y="45777"/>
                </a:cubicBezTo>
                <a:cubicBezTo>
                  <a:pt x="4496720" y="50732"/>
                  <a:pt x="4496180" y="56227"/>
                  <a:pt x="4496180" y="62260"/>
                </a:cubicBezTo>
                <a:cubicBezTo>
                  <a:pt x="4496180" y="68294"/>
                  <a:pt x="4496720" y="73788"/>
                  <a:pt x="4497799" y="78744"/>
                </a:cubicBezTo>
                <a:cubicBezTo>
                  <a:pt x="4498879" y="83699"/>
                  <a:pt x="4500417" y="87955"/>
                  <a:pt x="4502414" y="91510"/>
                </a:cubicBezTo>
                <a:cubicBezTo>
                  <a:pt x="4504412" y="95066"/>
                  <a:pt x="4506894" y="97840"/>
                  <a:pt x="4509863" y="99833"/>
                </a:cubicBezTo>
                <a:cubicBezTo>
                  <a:pt x="4512831" y="101826"/>
                  <a:pt x="4516205" y="102822"/>
                  <a:pt x="4519983" y="102822"/>
                </a:cubicBezTo>
                <a:cubicBezTo>
                  <a:pt x="4523762" y="102822"/>
                  <a:pt x="4527135" y="101826"/>
                  <a:pt x="4530104" y="99833"/>
                </a:cubicBezTo>
                <a:cubicBezTo>
                  <a:pt x="4533072" y="97840"/>
                  <a:pt x="4535555" y="95066"/>
                  <a:pt x="4537552" y="91510"/>
                </a:cubicBezTo>
                <a:cubicBezTo>
                  <a:pt x="4539549" y="87955"/>
                  <a:pt x="4541087" y="83699"/>
                  <a:pt x="4542167" y="78744"/>
                </a:cubicBezTo>
                <a:cubicBezTo>
                  <a:pt x="4543246" y="73788"/>
                  <a:pt x="4543786" y="68294"/>
                  <a:pt x="4543786" y="62260"/>
                </a:cubicBezTo>
                <a:cubicBezTo>
                  <a:pt x="4543786" y="56227"/>
                  <a:pt x="4543246" y="50732"/>
                  <a:pt x="4542167" y="45777"/>
                </a:cubicBezTo>
                <a:cubicBezTo>
                  <a:pt x="4541087" y="40821"/>
                  <a:pt x="4539549" y="36566"/>
                  <a:pt x="4537552" y="33010"/>
                </a:cubicBezTo>
                <a:cubicBezTo>
                  <a:pt x="4535555" y="29454"/>
                  <a:pt x="4533072" y="26707"/>
                  <a:pt x="4530104" y="24768"/>
                </a:cubicBezTo>
                <a:cubicBezTo>
                  <a:pt x="4527135" y="22829"/>
                  <a:pt x="4523762" y="21860"/>
                  <a:pt x="4519983" y="21860"/>
                </a:cubicBezTo>
                <a:close/>
                <a:moveTo>
                  <a:pt x="576634" y="21860"/>
                </a:moveTo>
                <a:cubicBezTo>
                  <a:pt x="572855" y="21860"/>
                  <a:pt x="569482" y="22829"/>
                  <a:pt x="566513" y="24768"/>
                </a:cubicBezTo>
                <a:cubicBezTo>
                  <a:pt x="563545" y="26707"/>
                  <a:pt x="561062" y="29454"/>
                  <a:pt x="559065" y="33010"/>
                </a:cubicBezTo>
                <a:cubicBezTo>
                  <a:pt x="557068" y="36566"/>
                  <a:pt x="555529" y="40821"/>
                  <a:pt x="554450" y="45777"/>
                </a:cubicBezTo>
                <a:cubicBezTo>
                  <a:pt x="553371" y="50732"/>
                  <a:pt x="552831" y="56227"/>
                  <a:pt x="552831" y="62260"/>
                </a:cubicBezTo>
                <a:cubicBezTo>
                  <a:pt x="552831" y="68294"/>
                  <a:pt x="553371" y="73788"/>
                  <a:pt x="554450" y="78744"/>
                </a:cubicBezTo>
                <a:cubicBezTo>
                  <a:pt x="555529" y="83699"/>
                  <a:pt x="557068" y="87955"/>
                  <a:pt x="559065" y="91510"/>
                </a:cubicBezTo>
                <a:cubicBezTo>
                  <a:pt x="561062" y="95066"/>
                  <a:pt x="563545" y="97840"/>
                  <a:pt x="566513" y="99833"/>
                </a:cubicBezTo>
                <a:cubicBezTo>
                  <a:pt x="569482" y="101826"/>
                  <a:pt x="572855" y="102822"/>
                  <a:pt x="576634" y="102822"/>
                </a:cubicBezTo>
                <a:cubicBezTo>
                  <a:pt x="580412" y="102822"/>
                  <a:pt x="583786" y="101826"/>
                  <a:pt x="586754" y="99833"/>
                </a:cubicBezTo>
                <a:cubicBezTo>
                  <a:pt x="589722" y="97840"/>
                  <a:pt x="592206" y="95066"/>
                  <a:pt x="594203" y="91510"/>
                </a:cubicBezTo>
                <a:cubicBezTo>
                  <a:pt x="596200" y="87955"/>
                  <a:pt x="597738" y="83699"/>
                  <a:pt x="598817" y="78744"/>
                </a:cubicBezTo>
                <a:cubicBezTo>
                  <a:pt x="599897" y="73788"/>
                  <a:pt x="600436" y="68294"/>
                  <a:pt x="600436" y="62260"/>
                </a:cubicBezTo>
                <a:cubicBezTo>
                  <a:pt x="600436" y="56227"/>
                  <a:pt x="599897" y="50732"/>
                  <a:pt x="598817" y="45777"/>
                </a:cubicBezTo>
                <a:cubicBezTo>
                  <a:pt x="597738" y="40821"/>
                  <a:pt x="596200" y="36566"/>
                  <a:pt x="594203" y="33010"/>
                </a:cubicBezTo>
                <a:cubicBezTo>
                  <a:pt x="592206" y="29454"/>
                  <a:pt x="589722" y="26707"/>
                  <a:pt x="586754" y="24768"/>
                </a:cubicBezTo>
                <a:cubicBezTo>
                  <a:pt x="583786" y="22829"/>
                  <a:pt x="580412" y="21860"/>
                  <a:pt x="576634" y="21860"/>
                </a:cubicBezTo>
                <a:close/>
                <a:moveTo>
                  <a:pt x="5857388" y="20079"/>
                </a:moveTo>
                <a:lnTo>
                  <a:pt x="5945152" y="20079"/>
                </a:lnTo>
                <a:lnTo>
                  <a:pt x="5945152" y="31090"/>
                </a:lnTo>
                <a:lnTo>
                  <a:pt x="5857388" y="31090"/>
                </a:lnTo>
                <a:close/>
                <a:moveTo>
                  <a:pt x="2415606" y="19431"/>
                </a:moveTo>
                <a:cubicBezTo>
                  <a:pt x="2412044" y="19431"/>
                  <a:pt x="2408805" y="20050"/>
                  <a:pt x="2405890" y="21287"/>
                </a:cubicBezTo>
                <a:cubicBezTo>
                  <a:pt x="2402976" y="22524"/>
                  <a:pt x="2400466" y="24273"/>
                  <a:pt x="2398361" y="26533"/>
                </a:cubicBezTo>
                <a:cubicBezTo>
                  <a:pt x="2396256" y="28793"/>
                  <a:pt x="2394637" y="31483"/>
                  <a:pt x="2393503" y="34604"/>
                </a:cubicBezTo>
                <a:cubicBezTo>
                  <a:pt x="2392370" y="37724"/>
                  <a:pt x="2391803" y="41167"/>
                  <a:pt x="2391803" y="44932"/>
                </a:cubicBezTo>
                <a:cubicBezTo>
                  <a:pt x="2391803" y="48484"/>
                  <a:pt x="2392370" y="51793"/>
                  <a:pt x="2393503" y="54860"/>
                </a:cubicBezTo>
                <a:cubicBezTo>
                  <a:pt x="2394637" y="57926"/>
                  <a:pt x="2396256" y="60536"/>
                  <a:pt x="2398361" y="62688"/>
                </a:cubicBezTo>
                <a:cubicBezTo>
                  <a:pt x="2400466" y="64840"/>
                  <a:pt x="2402976" y="66535"/>
                  <a:pt x="2405890" y="67772"/>
                </a:cubicBezTo>
                <a:cubicBezTo>
                  <a:pt x="2408805" y="69009"/>
                  <a:pt x="2412044" y="69628"/>
                  <a:pt x="2415606" y="69628"/>
                </a:cubicBezTo>
                <a:cubicBezTo>
                  <a:pt x="2419168" y="69628"/>
                  <a:pt x="2422407" y="69009"/>
                  <a:pt x="2425321" y="67772"/>
                </a:cubicBezTo>
                <a:cubicBezTo>
                  <a:pt x="2428236" y="66535"/>
                  <a:pt x="2430746" y="64840"/>
                  <a:pt x="2432851" y="62688"/>
                </a:cubicBezTo>
                <a:cubicBezTo>
                  <a:pt x="2434956" y="60536"/>
                  <a:pt x="2436602" y="57926"/>
                  <a:pt x="2437790" y="54860"/>
                </a:cubicBezTo>
                <a:cubicBezTo>
                  <a:pt x="2438977" y="51793"/>
                  <a:pt x="2439571" y="48484"/>
                  <a:pt x="2439571" y="44932"/>
                </a:cubicBezTo>
                <a:cubicBezTo>
                  <a:pt x="2439571" y="41167"/>
                  <a:pt x="2438977" y="37724"/>
                  <a:pt x="2437790" y="34604"/>
                </a:cubicBezTo>
                <a:cubicBezTo>
                  <a:pt x="2436602" y="31483"/>
                  <a:pt x="2434956" y="28793"/>
                  <a:pt x="2432851" y="26533"/>
                </a:cubicBezTo>
                <a:cubicBezTo>
                  <a:pt x="2430746" y="24273"/>
                  <a:pt x="2428236" y="22524"/>
                  <a:pt x="2425321" y="21287"/>
                </a:cubicBezTo>
                <a:cubicBezTo>
                  <a:pt x="2422407" y="20050"/>
                  <a:pt x="2419168" y="19431"/>
                  <a:pt x="2415606" y="19431"/>
                </a:cubicBezTo>
                <a:close/>
                <a:moveTo>
                  <a:pt x="1272930" y="16516"/>
                </a:moveTo>
                <a:cubicBezTo>
                  <a:pt x="1269475" y="16516"/>
                  <a:pt x="1266291" y="17137"/>
                  <a:pt x="1263376" y="18379"/>
                </a:cubicBezTo>
                <a:cubicBezTo>
                  <a:pt x="1260461" y="19620"/>
                  <a:pt x="1257952" y="21347"/>
                  <a:pt x="1255846" y="23560"/>
                </a:cubicBezTo>
                <a:cubicBezTo>
                  <a:pt x="1253742" y="25773"/>
                  <a:pt x="1252095" y="28391"/>
                  <a:pt x="1250908" y="31413"/>
                </a:cubicBezTo>
                <a:cubicBezTo>
                  <a:pt x="1249721" y="34436"/>
                  <a:pt x="1249127" y="37675"/>
                  <a:pt x="1249127" y="41129"/>
                </a:cubicBezTo>
                <a:cubicBezTo>
                  <a:pt x="1249127" y="44691"/>
                  <a:pt x="1249694" y="47957"/>
                  <a:pt x="1250827" y="50925"/>
                </a:cubicBezTo>
                <a:cubicBezTo>
                  <a:pt x="1251960" y="53894"/>
                  <a:pt x="1253580" y="56485"/>
                  <a:pt x="1255685" y="58698"/>
                </a:cubicBezTo>
                <a:cubicBezTo>
                  <a:pt x="1257790" y="60911"/>
                  <a:pt x="1260300" y="62638"/>
                  <a:pt x="1263214" y="63879"/>
                </a:cubicBezTo>
                <a:cubicBezTo>
                  <a:pt x="1266129" y="65121"/>
                  <a:pt x="1269367" y="65742"/>
                  <a:pt x="1272930" y="65742"/>
                </a:cubicBezTo>
                <a:cubicBezTo>
                  <a:pt x="1276384" y="65742"/>
                  <a:pt x="1279596" y="65121"/>
                  <a:pt x="1282564" y="63879"/>
                </a:cubicBezTo>
                <a:cubicBezTo>
                  <a:pt x="1285533" y="62638"/>
                  <a:pt x="1288070" y="60911"/>
                  <a:pt x="1290175" y="58698"/>
                </a:cubicBezTo>
                <a:cubicBezTo>
                  <a:pt x="1292280" y="56485"/>
                  <a:pt x="1293926" y="53894"/>
                  <a:pt x="1295113" y="50925"/>
                </a:cubicBezTo>
                <a:cubicBezTo>
                  <a:pt x="1296301" y="47957"/>
                  <a:pt x="1296895" y="44691"/>
                  <a:pt x="1296895" y="41129"/>
                </a:cubicBezTo>
                <a:cubicBezTo>
                  <a:pt x="1296895" y="37675"/>
                  <a:pt x="1296301" y="34436"/>
                  <a:pt x="1295113" y="31413"/>
                </a:cubicBezTo>
                <a:cubicBezTo>
                  <a:pt x="1293926" y="28391"/>
                  <a:pt x="1292280" y="25773"/>
                  <a:pt x="1290175" y="23560"/>
                </a:cubicBezTo>
                <a:cubicBezTo>
                  <a:pt x="1288070" y="21347"/>
                  <a:pt x="1285533" y="19620"/>
                  <a:pt x="1282564" y="18379"/>
                </a:cubicBezTo>
                <a:cubicBezTo>
                  <a:pt x="1279596" y="17137"/>
                  <a:pt x="1276384" y="16516"/>
                  <a:pt x="1272930" y="16516"/>
                </a:cubicBezTo>
                <a:close/>
                <a:moveTo>
                  <a:pt x="1878425" y="14249"/>
                </a:moveTo>
                <a:lnTo>
                  <a:pt x="1973312" y="14249"/>
                </a:lnTo>
                <a:cubicBezTo>
                  <a:pt x="1973098" y="22251"/>
                  <a:pt x="1972698" y="30604"/>
                  <a:pt x="1972111" y="39307"/>
                </a:cubicBezTo>
                <a:cubicBezTo>
                  <a:pt x="1971524" y="48011"/>
                  <a:pt x="1970777" y="56742"/>
                  <a:pt x="1969871" y="65500"/>
                </a:cubicBezTo>
                <a:cubicBezTo>
                  <a:pt x="1968964" y="74258"/>
                  <a:pt x="1967923" y="82800"/>
                  <a:pt x="1966748" y="91126"/>
                </a:cubicBezTo>
                <a:cubicBezTo>
                  <a:pt x="1965573" y="99451"/>
                  <a:pt x="1964399" y="107183"/>
                  <a:pt x="1963225" y="114319"/>
                </a:cubicBezTo>
                <a:lnTo>
                  <a:pt x="1994848" y="114319"/>
                </a:lnTo>
                <a:lnTo>
                  <a:pt x="1994848" y="126140"/>
                </a:lnTo>
                <a:lnTo>
                  <a:pt x="1857374" y="126140"/>
                </a:lnTo>
                <a:lnTo>
                  <a:pt x="1857374" y="114319"/>
                </a:lnTo>
                <a:lnTo>
                  <a:pt x="1949024" y="114319"/>
                </a:lnTo>
                <a:cubicBezTo>
                  <a:pt x="1951722" y="101041"/>
                  <a:pt x="1953989" y="86819"/>
                  <a:pt x="1955825" y="71652"/>
                </a:cubicBezTo>
                <a:cubicBezTo>
                  <a:pt x="1957660" y="56485"/>
                  <a:pt x="1958739" y="41507"/>
                  <a:pt x="1959063" y="26718"/>
                </a:cubicBezTo>
                <a:lnTo>
                  <a:pt x="1878425" y="26718"/>
                </a:lnTo>
                <a:close/>
                <a:moveTo>
                  <a:pt x="5651410" y="13764"/>
                </a:moveTo>
                <a:cubicBezTo>
                  <a:pt x="5650115" y="30820"/>
                  <a:pt x="5646283" y="47012"/>
                  <a:pt x="5639914" y="62341"/>
                </a:cubicBezTo>
                <a:cubicBezTo>
                  <a:pt x="5643368" y="69574"/>
                  <a:pt x="5647578" y="76429"/>
                  <a:pt x="5652544" y="82906"/>
                </a:cubicBezTo>
                <a:cubicBezTo>
                  <a:pt x="5657509" y="89383"/>
                  <a:pt x="5662907" y="95050"/>
                  <a:pt x="5668737" y="99908"/>
                </a:cubicBezTo>
                <a:lnTo>
                  <a:pt x="5657726" y="109299"/>
                </a:lnTo>
                <a:cubicBezTo>
                  <a:pt x="5652868" y="104765"/>
                  <a:pt x="5648360" y="99692"/>
                  <a:pt x="5644205" y="94078"/>
                </a:cubicBezTo>
                <a:cubicBezTo>
                  <a:pt x="5640049" y="88465"/>
                  <a:pt x="5636405" y="82474"/>
                  <a:pt x="5633275" y="76105"/>
                </a:cubicBezTo>
                <a:cubicBezTo>
                  <a:pt x="5629173" y="83553"/>
                  <a:pt x="5624477" y="90516"/>
                  <a:pt x="5619187" y="96993"/>
                </a:cubicBezTo>
                <a:cubicBezTo>
                  <a:pt x="5613897" y="103470"/>
                  <a:pt x="5607961" y="109461"/>
                  <a:pt x="5601375" y="114967"/>
                </a:cubicBezTo>
                <a:lnTo>
                  <a:pt x="5590203" y="106709"/>
                </a:lnTo>
                <a:cubicBezTo>
                  <a:pt x="5604128" y="95590"/>
                  <a:pt x="5614815" y="83391"/>
                  <a:pt x="5622264" y="70114"/>
                </a:cubicBezTo>
                <a:cubicBezTo>
                  <a:pt x="5629712" y="56836"/>
                  <a:pt x="5634354" y="41885"/>
                  <a:pt x="5636189" y="25260"/>
                </a:cubicBezTo>
                <a:cubicBezTo>
                  <a:pt x="5631871" y="25584"/>
                  <a:pt x="5627256" y="25773"/>
                  <a:pt x="5622345" y="25827"/>
                </a:cubicBezTo>
                <a:cubicBezTo>
                  <a:pt x="5617433" y="25881"/>
                  <a:pt x="5612548" y="25908"/>
                  <a:pt x="5607691" y="25908"/>
                </a:cubicBezTo>
                <a:lnTo>
                  <a:pt x="5597975" y="25908"/>
                </a:lnTo>
                <a:lnTo>
                  <a:pt x="5597975" y="14087"/>
                </a:lnTo>
                <a:lnTo>
                  <a:pt x="5616111" y="14087"/>
                </a:lnTo>
                <a:cubicBezTo>
                  <a:pt x="5621832" y="14087"/>
                  <a:pt x="5627526" y="14087"/>
                  <a:pt x="5633194" y="14087"/>
                </a:cubicBezTo>
                <a:cubicBezTo>
                  <a:pt x="5638861" y="14087"/>
                  <a:pt x="5644933" y="13980"/>
                  <a:pt x="5651410" y="13764"/>
                </a:cubicBezTo>
                <a:close/>
                <a:moveTo>
                  <a:pt x="3961971" y="13764"/>
                </a:moveTo>
                <a:lnTo>
                  <a:pt x="4063012" y="13764"/>
                </a:lnTo>
                <a:lnTo>
                  <a:pt x="4063012" y="25584"/>
                </a:lnTo>
                <a:lnTo>
                  <a:pt x="3961971" y="25584"/>
                </a:lnTo>
                <a:close/>
                <a:moveTo>
                  <a:pt x="3632967" y="13764"/>
                </a:moveTo>
                <a:lnTo>
                  <a:pt x="3725427" y="13764"/>
                </a:lnTo>
                <a:lnTo>
                  <a:pt x="3725427" y="25908"/>
                </a:lnTo>
                <a:lnTo>
                  <a:pt x="3647217" y="25908"/>
                </a:lnTo>
                <a:lnTo>
                  <a:pt x="3647217" y="71409"/>
                </a:lnTo>
                <a:lnTo>
                  <a:pt x="3726884" y="71409"/>
                </a:lnTo>
                <a:lnTo>
                  <a:pt x="3726884" y="84201"/>
                </a:lnTo>
                <a:lnTo>
                  <a:pt x="3632967" y="84201"/>
                </a:lnTo>
                <a:close/>
                <a:moveTo>
                  <a:pt x="936535" y="13764"/>
                </a:moveTo>
                <a:cubicBezTo>
                  <a:pt x="935240" y="30820"/>
                  <a:pt x="931408" y="47012"/>
                  <a:pt x="925038" y="62341"/>
                </a:cubicBezTo>
                <a:cubicBezTo>
                  <a:pt x="928493" y="69574"/>
                  <a:pt x="932703" y="76429"/>
                  <a:pt x="937669" y="82906"/>
                </a:cubicBezTo>
                <a:cubicBezTo>
                  <a:pt x="942634" y="89383"/>
                  <a:pt x="948032" y="95050"/>
                  <a:pt x="953861" y="99908"/>
                </a:cubicBezTo>
                <a:lnTo>
                  <a:pt x="942850" y="109299"/>
                </a:lnTo>
                <a:cubicBezTo>
                  <a:pt x="937993" y="104765"/>
                  <a:pt x="933486" y="99692"/>
                  <a:pt x="929330" y="94078"/>
                </a:cubicBezTo>
                <a:cubicBezTo>
                  <a:pt x="925174" y="88465"/>
                  <a:pt x="921530" y="82474"/>
                  <a:pt x="918400" y="76105"/>
                </a:cubicBezTo>
                <a:cubicBezTo>
                  <a:pt x="914298" y="83553"/>
                  <a:pt x="909602" y="90516"/>
                  <a:pt x="904312" y="96993"/>
                </a:cubicBezTo>
                <a:cubicBezTo>
                  <a:pt x="899023" y="103470"/>
                  <a:pt x="893086" y="109461"/>
                  <a:pt x="886500" y="114967"/>
                </a:cubicBezTo>
                <a:lnTo>
                  <a:pt x="875328" y="106709"/>
                </a:lnTo>
                <a:cubicBezTo>
                  <a:pt x="889253" y="95590"/>
                  <a:pt x="899940" y="83391"/>
                  <a:pt x="907389" y="70114"/>
                </a:cubicBezTo>
                <a:cubicBezTo>
                  <a:pt x="914837" y="56836"/>
                  <a:pt x="919479" y="41885"/>
                  <a:pt x="921314" y="25260"/>
                </a:cubicBezTo>
                <a:cubicBezTo>
                  <a:pt x="916996" y="25584"/>
                  <a:pt x="912382" y="25773"/>
                  <a:pt x="907470" y="25827"/>
                </a:cubicBezTo>
                <a:cubicBezTo>
                  <a:pt x="902558" y="25881"/>
                  <a:pt x="897673" y="25908"/>
                  <a:pt x="892815" y="25908"/>
                </a:cubicBezTo>
                <a:lnTo>
                  <a:pt x="883100" y="25908"/>
                </a:lnTo>
                <a:lnTo>
                  <a:pt x="883100" y="14087"/>
                </a:lnTo>
                <a:lnTo>
                  <a:pt x="901236" y="14087"/>
                </a:lnTo>
                <a:cubicBezTo>
                  <a:pt x="906957" y="14087"/>
                  <a:pt x="912651" y="14087"/>
                  <a:pt x="918319" y="14087"/>
                </a:cubicBezTo>
                <a:cubicBezTo>
                  <a:pt x="923987" y="14087"/>
                  <a:pt x="930058" y="13980"/>
                  <a:pt x="936535" y="13764"/>
                </a:cubicBezTo>
                <a:close/>
                <a:moveTo>
                  <a:pt x="18621" y="13764"/>
                </a:moveTo>
                <a:lnTo>
                  <a:pt x="119662" y="13764"/>
                </a:lnTo>
                <a:lnTo>
                  <a:pt x="119662" y="25584"/>
                </a:lnTo>
                <a:lnTo>
                  <a:pt x="18621" y="25584"/>
                </a:lnTo>
                <a:close/>
                <a:moveTo>
                  <a:pt x="6132509" y="13602"/>
                </a:moveTo>
                <a:lnTo>
                  <a:pt x="6200841" y="13602"/>
                </a:lnTo>
                <a:lnTo>
                  <a:pt x="6200841" y="25422"/>
                </a:lnTo>
                <a:lnTo>
                  <a:pt x="6146758" y="25422"/>
                </a:lnTo>
                <a:lnTo>
                  <a:pt x="6146758" y="98450"/>
                </a:lnTo>
                <a:lnTo>
                  <a:pt x="6162951" y="98450"/>
                </a:lnTo>
                <a:cubicBezTo>
                  <a:pt x="6173853" y="98450"/>
                  <a:pt x="6183839" y="97749"/>
                  <a:pt x="6192907" y="96345"/>
                </a:cubicBezTo>
                <a:cubicBezTo>
                  <a:pt x="6201974" y="94942"/>
                  <a:pt x="6209369" y="93647"/>
                  <a:pt x="6215090" y="92459"/>
                </a:cubicBezTo>
                <a:lnTo>
                  <a:pt x="6215090" y="104356"/>
                </a:lnTo>
                <a:cubicBezTo>
                  <a:pt x="6211960" y="105231"/>
                  <a:pt x="6208290" y="106052"/>
                  <a:pt x="6204079" y="106817"/>
                </a:cubicBezTo>
                <a:cubicBezTo>
                  <a:pt x="6199869" y="107583"/>
                  <a:pt x="6195389" y="108267"/>
                  <a:pt x="6190640" y="108868"/>
                </a:cubicBezTo>
                <a:cubicBezTo>
                  <a:pt x="6185890" y="109469"/>
                  <a:pt x="6180978" y="109961"/>
                  <a:pt x="6175904" y="110344"/>
                </a:cubicBezTo>
                <a:cubicBezTo>
                  <a:pt x="6170831" y="110727"/>
                  <a:pt x="6165865" y="110919"/>
                  <a:pt x="6161007" y="110919"/>
                </a:cubicBezTo>
                <a:lnTo>
                  <a:pt x="6132509" y="110919"/>
                </a:lnTo>
                <a:close/>
                <a:moveTo>
                  <a:pt x="3220125" y="13602"/>
                </a:moveTo>
                <a:lnTo>
                  <a:pt x="3287810" y="13602"/>
                </a:lnTo>
                <a:lnTo>
                  <a:pt x="3287810" y="25422"/>
                </a:lnTo>
                <a:lnTo>
                  <a:pt x="3234375" y="25422"/>
                </a:lnTo>
                <a:lnTo>
                  <a:pt x="3234375" y="97641"/>
                </a:lnTo>
                <a:lnTo>
                  <a:pt x="3256396" y="97641"/>
                </a:lnTo>
                <a:cubicBezTo>
                  <a:pt x="3267300" y="97641"/>
                  <a:pt x="3277285" y="96939"/>
                  <a:pt x="3286353" y="95536"/>
                </a:cubicBezTo>
                <a:cubicBezTo>
                  <a:pt x="3295420" y="94132"/>
                  <a:pt x="3302815" y="92837"/>
                  <a:pt x="3308536" y="91650"/>
                </a:cubicBezTo>
                <a:lnTo>
                  <a:pt x="3308536" y="103546"/>
                </a:lnTo>
                <a:cubicBezTo>
                  <a:pt x="3305406" y="104421"/>
                  <a:pt x="3301736" y="105242"/>
                  <a:pt x="3297526" y="106008"/>
                </a:cubicBezTo>
                <a:cubicBezTo>
                  <a:pt x="3293315" y="106774"/>
                  <a:pt x="3288835" y="107457"/>
                  <a:pt x="3284086" y="108058"/>
                </a:cubicBezTo>
                <a:cubicBezTo>
                  <a:pt x="3279336" y="108660"/>
                  <a:pt x="3274424" y="109152"/>
                  <a:pt x="3269351" y="109535"/>
                </a:cubicBezTo>
                <a:cubicBezTo>
                  <a:pt x="3264277" y="109918"/>
                  <a:pt x="3259311" y="110109"/>
                  <a:pt x="3254454" y="110109"/>
                </a:cubicBezTo>
                <a:lnTo>
                  <a:pt x="3220125" y="110109"/>
                </a:lnTo>
                <a:close/>
                <a:moveTo>
                  <a:pt x="2731436" y="13602"/>
                </a:moveTo>
                <a:lnTo>
                  <a:pt x="2796206" y="13602"/>
                </a:lnTo>
                <a:lnTo>
                  <a:pt x="2796206" y="108166"/>
                </a:lnTo>
                <a:lnTo>
                  <a:pt x="2731436" y="108166"/>
                </a:lnTo>
                <a:close/>
                <a:moveTo>
                  <a:pt x="4984384" y="13116"/>
                </a:moveTo>
                <a:lnTo>
                  <a:pt x="5078463" y="13116"/>
                </a:lnTo>
                <a:lnTo>
                  <a:pt x="5078463" y="83229"/>
                </a:lnTo>
                <a:lnTo>
                  <a:pt x="5038654" y="83229"/>
                </a:lnTo>
                <a:lnTo>
                  <a:pt x="5038654" y="114967"/>
                </a:lnTo>
                <a:lnTo>
                  <a:pt x="5100322" y="114967"/>
                </a:lnTo>
                <a:lnTo>
                  <a:pt x="5100322" y="126787"/>
                </a:lnTo>
                <a:lnTo>
                  <a:pt x="4962362" y="126787"/>
                </a:lnTo>
                <a:lnTo>
                  <a:pt x="4962362" y="114967"/>
                </a:lnTo>
                <a:lnTo>
                  <a:pt x="5024031" y="114967"/>
                </a:lnTo>
                <a:lnTo>
                  <a:pt x="5024031" y="83229"/>
                </a:lnTo>
                <a:lnTo>
                  <a:pt x="4984384" y="83229"/>
                </a:lnTo>
                <a:close/>
                <a:moveTo>
                  <a:pt x="4351009" y="13116"/>
                </a:moveTo>
                <a:lnTo>
                  <a:pt x="4403797" y="13116"/>
                </a:lnTo>
                <a:lnTo>
                  <a:pt x="4403797" y="24936"/>
                </a:lnTo>
                <a:lnTo>
                  <a:pt x="4365259" y="24936"/>
                </a:lnTo>
                <a:lnTo>
                  <a:pt x="4365259" y="56188"/>
                </a:lnTo>
                <a:lnTo>
                  <a:pt x="4399263" y="56188"/>
                </a:lnTo>
                <a:lnTo>
                  <a:pt x="4399263" y="67847"/>
                </a:lnTo>
                <a:lnTo>
                  <a:pt x="4365259" y="67847"/>
                </a:lnTo>
                <a:lnTo>
                  <a:pt x="4365259" y="99422"/>
                </a:lnTo>
                <a:lnTo>
                  <a:pt x="4372384" y="99422"/>
                </a:lnTo>
                <a:cubicBezTo>
                  <a:pt x="4381560" y="99422"/>
                  <a:pt x="4389899" y="98801"/>
                  <a:pt x="4397401" y="97560"/>
                </a:cubicBezTo>
                <a:cubicBezTo>
                  <a:pt x="4404904" y="96318"/>
                  <a:pt x="4411084" y="95158"/>
                  <a:pt x="4415941" y="94078"/>
                </a:cubicBezTo>
                <a:lnTo>
                  <a:pt x="4415941" y="105737"/>
                </a:lnTo>
                <a:cubicBezTo>
                  <a:pt x="4413351" y="106493"/>
                  <a:pt x="4410274" y="107221"/>
                  <a:pt x="4406712" y="107923"/>
                </a:cubicBezTo>
                <a:cubicBezTo>
                  <a:pt x="4403149" y="108625"/>
                  <a:pt x="4399372" y="109245"/>
                  <a:pt x="4395377" y="109785"/>
                </a:cubicBezTo>
                <a:cubicBezTo>
                  <a:pt x="4391383" y="110325"/>
                  <a:pt x="4387281" y="110757"/>
                  <a:pt x="4383071" y="111081"/>
                </a:cubicBezTo>
                <a:cubicBezTo>
                  <a:pt x="4378861" y="111404"/>
                  <a:pt x="4374759" y="111566"/>
                  <a:pt x="4370765" y="111566"/>
                </a:cubicBezTo>
                <a:lnTo>
                  <a:pt x="4351009" y="111566"/>
                </a:lnTo>
                <a:close/>
                <a:moveTo>
                  <a:pt x="1612534" y="13116"/>
                </a:moveTo>
                <a:lnTo>
                  <a:pt x="1706612" y="13116"/>
                </a:lnTo>
                <a:lnTo>
                  <a:pt x="1706612" y="83229"/>
                </a:lnTo>
                <a:lnTo>
                  <a:pt x="1666804" y="83229"/>
                </a:lnTo>
                <a:lnTo>
                  <a:pt x="1666804" y="114967"/>
                </a:lnTo>
                <a:lnTo>
                  <a:pt x="1728472" y="114967"/>
                </a:lnTo>
                <a:lnTo>
                  <a:pt x="1728472" y="126787"/>
                </a:lnTo>
                <a:lnTo>
                  <a:pt x="1590512" y="126787"/>
                </a:lnTo>
                <a:lnTo>
                  <a:pt x="1590512" y="114967"/>
                </a:lnTo>
                <a:lnTo>
                  <a:pt x="1652181" y="114967"/>
                </a:lnTo>
                <a:lnTo>
                  <a:pt x="1652181" y="83229"/>
                </a:lnTo>
                <a:lnTo>
                  <a:pt x="1612534" y="83229"/>
                </a:lnTo>
                <a:close/>
                <a:moveTo>
                  <a:pt x="407660" y="13116"/>
                </a:moveTo>
                <a:lnTo>
                  <a:pt x="460448" y="13116"/>
                </a:lnTo>
                <a:lnTo>
                  <a:pt x="460448" y="24936"/>
                </a:lnTo>
                <a:lnTo>
                  <a:pt x="421910" y="24936"/>
                </a:lnTo>
                <a:lnTo>
                  <a:pt x="421910" y="56188"/>
                </a:lnTo>
                <a:lnTo>
                  <a:pt x="455914" y="56188"/>
                </a:lnTo>
                <a:lnTo>
                  <a:pt x="455914" y="67847"/>
                </a:lnTo>
                <a:lnTo>
                  <a:pt x="421910" y="67847"/>
                </a:lnTo>
                <a:lnTo>
                  <a:pt x="421910" y="99422"/>
                </a:lnTo>
                <a:lnTo>
                  <a:pt x="429034" y="99422"/>
                </a:lnTo>
                <a:cubicBezTo>
                  <a:pt x="438210" y="99422"/>
                  <a:pt x="446549" y="98801"/>
                  <a:pt x="454052" y="97560"/>
                </a:cubicBezTo>
                <a:cubicBezTo>
                  <a:pt x="461554" y="96318"/>
                  <a:pt x="467734" y="95158"/>
                  <a:pt x="472592" y="94078"/>
                </a:cubicBezTo>
                <a:lnTo>
                  <a:pt x="472592" y="105737"/>
                </a:lnTo>
                <a:cubicBezTo>
                  <a:pt x="470001" y="106493"/>
                  <a:pt x="466925" y="107221"/>
                  <a:pt x="463362" y="107923"/>
                </a:cubicBezTo>
                <a:cubicBezTo>
                  <a:pt x="459800" y="108625"/>
                  <a:pt x="456022" y="109245"/>
                  <a:pt x="452028" y="109785"/>
                </a:cubicBezTo>
                <a:cubicBezTo>
                  <a:pt x="448033" y="110325"/>
                  <a:pt x="443931" y="110757"/>
                  <a:pt x="439721" y="111081"/>
                </a:cubicBezTo>
                <a:cubicBezTo>
                  <a:pt x="435511" y="111404"/>
                  <a:pt x="431409" y="111566"/>
                  <a:pt x="427415" y="111566"/>
                </a:cubicBezTo>
                <a:lnTo>
                  <a:pt x="407660" y="111566"/>
                </a:lnTo>
                <a:close/>
                <a:moveTo>
                  <a:pt x="4083986" y="12954"/>
                </a:moveTo>
                <a:lnTo>
                  <a:pt x="4132240" y="12954"/>
                </a:lnTo>
                <a:lnTo>
                  <a:pt x="4132240" y="67037"/>
                </a:lnTo>
                <a:lnTo>
                  <a:pt x="4098235" y="67037"/>
                </a:lnTo>
                <a:lnTo>
                  <a:pt x="4098235" y="101527"/>
                </a:lnTo>
                <a:lnTo>
                  <a:pt x="4102607" y="101527"/>
                </a:lnTo>
                <a:cubicBezTo>
                  <a:pt x="4112431" y="101527"/>
                  <a:pt x="4121390" y="100933"/>
                  <a:pt x="4129487" y="99746"/>
                </a:cubicBezTo>
                <a:cubicBezTo>
                  <a:pt x="4137583" y="98558"/>
                  <a:pt x="4144222" y="97425"/>
                  <a:pt x="4149404" y="96345"/>
                </a:cubicBezTo>
                <a:lnTo>
                  <a:pt x="4149404" y="107842"/>
                </a:lnTo>
                <a:cubicBezTo>
                  <a:pt x="4146597" y="108598"/>
                  <a:pt x="4143277" y="109299"/>
                  <a:pt x="4139445" y="109947"/>
                </a:cubicBezTo>
                <a:cubicBezTo>
                  <a:pt x="4135613" y="110595"/>
                  <a:pt x="4131538" y="111189"/>
                  <a:pt x="4127220" y="111728"/>
                </a:cubicBezTo>
                <a:cubicBezTo>
                  <a:pt x="4122902" y="112268"/>
                  <a:pt x="4118476" y="112700"/>
                  <a:pt x="4113942" y="113024"/>
                </a:cubicBezTo>
                <a:cubicBezTo>
                  <a:pt x="4109408" y="113348"/>
                  <a:pt x="4104982" y="113509"/>
                  <a:pt x="4100664" y="113509"/>
                </a:cubicBezTo>
                <a:lnTo>
                  <a:pt x="4084310" y="113509"/>
                </a:lnTo>
                <a:lnTo>
                  <a:pt x="4084310" y="55216"/>
                </a:lnTo>
                <a:lnTo>
                  <a:pt x="4118314" y="55216"/>
                </a:lnTo>
                <a:lnTo>
                  <a:pt x="4118314" y="24936"/>
                </a:lnTo>
                <a:lnTo>
                  <a:pt x="4083986" y="24936"/>
                </a:lnTo>
                <a:close/>
                <a:moveTo>
                  <a:pt x="1997687" y="12954"/>
                </a:moveTo>
                <a:lnTo>
                  <a:pt x="2050798" y="12954"/>
                </a:lnTo>
                <a:lnTo>
                  <a:pt x="2050798" y="67037"/>
                </a:lnTo>
                <a:lnTo>
                  <a:pt x="2011936" y="67037"/>
                </a:lnTo>
                <a:lnTo>
                  <a:pt x="2011936" y="101527"/>
                </a:lnTo>
                <a:lnTo>
                  <a:pt x="2016308" y="101527"/>
                </a:lnTo>
                <a:cubicBezTo>
                  <a:pt x="2026132" y="101527"/>
                  <a:pt x="2035092" y="100933"/>
                  <a:pt x="2043188" y="99746"/>
                </a:cubicBezTo>
                <a:cubicBezTo>
                  <a:pt x="2051284" y="98558"/>
                  <a:pt x="2057923" y="97425"/>
                  <a:pt x="2063105" y="96345"/>
                </a:cubicBezTo>
                <a:lnTo>
                  <a:pt x="2063105" y="107842"/>
                </a:lnTo>
                <a:cubicBezTo>
                  <a:pt x="2060298" y="108598"/>
                  <a:pt x="2056979" y="109299"/>
                  <a:pt x="2053146" y="109947"/>
                </a:cubicBezTo>
                <a:cubicBezTo>
                  <a:pt x="2049314" y="110595"/>
                  <a:pt x="2045239" y="111189"/>
                  <a:pt x="2040921" y="111728"/>
                </a:cubicBezTo>
                <a:cubicBezTo>
                  <a:pt x="2036603" y="112268"/>
                  <a:pt x="2032177" y="112700"/>
                  <a:pt x="2027643" y="113024"/>
                </a:cubicBezTo>
                <a:cubicBezTo>
                  <a:pt x="2023109" y="113348"/>
                  <a:pt x="2018683" y="113509"/>
                  <a:pt x="2014365" y="113509"/>
                </a:cubicBezTo>
                <a:lnTo>
                  <a:pt x="1998011" y="113509"/>
                </a:lnTo>
                <a:lnTo>
                  <a:pt x="1998011" y="55216"/>
                </a:lnTo>
                <a:lnTo>
                  <a:pt x="2036873" y="55216"/>
                </a:lnTo>
                <a:lnTo>
                  <a:pt x="2036873" y="24936"/>
                </a:lnTo>
                <a:lnTo>
                  <a:pt x="1997687" y="24936"/>
                </a:lnTo>
                <a:close/>
                <a:moveTo>
                  <a:pt x="140636" y="12954"/>
                </a:moveTo>
                <a:lnTo>
                  <a:pt x="188890" y="12954"/>
                </a:lnTo>
                <a:lnTo>
                  <a:pt x="188890" y="67037"/>
                </a:lnTo>
                <a:lnTo>
                  <a:pt x="154886" y="67037"/>
                </a:lnTo>
                <a:lnTo>
                  <a:pt x="154886" y="101527"/>
                </a:lnTo>
                <a:lnTo>
                  <a:pt x="159258" y="101527"/>
                </a:lnTo>
                <a:cubicBezTo>
                  <a:pt x="169081" y="101527"/>
                  <a:pt x="178041" y="100933"/>
                  <a:pt x="186137" y="99746"/>
                </a:cubicBezTo>
                <a:cubicBezTo>
                  <a:pt x="194233" y="98558"/>
                  <a:pt x="200873" y="97425"/>
                  <a:pt x="206054" y="96345"/>
                </a:cubicBezTo>
                <a:lnTo>
                  <a:pt x="206054" y="107842"/>
                </a:lnTo>
                <a:cubicBezTo>
                  <a:pt x="203247" y="108598"/>
                  <a:pt x="199928" y="109299"/>
                  <a:pt x="196095" y="109947"/>
                </a:cubicBezTo>
                <a:cubicBezTo>
                  <a:pt x="192264" y="110595"/>
                  <a:pt x="188188" y="111189"/>
                  <a:pt x="183871" y="111728"/>
                </a:cubicBezTo>
                <a:cubicBezTo>
                  <a:pt x="179552" y="112268"/>
                  <a:pt x="175126" y="112700"/>
                  <a:pt x="170593" y="113024"/>
                </a:cubicBezTo>
                <a:cubicBezTo>
                  <a:pt x="166059" y="113348"/>
                  <a:pt x="161632" y="113509"/>
                  <a:pt x="157315" y="113509"/>
                </a:cubicBezTo>
                <a:lnTo>
                  <a:pt x="140960" y="113509"/>
                </a:lnTo>
                <a:lnTo>
                  <a:pt x="140960" y="55216"/>
                </a:lnTo>
                <a:lnTo>
                  <a:pt x="174964" y="55216"/>
                </a:lnTo>
                <a:lnTo>
                  <a:pt x="174964" y="24936"/>
                </a:lnTo>
                <a:lnTo>
                  <a:pt x="140636" y="24936"/>
                </a:lnTo>
                <a:close/>
                <a:moveTo>
                  <a:pt x="3485044" y="12792"/>
                </a:moveTo>
                <a:lnTo>
                  <a:pt x="3549976" y="12792"/>
                </a:lnTo>
                <a:lnTo>
                  <a:pt x="3549976" y="66875"/>
                </a:lnTo>
                <a:lnTo>
                  <a:pt x="3499617" y="66875"/>
                </a:lnTo>
                <a:lnTo>
                  <a:pt x="3499617" y="101851"/>
                </a:lnTo>
                <a:lnTo>
                  <a:pt x="3522125" y="101851"/>
                </a:lnTo>
                <a:cubicBezTo>
                  <a:pt x="3527738" y="101851"/>
                  <a:pt x="3533163" y="101662"/>
                  <a:pt x="3538399" y="101284"/>
                </a:cubicBezTo>
                <a:cubicBezTo>
                  <a:pt x="3543634" y="100906"/>
                  <a:pt x="3548546" y="100421"/>
                  <a:pt x="3553134" y="99827"/>
                </a:cubicBezTo>
                <a:cubicBezTo>
                  <a:pt x="3557722" y="99233"/>
                  <a:pt x="3561959" y="98585"/>
                  <a:pt x="3565845" y="97884"/>
                </a:cubicBezTo>
                <a:cubicBezTo>
                  <a:pt x="3569731" y="97182"/>
                  <a:pt x="3573132" y="96507"/>
                  <a:pt x="3576046" y="95860"/>
                </a:cubicBezTo>
                <a:lnTo>
                  <a:pt x="3576046" y="107356"/>
                </a:lnTo>
                <a:cubicBezTo>
                  <a:pt x="3572808" y="108220"/>
                  <a:pt x="3569029" y="109030"/>
                  <a:pt x="3564711" y="109785"/>
                </a:cubicBezTo>
                <a:cubicBezTo>
                  <a:pt x="3560393" y="110541"/>
                  <a:pt x="3555752" y="111189"/>
                  <a:pt x="3550786" y="111728"/>
                </a:cubicBezTo>
                <a:cubicBezTo>
                  <a:pt x="3545820" y="112268"/>
                  <a:pt x="3540720" y="112727"/>
                  <a:pt x="3535484" y="113105"/>
                </a:cubicBezTo>
                <a:cubicBezTo>
                  <a:pt x="3530248" y="113482"/>
                  <a:pt x="3525148" y="113671"/>
                  <a:pt x="3520182" y="113671"/>
                </a:cubicBezTo>
                <a:lnTo>
                  <a:pt x="3485368" y="113671"/>
                </a:lnTo>
                <a:lnTo>
                  <a:pt x="3485368" y="55055"/>
                </a:lnTo>
                <a:lnTo>
                  <a:pt x="3535727" y="55055"/>
                </a:lnTo>
                <a:lnTo>
                  <a:pt x="3535727" y="24775"/>
                </a:lnTo>
                <a:lnTo>
                  <a:pt x="3485044" y="24775"/>
                </a:lnTo>
                <a:close/>
                <a:moveTo>
                  <a:pt x="2536164" y="11821"/>
                </a:moveTo>
                <a:lnTo>
                  <a:pt x="2549927" y="11821"/>
                </a:lnTo>
                <a:cubicBezTo>
                  <a:pt x="2550035" y="19809"/>
                  <a:pt x="2549226" y="27257"/>
                  <a:pt x="2547499" y="34166"/>
                </a:cubicBezTo>
                <a:cubicBezTo>
                  <a:pt x="2550089" y="41291"/>
                  <a:pt x="2553948" y="47498"/>
                  <a:pt x="2559076" y="52788"/>
                </a:cubicBezTo>
                <a:cubicBezTo>
                  <a:pt x="2564204" y="58077"/>
                  <a:pt x="2570438" y="62665"/>
                  <a:pt x="2577778" y="66551"/>
                </a:cubicBezTo>
                <a:lnTo>
                  <a:pt x="2569196" y="76429"/>
                </a:lnTo>
                <a:cubicBezTo>
                  <a:pt x="2557322" y="70060"/>
                  <a:pt x="2548308" y="60938"/>
                  <a:pt x="2542155" y="49063"/>
                </a:cubicBezTo>
                <a:cubicBezTo>
                  <a:pt x="2536110" y="61478"/>
                  <a:pt x="2526826" y="71733"/>
                  <a:pt x="2514304" y="79829"/>
                </a:cubicBezTo>
                <a:lnTo>
                  <a:pt x="2504750" y="71085"/>
                </a:lnTo>
                <a:cubicBezTo>
                  <a:pt x="2517056" y="63744"/>
                  <a:pt x="2525612" y="55001"/>
                  <a:pt x="2530416" y="44853"/>
                </a:cubicBezTo>
                <a:cubicBezTo>
                  <a:pt x="2535219" y="34706"/>
                  <a:pt x="2537135" y="23695"/>
                  <a:pt x="2536164" y="11821"/>
                </a:cubicBezTo>
                <a:close/>
                <a:moveTo>
                  <a:pt x="6000778" y="11659"/>
                </a:moveTo>
                <a:lnTo>
                  <a:pt x="6015027" y="11659"/>
                </a:lnTo>
                <a:lnTo>
                  <a:pt x="6015027" y="93755"/>
                </a:lnTo>
                <a:lnTo>
                  <a:pt x="6038830" y="93755"/>
                </a:lnTo>
                <a:cubicBezTo>
                  <a:pt x="6049733" y="93755"/>
                  <a:pt x="6059718" y="93053"/>
                  <a:pt x="6068787" y="91650"/>
                </a:cubicBezTo>
                <a:cubicBezTo>
                  <a:pt x="6077854" y="90246"/>
                  <a:pt x="6085249" y="88897"/>
                  <a:pt x="6090970" y="87601"/>
                </a:cubicBezTo>
                <a:lnTo>
                  <a:pt x="6090970" y="99746"/>
                </a:lnTo>
                <a:cubicBezTo>
                  <a:pt x="6087839" y="100609"/>
                  <a:pt x="6084169" y="101419"/>
                  <a:pt x="6079959" y="102175"/>
                </a:cubicBezTo>
                <a:cubicBezTo>
                  <a:pt x="6075749" y="102930"/>
                  <a:pt x="6071269" y="103605"/>
                  <a:pt x="6066519" y="104199"/>
                </a:cubicBezTo>
                <a:cubicBezTo>
                  <a:pt x="6061769" y="104792"/>
                  <a:pt x="6056858" y="105278"/>
                  <a:pt x="6051784" y="105656"/>
                </a:cubicBezTo>
                <a:cubicBezTo>
                  <a:pt x="6046711" y="106034"/>
                  <a:pt x="6041745" y="106223"/>
                  <a:pt x="6036887" y="106223"/>
                </a:cubicBezTo>
                <a:lnTo>
                  <a:pt x="6000778" y="106223"/>
                </a:lnTo>
                <a:close/>
                <a:moveTo>
                  <a:pt x="5479179" y="11335"/>
                </a:moveTo>
                <a:cubicBezTo>
                  <a:pt x="5473242" y="11335"/>
                  <a:pt x="5468114" y="11794"/>
                  <a:pt x="5463796" y="12711"/>
                </a:cubicBezTo>
                <a:cubicBezTo>
                  <a:pt x="5459478" y="13629"/>
                  <a:pt x="5455943" y="14816"/>
                  <a:pt x="5453190" y="16273"/>
                </a:cubicBezTo>
                <a:cubicBezTo>
                  <a:pt x="5450438" y="17731"/>
                  <a:pt x="5448413" y="19458"/>
                  <a:pt x="5447118" y="21455"/>
                </a:cubicBezTo>
                <a:cubicBezTo>
                  <a:pt x="5445823" y="23452"/>
                  <a:pt x="5445175" y="25476"/>
                  <a:pt x="5445175" y="27527"/>
                </a:cubicBezTo>
                <a:cubicBezTo>
                  <a:pt x="5445175" y="29470"/>
                  <a:pt x="5445823" y="31306"/>
                  <a:pt x="5447118" y="33033"/>
                </a:cubicBezTo>
                <a:cubicBezTo>
                  <a:pt x="5448413" y="34760"/>
                  <a:pt x="5450438" y="36271"/>
                  <a:pt x="5453190" y="37567"/>
                </a:cubicBezTo>
                <a:cubicBezTo>
                  <a:pt x="5455943" y="38862"/>
                  <a:pt x="5459478" y="39915"/>
                  <a:pt x="5463796" y="40724"/>
                </a:cubicBezTo>
                <a:cubicBezTo>
                  <a:pt x="5468114" y="41534"/>
                  <a:pt x="5473242" y="41939"/>
                  <a:pt x="5479179" y="41939"/>
                </a:cubicBezTo>
                <a:cubicBezTo>
                  <a:pt x="5485009" y="41939"/>
                  <a:pt x="5490055" y="41534"/>
                  <a:pt x="5494319" y="40724"/>
                </a:cubicBezTo>
                <a:cubicBezTo>
                  <a:pt x="5498584" y="39915"/>
                  <a:pt x="5502091" y="38862"/>
                  <a:pt x="5504844" y="37567"/>
                </a:cubicBezTo>
                <a:cubicBezTo>
                  <a:pt x="5507597" y="36271"/>
                  <a:pt x="5509648" y="34760"/>
                  <a:pt x="5510997" y="33033"/>
                </a:cubicBezTo>
                <a:cubicBezTo>
                  <a:pt x="5512347" y="31306"/>
                  <a:pt x="5513022" y="29470"/>
                  <a:pt x="5513022" y="27527"/>
                </a:cubicBezTo>
                <a:cubicBezTo>
                  <a:pt x="5513022" y="25476"/>
                  <a:pt x="5512347" y="23452"/>
                  <a:pt x="5510997" y="21455"/>
                </a:cubicBezTo>
                <a:cubicBezTo>
                  <a:pt x="5509648" y="19458"/>
                  <a:pt x="5507597" y="17731"/>
                  <a:pt x="5504844" y="16273"/>
                </a:cubicBezTo>
                <a:cubicBezTo>
                  <a:pt x="5502091" y="14816"/>
                  <a:pt x="5498584" y="13629"/>
                  <a:pt x="5494319" y="12711"/>
                </a:cubicBezTo>
                <a:cubicBezTo>
                  <a:pt x="5490055" y="11794"/>
                  <a:pt x="5485009" y="11335"/>
                  <a:pt x="5479179" y="11335"/>
                </a:cubicBezTo>
                <a:close/>
                <a:moveTo>
                  <a:pt x="4274333" y="10039"/>
                </a:moveTo>
                <a:cubicBezTo>
                  <a:pt x="4274009" y="16732"/>
                  <a:pt x="4272687" y="23506"/>
                  <a:pt x="4270366" y="30361"/>
                </a:cubicBezTo>
                <a:cubicBezTo>
                  <a:pt x="4268045" y="37216"/>
                  <a:pt x="4264834" y="43882"/>
                  <a:pt x="4260732" y="50359"/>
                </a:cubicBezTo>
                <a:cubicBezTo>
                  <a:pt x="4264294" y="55540"/>
                  <a:pt x="4268558" y="60101"/>
                  <a:pt x="4273524" y="64041"/>
                </a:cubicBezTo>
                <a:cubicBezTo>
                  <a:pt x="4278489" y="67982"/>
                  <a:pt x="4283509" y="71517"/>
                  <a:pt x="4288583" y="74647"/>
                </a:cubicBezTo>
                <a:lnTo>
                  <a:pt x="4278706" y="84363"/>
                </a:lnTo>
                <a:cubicBezTo>
                  <a:pt x="4274063" y="81340"/>
                  <a:pt x="4269557" y="77859"/>
                  <a:pt x="4265184" y="73919"/>
                </a:cubicBezTo>
                <a:cubicBezTo>
                  <a:pt x="4260813" y="69979"/>
                  <a:pt x="4256845" y="65580"/>
                  <a:pt x="4253283" y="60722"/>
                </a:cubicBezTo>
                <a:cubicBezTo>
                  <a:pt x="4248749" y="66443"/>
                  <a:pt x="4243676" y="71787"/>
                  <a:pt x="4238062" y="76752"/>
                </a:cubicBezTo>
                <a:cubicBezTo>
                  <a:pt x="4232449" y="81718"/>
                  <a:pt x="4226350" y="86090"/>
                  <a:pt x="4219764" y="89868"/>
                </a:cubicBezTo>
                <a:lnTo>
                  <a:pt x="4209887" y="80477"/>
                </a:lnTo>
                <a:cubicBezTo>
                  <a:pt x="4216904" y="76806"/>
                  <a:pt x="4223219" y="72623"/>
                  <a:pt x="4228833" y="67928"/>
                </a:cubicBezTo>
                <a:cubicBezTo>
                  <a:pt x="4234446" y="63232"/>
                  <a:pt x="4239303" y="58320"/>
                  <a:pt x="4243405" y="53192"/>
                </a:cubicBezTo>
                <a:cubicBezTo>
                  <a:pt x="4247508" y="48065"/>
                  <a:pt x="4250854" y="42802"/>
                  <a:pt x="4253445" y="37405"/>
                </a:cubicBezTo>
                <a:cubicBezTo>
                  <a:pt x="4256036" y="32007"/>
                  <a:pt x="4257817" y="26718"/>
                  <a:pt x="4258789" y="21536"/>
                </a:cubicBezTo>
                <a:cubicBezTo>
                  <a:pt x="4254794" y="21752"/>
                  <a:pt x="4250557" y="21887"/>
                  <a:pt x="4246077" y="21941"/>
                </a:cubicBezTo>
                <a:cubicBezTo>
                  <a:pt x="4241597" y="21995"/>
                  <a:pt x="4237037" y="22022"/>
                  <a:pt x="4232395" y="22022"/>
                </a:cubicBezTo>
                <a:lnTo>
                  <a:pt x="4219927" y="22022"/>
                </a:lnTo>
                <a:lnTo>
                  <a:pt x="4219927" y="10363"/>
                </a:lnTo>
                <a:lnTo>
                  <a:pt x="4240329" y="10363"/>
                </a:lnTo>
                <a:cubicBezTo>
                  <a:pt x="4245727" y="10363"/>
                  <a:pt x="4251151" y="10363"/>
                  <a:pt x="4256603" y="10363"/>
                </a:cubicBezTo>
                <a:cubicBezTo>
                  <a:pt x="4262054" y="10363"/>
                  <a:pt x="4267964" y="10255"/>
                  <a:pt x="4274333" y="10039"/>
                </a:cubicBezTo>
                <a:close/>
                <a:moveTo>
                  <a:pt x="330984" y="10039"/>
                </a:moveTo>
                <a:cubicBezTo>
                  <a:pt x="330660" y="16732"/>
                  <a:pt x="329338" y="23506"/>
                  <a:pt x="327017" y="30361"/>
                </a:cubicBezTo>
                <a:cubicBezTo>
                  <a:pt x="324696" y="37216"/>
                  <a:pt x="321484" y="43882"/>
                  <a:pt x="317382" y="50359"/>
                </a:cubicBezTo>
                <a:cubicBezTo>
                  <a:pt x="320945" y="55540"/>
                  <a:pt x="325208" y="60101"/>
                  <a:pt x="330174" y="64041"/>
                </a:cubicBezTo>
                <a:cubicBezTo>
                  <a:pt x="335140" y="67982"/>
                  <a:pt x="340160" y="71517"/>
                  <a:pt x="345233" y="74647"/>
                </a:cubicBezTo>
                <a:lnTo>
                  <a:pt x="335356" y="84363"/>
                </a:lnTo>
                <a:cubicBezTo>
                  <a:pt x="330714" y="81340"/>
                  <a:pt x="326207" y="77859"/>
                  <a:pt x="321835" y="73919"/>
                </a:cubicBezTo>
                <a:cubicBezTo>
                  <a:pt x="317463" y="69979"/>
                  <a:pt x="313496" y="65580"/>
                  <a:pt x="309934" y="60722"/>
                </a:cubicBezTo>
                <a:cubicBezTo>
                  <a:pt x="305400" y="66443"/>
                  <a:pt x="300326" y="71787"/>
                  <a:pt x="294713" y="76752"/>
                </a:cubicBezTo>
                <a:cubicBezTo>
                  <a:pt x="289099" y="81718"/>
                  <a:pt x="283000" y="86090"/>
                  <a:pt x="276415" y="89868"/>
                </a:cubicBezTo>
                <a:lnTo>
                  <a:pt x="266538" y="80477"/>
                </a:lnTo>
                <a:cubicBezTo>
                  <a:pt x="273554" y="76806"/>
                  <a:pt x="279870" y="72623"/>
                  <a:pt x="285483" y="67928"/>
                </a:cubicBezTo>
                <a:cubicBezTo>
                  <a:pt x="291097" y="63232"/>
                  <a:pt x="295954" y="58320"/>
                  <a:pt x="300056" y="53192"/>
                </a:cubicBezTo>
                <a:cubicBezTo>
                  <a:pt x="304158" y="48065"/>
                  <a:pt x="307505" y="42802"/>
                  <a:pt x="310096" y="37405"/>
                </a:cubicBezTo>
                <a:cubicBezTo>
                  <a:pt x="312686" y="32007"/>
                  <a:pt x="314468" y="26718"/>
                  <a:pt x="315439" y="21536"/>
                </a:cubicBezTo>
                <a:cubicBezTo>
                  <a:pt x="311445" y="21752"/>
                  <a:pt x="307208" y="21887"/>
                  <a:pt x="302728" y="21941"/>
                </a:cubicBezTo>
                <a:cubicBezTo>
                  <a:pt x="298248" y="21995"/>
                  <a:pt x="293687" y="22022"/>
                  <a:pt x="289046" y="22022"/>
                </a:cubicBezTo>
                <a:lnTo>
                  <a:pt x="276577" y="22022"/>
                </a:lnTo>
                <a:lnTo>
                  <a:pt x="276577" y="10363"/>
                </a:lnTo>
                <a:lnTo>
                  <a:pt x="296980" y="10363"/>
                </a:lnTo>
                <a:cubicBezTo>
                  <a:pt x="302377" y="10363"/>
                  <a:pt x="307801" y="10363"/>
                  <a:pt x="313253" y="10363"/>
                </a:cubicBezTo>
                <a:cubicBezTo>
                  <a:pt x="318704" y="10363"/>
                  <a:pt x="324615" y="10255"/>
                  <a:pt x="330984" y="10039"/>
                </a:cubicBezTo>
                <a:close/>
                <a:moveTo>
                  <a:pt x="4803009" y="9877"/>
                </a:moveTo>
                <a:cubicBezTo>
                  <a:pt x="4808813" y="9877"/>
                  <a:pt x="4814080" y="10822"/>
                  <a:pt x="4818809" y="12711"/>
                </a:cubicBezTo>
                <a:cubicBezTo>
                  <a:pt x="4823539" y="14600"/>
                  <a:pt x="4827543" y="17218"/>
                  <a:pt x="4830822" y="20564"/>
                </a:cubicBezTo>
                <a:cubicBezTo>
                  <a:pt x="4834101" y="23911"/>
                  <a:pt x="4836627" y="27878"/>
                  <a:pt x="4838401" y="32466"/>
                </a:cubicBezTo>
                <a:cubicBezTo>
                  <a:pt x="4840175" y="37054"/>
                  <a:pt x="4841061" y="41993"/>
                  <a:pt x="4841061" y="47282"/>
                </a:cubicBezTo>
                <a:cubicBezTo>
                  <a:pt x="4841061" y="52572"/>
                  <a:pt x="4840175" y="57510"/>
                  <a:pt x="4838401" y="62098"/>
                </a:cubicBezTo>
                <a:cubicBezTo>
                  <a:pt x="4836627" y="66686"/>
                  <a:pt x="4834101" y="70653"/>
                  <a:pt x="4830822" y="74000"/>
                </a:cubicBezTo>
                <a:cubicBezTo>
                  <a:pt x="4827543" y="77346"/>
                  <a:pt x="4823539" y="79964"/>
                  <a:pt x="4818809" y="81853"/>
                </a:cubicBezTo>
                <a:cubicBezTo>
                  <a:pt x="4814080" y="83742"/>
                  <a:pt x="4808813" y="84687"/>
                  <a:pt x="4803009" y="84687"/>
                </a:cubicBezTo>
                <a:cubicBezTo>
                  <a:pt x="4797205" y="84687"/>
                  <a:pt x="4791938" y="83742"/>
                  <a:pt x="4787209" y="81853"/>
                </a:cubicBezTo>
                <a:cubicBezTo>
                  <a:pt x="4782479" y="79964"/>
                  <a:pt x="4778475" y="77346"/>
                  <a:pt x="4775196" y="74000"/>
                </a:cubicBezTo>
                <a:cubicBezTo>
                  <a:pt x="4771917" y="70653"/>
                  <a:pt x="4769391" y="66686"/>
                  <a:pt x="4767617" y="62098"/>
                </a:cubicBezTo>
                <a:cubicBezTo>
                  <a:pt x="4765843" y="57510"/>
                  <a:pt x="4764957" y="52572"/>
                  <a:pt x="4764957" y="47282"/>
                </a:cubicBezTo>
                <a:cubicBezTo>
                  <a:pt x="4764957" y="41993"/>
                  <a:pt x="4765843" y="37054"/>
                  <a:pt x="4767617" y="32466"/>
                </a:cubicBezTo>
                <a:cubicBezTo>
                  <a:pt x="4769391" y="27878"/>
                  <a:pt x="4771917" y="23911"/>
                  <a:pt x="4775196" y="20564"/>
                </a:cubicBezTo>
                <a:cubicBezTo>
                  <a:pt x="4778475" y="17218"/>
                  <a:pt x="4782479" y="14600"/>
                  <a:pt x="4787209" y="12711"/>
                </a:cubicBezTo>
                <a:cubicBezTo>
                  <a:pt x="4791938" y="10822"/>
                  <a:pt x="4797205" y="9877"/>
                  <a:pt x="4803009" y="9877"/>
                </a:cubicBezTo>
                <a:close/>
                <a:moveTo>
                  <a:pt x="3365458" y="9877"/>
                </a:moveTo>
                <a:lnTo>
                  <a:pt x="3379707" y="9877"/>
                </a:lnTo>
                <a:lnTo>
                  <a:pt x="3379707" y="35138"/>
                </a:lnTo>
                <a:lnTo>
                  <a:pt x="3444639" y="35138"/>
                </a:lnTo>
                <a:lnTo>
                  <a:pt x="3444639" y="9877"/>
                </a:lnTo>
                <a:lnTo>
                  <a:pt x="3458889" y="9877"/>
                </a:lnTo>
                <a:lnTo>
                  <a:pt x="3458727" y="85820"/>
                </a:lnTo>
                <a:lnTo>
                  <a:pt x="3365620" y="85820"/>
                </a:lnTo>
                <a:close/>
                <a:moveTo>
                  <a:pt x="4520064" y="9392"/>
                </a:moveTo>
                <a:cubicBezTo>
                  <a:pt x="4525366" y="9392"/>
                  <a:pt x="4530342" y="10527"/>
                  <a:pt x="4534993" y="12797"/>
                </a:cubicBezTo>
                <a:cubicBezTo>
                  <a:pt x="4539644" y="15067"/>
                  <a:pt x="4543674" y="18419"/>
                  <a:pt x="4547082" y="22852"/>
                </a:cubicBezTo>
                <a:cubicBezTo>
                  <a:pt x="4550490" y="27284"/>
                  <a:pt x="4553167" y="32798"/>
                  <a:pt x="4555114" y="39393"/>
                </a:cubicBezTo>
                <a:cubicBezTo>
                  <a:pt x="4557062" y="45988"/>
                  <a:pt x="4558036" y="53611"/>
                  <a:pt x="4558036" y="62260"/>
                </a:cubicBezTo>
                <a:cubicBezTo>
                  <a:pt x="4558036" y="70910"/>
                  <a:pt x="4557062" y="78559"/>
                  <a:pt x="4555114" y="85208"/>
                </a:cubicBezTo>
                <a:cubicBezTo>
                  <a:pt x="4553167" y="91857"/>
                  <a:pt x="4550490" y="97398"/>
                  <a:pt x="4547082" y="101831"/>
                </a:cubicBezTo>
                <a:cubicBezTo>
                  <a:pt x="4543674" y="106263"/>
                  <a:pt x="4539644" y="109615"/>
                  <a:pt x="4534993" y="111885"/>
                </a:cubicBezTo>
                <a:cubicBezTo>
                  <a:pt x="4530342" y="114155"/>
                  <a:pt x="4525366" y="115291"/>
                  <a:pt x="4520064" y="115291"/>
                </a:cubicBezTo>
                <a:cubicBezTo>
                  <a:pt x="4514763" y="115291"/>
                  <a:pt x="4509814" y="114155"/>
                  <a:pt x="4505216" y="111885"/>
                </a:cubicBezTo>
                <a:cubicBezTo>
                  <a:pt x="4500619" y="109615"/>
                  <a:pt x="4496589" y="106263"/>
                  <a:pt x="4493127" y="101831"/>
                </a:cubicBezTo>
                <a:cubicBezTo>
                  <a:pt x="4489665" y="97398"/>
                  <a:pt x="4486934" y="91857"/>
                  <a:pt x="4484933" y="85208"/>
                </a:cubicBezTo>
                <a:cubicBezTo>
                  <a:pt x="4482932" y="78559"/>
                  <a:pt x="4481931" y="70910"/>
                  <a:pt x="4481931" y="62260"/>
                </a:cubicBezTo>
                <a:cubicBezTo>
                  <a:pt x="4481931" y="53611"/>
                  <a:pt x="4482932" y="45988"/>
                  <a:pt x="4484933" y="39393"/>
                </a:cubicBezTo>
                <a:cubicBezTo>
                  <a:pt x="4486934" y="32798"/>
                  <a:pt x="4489665" y="27284"/>
                  <a:pt x="4493127" y="22852"/>
                </a:cubicBezTo>
                <a:cubicBezTo>
                  <a:pt x="4496589" y="18419"/>
                  <a:pt x="4500619" y="15067"/>
                  <a:pt x="4505216" y="12797"/>
                </a:cubicBezTo>
                <a:cubicBezTo>
                  <a:pt x="4509814" y="10527"/>
                  <a:pt x="4514763" y="9392"/>
                  <a:pt x="4520064" y="9392"/>
                </a:cubicBezTo>
                <a:close/>
                <a:moveTo>
                  <a:pt x="576715" y="9392"/>
                </a:moveTo>
                <a:cubicBezTo>
                  <a:pt x="582016" y="9392"/>
                  <a:pt x="586992" y="10527"/>
                  <a:pt x="591643" y="12797"/>
                </a:cubicBezTo>
                <a:cubicBezTo>
                  <a:pt x="596294" y="15067"/>
                  <a:pt x="600324" y="18419"/>
                  <a:pt x="603732" y="22852"/>
                </a:cubicBezTo>
                <a:cubicBezTo>
                  <a:pt x="607140" y="27284"/>
                  <a:pt x="609818" y="32798"/>
                  <a:pt x="611765" y="39393"/>
                </a:cubicBezTo>
                <a:cubicBezTo>
                  <a:pt x="613712" y="45988"/>
                  <a:pt x="614686" y="53611"/>
                  <a:pt x="614686" y="62260"/>
                </a:cubicBezTo>
                <a:cubicBezTo>
                  <a:pt x="614686" y="70910"/>
                  <a:pt x="613712" y="78559"/>
                  <a:pt x="611765" y="85208"/>
                </a:cubicBezTo>
                <a:cubicBezTo>
                  <a:pt x="609818" y="91857"/>
                  <a:pt x="607140" y="97398"/>
                  <a:pt x="603732" y="101831"/>
                </a:cubicBezTo>
                <a:cubicBezTo>
                  <a:pt x="600324" y="106263"/>
                  <a:pt x="596294" y="109615"/>
                  <a:pt x="591643" y="111885"/>
                </a:cubicBezTo>
                <a:cubicBezTo>
                  <a:pt x="586992" y="114155"/>
                  <a:pt x="582016" y="115291"/>
                  <a:pt x="576715" y="115291"/>
                </a:cubicBezTo>
                <a:cubicBezTo>
                  <a:pt x="571413" y="115291"/>
                  <a:pt x="566464" y="114155"/>
                  <a:pt x="561867" y="111885"/>
                </a:cubicBezTo>
                <a:cubicBezTo>
                  <a:pt x="557270" y="109615"/>
                  <a:pt x="553240" y="106263"/>
                  <a:pt x="549778" y="101831"/>
                </a:cubicBezTo>
                <a:cubicBezTo>
                  <a:pt x="546316" y="97398"/>
                  <a:pt x="543585" y="91857"/>
                  <a:pt x="541583" y="85208"/>
                </a:cubicBezTo>
                <a:cubicBezTo>
                  <a:pt x="539582" y="78559"/>
                  <a:pt x="538581" y="70910"/>
                  <a:pt x="538581" y="62260"/>
                </a:cubicBezTo>
                <a:cubicBezTo>
                  <a:pt x="538581" y="53611"/>
                  <a:pt x="539582" y="45988"/>
                  <a:pt x="541583" y="39393"/>
                </a:cubicBezTo>
                <a:cubicBezTo>
                  <a:pt x="543585" y="32798"/>
                  <a:pt x="546316" y="27284"/>
                  <a:pt x="549778" y="22852"/>
                </a:cubicBezTo>
                <a:cubicBezTo>
                  <a:pt x="553240" y="18419"/>
                  <a:pt x="557270" y="15067"/>
                  <a:pt x="561867" y="12797"/>
                </a:cubicBezTo>
                <a:cubicBezTo>
                  <a:pt x="566464" y="10527"/>
                  <a:pt x="571413" y="9392"/>
                  <a:pt x="576715" y="9392"/>
                </a:cubicBezTo>
                <a:close/>
                <a:moveTo>
                  <a:pt x="2127312" y="8582"/>
                </a:moveTo>
                <a:lnTo>
                  <a:pt x="2212971" y="8582"/>
                </a:lnTo>
                <a:lnTo>
                  <a:pt x="2212971" y="20403"/>
                </a:lnTo>
                <a:lnTo>
                  <a:pt x="2127312" y="20403"/>
                </a:lnTo>
                <a:close/>
                <a:moveTo>
                  <a:pt x="1087049" y="7449"/>
                </a:moveTo>
                <a:cubicBezTo>
                  <a:pt x="1086509" y="14249"/>
                  <a:pt x="1084971" y="20699"/>
                  <a:pt x="1082434" y="26799"/>
                </a:cubicBezTo>
                <a:cubicBezTo>
                  <a:pt x="1079898" y="32898"/>
                  <a:pt x="1076686" y="38700"/>
                  <a:pt x="1072800" y="44206"/>
                </a:cubicBezTo>
                <a:cubicBezTo>
                  <a:pt x="1076903" y="49387"/>
                  <a:pt x="1081895" y="54191"/>
                  <a:pt x="1087778" y="58617"/>
                </a:cubicBezTo>
                <a:cubicBezTo>
                  <a:pt x="1093661" y="63043"/>
                  <a:pt x="1099302" y="66713"/>
                  <a:pt x="1104699" y="69628"/>
                </a:cubicBezTo>
                <a:lnTo>
                  <a:pt x="1095631" y="79829"/>
                </a:lnTo>
                <a:cubicBezTo>
                  <a:pt x="1090126" y="76591"/>
                  <a:pt x="1084728" y="72758"/>
                  <a:pt x="1079439" y="68332"/>
                </a:cubicBezTo>
                <a:cubicBezTo>
                  <a:pt x="1074149" y="63906"/>
                  <a:pt x="1069291" y="59049"/>
                  <a:pt x="1064866" y="53759"/>
                </a:cubicBezTo>
                <a:cubicBezTo>
                  <a:pt x="1061303" y="57645"/>
                  <a:pt x="1057471" y="61289"/>
                  <a:pt x="1053369" y="64689"/>
                </a:cubicBezTo>
                <a:cubicBezTo>
                  <a:pt x="1049267" y="68089"/>
                  <a:pt x="1045165" y="71139"/>
                  <a:pt x="1041063" y="73838"/>
                </a:cubicBezTo>
                <a:cubicBezTo>
                  <a:pt x="1036960" y="76537"/>
                  <a:pt x="1032886" y="78938"/>
                  <a:pt x="1028837" y="81043"/>
                </a:cubicBezTo>
                <a:cubicBezTo>
                  <a:pt x="1024789" y="83149"/>
                  <a:pt x="1020984" y="84849"/>
                  <a:pt x="1017422" y="86144"/>
                </a:cubicBezTo>
                <a:lnTo>
                  <a:pt x="1008354" y="75943"/>
                </a:lnTo>
                <a:cubicBezTo>
                  <a:pt x="1015587" y="73352"/>
                  <a:pt x="1022549" y="70006"/>
                  <a:pt x="1029242" y="65904"/>
                </a:cubicBezTo>
                <a:cubicBezTo>
                  <a:pt x="1035935" y="61801"/>
                  <a:pt x="1042034" y="57267"/>
                  <a:pt x="1047540" y="52302"/>
                </a:cubicBezTo>
                <a:cubicBezTo>
                  <a:pt x="1053045" y="47336"/>
                  <a:pt x="1057768" y="42047"/>
                  <a:pt x="1061708" y="36433"/>
                </a:cubicBezTo>
                <a:cubicBezTo>
                  <a:pt x="1065649" y="30820"/>
                  <a:pt x="1068374" y="25098"/>
                  <a:pt x="1069885" y="19269"/>
                </a:cubicBezTo>
                <a:cubicBezTo>
                  <a:pt x="1063840" y="19485"/>
                  <a:pt x="1057876" y="19620"/>
                  <a:pt x="1051993" y="19674"/>
                </a:cubicBezTo>
                <a:cubicBezTo>
                  <a:pt x="1046109" y="19728"/>
                  <a:pt x="1040199" y="19755"/>
                  <a:pt x="1034262" y="19755"/>
                </a:cubicBezTo>
                <a:lnTo>
                  <a:pt x="1017260" y="19755"/>
                </a:lnTo>
                <a:lnTo>
                  <a:pt x="1017260" y="7772"/>
                </a:lnTo>
                <a:lnTo>
                  <a:pt x="1044139" y="7772"/>
                </a:lnTo>
                <a:cubicBezTo>
                  <a:pt x="1051048" y="7772"/>
                  <a:pt x="1058038" y="7772"/>
                  <a:pt x="1065108" y="7772"/>
                </a:cubicBezTo>
                <a:cubicBezTo>
                  <a:pt x="1072179" y="7772"/>
                  <a:pt x="1079493" y="7664"/>
                  <a:pt x="1087049" y="7449"/>
                </a:cubicBezTo>
                <a:close/>
                <a:moveTo>
                  <a:pt x="2415201" y="7287"/>
                </a:moveTo>
                <a:cubicBezTo>
                  <a:pt x="2420695" y="7287"/>
                  <a:pt x="2425812" y="8231"/>
                  <a:pt x="2430551" y="10120"/>
                </a:cubicBezTo>
                <a:cubicBezTo>
                  <a:pt x="2435291" y="12009"/>
                  <a:pt x="2439385" y="14627"/>
                  <a:pt x="2442832" y="17974"/>
                </a:cubicBezTo>
                <a:cubicBezTo>
                  <a:pt x="2446280" y="21320"/>
                  <a:pt x="2448973" y="25314"/>
                  <a:pt x="2450912" y="29956"/>
                </a:cubicBezTo>
                <a:cubicBezTo>
                  <a:pt x="2452851" y="34598"/>
                  <a:pt x="2453820" y="39618"/>
                  <a:pt x="2453820" y="45015"/>
                </a:cubicBezTo>
                <a:cubicBezTo>
                  <a:pt x="2453820" y="50305"/>
                  <a:pt x="2452851" y="55216"/>
                  <a:pt x="2450912" y="59750"/>
                </a:cubicBezTo>
                <a:cubicBezTo>
                  <a:pt x="2448973" y="64284"/>
                  <a:pt x="2446280" y="68197"/>
                  <a:pt x="2442832" y="71490"/>
                </a:cubicBezTo>
                <a:cubicBezTo>
                  <a:pt x="2439385" y="74782"/>
                  <a:pt x="2435291" y="77373"/>
                  <a:pt x="2430551" y="79262"/>
                </a:cubicBezTo>
                <a:cubicBezTo>
                  <a:pt x="2425812" y="81151"/>
                  <a:pt x="2420695" y="82096"/>
                  <a:pt x="2415201" y="82096"/>
                </a:cubicBezTo>
                <a:cubicBezTo>
                  <a:pt x="2409707" y="82096"/>
                  <a:pt x="2404645" y="81151"/>
                  <a:pt x="2400013" y="79262"/>
                </a:cubicBezTo>
                <a:cubicBezTo>
                  <a:pt x="2395381" y="77373"/>
                  <a:pt x="2391342" y="74782"/>
                  <a:pt x="2387894" y="71490"/>
                </a:cubicBezTo>
                <a:cubicBezTo>
                  <a:pt x="2384446" y="68197"/>
                  <a:pt x="2381753" y="64284"/>
                  <a:pt x="2379814" y="59750"/>
                </a:cubicBezTo>
                <a:cubicBezTo>
                  <a:pt x="2377875" y="55216"/>
                  <a:pt x="2376906" y="50305"/>
                  <a:pt x="2376906" y="45015"/>
                </a:cubicBezTo>
                <a:cubicBezTo>
                  <a:pt x="2376906" y="39618"/>
                  <a:pt x="2377875" y="34598"/>
                  <a:pt x="2379814" y="29956"/>
                </a:cubicBezTo>
                <a:cubicBezTo>
                  <a:pt x="2381753" y="25314"/>
                  <a:pt x="2384446" y="21320"/>
                  <a:pt x="2387894" y="17974"/>
                </a:cubicBezTo>
                <a:cubicBezTo>
                  <a:pt x="2391342" y="14627"/>
                  <a:pt x="2395381" y="12009"/>
                  <a:pt x="2400013" y="10120"/>
                </a:cubicBezTo>
                <a:cubicBezTo>
                  <a:pt x="2404645" y="8231"/>
                  <a:pt x="2409707" y="7287"/>
                  <a:pt x="2415201" y="7287"/>
                </a:cubicBezTo>
                <a:close/>
                <a:moveTo>
                  <a:pt x="5358297" y="7125"/>
                </a:moveTo>
                <a:cubicBezTo>
                  <a:pt x="5357650" y="16732"/>
                  <a:pt x="5355679" y="25881"/>
                  <a:pt x="5352387" y="34571"/>
                </a:cubicBezTo>
                <a:cubicBezTo>
                  <a:pt x="5349095" y="43261"/>
                  <a:pt x="5344534" y="51195"/>
                  <a:pt x="5338704" y="58374"/>
                </a:cubicBezTo>
                <a:cubicBezTo>
                  <a:pt x="5332875" y="65553"/>
                  <a:pt x="5325831" y="71922"/>
                  <a:pt x="5317573" y="77481"/>
                </a:cubicBezTo>
                <a:cubicBezTo>
                  <a:pt x="5309315" y="83041"/>
                  <a:pt x="5299950" y="87440"/>
                  <a:pt x="5289479" y="90678"/>
                </a:cubicBezTo>
                <a:lnTo>
                  <a:pt x="5281059" y="80153"/>
                </a:lnTo>
                <a:cubicBezTo>
                  <a:pt x="5298547" y="74647"/>
                  <a:pt x="5312527" y="66794"/>
                  <a:pt x="5322998" y="56593"/>
                </a:cubicBezTo>
                <a:cubicBezTo>
                  <a:pt x="5333469" y="46392"/>
                  <a:pt x="5339676" y="33842"/>
                  <a:pt x="5341619" y="18945"/>
                </a:cubicBezTo>
                <a:cubicBezTo>
                  <a:pt x="5335142" y="19161"/>
                  <a:pt x="5328746" y="19296"/>
                  <a:pt x="5322431" y="19350"/>
                </a:cubicBezTo>
                <a:cubicBezTo>
                  <a:pt x="5316116" y="19404"/>
                  <a:pt x="5309720" y="19431"/>
                  <a:pt x="5303243" y="19431"/>
                </a:cubicBezTo>
                <a:lnTo>
                  <a:pt x="5289641" y="19431"/>
                </a:lnTo>
                <a:lnTo>
                  <a:pt x="5289641" y="7449"/>
                </a:lnTo>
                <a:lnTo>
                  <a:pt x="5313120" y="7449"/>
                </a:lnTo>
                <a:cubicBezTo>
                  <a:pt x="5320677" y="7449"/>
                  <a:pt x="5328179" y="7449"/>
                  <a:pt x="5335628" y="7449"/>
                </a:cubicBezTo>
                <a:cubicBezTo>
                  <a:pt x="5343077" y="7449"/>
                  <a:pt x="5350633" y="7341"/>
                  <a:pt x="5358297" y="7125"/>
                </a:cubicBezTo>
                <a:close/>
                <a:moveTo>
                  <a:pt x="5742498" y="5020"/>
                </a:moveTo>
                <a:lnTo>
                  <a:pt x="5840624" y="5020"/>
                </a:lnTo>
                <a:cubicBezTo>
                  <a:pt x="5840407" y="15491"/>
                  <a:pt x="5839861" y="25395"/>
                  <a:pt x="5838988" y="34733"/>
                </a:cubicBezTo>
                <a:cubicBezTo>
                  <a:pt x="5838114" y="44071"/>
                  <a:pt x="5837185" y="51924"/>
                  <a:pt x="5836202" y="58293"/>
                </a:cubicBezTo>
                <a:lnTo>
                  <a:pt x="5822327" y="58293"/>
                </a:lnTo>
                <a:cubicBezTo>
                  <a:pt x="5823406" y="51492"/>
                  <a:pt x="5824297" y="44637"/>
                  <a:pt x="5824998" y="37729"/>
                </a:cubicBezTo>
                <a:cubicBezTo>
                  <a:pt x="5825700" y="30820"/>
                  <a:pt x="5826159" y="23965"/>
                  <a:pt x="5826375" y="17164"/>
                </a:cubicBezTo>
                <a:lnTo>
                  <a:pt x="5742498" y="17164"/>
                </a:lnTo>
                <a:close/>
                <a:moveTo>
                  <a:pt x="5117410" y="5020"/>
                </a:moveTo>
                <a:lnTo>
                  <a:pt x="5210841" y="5020"/>
                </a:lnTo>
                <a:lnTo>
                  <a:pt x="5210841" y="17164"/>
                </a:lnTo>
                <a:lnTo>
                  <a:pt x="5131659" y="17164"/>
                </a:lnTo>
                <a:lnTo>
                  <a:pt x="5131659" y="46796"/>
                </a:lnTo>
                <a:lnTo>
                  <a:pt x="5211813" y="46796"/>
                </a:lnTo>
                <a:lnTo>
                  <a:pt x="5211813" y="58455"/>
                </a:lnTo>
                <a:lnTo>
                  <a:pt x="5117410" y="58455"/>
                </a:lnTo>
                <a:close/>
                <a:moveTo>
                  <a:pt x="3060010" y="5020"/>
                </a:moveTo>
                <a:lnTo>
                  <a:pt x="3153441" y="5020"/>
                </a:lnTo>
                <a:lnTo>
                  <a:pt x="3153441" y="17164"/>
                </a:lnTo>
                <a:lnTo>
                  <a:pt x="3074260" y="17164"/>
                </a:lnTo>
                <a:lnTo>
                  <a:pt x="3074260" y="42586"/>
                </a:lnTo>
                <a:lnTo>
                  <a:pt x="3154412" y="42586"/>
                </a:lnTo>
                <a:lnTo>
                  <a:pt x="3154412" y="54245"/>
                </a:lnTo>
                <a:lnTo>
                  <a:pt x="3060010" y="54245"/>
                </a:lnTo>
                <a:close/>
                <a:moveTo>
                  <a:pt x="4650904" y="4696"/>
                </a:moveTo>
                <a:lnTo>
                  <a:pt x="4665477" y="4696"/>
                </a:lnTo>
                <a:cubicBezTo>
                  <a:pt x="4665586" y="15383"/>
                  <a:pt x="4664452" y="25422"/>
                  <a:pt x="4662077" y="34814"/>
                </a:cubicBezTo>
                <a:cubicBezTo>
                  <a:pt x="4667043" y="44961"/>
                  <a:pt x="4672818" y="53381"/>
                  <a:pt x="4679403" y="60074"/>
                </a:cubicBezTo>
                <a:cubicBezTo>
                  <a:pt x="4685988" y="66767"/>
                  <a:pt x="4693761" y="72650"/>
                  <a:pt x="4702720" y="77724"/>
                </a:cubicBezTo>
                <a:lnTo>
                  <a:pt x="4693815" y="88087"/>
                </a:lnTo>
                <a:cubicBezTo>
                  <a:pt x="4685934" y="83553"/>
                  <a:pt x="4678863" y="78075"/>
                  <a:pt x="4672602" y="71652"/>
                </a:cubicBezTo>
                <a:cubicBezTo>
                  <a:pt x="4666341" y="65229"/>
                  <a:pt x="4661051" y="58185"/>
                  <a:pt x="4656734" y="50521"/>
                </a:cubicBezTo>
                <a:cubicBezTo>
                  <a:pt x="4652847" y="59588"/>
                  <a:pt x="4647774" y="67631"/>
                  <a:pt x="4641513" y="74647"/>
                </a:cubicBezTo>
                <a:cubicBezTo>
                  <a:pt x="4635251" y="81664"/>
                  <a:pt x="4628019" y="87601"/>
                  <a:pt x="4619814" y="92459"/>
                </a:cubicBezTo>
                <a:lnTo>
                  <a:pt x="4609937" y="83229"/>
                </a:lnTo>
                <a:cubicBezTo>
                  <a:pt x="4638976" y="65526"/>
                  <a:pt x="4652632" y="39348"/>
                  <a:pt x="4650904" y="4696"/>
                </a:cubicBezTo>
                <a:close/>
                <a:moveTo>
                  <a:pt x="1764829" y="4696"/>
                </a:moveTo>
                <a:lnTo>
                  <a:pt x="1779403" y="4696"/>
                </a:lnTo>
                <a:cubicBezTo>
                  <a:pt x="1779511" y="15383"/>
                  <a:pt x="1778377" y="25422"/>
                  <a:pt x="1776002" y="34814"/>
                </a:cubicBezTo>
                <a:cubicBezTo>
                  <a:pt x="1780968" y="44961"/>
                  <a:pt x="1786743" y="53381"/>
                  <a:pt x="1793328" y="60074"/>
                </a:cubicBezTo>
                <a:cubicBezTo>
                  <a:pt x="1799913" y="66767"/>
                  <a:pt x="1807685" y="72650"/>
                  <a:pt x="1816645" y="77724"/>
                </a:cubicBezTo>
                <a:lnTo>
                  <a:pt x="1807740" y="88087"/>
                </a:lnTo>
                <a:cubicBezTo>
                  <a:pt x="1799859" y="83553"/>
                  <a:pt x="1792788" y="78075"/>
                  <a:pt x="1786527" y="71652"/>
                </a:cubicBezTo>
                <a:cubicBezTo>
                  <a:pt x="1780266" y="65229"/>
                  <a:pt x="1774977" y="58185"/>
                  <a:pt x="1770659" y="50521"/>
                </a:cubicBezTo>
                <a:cubicBezTo>
                  <a:pt x="1766772" y="59588"/>
                  <a:pt x="1761699" y="67631"/>
                  <a:pt x="1755438" y="74647"/>
                </a:cubicBezTo>
                <a:cubicBezTo>
                  <a:pt x="1749176" y="81664"/>
                  <a:pt x="1741944" y="87601"/>
                  <a:pt x="1733740" y="92459"/>
                </a:cubicBezTo>
                <a:lnTo>
                  <a:pt x="1723862" y="83229"/>
                </a:lnTo>
                <a:cubicBezTo>
                  <a:pt x="1752901" y="65526"/>
                  <a:pt x="1766556" y="39348"/>
                  <a:pt x="1764829" y="4696"/>
                </a:cubicBezTo>
                <a:close/>
                <a:moveTo>
                  <a:pt x="1400127" y="4696"/>
                </a:moveTo>
                <a:lnTo>
                  <a:pt x="1414376" y="4696"/>
                </a:lnTo>
                <a:cubicBezTo>
                  <a:pt x="1414484" y="9554"/>
                  <a:pt x="1414271" y="14222"/>
                  <a:pt x="1413736" y="18702"/>
                </a:cubicBezTo>
                <a:cubicBezTo>
                  <a:pt x="1413201" y="23182"/>
                  <a:pt x="1412401" y="27473"/>
                  <a:pt x="1411335" y="31575"/>
                </a:cubicBezTo>
                <a:cubicBezTo>
                  <a:pt x="1415845" y="40103"/>
                  <a:pt x="1421258" y="47471"/>
                  <a:pt x="1427573" y="53678"/>
                </a:cubicBezTo>
                <a:cubicBezTo>
                  <a:pt x="1433888" y="59885"/>
                  <a:pt x="1441579" y="65256"/>
                  <a:pt x="1450647" y="69790"/>
                </a:cubicBezTo>
                <a:lnTo>
                  <a:pt x="1442065" y="79667"/>
                </a:lnTo>
                <a:cubicBezTo>
                  <a:pt x="1434293" y="75673"/>
                  <a:pt x="1427388" y="70815"/>
                  <a:pt x="1421350" y="65094"/>
                </a:cubicBezTo>
                <a:cubicBezTo>
                  <a:pt x="1415312" y="59373"/>
                  <a:pt x="1410212" y="53003"/>
                  <a:pt x="1406050" y="45987"/>
                </a:cubicBezTo>
                <a:cubicBezTo>
                  <a:pt x="1402207" y="54191"/>
                  <a:pt x="1397183" y="61451"/>
                  <a:pt x="1390977" y="67766"/>
                </a:cubicBezTo>
                <a:cubicBezTo>
                  <a:pt x="1384770" y="74081"/>
                  <a:pt x="1377619" y="79505"/>
                  <a:pt x="1369523" y="84039"/>
                </a:cubicBezTo>
                <a:lnTo>
                  <a:pt x="1359969" y="74809"/>
                </a:lnTo>
                <a:cubicBezTo>
                  <a:pt x="1373895" y="66929"/>
                  <a:pt x="1384282" y="57321"/>
                  <a:pt x="1391132" y="45987"/>
                </a:cubicBezTo>
                <a:cubicBezTo>
                  <a:pt x="1397982" y="34652"/>
                  <a:pt x="1400980" y="20888"/>
                  <a:pt x="1400127" y="4696"/>
                </a:cubicBezTo>
                <a:close/>
                <a:moveTo>
                  <a:pt x="707554" y="4696"/>
                </a:moveTo>
                <a:lnTo>
                  <a:pt x="722127" y="4696"/>
                </a:lnTo>
                <a:cubicBezTo>
                  <a:pt x="722235" y="15383"/>
                  <a:pt x="721102" y="25422"/>
                  <a:pt x="718727" y="34814"/>
                </a:cubicBezTo>
                <a:cubicBezTo>
                  <a:pt x="723693" y="44961"/>
                  <a:pt x="729468" y="53381"/>
                  <a:pt x="736053" y="60074"/>
                </a:cubicBezTo>
                <a:cubicBezTo>
                  <a:pt x="742638" y="66767"/>
                  <a:pt x="750410" y="72650"/>
                  <a:pt x="759370" y="77724"/>
                </a:cubicBezTo>
                <a:lnTo>
                  <a:pt x="750464" y="88087"/>
                </a:lnTo>
                <a:cubicBezTo>
                  <a:pt x="742584" y="83553"/>
                  <a:pt x="735513" y="78075"/>
                  <a:pt x="729252" y="71652"/>
                </a:cubicBezTo>
                <a:cubicBezTo>
                  <a:pt x="722991" y="65229"/>
                  <a:pt x="717702" y="58185"/>
                  <a:pt x="713384" y="50521"/>
                </a:cubicBezTo>
                <a:cubicBezTo>
                  <a:pt x="709497" y="59588"/>
                  <a:pt x="704424" y="67631"/>
                  <a:pt x="698163" y="74647"/>
                </a:cubicBezTo>
                <a:cubicBezTo>
                  <a:pt x="691901" y="81664"/>
                  <a:pt x="684669" y="87601"/>
                  <a:pt x="676465" y="92459"/>
                </a:cubicBezTo>
                <a:lnTo>
                  <a:pt x="666588" y="83229"/>
                </a:lnTo>
                <a:cubicBezTo>
                  <a:pt x="695626" y="65526"/>
                  <a:pt x="709281" y="39348"/>
                  <a:pt x="707554" y="4696"/>
                </a:cubicBezTo>
                <a:close/>
                <a:moveTo>
                  <a:pt x="5673432" y="2591"/>
                </a:moveTo>
                <a:lnTo>
                  <a:pt x="5686872" y="2591"/>
                </a:lnTo>
                <a:lnTo>
                  <a:pt x="5686872" y="145085"/>
                </a:lnTo>
                <a:lnTo>
                  <a:pt x="5673432" y="145085"/>
                </a:lnTo>
                <a:lnTo>
                  <a:pt x="5673432" y="64932"/>
                </a:lnTo>
                <a:lnTo>
                  <a:pt x="5653677" y="64932"/>
                </a:lnTo>
                <a:lnTo>
                  <a:pt x="5653677" y="53111"/>
                </a:lnTo>
                <a:lnTo>
                  <a:pt x="5673432" y="53111"/>
                </a:lnTo>
                <a:close/>
                <a:moveTo>
                  <a:pt x="4425981" y="2591"/>
                </a:moveTo>
                <a:lnTo>
                  <a:pt x="4439745" y="2591"/>
                </a:lnTo>
                <a:lnTo>
                  <a:pt x="4439745" y="145085"/>
                </a:lnTo>
                <a:lnTo>
                  <a:pt x="4425981" y="145085"/>
                </a:lnTo>
                <a:lnTo>
                  <a:pt x="4425981" y="65094"/>
                </a:lnTo>
                <a:lnTo>
                  <a:pt x="4406874" y="65094"/>
                </a:lnTo>
                <a:lnTo>
                  <a:pt x="4406874" y="53597"/>
                </a:lnTo>
                <a:lnTo>
                  <a:pt x="4425981" y="53597"/>
                </a:lnTo>
                <a:close/>
                <a:moveTo>
                  <a:pt x="4295870" y="2591"/>
                </a:moveTo>
                <a:lnTo>
                  <a:pt x="4309147" y="2591"/>
                </a:lnTo>
                <a:lnTo>
                  <a:pt x="4309147" y="107680"/>
                </a:lnTo>
                <a:lnTo>
                  <a:pt x="4295870" y="107680"/>
                </a:lnTo>
                <a:lnTo>
                  <a:pt x="4295870" y="52949"/>
                </a:lnTo>
                <a:lnTo>
                  <a:pt x="4275791" y="52949"/>
                </a:lnTo>
                <a:lnTo>
                  <a:pt x="4275791" y="40805"/>
                </a:lnTo>
                <a:lnTo>
                  <a:pt x="4295870" y="40805"/>
                </a:lnTo>
                <a:close/>
                <a:moveTo>
                  <a:pt x="4158957" y="2591"/>
                </a:moveTo>
                <a:lnTo>
                  <a:pt x="4172721" y="2591"/>
                </a:lnTo>
                <a:lnTo>
                  <a:pt x="4172721" y="145085"/>
                </a:lnTo>
                <a:lnTo>
                  <a:pt x="4158957" y="145085"/>
                </a:lnTo>
                <a:lnTo>
                  <a:pt x="4158957" y="65094"/>
                </a:lnTo>
                <a:lnTo>
                  <a:pt x="4140822" y="65094"/>
                </a:lnTo>
                <a:lnTo>
                  <a:pt x="4140822" y="52949"/>
                </a:lnTo>
                <a:lnTo>
                  <a:pt x="4158957" y="52949"/>
                </a:lnTo>
                <a:close/>
                <a:moveTo>
                  <a:pt x="2943319" y="2591"/>
                </a:moveTo>
                <a:lnTo>
                  <a:pt x="2956597" y="2591"/>
                </a:lnTo>
                <a:lnTo>
                  <a:pt x="2956597" y="83553"/>
                </a:lnTo>
                <a:lnTo>
                  <a:pt x="2943319" y="83553"/>
                </a:lnTo>
                <a:lnTo>
                  <a:pt x="2943319" y="54245"/>
                </a:lnTo>
                <a:lnTo>
                  <a:pt x="2915792" y="54245"/>
                </a:lnTo>
                <a:cubicBezTo>
                  <a:pt x="2911258" y="61370"/>
                  <a:pt x="2905240" y="67982"/>
                  <a:pt x="2897737" y="74081"/>
                </a:cubicBezTo>
                <a:cubicBezTo>
                  <a:pt x="2890235" y="80180"/>
                  <a:pt x="2880708" y="85874"/>
                  <a:pt x="2869158" y="91164"/>
                </a:cubicBezTo>
                <a:lnTo>
                  <a:pt x="2860737" y="81286"/>
                </a:lnTo>
                <a:cubicBezTo>
                  <a:pt x="2871641" y="77076"/>
                  <a:pt x="2880654" y="72219"/>
                  <a:pt x="2887779" y="66713"/>
                </a:cubicBezTo>
                <a:cubicBezTo>
                  <a:pt x="2894904" y="61208"/>
                  <a:pt x="2900517" y="55270"/>
                  <a:pt x="2904619" y="48901"/>
                </a:cubicBezTo>
                <a:cubicBezTo>
                  <a:pt x="2900517" y="49657"/>
                  <a:pt x="2896280" y="50143"/>
                  <a:pt x="2891908" y="50359"/>
                </a:cubicBezTo>
                <a:cubicBezTo>
                  <a:pt x="2887536" y="50575"/>
                  <a:pt x="2883029" y="50683"/>
                  <a:pt x="2878388" y="50683"/>
                </a:cubicBezTo>
                <a:lnTo>
                  <a:pt x="2868510" y="50683"/>
                </a:lnTo>
                <a:lnTo>
                  <a:pt x="2868510" y="39834"/>
                </a:lnTo>
                <a:lnTo>
                  <a:pt x="2882921" y="39834"/>
                </a:lnTo>
                <a:cubicBezTo>
                  <a:pt x="2887779" y="39834"/>
                  <a:pt x="2892394" y="39699"/>
                  <a:pt x="2896766" y="39429"/>
                </a:cubicBezTo>
                <a:cubicBezTo>
                  <a:pt x="2901138" y="39159"/>
                  <a:pt x="2905591" y="38700"/>
                  <a:pt x="2910125" y="38052"/>
                </a:cubicBezTo>
                <a:cubicBezTo>
                  <a:pt x="2911420" y="34922"/>
                  <a:pt x="2912392" y="31710"/>
                  <a:pt x="2913039" y="28418"/>
                </a:cubicBezTo>
                <a:cubicBezTo>
                  <a:pt x="2913687" y="25125"/>
                  <a:pt x="2914119" y="21860"/>
                  <a:pt x="2914335" y="18621"/>
                </a:cubicBezTo>
                <a:cubicBezTo>
                  <a:pt x="2909801" y="18837"/>
                  <a:pt x="2905240" y="18972"/>
                  <a:pt x="2900652" y="19026"/>
                </a:cubicBezTo>
                <a:cubicBezTo>
                  <a:pt x="2896064" y="19080"/>
                  <a:pt x="2891503" y="19107"/>
                  <a:pt x="2886970" y="19107"/>
                </a:cubicBezTo>
                <a:lnTo>
                  <a:pt x="2870939" y="19107"/>
                </a:lnTo>
                <a:lnTo>
                  <a:pt x="2870939" y="7610"/>
                </a:lnTo>
                <a:lnTo>
                  <a:pt x="2893770" y="7610"/>
                </a:lnTo>
                <a:cubicBezTo>
                  <a:pt x="2899384" y="7610"/>
                  <a:pt x="2905051" y="7610"/>
                  <a:pt x="2910772" y="7610"/>
                </a:cubicBezTo>
                <a:cubicBezTo>
                  <a:pt x="2916494" y="7610"/>
                  <a:pt x="2922323" y="7503"/>
                  <a:pt x="2928260" y="7287"/>
                </a:cubicBezTo>
                <a:cubicBezTo>
                  <a:pt x="2928044" y="13764"/>
                  <a:pt x="2927451" y="19890"/>
                  <a:pt x="2926479" y="25665"/>
                </a:cubicBezTo>
                <a:cubicBezTo>
                  <a:pt x="2925508" y="31440"/>
                  <a:pt x="2923942" y="36919"/>
                  <a:pt x="2921783" y="42101"/>
                </a:cubicBezTo>
                <a:lnTo>
                  <a:pt x="2943319" y="42101"/>
                </a:lnTo>
                <a:close/>
                <a:moveTo>
                  <a:pt x="958557" y="2591"/>
                </a:moveTo>
                <a:lnTo>
                  <a:pt x="971997" y="2591"/>
                </a:lnTo>
                <a:lnTo>
                  <a:pt x="971997" y="145085"/>
                </a:lnTo>
                <a:lnTo>
                  <a:pt x="958557" y="145085"/>
                </a:lnTo>
                <a:lnTo>
                  <a:pt x="958557" y="64932"/>
                </a:lnTo>
                <a:lnTo>
                  <a:pt x="938802" y="64932"/>
                </a:lnTo>
                <a:lnTo>
                  <a:pt x="938802" y="53111"/>
                </a:lnTo>
                <a:lnTo>
                  <a:pt x="958557" y="53111"/>
                </a:lnTo>
                <a:close/>
                <a:moveTo>
                  <a:pt x="482631" y="2591"/>
                </a:moveTo>
                <a:lnTo>
                  <a:pt x="496395" y="2591"/>
                </a:lnTo>
                <a:lnTo>
                  <a:pt x="496395" y="145085"/>
                </a:lnTo>
                <a:lnTo>
                  <a:pt x="482631" y="145085"/>
                </a:lnTo>
                <a:lnTo>
                  <a:pt x="482631" y="65094"/>
                </a:lnTo>
                <a:lnTo>
                  <a:pt x="463524" y="65094"/>
                </a:lnTo>
                <a:lnTo>
                  <a:pt x="463524" y="53597"/>
                </a:lnTo>
                <a:lnTo>
                  <a:pt x="482631" y="53597"/>
                </a:lnTo>
                <a:close/>
                <a:moveTo>
                  <a:pt x="352520" y="2591"/>
                </a:moveTo>
                <a:lnTo>
                  <a:pt x="365798" y="2591"/>
                </a:lnTo>
                <a:lnTo>
                  <a:pt x="365798" y="107680"/>
                </a:lnTo>
                <a:lnTo>
                  <a:pt x="352520" y="107680"/>
                </a:lnTo>
                <a:lnTo>
                  <a:pt x="352520" y="52949"/>
                </a:lnTo>
                <a:lnTo>
                  <a:pt x="332441" y="52949"/>
                </a:lnTo>
                <a:lnTo>
                  <a:pt x="332441" y="40805"/>
                </a:lnTo>
                <a:lnTo>
                  <a:pt x="352520" y="40805"/>
                </a:lnTo>
                <a:close/>
                <a:moveTo>
                  <a:pt x="215607" y="2591"/>
                </a:moveTo>
                <a:lnTo>
                  <a:pt x="229371" y="2591"/>
                </a:lnTo>
                <a:lnTo>
                  <a:pt x="229371" y="145085"/>
                </a:lnTo>
                <a:lnTo>
                  <a:pt x="215607" y="145085"/>
                </a:lnTo>
                <a:lnTo>
                  <a:pt x="215607" y="65094"/>
                </a:lnTo>
                <a:lnTo>
                  <a:pt x="197472" y="65094"/>
                </a:lnTo>
                <a:lnTo>
                  <a:pt x="197472" y="52949"/>
                </a:lnTo>
                <a:lnTo>
                  <a:pt x="215607" y="52949"/>
                </a:lnTo>
                <a:close/>
                <a:moveTo>
                  <a:pt x="3765184" y="1457"/>
                </a:moveTo>
                <a:lnTo>
                  <a:pt x="3779434" y="1457"/>
                </a:lnTo>
                <a:lnTo>
                  <a:pt x="3779434" y="41939"/>
                </a:lnTo>
                <a:lnTo>
                  <a:pt x="3861691" y="41939"/>
                </a:lnTo>
                <a:lnTo>
                  <a:pt x="3861691" y="53759"/>
                </a:lnTo>
                <a:lnTo>
                  <a:pt x="3765184" y="53759"/>
                </a:lnTo>
                <a:close/>
                <a:moveTo>
                  <a:pt x="6225939" y="972"/>
                </a:moveTo>
                <a:lnTo>
                  <a:pt x="6239865" y="972"/>
                </a:lnTo>
                <a:lnTo>
                  <a:pt x="6239865" y="57483"/>
                </a:lnTo>
                <a:lnTo>
                  <a:pt x="6265287" y="57483"/>
                </a:lnTo>
                <a:lnTo>
                  <a:pt x="6265287" y="69628"/>
                </a:lnTo>
                <a:lnTo>
                  <a:pt x="6239865" y="69628"/>
                </a:lnTo>
                <a:lnTo>
                  <a:pt x="6239865" y="148809"/>
                </a:lnTo>
                <a:lnTo>
                  <a:pt x="6225939" y="148809"/>
                </a:lnTo>
                <a:close/>
                <a:moveTo>
                  <a:pt x="6100362" y="972"/>
                </a:moveTo>
                <a:lnTo>
                  <a:pt x="6114287" y="972"/>
                </a:lnTo>
                <a:lnTo>
                  <a:pt x="6114287" y="148809"/>
                </a:lnTo>
                <a:lnTo>
                  <a:pt x="6100362" y="148809"/>
                </a:lnTo>
                <a:close/>
                <a:moveTo>
                  <a:pt x="5702740" y="972"/>
                </a:moveTo>
                <a:lnTo>
                  <a:pt x="5716666" y="972"/>
                </a:lnTo>
                <a:lnTo>
                  <a:pt x="5716666" y="148809"/>
                </a:lnTo>
                <a:lnTo>
                  <a:pt x="5702740" y="148809"/>
                </a:lnTo>
                <a:close/>
                <a:moveTo>
                  <a:pt x="5385987" y="972"/>
                </a:moveTo>
                <a:lnTo>
                  <a:pt x="5399912" y="972"/>
                </a:lnTo>
                <a:lnTo>
                  <a:pt x="5399912" y="96669"/>
                </a:lnTo>
                <a:lnTo>
                  <a:pt x="5385987" y="96669"/>
                </a:lnTo>
                <a:lnTo>
                  <a:pt x="5385987" y="54893"/>
                </a:lnTo>
                <a:lnTo>
                  <a:pt x="5356354" y="54893"/>
                </a:lnTo>
                <a:lnTo>
                  <a:pt x="5356354" y="42424"/>
                </a:lnTo>
                <a:lnTo>
                  <a:pt x="5385987" y="42424"/>
                </a:lnTo>
                <a:close/>
                <a:moveTo>
                  <a:pt x="4866484" y="972"/>
                </a:moveTo>
                <a:lnTo>
                  <a:pt x="4879924" y="972"/>
                </a:lnTo>
                <a:lnTo>
                  <a:pt x="4879924" y="148809"/>
                </a:lnTo>
                <a:lnTo>
                  <a:pt x="4866484" y="148809"/>
                </a:lnTo>
                <a:close/>
                <a:moveTo>
                  <a:pt x="4719236" y="972"/>
                </a:moveTo>
                <a:lnTo>
                  <a:pt x="4733162" y="972"/>
                </a:lnTo>
                <a:lnTo>
                  <a:pt x="4733162" y="107842"/>
                </a:lnTo>
                <a:lnTo>
                  <a:pt x="4719236" y="107842"/>
                </a:lnTo>
                <a:lnTo>
                  <a:pt x="4719236" y="62017"/>
                </a:lnTo>
                <a:lnTo>
                  <a:pt x="4692195" y="62017"/>
                </a:lnTo>
                <a:lnTo>
                  <a:pt x="4692195" y="50197"/>
                </a:lnTo>
                <a:lnTo>
                  <a:pt x="4719399" y="50197"/>
                </a:lnTo>
                <a:lnTo>
                  <a:pt x="4719399" y="34490"/>
                </a:lnTo>
                <a:lnTo>
                  <a:pt x="4692195" y="34490"/>
                </a:lnTo>
                <a:lnTo>
                  <a:pt x="4692195" y="22831"/>
                </a:lnTo>
                <a:lnTo>
                  <a:pt x="4719236" y="22831"/>
                </a:lnTo>
                <a:close/>
                <a:moveTo>
                  <a:pt x="4585887" y="972"/>
                </a:moveTo>
                <a:lnTo>
                  <a:pt x="4599812" y="972"/>
                </a:lnTo>
                <a:lnTo>
                  <a:pt x="4599812" y="148809"/>
                </a:lnTo>
                <a:lnTo>
                  <a:pt x="4585887" y="148809"/>
                </a:lnTo>
                <a:close/>
                <a:moveTo>
                  <a:pt x="4455127" y="972"/>
                </a:moveTo>
                <a:lnTo>
                  <a:pt x="4468891" y="972"/>
                </a:lnTo>
                <a:lnTo>
                  <a:pt x="4468891" y="148809"/>
                </a:lnTo>
                <a:lnTo>
                  <a:pt x="4455127" y="148809"/>
                </a:lnTo>
                <a:close/>
                <a:moveTo>
                  <a:pt x="4323397" y="972"/>
                </a:moveTo>
                <a:lnTo>
                  <a:pt x="4336836" y="972"/>
                </a:lnTo>
                <a:lnTo>
                  <a:pt x="4336836" y="110919"/>
                </a:lnTo>
                <a:lnTo>
                  <a:pt x="4323397" y="110919"/>
                </a:lnTo>
                <a:close/>
                <a:moveTo>
                  <a:pt x="4188265" y="972"/>
                </a:moveTo>
                <a:lnTo>
                  <a:pt x="4202191" y="972"/>
                </a:lnTo>
                <a:lnTo>
                  <a:pt x="4202191" y="148809"/>
                </a:lnTo>
                <a:lnTo>
                  <a:pt x="4188265" y="148809"/>
                </a:lnTo>
                <a:close/>
                <a:moveTo>
                  <a:pt x="3585762" y="972"/>
                </a:moveTo>
                <a:lnTo>
                  <a:pt x="3599687" y="972"/>
                </a:lnTo>
                <a:lnTo>
                  <a:pt x="3599687" y="148809"/>
                </a:lnTo>
                <a:lnTo>
                  <a:pt x="3585762" y="148809"/>
                </a:lnTo>
                <a:close/>
                <a:moveTo>
                  <a:pt x="3319061" y="972"/>
                </a:moveTo>
                <a:lnTo>
                  <a:pt x="3332987" y="972"/>
                </a:lnTo>
                <a:lnTo>
                  <a:pt x="3332987" y="148809"/>
                </a:lnTo>
                <a:lnTo>
                  <a:pt x="3319061" y="148809"/>
                </a:lnTo>
                <a:close/>
                <a:moveTo>
                  <a:pt x="2970847" y="972"/>
                </a:moveTo>
                <a:lnTo>
                  <a:pt x="2984286" y="972"/>
                </a:lnTo>
                <a:lnTo>
                  <a:pt x="2984286" y="100232"/>
                </a:lnTo>
                <a:lnTo>
                  <a:pt x="2970847" y="100232"/>
                </a:lnTo>
                <a:close/>
                <a:moveTo>
                  <a:pt x="2825514" y="972"/>
                </a:moveTo>
                <a:lnTo>
                  <a:pt x="2839440" y="972"/>
                </a:lnTo>
                <a:lnTo>
                  <a:pt x="2839440" y="53111"/>
                </a:lnTo>
                <a:lnTo>
                  <a:pt x="2864862" y="53111"/>
                </a:lnTo>
                <a:lnTo>
                  <a:pt x="2864862" y="65580"/>
                </a:lnTo>
                <a:lnTo>
                  <a:pt x="2839440" y="65580"/>
                </a:lnTo>
                <a:lnTo>
                  <a:pt x="2839440" y="148809"/>
                </a:lnTo>
                <a:lnTo>
                  <a:pt x="2825514" y="148809"/>
                </a:lnTo>
                <a:close/>
                <a:moveTo>
                  <a:pt x="2617126" y="972"/>
                </a:moveTo>
                <a:lnTo>
                  <a:pt x="2630567" y="972"/>
                </a:lnTo>
                <a:lnTo>
                  <a:pt x="2630567" y="148809"/>
                </a:lnTo>
                <a:lnTo>
                  <a:pt x="2617126" y="148809"/>
                </a:lnTo>
                <a:lnTo>
                  <a:pt x="2617126" y="72219"/>
                </a:lnTo>
                <a:lnTo>
                  <a:pt x="2598019" y="72219"/>
                </a:lnTo>
                <a:lnTo>
                  <a:pt x="2598019" y="145085"/>
                </a:lnTo>
                <a:lnTo>
                  <a:pt x="2584903" y="145085"/>
                </a:lnTo>
                <a:lnTo>
                  <a:pt x="2584903" y="2591"/>
                </a:lnTo>
                <a:lnTo>
                  <a:pt x="2598019" y="2591"/>
                </a:lnTo>
                <a:lnTo>
                  <a:pt x="2598019" y="60398"/>
                </a:lnTo>
                <a:lnTo>
                  <a:pt x="2617126" y="60398"/>
                </a:lnTo>
                <a:close/>
                <a:moveTo>
                  <a:pt x="2480862" y="972"/>
                </a:moveTo>
                <a:lnTo>
                  <a:pt x="2494625" y="972"/>
                </a:lnTo>
                <a:lnTo>
                  <a:pt x="2494625" y="107842"/>
                </a:lnTo>
                <a:lnTo>
                  <a:pt x="2480862" y="107842"/>
                </a:lnTo>
                <a:close/>
                <a:moveTo>
                  <a:pt x="2233211" y="972"/>
                </a:moveTo>
                <a:lnTo>
                  <a:pt x="2247137" y="972"/>
                </a:lnTo>
                <a:lnTo>
                  <a:pt x="2247137" y="87601"/>
                </a:lnTo>
                <a:lnTo>
                  <a:pt x="2233211" y="87601"/>
                </a:lnTo>
                <a:close/>
                <a:moveTo>
                  <a:pt x="2102291" y="972"/>
                </a:moveTo>
                <a:lnTo>
                  <a:pt x="2116216" y="972"/>
                </a:lnTo>
                <a:lnTo>
                  <a:pt x="2116216" y="148809"/>
                </a:lnTo>
                <a:lnTo>
                  <a:pt x="2102291" y="148809"/>
                </a:lnTo>
                <a:lnTo>
                  <a:pt x="2102291" y="65094"/>
                </a:lnTo>
                <a:lnTo>
                  <a:pt x="2083021" y="65094"/>
                </a:lnTo>
                <a:lnTo>
                  <a:pt x="2083021" y="145085"/>
                </a:lnTo>
                <a:lnTo>
                  <a:pt x="2069420" y="145085"/>
                </a:lnTo>
                <a:lnTo>
                  <a:pt x="2069420" y="2591"/>
                </a:lnTo>
                <a:lnTo>
                  <a:pt x="2083021" y="2591"/>
                </a:lnTo>
                <a:lnTo>
                  <a:pt x="2083021" y="53111"/>
                </a:lnTo>
                <a:lnTo>
                  <a:pt x="2102291" y="53111"/>
                </a:lnTo>
                <a:close/>
                <a:moveTo>
                  <a:pt x="1833161" y="972"/>
                </a:moveTo>
                <a:lnTo>
                  <a:pt x="1847087" y="972"/>
                </a:lnTo>
                <a:lnTo>
                  <a:pt x="1847087" y="107842"/>
                </a:lnTo>
                <a:lnTo>
                  <a:pt x="1833161" y="107842"/>
                </a:lnTo>
                <a:lnTo>
                  <a:pt x="1833161" y="62017"/>
                </a:lnTo>
                <a:lnTo>
                  <a:pt x="1806120" y="62017"/>
                </a:lnTo>
                <a:lnTo>
                  <a:pt x="1806120" y="50197"/>
                </a:lnTo>
                <a:lnTo>
                  <a:pt x="1833324" y="50197"/>
                </a:lnTo>
                <a:lnTo>
                  <a:pt x="1833324" y="34490"/>
                </a:lnTo>
                <a:lnTo>
                  <a:pt x="1806120" y="34490"/>
                </a:lnTo>
                <a:lnTo>
                  <a:pt x="1806120" y="22831"/>
                </a:lnTo>
                <a:lnTo>
                  <a:pt x="1833161" y="22831"/>
                </a:lnTo>
                <a:close/>
                <a:moveTo>
                  <a:pt x="1464249" y="972"/>
                </a:moveTo>
                <a:lnTo>
                  <a:pt x="1478174" y="972"/>
                </a:lnTo>
                <a:lnTo>
                  <a:pt x="1478174" y="38700"/>
                </a:lnTo>
                <a:lnTo>
                  <a:pt x="1501491" y="38700"/>
                </a:lnTo>
                <a:lnTo>
                  <a:pt x="1501491" y="51168"/>
                </a:lnTo>
                <a:lnTo>
                  <a:pt x="1478174" y="51168"/>
                </a:lnTo>
                <a:lnTo>
                  <a:pt x="1478174" y="90678"/>
                </a:lnTo>
                <a:lnTo>
                  <a:pt x="1464249" y="90678"/>
                </a:lnTo>
                <a:close/>
                <a:moveTo>
                  <a:pt x="1337861" y="972"/>
                </a:moveTo>
                <a:lnTo>
                  <a:pt x="1351787" y="972"/>
                </a:lnTo>
                <a:lnTo>
                  <a:pt x="1351787" y="87925"/>
                </a:lnTo>
                <a:lnTo>
                  <a:pt x="1337861" y="87925"/>
                </a:lnTo>
                <a:lnTo>
                  <a:pt x="1337861" y="62665"/>
                </a:lnTo>
                <a:lnTo>
                  <a:pt x="1303857" y="62665"/>
                </a:lnTo>
                <a:cubicBezTo>
                  <a:pt x="1300403" y="67415"/>
                  <a:pt x="1296031" y="71139"/>
                  <a:pt x="1290741" y="73838"/>
                </a:cubicBezTo>
                <a:cubicBezTo>
                  <a:pt x="1285452" y="76537"/>
                  <a:pt x="1279515" y="77886"/>
                  <a:pt x="1272930" y="77886"/>
                </a:cubicBezTo>
                <a:cubicBezTo>
                  <a:pt x="1267532" y="77886"/>
                  <a:pt x="1262566" y="76968"/>
                  <a:pt x="1258033" y="75133"/>
                </a:cubicBezTo>
                <a:cubicBezTo>
                  <a:pt x="1253499" y="73298"/>
                  <a:pt x="1249559" y="70734"/>
                  <a:pt x="1246212" y="67442"/>
                </a:cubicBezTo>
                <a:cubicBezTo>
                  <a:pt x="1242866" y="64149"/>
                  <a:pt x="1240248" y="60263"/>
                  <a:pt x="1238359" y="55783"/>
                </a:cubicBezTo>
                <a:cubicBezTo>
                  <a:pt x="1236469" y="51303"/>
                  <a:pt x="1235525" y="46419"/>
                  <a:pt x="1235525" y="41129"/>
                </a:cubicBezTo>
                <a:cubicBezTo>
                  <a:pt x="1235525" y="35947"/>
                  <a:pt x="1236469" y="31117"/>
                  <a:pt x="1238359" y="26637"/>
                </a:cubicBezTo>
                <a:cubicBezTo>
                  <a:pt x="1240248" y="22157"/>
                  <a:pt x="1242866" y="18271"/>
                  <a:pt x="1246212" y="14978"/>
                </a:cubicBezTo>
                <a:cubicBezTo>
                  <a:pt x="1249559" y="11686"/>
                  <a:pt x="1253499" y="9095"/>
                  <a:pt x="1258033" y="7206"/>
                </a:cubicBezTo>
                <a:cubicBezTo>
                  <a:pt x="1262566" y="5317"/>
                  <a:pt x="1267532" y="4372"/>
                  <a:pt x="1272930" y="4372"/>
                </a:cubicBezTo>
                <a:cubicBezTo>
                  <a:pt x="1279083" y="4372"/>
                  <a:pt x="1284669" y="5586"/>
                  <a:pt x="1289689" y="8015"/>
                </a:cubicBezTo>
                <a:cubicBezTo>
                  <a:pt x="1294709" y="10444"/>
                  <a:pt x="1298946" y="13710"/>
                  <a:pt x="1302400" y="17812"/>
                </a:cubicBezTo>
                <a:lnTo>
                  <a:pt x="1337861" y="17812"/>
                </a:lnTo>
                <a:close/>
                <a:moveTo>
                  <a:pt x="987865" y="972"/>
                </a:moveTo>
                <a:lnTo>
                  <a:pt x="1001791" y="972"/>
                </a:lnTo>
                <a:lnTo>
                  <a:pt x="1001791" y="148809"/>
                </a:lnTo>
                <a:lnTo>
                  <a:pt x="987865" y="148809"/>
                </a:lnTo>
                <a:close/>
                <a:moveTo>
                  <a:pt x="775887" y="972"/>
                </a:moveTo>
                <a:lnTo>
                  <a:pt x="789812" y="972"/>
                </a:lnTo>
                <a:lnTo>
                  <a:pt x="789812" y="107842"/>
                </a:lnTo>
                <a:lnTo>
                  <a:pt x="775887" y="107842"/>
                </a:lnTo>
                <a:lnTo>
                  <a:pt x="775887" y="62017"/>
                </a:lnTo>
                <a:lnTo>
                  <a:pt x="748845" y="62017"/>
                </a:lnTo>
                <a:lnTo>
                  <a:pt x="748845" y="50197"/>
                </a:lnTo>
                <a:lnTo>
                  <a:pt x="776048" y="50197"/>
                </a:lnTo>
                <a:lnTo>
                  <a:pt x="776048" y="34490"/>
                </a:lnTo>
                <a:lnTo>
                  <a:pt x="748845" y="34490"/>
                </a:lnTo>
                <a:lnTo>
                  <a:pt x="748845" y="22831"/>
                </a:lnTo>
                <a:lnTo>
                  <a:pt x="775887" y="22831"/>
                </a:lnTo>
                <a:close/>
                <a:moveTo>
                  <a:pt x="642537" y="972"/>
                </a:moveTo>
                <a:lnTo>
                  <a:pt x="656463" y="972"/>
                </a:lnTo>
                <a:lnTo>
                  <a:pt x="656463" y="148809"/>
                </a:lnTo>
                <a:lnTo>
                  <a:pt x="642537" y="148809"/>
                </a:lnTo>
                <a:close/>
                <a:moveTo>
                  <a:pt x="511778" y="972"/>
                </a:moveTo>
                <a:lnTo>
                  <a:pt x="525542" y="972"/>
                </a:lnTo>
                <a:lnTo>
                  <a:pt x="525542" y="148809"/>
                </a:lnTo>
                <a:lnTo>
                  <a:pt x="511778" y="148809"/>
                </a:lnTo>
                <a:close/>
                <a:moveTo>
                  <a:pt x="380047" y="972"/>
                </a:moveTo>
                <a:lnTo>
                  <a:pt x="393487" y="972"/>
                </a:lnTo>
                <a:lnTo>
                  <a:pt x="393487" y="110919"/>
                </a:lnTo>
                <a:lnTo>
                  <a:pt x="380047" y="110919"/>
                </a:lnTo>
                <a:close/>
                <a:moveTo>
                  <a:pt x="244916" y="972"/>
                </a:moveTo>
                <a:lnTo>
                  <a:pt x="258842" y="972"/>
                </a:lnTo>
                <a:lnTo>
                  <a:pt x="258842" y="148809"/>
                </a:lnTo>
                <a:lnTo>
                  <a:pt x="244916" y="148809"/>
                </a:lnTo>
                <a:close/>
                <a:moveTo>
                  <a:pt x="5960049" y="810"/>
                </a:moveTo>
                <a:lnTo>
                  <a:pt x="5973974" y="810"/>
                </a:lnTo>
                <a:lnTo>
                  <a:pt x="5973974" y="39510"/>
                </a:lnTo>
                <a:lnTo>
                  <a:pt x="5997291" y="39510"/>
                </a:lnTo>
                <a:lnTo>
                  <a:pt x="5997291" y="51978"/>
                </a:lnTo>
                <a:lnTo>
                  <a:pt x="5973974" y="51978"/>
                </a:lnTo>
                <a:lnTo>
                  <a:pt x="5973974" y="85658"/>
                </a:lnTo>
                <a:lnTo>
                  <a:pt x="5960049" y="85658"/>
                </a:lnTo>
                <a:close/>
                <a:moveTo>
                  <a:pt x="1111824" y="810"/>
                </a:moveTo>
                <a:lnTo>
                  <a:pt x="1125750" y="810"/>
                </a:lnTo>
                <a:lnTo>
                  <a:pt x="1125750" y="36919"/>
                </a:lnTo>
                <a:lnTo>
                  <a:pt x="1149067" y="36919"/>
                </a:lnTo>
                <a:lnTo>
                  <a:pt x="1149067" y="49387"/>
                </a:lnTo>
                <a:lnTo>
                  <a:pt x="1125750" y="49387"/>
                </a:lnTo>
                <a:lnTo>
                  <a:pt x="1125750" y="87601"/>
                </a:lnTo>
                <a:lnTo>
                  <a:pt x="1111824" y="87601"/>
                </a:lnTo>
                <a:close/>
                <a:moveTo>
                  <a:pt x="5877305" y="162"/>
                </a:moveTo>
                <a:lnTo>
                  <a:pt x="5926368" y="162"/>
                </a:lnTo>
                <a:lnTo>
                  <a:pt x="5926368" y="11335"/>
                </a:lnTo>
                <a:lnTo>
                  <a:pt x="5877305" y="11335"/>
                </a:lnTo>
                <a:close/>
                <a:moveTo>
                  <a:pt x="5479179" y="0"/>
                </a:moveTo>
                <a:cubicBezTo>
                  <a:pt x="5487275" y="0"/>
                  <a:pt x="5494400" y="675"/>
                  <a:pt x="5500553" y="2024"/>
                </a:cubicBezTo>
                <a:cubicBezTo>
                  <a:pt x="5506706" y="3373"/>
                  <a:pt x="5511834" y="5263"/>
                  <a:pt x="5515936" y="7691"/>
                </a:cubicBezTo>
                <a:cubicBezTo>
                  <a:pt x="5520038" y="10120"/>
                  <a:pt x="5523115" y="12954"/>
                  <a:pt x="5525166" y="16193"/>
                </a:cubicBezTo>
                <a:cubicBezTo>
                  <a:pt x="5527217" y="19431"/>
                  <a:pt x="5528243" y="22993"/>
                  <a:pt x="5528243" y="26880"/>
                </a:cubicBezTo>
                <a:cubicBezTo>
                  <a:pt x="5528243" y="34652"/>
                  <a:pt x="5524167" y="40967"/>
                  <a:pt x="5516017" y="45825"/>
                </a:cubicBezTo>
                <a:cubicBezTo>
                  <a:pt x="5507867" y="50683"/>
                  <a:pt x="5495588" y="53111"/>
                  <a:pt x="5479179" y="53111"/>
                </a:cubicBezTo>
                <a:cubicBezTo>
                  <a:pt x="5462771" y="53111"/>
                  <a:pt x="5450492" y="50683"/>
                  <a:pt x="5442341" y="45825"/>
                </a:cubicBezTo>
                <a:cubicBezTo>
                  <a:pt x="5434191" y="40967"/>
                  <a:pt x="5430116" y="34652"/>
                  <a:pt x="5430116" y="26880"/>
                </a:cubicBezTo>
                <a:cubicBezTo>
                  <a:pt x="5430116" y="23101"/>
                  <a:pt x="5431142" y="19566"/>
                  <a:pt x="5433193" y="16273"/>
                </a:cubicBezTo>
                <a:cubicBezTo>
                  <a:pt x="5435244" y="12981"/>
                  <a:pt x="5438320" y="10120"/>
                  <a:pt x="5442422" y="7691"/>
                </a:cubicBezTo>
                <a:cubicBezTo>
                  <a:pt x="5446524" y="5263"/>
                  <a:pt x="5451652" y="3373"/>
                  <a:pt x="5457805" y="2024"/>
                </a:cubicBezTo>
                <a:cubicBezTo>
                  <a:pt x="5463958" y="675"/>
                  <a:pt x="5471083" y="0"/>
                  <a:pt x="5479179" y="0"/>
                </a:cubicBez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scene3d>
              <a:camera prst="orthographicFront"/>
              <a:lightRig rig="threePt" dir="t"/>
            </a:scene3d>
            <a:sp3d/>
          </a:bodyPr>
          <a:lstStyle>
            <a:defPPr>
              <a:defRPr lang="ko-KR"/>
            </a:defPPr>
            <a:lvl1pPr latinLnBrk="0">
              <a:lnSpc>
                <a:spcPct val="120000"/>
              </a:lnSpc>
              <a:defRPr sz="900" b="0" spc="-50">
                <a:solidFill>
                  <a:schemeClr val="tx1">
                    <a:lumMod val="75000"/>
                    <a:lumOff val="25000"/>
                  </a:schemeClr>
                </a:solidFill>
                <a:latin typeface="나눔고딕" panose="020D0604000000000000" pitchFamily="50" charset="-127"/>
                <a:ea typeface="나눔고딕" panose="020D0604000000000000" pitchFamily="50" charset="-127"/>
              </a:defRPr>
            </a:lvl1pPr>
          </a:lstStyle>
          <a:p>
            <a:pPr algn="ctr"/>
            <a:endParaRPr lang="en-US" altLang="ko-KR" sz="1300" dirty="0">
              <a:solidFill>
                <a:schemeClr val="bg1">
                  <a:lumMod val="75000"/>
                </a:schemeClr>
              </a:solidFill>
              <a:latin typeface="+mj-ea"/>
              <a:ea typeface="+mj-ea"/>
            </a:endParaRPr>
          </a:p>
        </p:txBody>
      </p:sp>
    </p:spTree>
    <p:extLst>
      <p:ext uri="{BB962C8B-B14F-4D97-AF65-F5344CB8AC3E}">
        <p14:creationId xmlns:p14="http://schemas.microsoft.com/office/powerpoint/2010/main" val="22877971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224088" y="2693988"/>
            <a:ext cx="4695825" cy="655637"/>
          </a:xfrm>
          <a:custGeom>
            <a:avLst/>
            <a:gdLst/>
            <a:ahLst/>
            <a:cxnLst/>
            <a:rect l="l" t="t" r="r" b="b"/>
            <a:pathLst>
              <a:path w="4695673" h="656159">
                <a:moveTo>
                  <a:pt x="3203448" y="592151"/>
                </a:moveTo>
                <a:lnTo>
                  <a:pt x="3203448" y="623545"/>
                </a:lnTo>
                <a:lnTo>
                  <a:pt x="3240634" y="623545"/>
                </a:lnTo>
                <a:lnTo>
                  <a:pt x="3240634" y="592151"/>
                </a:lnTo>
                <a:close/>
                <a:moveTo>
                  <a:pt x="3479064" y="590627"/>
                </a:moveTo>
                <a:lnTo>
                  <a:pt x="3479064" y="618973"/>
                </a:lnTo>
                <a:lnTo>
                  <a:pt x="3589402" y="618973"/>
                </a:lnTo>
                <a:lnTo>
                  <a:pt x="3589402" y="590627"/>
                </a:lnTo>
                <a:close/>
                <a:moveTo>
                  <a:pt x="779679" y="590627"/>
                </a:moveTo>
                <a:lnTo>
                  <a:pt x="779679" y="618363"/>
                </a:lnTo>
                <a:lnTo>
                  <a:pt x="885140" y="618363"/>
                </a:lnTo>
                <a:lnTo>
                  <a:pt x="885140" y="590627"/>
                </a:lnTo>
                <a:close/>
                <a:moveTo>
                  <a:pt x="1239775" y="581787"/>
                </a:moveTo>
                <a:lnTo>
                  <a:pt x="1501293" y="581787"/>
                </a:lnTo>
                <a:lnTo>
                  <a:pt x="1501293" y="613487"/>
                </a:lnTo>
                <a:lnTo>
                  <a:pt x="1239775" y="613487"/>
                </a:lnTo>
                <a:close/>
                <a:moveTo>
                  <a:pt x="4268115" y="579654"/>
                </a:moveTo>
                <a:cubicBezTo>
                  <a:pt x="4275741" y="579857"/>
                  <a:pt x="4281977" y="582346"/>
                  <a:pt x="4286822" y="587121"/>
                </a:cubicBezTo>
                <a:cubicBezTo>
                  <a:pt x="4291667" y="591897"/>
                  <a:pt x="4294169" y="597739"/>
                  <a:pt x="4294328" y="604647"/>
                </a:cubicBezTo>
                <a:cubicBezTo>
                  <a:pt x="4294169" y="611543"/>
                  <a:pt x="4291667" y="617335"/>
                  <a:pt x="4286822" y="622021"/>
                </a:cubicBezTo>
                <a:cubicBezTo>
                  <a:pt x="4281977" y="626707"/>
                  <a:pt x="4275741" y="629146"/>
                  <a:pt x="4268115" y="629336"/>
                </a:cubicBezTo>
                <a:cubicBezTo>
                  <a:pt x="4260635" y="629146"/>
                  <a:pt x="4254488" y="626707"/>
                  <a:pt x="4249674" y="622021"/>
                </a:cubicBezTo>
                <a:cubicBezTo>
                  <a:pt x="4244861" y="617335"/>
                  <a:pt x="4242372" y="611543"/>
                  <a:pt x="4242207" y="604647"/>
                </a:cubicBezTo>
                <a:cubicBezTo>
                  <a:pt x="4242372" y="597739"/>
                  <a:pt x="4244861" y="591897"/>
                  <a:pt x="4249674" y="587121"/>
                </a:cubicBezTo>
                <a:cubicBezTo>
                  <a:pt x="4254488" y="582346"/>
                  <a:pt x="4260635" y="579857"/>
                  <a:pt x="4268115" y="579654"/>
                </a:cubicBezTo>
                <a:close/>
                <a:moveTo>
                  <a:pt x="2247138" y="578130"/>
                </a:moveTo>
                <a:cubicBezTo>
                  <a:pt x="2225961" y="578352"/>
                  <a:pt x="2211089" y="580803"/>
                  <a:pt x="2202523" y="585483"/>
                </a:cubicBezTo>
                <a:cubicBezTo>
                  <a:pt x="2193957" y="590163"/>
                  <a:pt x="2189830" y="595738"/>
                  <a:pt x="2190141" y="602209"/>
                </a:cubicBezTo>
                <a:cubicBezTo>
                  <a:pt x="2189830" y="608705"/>
                  <a:pt x="2193957" y="614382"/>
                  <a:pt x="2202523" y="619240"/>
                </a:cubicBezTo>
                <a:cubicBezTo>
                  <a:pt x="2211089" y="624097"/>
                  <a:pt x="2225961" y="626650"/>
                  <a:pt x="2247138" y="626898"/>
                </a:cubicBezTo>
                <a:cubicBezTo>
                  <a:pt x="2268316" y="626650"/>
                  <a:pt x="2283187" y="624097"/>
                  <a:pt x="2291753" y="619240"/>
                </a:cubicBezTo>
                <a:cubicBezTo>
                  <a:pt x="2300320" y="614382"/>
                  <a:pt x="2304447" y="608705"/>
                  <a:pt x="2304136" y="602209"/>
                </a:cubicBezTo>
                <a:cubicBezTo>
                  <a:pt x="2304447" y="595738"/>
                  <a:pt x="2300320" y="590163"/>
                  <a:pt x="2291753" y="585483"/>
                </a:cubicBezTo>
                <a:cubicBezTo>
                  <a:pt x="2283187" y="580803"/>
                  <a:pt x="2268316" y="578352"/>
                  <a:pt x="2247138" y="578130"/>
                </a:cubicBezTo>
                <a:close/>
                <a:moveTo>
                  <a:pt x="543992" y="572948"/>
                </a:moveTo>
                <a:cubicBezTo>
                  <a:pt x="523933" y="573189"/>
                  <a:pt x="509569" y="575907"/>
                  <a:pt x="500901" y="581102"/>
                </a:cubicBezTo>
                <a:cubicBezTo>
                  <a:pt x="492233" y="586296"/>
                  <a:pt x="488004" y="592519"/>
                  <a:pt x="488214" y="599771"/>
                </a:cubicBezTo>
                <a:cubicBezTo>
                  <a:pt x="488004" y="606743"/>
                  <a:pt x="492233" y="612839"/>
                  <a:pt x="500901" y="618059"/>
                </a:cubicBezTo>
                <a:cubicBezTo>
                  <a:pt x="509569" y="623278"/>
                  <a:pt x="523933" y="626021"/>
                  <a:pt x="543992" y="626288"/>
                </a:cubicBezTo>
                <a:cubicBezTo>
                  <a:pt x="564065" y="626021"/>
                  <a:pt x="578479" y="623278"/>
                  <a:pt x="587236" y="618059"/>
                </a:cubicBezTo>
                <a:cubicBezTo>
                  <a:pt x="595992" y="612839"/>
                  <a:pt x="600272" y="606743"/>
                  <a:pt x="600075" y="599771"/>
                </a:cubicBezTo>
                <a:cubicBezTo>
                  <a:pt x="600272" y="592519"/>
                  <a:pt x="595992" y="586296"/>
                  <a:pt x="587236" y="581102"/>
                </a:cubicBezTo>
                <a:cubicBezTo>
                  <a:pt x="578479" y="575907"/>
                  <a:pt x="564065" y="573189"/>
                  <a:pt x="543992" y="572948"/>
                </a:cubicBezTo>
                <a:close/>
                <a:moveTo>
                  <a:pt x="1013537" y="553136"/>
                </a:moveTo>
                <a:lnTo>
                  <a:pt x="1198855" y="553136"/>
                </a:lnTo>
                <a:lnTo>
                  <a:pt x="1198855" y="654635"/>
                </a:lnTo>
                <a:lnTo>
                  <a:pt x="1161060" y="654635"/>
                </a:lnTo>
                <a:lnTo>
                  <a:pt x="1161060" y="583921"/>
                </a:lnTo>
                <a:lnTo>
                  <a:pt x="1013537" y="583921"/>
                </a:lnTo>
                <a:close/>
                <a:moveTo>
                  <a:pt x="2247138" y="548259"/>
                </a:moveTo>
                <a:cubicBezTo>
                  <a:pt x="2278634" y="548488"/>
                  <a:pt x="2302587" y="553441"/>
                  <a:pt x="2318995" y="563118"/>
                </a:cubicBezTo>
                <a:cubicBezTo>
                  <a:pt x="2335403" y="572796"/>
                  <a:pt x="2343658" y="585826"/>
                  <a:pt x="2343760" y="602209"/>
                </a:cubicBezTo>
                <a:cubicBezTo>
                  <a:pt x="2343658" y="618459"/>
                  <a:pt x="2335403" y="631451"/>
                  <a:pt x="2318995" y="641185"/>
                </a:cubicBezTo>
                <a:cubicBezTo>
                  <a:pt x="2302587" y="650920"/>
                  <a:pt x="2278634" y="655911"/>
                  <a:pt x="2247138" y="656159"/>
                </a:cubicBezTo>
                <a:cubicBezTo>
                  <a:pt x="2215376" y="655911"/>
                  <a:pt x="2191347" y="650920"/>
                  <a:pt x="2175053" y="641185"/>
                </a:cubicBezTo>
                <a:cubicBezTo>
                  <a:pt x="2158759" y="631451"/>
                  <a:pt x="2150580" y="618459"/>
                  <a:pt x="2150517" y="602209"/>
                </a:cubicBezTo>
                <a:cubicBezTo>
                  <a:pt x="2150618" y="585826"/>
                  <a:pt x="2158873" y="572796"/>
                  <a:pt x="2175282" y="563118"/>
                </a:cubicBezTo>
                <a:cubicBezTo>
                  <a:pt x="2191690" y="553441"/>
                  <a:pt x="2215642" y="548488"/>
                  <a:pt x="2247138" y="548259"/>
                </a:cubicBezTo>
                <a:close/>
                <a:moveTo>
                  <a:pt x="543992" y="542773"/>
                </a:moveTo>
                <a:cubicBezTo>
                  <a:pt x="574999" y="543148"/>
                  <a:pt x="598482" y="548647"/>
                  <a:pt x="614439" y="559270"/>
                </a:cubicBezTo>
                <a:cubicBezTo>
                  <a:pt x="630397" y="569894"/>
                  <a:pt x="638411" y="583394"/>
                  <a:pt x="638480" y="599771"/>
                </a:cubicBezTo>
                <a:cubicBezTo>
                  <a:pt x="638411" y="615855"/>
                  <a:pt x="630397" y="629177"/>
                  <a:pt x="614439" y="639737"/>
                </a:cubicBezTo>
                <a:cubicBezTo>
                  <a:pt x="598482" y="650298"/>
                  <a:pt x="574999" y="655771"/>
                  <a:pt x="543992" y="656159"/>
                </a:cubicBezTo>
                <a:cubicBezTo>
                  <a:pt x="513011" y="655771"/>
                  <a:pt x="489630" y="650298"/>
                  <a:pt x="473850" y="639737"/>
                </a:cubicBezTo>
                <a:cubicBezTo>
                  <a:pt x="458070" y="629177"/>
                  <a:pt x="450158" y="615855"/>
                  <a:pt x="450114" y="599771"/>
                </a:cubicBezTo>
                <a:cubicBezTo>
                  <a:pt x="450158" y="583394"/>
                  <a:pt x="458070" y="569894"/>
                  <a:pt x="473850" y="559270"/>
                </a:cubicBezTo>
                <a:cubicBezTo>
                  <a:pt x="489630" y="548647"/>
                  <a:pt x="513011" y="543148"/>
                  <a:pt x="543992" y="542773"/>
                </a:cubicBezTo>
                <a:close/>
                <a:moveTo>
                  <a:pt x="3442183" y="538201"/>
                </a:moveTo>
                <a:lnTo>
                  <a:pt x="3479369" y="538201"/>
                </a:lnTo>
                <a:lnTo>
                  <a:pt x="3479369" y="561671"/>
                </a:lnTo>
                <a:lnTo>
                  <a:pt x="3589097" y="561671"/>
                </a:lnTo>
                <a:lnTo>
                  <a:pt x="3589097" y="538201"/>
                </a:lnTo>
                <a:lnTo>
                  <a:pt x="3626282" y="538201"/>
                </a:lnTo>
                <a:lnTo>
                  <a:pt x="3626282" y="649758"/>
                </a:lnTo>
                <a:lnTo>
                  <a:pt x="3442183" y="649758"/>
                </a:lnTo>
                <a:close/>
                <a:moveTo>
                  <a:pt x="2493341" y="535763"/>
                </a:moveTo>
                <a:lnTo>
                  <a:pt x="2671953" y="535763"/>
                </a:lnTo>
                <a:lnTo>
                  <a:pt x="2671953" y="606171"/>
                </a:lnTo>
                <a:lnTo>
                  <a:pt x="2530831" y="606171"/>
                </a:lnTo>
                <a:lnTo>
                  <a:pt x="2530831" y="621411"/>
                </a:lnTo>
                <a:lnTo>
                  <a:pt x="2677745" y="621411"/>
                </a:lnTo>
                <a:lnTo>
                  <a:pt x="2677745" y="650977"/>
                </a:lnTo>
                <a:lnTo>
                  <a:pt x="2493341" y="650977"/>
                </a:lnTo>
                <a:lnTo>
                  <a:pt x="2493341" y="578435"/>
                </a:lnTo>
                <a:lnTo>
                  <a:pt x="2634768" y="578435"/>
                </a:lnTo>
                <a:lnTo>
                  <a:pt x="2634768" y="565328"/>
                </a:lnTo>
                <a:lnTo>
                  <a:pt x="2493341" y="565328"/>
                </a:lnTo>
                <a:close/>
                <a:moveTo>
                  <a:pt x="3309824" y="529667"/>
                </a:moveTo>
                <a:lnTo>
                  <a:pt x="3344571" y="529667"/>
                </a:lnTo>
                <a:cubicBezTo>
                  <a:pt x="3344717" y="536512"/>
                  <a:pt x="3344577" y="543014"/>
                  <a:pt x="3344152" y="549174"/>
                </a:cubicBezTo>
                <a:cubicBezTo>
                  <a:pt x="3343726" y="555333"/>
                  <a:pt x="3343053" y="561226"/>
                  <a:pt x="3342132" y="566852"/>
                </a:cubicBezTo>
                <a:cubicBezTo>
                  <a:pt x="3345745" y="580340"/>
                  <a:pt x="3351626" y="592227"/>
                  <a:pt x="3359773" y="602514"/>
                </a:cubicBezTo>
                <a:cubicBezTo>
                  <a:pt x="3367920" y="612801"/>
                  <a:pt x="3378600" y="621945"/>
                  <a:pt x="3391815" y="629946"/>
                </a:cubicBezTo>
                <a:lnTo>
                  <a:pt x="3365602" y="654635"/>
                </a:lnTo>
                <a:cubicBezTo>
                  <a:pt x="3356788" y="648551"/>
                  <a:pt x="3349117" y="642049"/>
                  <a:pt x="3342590" y="635127"/>
                </a:cubicBezTo>
                <a:cubicBezTo>
                  <a:pt x="3336062" y="628206"/>
                  <a:pt x="3330525" y="620789"/>
                  <a:pt x="3325978" y="612877"/>
                </a:cubicBezTo>
                <a:cubicBezTo>
                  <a:pt x="3321107" y="620922"/>
                  <a:pt x="3315228" y="628454"/>
                  <a:pt x="3308338" y="635470"/>
                </a:cubicBezTo>
                <a:cubicBezTo>
                  <a:pt x="3301448" y="642487"/>
                  <a:pt x="3293511" y="649180"/>
                  <a:pt x="3284525" y="655549"/>
                </a:cubicBezTo>
                <a:lnTo>
                  <a:pt x="3273553" y="647015"/>
                </a:lnTo>
                <a:lnTo>
                  <a:pt x="3273553" y="650672"/>
                </a:lnTo>
                <a:lnTo>
                  <a:pt x="3168701" y="650672"/>
                </a:lnTo>
                <a:lnTo>
                  <a:pt x="3168701" y="535763"/>
                </a:lnTo>
                <a:lnTo>
                  <a:pt x="3203753" y="535763"/>
                </a:lnTo>
                <a:lnTo>
                  <a:pt x="3203753" y="566243"/>
                </a:lnTo>
                <a:lnTo>
                  <a:pt x="3239720" y="566243"/>
                </a:lnTo>
                <a:lnTo>
                  <a:pt x="3239720" y="533019"/>
                </a:lnTo>
                <a:lnTo>
                  <a:pt x="3273553" y="533019"/>
                </a:lnTo>
                <a:lnTo>
                  <a:pt x="3273553" y="621716"/>
                </a:lnTo>
                <a:cubicBezTo>
                  <a:pt x="3288475" y="610718"/>
                  <a:pt x="3298711" y="597739"/>
                  <a:pt x="3304261" y="582778"/>
                </a:cubicBezTo>
                <a:cubicBezTo>
                  <a:pt x="3309811" y="567817"/>
                  <a:pt x="3311665" y="550114"/>
                  <a:pt x="3309824" y="529667"/>
                </a:cubicBezTo>
                <a:close/>
                <a:moveTo>
                  <a:pt x="885140" y="529362"/>
                </a:moveTo>
                <a:lnTo>
                  <a:pt x="922630" y="529362"/>
                </a:lnTo>
                <a:lnTo>
                  <a:pt x="922630" y="649758"/>
                </a:lnTo>
                <a:lnTo>
                  <a:pt x="742798" y="649758"/>
                </a:lnTo>
                <a:lnTo>
                  <a:pt x="742798" y="530886"/>
                </a:lnTo>
                <a:lnTo>
                  <a:pt x="779679" y="530886"/>
                </a:lnTo>
                <a:lnTo>
                  <a:pt x="779679" y="560451"/>
                </a:lnTo>
                <a:lnTo>
                  <a:pt x="885140" y="560451"/>
                </a:lnTo>
                <a:close/>
                <a:moveTo>
                  <a:pt x="2782824" y="522047"/>
                </a:moveTo>
                <a:lnTo>
                  <a:pt x="3044343" y="522047"/>
                </a:lnTo>
                <a:lnTo>
                  <a:pt x="3044343" y="553441"/>
                </a:lnTo>
                <a:lnTo>
                  <a:pt x="2935529" y="553441"/>
                </a:lnTo>
                <a:lnTo>
                  <a:pt x="2935529" y="652501"/>
                </a:lnTo>
                <a:lnTo>
                  <a:pt x="2897124" y="652501"/>
                </a:lnTo>
                <a:lnTo>
                  <a:pt x="2897124" y="553441"/>
                </a:lnTo>
                <a:lnTo>
                  <a:pt x="2782824" y="553441"/>
                </a:lnTo>
                <a:close/>
                <a:moveTo>
                  <a:pt x="3399511" y="491567"/>
                </a:moveTo>
                <a:lnTo>
                  <a:pt x="3666516" y="491567"/>
                </a:lnTo>
                <a:lnTo>
                  <a:pt x="3666516" y="522961"/>
                </a:lnTo>
                <a:lnTo>
                  <a:pt x="3399511" y="522961"/>
                </a:lnTo>
                <a:close/>
                <a:moveTo>
                  <a:pt x="2215744" y="478155"/>
                </a:moveTo>
                <a:lnTo>
                  <a:pt x="2215744" y="506502"/>
                </a:lnTo>
                <a:lnTo>
                  <a:pt x="2277619" y="506502"/>
                </a:lnTo>
                <a:lnTo>
                  <a:pt x="2277619" y="478155"/>
                </a:lnTo>
                <a:cubicBezTo>
                  <a:pt x="2273034" y="478911"/>
                  <a:pt x="2268182" y="479457"/>
                  <a:pt x="2263064" y="479794"/>
                </a:cubicBezTo>
                <a:cubicBezTo>
                  <a:pt x="2257946" y="480130"/>
                  <a:pt x="2252637" y="480295"/>
                  <a:pt x="2247138" y="480289"/>
                </a:cubicBezTo>
                <a:cubicBezTo>
                  <a:pt x="2241487" y="480295"/>
                  <a:pt x="2236026" y="480130"/>
                  <a:pt x="2230755" y="479794"/>
                </a:cubicBezTo>
                <a:cubicBezTo>
                  <a:pt x="2225485" y="479457"/>
                  <a:pt x="2220481" y="478911"/>
                  <a:pt x="2215744" y="478155"/>
                </a:cubicBezTo>
                <a:close/>
                <a:moveTo>
                  <a:pt x="2536013" y="465049"/>
                </a:moveTo>
                <a:cubicBezTo>
                  <a:pt x="2524424" y="465189"/>
                  <a:pt x="2516207" y="466967"/>
                  <a:pt x="2511362" y="470383"/>
                </a:cubicBezTo>
                <a:cubicBezTo>
                  <a:pt x="2506517" y="473799"/>
                  <a:pt x="2504167" y="478016"/>
                  <a:pt x="2504313" y="483032"/>
                </a:cubicBezTo>
                <a:cubicBezTo>
                  <a:pt x="2504186" y="487611"/>
                  <a:pt x="2506574" y="491560"/>
                  <a:pt x="2511476" y="494881"/>
                </a:cubicBezTo>
                <a:cubicBezTo>
                  <a:pt x="2516378" y="498202"/>
                  <a:pt x="2524557" y="499942"/>
                  <a:pt x="2536013" y="500101"/>
                </a:cubicBezTo>
                <a:cubicBezTo>
                  <a:pt x="2547055" y="499923"/>
                  <a:pt x="2555069" y="498145"/>
                  <a:pt x="2560054" y="494767"/>
                </a:cubicBezTo>
                <a:cubicBezTo>
                  <a:pt x="2565038" y="491389"/>
                  <a:pt x="2567489" y="487477"/>
                  <a:pt x="2567407" y="483032"/>
                </a:cubicBezTo>
                <a:cubicBezTo>
                  <a:pt x="2567528" y="478016"/>
                  <a:pt x="2565153" y="473799"/>
                  <a:pt x="2560282" y="470383"/>
                </a:cubicBezTo>
                <a:cubicBezTo>
                  <a:pt x="2555412" y="466967"/>
                  <a:pt x="2547322" y="465189"/>
                  <a:pt x="2536013" y="465049"/>
                </a:cubicBezTo>
                <a:close/>
                <a:moveTo>
                  <a:pt x="2536013" y="440360"/>
                </a:moveTo>
                <a:cubicBezTo>
                  <a:pt x="2558168" y="440754"/>
                  <a:pt x="2574970" y="445072"/>
                  <a:pt x="2586419" y="453314"/>
                </a:cubicBezTo>
                <a:cubicBezTo>
                  <a:pt x="2597868" y="461556"/>
                  <a:pt x="2603621" y="471361"/>
                  <a:pt x="2603678" y="482727"/>
                </a:cubicBezTo>
                <a:cubicBezTo>
                  <a:pt x="2603621" y="493973"/>
                  <a:pt x="2597868" y="503790"/>
                  <a:pt x="2586419" y="512179"/>
                </a:cubicBezTo>
                <a:cubicBezTo>
                  <a:pt x="2574970" y="520567"/>
                  <a:pt x="2558168" y="524974"/>
                  <a:pt x="2536013" y="525399"/>
                </a:cubicBezTo>
                <a:cubicBezTo>
                  <a:pt x="2513724" y="524974"/>
                  <a:pt x="2496884" y="520567"/>
                  <a:pt x="2485492" y="512179"/>
                </a:cubicBezTo>
                <a:cubicBezTo>
                  <a:pt x="2474100" y="503790"/>
                  <a:pt x="2468385" y="493973"/>
                  <a:pt x="2468347" y="482727"/>
                </a:cubicBezTo>
                <a:cubicBezTo>
                  <a:pt x="2468385" y="471361"/>
                  <a:pt x="2474100" y="461556"/>
                  <a:pt x="2485492" y="453314"/>
                </a:cubicBezTo>
                <a:cubicBezTo>
                  <a:pt x="2496884" y="445072"/>
                  <a:pt x="2513724" y="440754"/>
                  <a:pt x="2536013" y="440360"/>
                </a:cubicBezTo>
                <a:close/>
                <a:moveTo>
                  <a:pt x="1370534" y="415976"/>
                </a:moveTo>
                <a:cubicBezTo>
                  <a:pt x="1351128" y="416370"/>
                  <a:pt x="1336904" y="421221"/>
                  <a:pt x="1327862" y="430530"/>
                </a:cubicBezTo>
                <a:cubicBezTo>
                  <a:pt x="1318819" y="439839"/>
                  <a:pt x="1314349" y="451244"/>
                  <a:pt x="1314450" y="464744"/>
                </a:cubicBezTo>
                <a:cubicBezTo>
                  <a:pt x="1314349" y="478232"/>
                  <a:pt x="1318819" y="489585"/>
                  <a:pt x="1327862" y="498806"/>
                </a:cubicBezTo>
                <a:cubicBezTo>
                  <a:pt x="1336904" y="508026"/>
                  <a:pt x="1351128" y="512826"/>
                  <a:pt x="1370534" y="513207"/>
                </a:cubicBezTo>
                <a:cubicBezTo>
                  <a:pt x="1389819" y="512826"/>
                  <a:pt x="1404055" y="508026"/>
                  <a:pt x="1413244" y="498806"/>
                </a:cubicBezTo>
                <a:cubicBezTo>
                  <a:pt x="1422432" y="489585"/>
                  <a:pt x="1426992" y="478232"/>
                  <a:pt x="1426922" y="464744"/>
                </a:cubicBezTo>
                <a:cubicBezTo>
                  <a:pt x="1426992" y="451244"/>
                  <a:pt x="1422432" y="439839"/>
                  <a:pt x="1413244" y="430530"/>
                </a:cubicBezTo>
                <a:cubicBezTo>
                  <a:pt x="1404055" y="421221"/>
                  <a:pt x="1389819" y="416370"/>
                  <a:pt x="1370534" y="415976"/>
                </a:cubicBezTo>
                <a:close/>
                <a:moveTo>
                  <a:pt x="2449145" y="408661"/>
                </a:moveTo>
                <a:lnTo>
                  <a:pt x="2620442" y="408661"/>
                </a:lnTo>
                <a:lnTo>
                  <a:pt x="2620442" y="434264"/>
                </a:lnTo>
                <a:lnTo>
                  <a:pt x="2449145" y="434264"/>
                </a:lnTo>
                <a:close/>
                <a:moveTo>
                  <a:pt x="3211678" y="408356"/>
                </a:moveTo>
                <a:cubicBezTo>
                  <a:pt x="3200458" y="408470"/>
                  <a:pt x="3191733" y="411899"/>
                  <a:pt x="3185503" y="418643"/>
                </a:cubicBezTo>
                <a:cubicBezTo>
                  <a:pt x="3179274" y="425387"/>
                  <a:pt x="3176112" y="434759"/>
                  <a:pt x="3176016" y="446761"/>
                </a:cubicBezTo>
                <a:cubicBezTo>
                  <a:pt x="3176112" y="458883"/>
                  <a:pt x="3179274" y="468243"/>
                  <a:pt x="3185503" y="474841"/>
                </a:cubicBezTo>
                <a:cubicBezTo>
                  <a:pt x="3191733" y="481438"/>
                  <a:pt x="3200458" y="484778"/>
                  <a:pt x="3211678" y="484861"/>
                </a:cubicBezTo>
                <a:cubicBezTo>
                  <a:pt x="3222911" y="484778"/>
                  <a:pt x="3231687" y="481438"/>
                  <a:pt x="3238005" y="474841"/>
                </a:cubicBezTo>
                <a:cubicBezTo>
                  <a:pt x="3244323" y="468243"/>
                  <a:pt x="3247536" y="458883"/>
                  <a:pt x="3247644" y="446761"/>
                </a:cubicBezTo>
                <a:cubicBezTo>
                  <a:pt x="3247536" y="434759"/>
                  <a:pt x="3244323" y="425387"/>
                  <a:pt x="3238005" y="418643"/>
                </a:cubicBezTo>
                <a:cubicBezTo>
                  <a:pt x="3231687" y="411899"/>
                  <a:pt x="3222911" y="408470"/>
                  <a:pt x="3211678" y="408356"/>
                </a:cubicBezTo>
                <a:close/>
                <a:moveTo>
                  <a:pt x="773583" y="408356"/>
                </a:moveTo>
                <a:cubicBezTo>
                  <a:pt x="762362" y="408470"/>
                  <a:pt x="753638" y="411899"/>
                  <a:pt x="747408" y="418643"/>
                </a:cubicBezTo>
                <a:cubicBezTo>
                  <a:pt x="741179" y="425387"/>
                  <a:pt x="738017" y="434759"/>
                  <a:pt x="737921" y="446761"/>
                </a:cubicBezTo>
                <a:cubicBezTo>
                  <a:pt x="738017" y="458883"/>
                  <a:pt x="741179" y="468243"/>
                  <a:pt x="747408" y="474841"/>
                </a:cubicBezTo>
                <a:cubicBezTo>
                  <a:pt x="753638" y="481438"/>
                  <a:pt x="762362" y="484778"/>
                  <a:pt x="773583" y="484861"/>
                </a:cubicBezTo>
                <a:cubicBezTo>
                  <a:pt x="784816" y="484778"/>
                  <a:pt x="793592" y="481438"/>
                  <a:pt x="799910" y="474841"/>
                </a:cubicBezTo>
                <a:cubicBezTo>
                  <a:pt x="806228" y="468243"/>
                  <a:pt x="809441" y="458883"/>
                  <a:pt x="809549" y="446761"/>
                </a:cubicBezTo>
                <a:cubicBezTo>
                  <a:pt x="809441" y="434759"/>
                  <a:pt x="806228" y="425387"/>
                  <a:pt x="799910" y="418643"/>
                </a:cubicBezTo>
                <a:cubicBezTo>
                  <a:pt x="793592" y="411899"/>
                  <a:pt x="784816" y="408470"/>
                  <a:pt x="773583" y="408356"/>
                </a:cubicBezTo>
                <a:close/>
                <a:moveTo>
                  <a:pt x="2247138" y="400431"/>
                </a:moveTo>
                <a:cubicBezTo>
                  <a:pt x="2227079" y="400679"/>
                  <a:pt x="2212715" y="403460"/>
                  <a:pt x="2204047" y="408775"/>
                </a:cubicBezTo>
                <a:cubicBezTo>
                  <a:pt x="2195380" y="414090"/>
                  <a:pt x="2191151" y="420453"/>
                  <a:pt x="2191360" y="427863"/>
                </a:cubicBezTo>
                <a:cubicBezTo>
                  <a:pt x="2191151" y="434601"/>
                  <a:pt x="2195380" y="440252"/>
                  <a:pt x="2204047" y="444818"/>
                </a:cubicBezTo>
                <a:cubicBezTo>
                  <a:pt x="2212715" y="449384"/>
                  <a:pt x="2227079" y="451758"/>
                  <a:pt x="2247138" y="451943"/>
                </a:cubicBezTo>
                <a:cubicBezTo>
                  <a:pt x="2266785" y="451758"/>
                  <a:pt x="2280984" y="449384"/>
                  <a:pt x="2289734" y="444818"/>
                </a:cubicBezTo>
                <a:cubicBezTo>
                  <a:pt x="2298484" y="440252"/>
                  <a:pt x="2302777" y="434601"/>
                  <a:pt x="2302612" y="427863"/>
                </a:cubicBezTo>
                <a:cubicBezTo>
                  <a:pt x="2302777" y="420586"/>
                  <a:pt x="2298484" y="414262"/>
                  <a:pt x="2289734" y="408890"/>
                </a:cubicBezTo>
                <a:cubicBezTo>
                  <a:pt x="2280984" y="403517"/>
                  <a:pt x="2266785" y="400698"/>
                  <a:pt x="2247138" y="400431"/>
                </a:cubicBezTo>
                <a:close/>
                <a:moveTo>
                  <a:pt x="3970554" y="394945"/>
                </a:moveTo>
                <a:lnTo>
                  <a:pt x="4101313" y="394945"/>
                </a:lnTo>
                <a:lnTo>
                  <a:pt x="4101313" y="427254"/>
                </a:lnTo>
                <a:lnTo>
                  <a:pt x="4008959" y="427254"/>
                </a:lnTo>
                <a:lnTo>
                  <a:pt x="4008959" y="551612"/>
                </a:lnTo>
                <a:lnTo>
                  <a:pt x="4030599" y="551612"/>
                </a:lnTo>
                <a:cubicBezTo>
                  <a:pt x="4048335" y="551580"/>
                  <a:pt x="4065442" y="550501"/>
                  <a:pt x="4081920" y="548374"/>
                </a:cubicBezTo>
                <a:cubicBezTo>
                  <a:pt x="4098399" y="546246"/>
                  <a:pt x="4113905" y="543262"/>
                  <a:pt x="4128440" y="539420"/>
                </a:cubicBezTo>
                <a:lnTo>
                  <a:pt x="4128440" y="570815"/>
                </a:lnTo>
                <a:cubicBezTo>
                  <a:pt x="4114597" y="574694"/>
                  <a:pt x="4098164" y="577831"/>
                  <a:pt x="4079139" y="580225"/>
                </a:cubicBezTo>
                <a:cubicBezTo>
                  <a:pt x="4060114" y="582619"/>
                  <a:pt x="4041090" y="583851"/>
                  <a:pt x="4022065" y="583921"/>
                </a:cubicBezTo>
                <a:lnTo>
                  <a:pt x="3970554" y="583921"/>
                </a:lnTo>
                <a:close/>
                <a:moveTo>
                  <a:pt x="3695548" y="391287"/>
                </a:moveTo>
                <a:lnTo>
                  <a:pt x="3733953" y="391287"/>
                </a:lnTo>
                <a:lnTo>
                  <a:pt x="3733953" y="545516"/>
                </a:lnTo>
                <a:lnTo>
                  <a:pt x="3766566" y="545516"/>
                </a:lnTo>
                <a:cubicBezTo>
                  <a:pt x="3802482" y="545465"/>
                  <a:pt x="3835197" y="541300"/>
                  <a:pt x="3864712" y="533019"/>
                </a:cubicBezTo>
                <a:lnTo>
                  <a:pt x="3864712" y="565328"/>
                </a:lnTo>
                <a:cubicBezTo>
                  <a:pt x="3851021" y="568929"/>
                  <a:pt x="3834740" y="571939"/>
                  <a:pt x="3815868" y="574358"/>
                </a:cubicBezTo>
                <a:cubicBezTo>
                  <a:pt x="3796996" y="576777"/>
                  <a:pt x="3778124" y="578035"/>
                  <a:pt x="3759251" y="578130"/>
                </a:cubicBezTo>
                <a:lnTo>
                  <a:pt x="3695548" y="578130"/>
                </a:lnTo>
                <a:close/>
                <a:moveTo>
                  <a:pt x="1557147" y="389763"/>
                </a:moveTo>
                <a:lnTo>
                  <a:pt x="1736979" y="389763"/>
                </a:lnTo>
                <a:lnTo>
                  <a:pt x="1736979" y="483947"/>
                </a:lnTo>
                <a:lnTo>
                  <a:pt x="1594638" y="483947"/>
                </a:lnTo>
                <a:lnTo>
                  <a:pt x="1594638" y="514122"/>
                </a:lnTo>
                <a:lnTo>
                  <a:pt x="1745514" y="514122"/>
                </a:lnTo>
                <a:lnTo>
                  <a:pt x="1745514" y="545516"/>
                </a:lnTo>
                <a:lnTo>
                  <a:pt x="1665961" y="545516"/>
                </a:lnTo>
                <a:lnTo>
                  <a:pt x="1665961" y="583921"/>
                </a:lnTo>
                <a:lnTo>
                  <a:pt x="1777518" y="583921"/>
                </a:lnTo>
                <a:lnTo>
                  <a:pt x="1777518" y="615315"/>
                </a:lnTo>
                <a:lnTo>
                  <a:pt x="1515999" y="615315"/>
                </a:lnTo>
                <a:lnTo>
                  <a:pt x="1515999" y="583921"/>
                </a:lnTo>
                <a:lnTo>
                  <a:pt x="1627556" y="583921"/>
                </a:lnTo>
                <a:lnTo>
                  <a:pt x="1627556" y="545516"/>
                </a:lnTo>
                <a:lnTo>
                  <a:pt x="1557452" y="545516"/>
                </a:lnTo>
                <a:lnTo>
                  <a:pt x="1557452" y="453162"/>
                </a:lnTo>
                <a:lnTo>
                  <a:pt x="1699184" y="453162"/>
                </a:lnTo>
                <a:lnTo>
                  <a:pt x="1699184" y="421767"/>
                </a:lnTo>
                <a:lnTo>
                  <a:pt x="1557147" y="421767"/>
                </a:lnTo>
                <a:close/>
                <a:moveTo>
                  <a:pt x="1909039" y="388239"/>
                </a:moveTo>
                <a:lnTo>
                  <a:pt x="1948053" y="388239"/>
                </a:lnTo>
                <a:cubicBezTo>
                  <a:pt x="1948352" y="401790"/>
                  <a:pt x="1947984" y="414693"/>
                  <a:pt x="1946949" y="426949"/>
                </a:cubicBezTo>
                <a:cubicBezTo>
                  <a:pt x="1945913" y="439204"/>
                  <a:pt x="1944250" y="450888"/>
                  <a:pt x="1941957" y="462001"/>
                </a:cubicBezTo>
                <a:cubicBezTo>
                  <a:pt x="1949800" y="483693"/>
                  <a:pt x="1960176" y="502870"/>
                  <a:pt x="1973085" y="519532"/>
                </a:cubicBezTo>
                <a:cubicBezTo>
                  <a:pt x="1985995" y="536194"/>
                  <a:pt x="2001933" y="550952"/>
                  <a:pt x="2020901" y="563804"/>
                </a:cubicBezTo>
                <a:lnTo>
                  <a:pt x="1995602" y="589407"/>
                </a:lnTo>
                <a:cubicBezTo>
                  <a:pt x="1980832" y="579063"/>
                  <a:pt x="1967700" y="567366"/>
                  <a:pt x="1956207" y="554317"/>
                </a:cubicBezTo>
                <a:cubicBezTo>
                  <a:pt x="1944713" y="541268"/>
                  <a:pt x="1934782" y="526752"/>
                  <a:pt x="1926413" y="510769"/>
                </a:cubicBezTo>
                <a:cubicBezTo>
                  <a:pt x="1918621" y="527952"/>
                  <a:pt x="1908906" y="543497"/>
                  <a:pt x="1897266" y="557403"/>
                </a:cubicBezTo>
                <a:cubicBezTo>
                  <a:pt x="1885626" y="571310"/>
                  <a:pt x="1872177" y="583807"/>
                  <a:pt x="1856918" y="594894"/>
                </a:cubicBezTo>
                <a:lnTo>
                  <a:pt x="1829486" y="572948"/>
                </a:lnTo>
                <a:cubicBezTo>
                  <a:pt x="1846702" y="560412"/>
                  <a:pt x="1861614" y="545759"/>
                  <a:pt x="1874224" y="528989"/>
                </a:cubicBezTo>
                <a:cubicBezTo>
                  <a:pt x="1886834" y="512220"/>
                  <a:pt x="1896260" y="492351"/>
                  <a:pt x="1902503" y="469384"/>
                </a:cubicBezTo>
                <a:cubicBezTo>
                  <a:pt x="1908745" y="446417"/>
                  <a:pt x="1910924" y="419368"/>
                  <a:pt x="1909039" y="388239"/>
                </a:cubicBezTo>
                <a:close/>
                <a:moveTo>
                  <a:pt x="1370534" y="384277"/>
                </a:moveTo>
                <a:cubicBezTo>
                  <a:pt x="1389744" y="384435"/>
                  <a:pt x="1406425" y="388047"/>
                  <a:pt x="1420577" y="395114"/>
                </a:cubicBezTo>
                <a:cubicBezTo>
                  <a:pt x="1434730" y="402181"/>
                  <a:pt x="1445699" y="411754"/>
                  <a:pt x="1453484" y="423833"/>
                </a:cubicBezTo>
                <a:cubicBezTo>
                  <a:pt x="1461270" y="435912"/>
                  <a:pt x="1465217" y="449549"/>
                  <a:pt x="1465326" y="464744"/>
                </a:cubicBezTo>
                <a:cubicBezTo>
                  <a:pt x="1465217" y="479836"/>
                  <a:pt x="1461270" y="493375"/>
                  <a:pt x="1453484" y="505362"/>
                </a:cubicBezTo>
                <a:cubicBezTo>
                  <a:pt x="1445699" y="517348"/>
                  <a:pt x="1434730" y="526846"/>
                  <a:pt x="1420577" y="533855"/>
                </a:cubicBezTo>
                <a:cubicBezTo>
                  <a:pt x="1406425" y="540863"/>
                  <a:pt x="1389744" y="544446"/>
                  <a:pt x="1370534" y="544602"/>
                </a:cubicBezTo>
                <a:cubicBezTo>
                  <a:pt x="1351228" y="544446"/>
                  <a:pt x="1334501" y="540863"/>
                  <a:pt x="1320355" y="533855"/>
                </a:cubicBezTo>
                <a:cubicBezTo>
                  <a:pt x="1306208" y="526846"/>
                  <a:pt x="1295261" y="517348"/>
                  <a:pt x="1287515" y="505362"/>
                </a:cubicBezTo>
                <a:cubicBezTo>
                  <a:pt x="1279769" y="493375"/>
                  <a:pt x="1275844" y="479836"/>
                  <a:pt x="1275741" y="464744"/>
                </a:cubicBezTo>
                <a:cubicBezTo>
                  <a:pt x="1275844" y="449549"/>
                  <a:pt x="1279769" y="435912"/>
                  <a:pt x="1287515" y="423833"/>
                </a:cubicBezTo>
                <a:cubicBezTo>
                  <a:pt x="1295261" y="411754"/>
                  <a:pt x="1306208" y="402181"/>
                  <a:pt x="1320355" y="395114"/>
                </a:cubicBezTo>
                <a:cubicBezTo>
                  <a:pt x="1334501" y="388047"/>
                  <a:pt x="1351228" y="384435"/>
                  <a:pt x="1370534" y="384277"/>
                </a:cubicBezTo>
                <a:close/>
                <a:moveTo>
                  <a:pt x="1110158" y="383363"/>
                </a:moveTo>
                <a:cubicBezTo>
                  <a:pt x="1108457" y="399346"/>
                  <a:pt x="1105231" y="414090"/>
                  <a:pt x="1100481" y="427597"/>
                </a:cubicBezTo>
                <a:cubicBezTo>
                  <a:pt x="1095731" y="441103"/>
                  <a:pt x="1089610" y="453486"/>
                  <a:pt x="1082117" y="464744"/>
                </a:cubicBezTo>
                <a:cubicBezTo>
                  <a:pt x="1090956" y="474580"/>
                  <a:pt x="1100709" y="483483"/>
                  <a:pt x="1111377" y="491452"/>
                </a:cubicBezTo>
                <a:cubicBezTo>
                  <a:pt x="1122046" y="499421"/>
                  <a:pt x="1132713" y="505962"/>
                  <a:pt x="1143381" y="511074"/>
                </a:cubicBezTo>
                <a:lnTo>
                  <a:pt x="1120826" y="537591"/>
                </a:lnTo>
                <a:cubicBezTo>
                  <a:pt x="1110146" y="532092"/>
                  <a:pt x="1099884" y="525336"/>
                  <a:pt x="1090042" y="517322"/>
                </a:cubicBezTo>
                <a:cubicBezTo>
                  <a:pt x="1080199" y="509308"/>
                  <a:pt x="1070852" y="500114"/>
                  <a:pt x="1062000" y="489738"/>
                </a:cubicBezTo>
                <a:cubicBezTo>
                  <a:pt x="1052056" y="500209"/>
                  <a:pt x="1040854" y="509747"/>
                  <a:pt x="1028396" y="518351"/>
                </a:cubicBezTo>
                <a:cubicBezTo>
                  <a:pt x="1015937" y="526955"/>
                  <a:pt x="1002450" y="534893"/>
                  <a:pt x="987934" y="542163"/>
                </a:cubicBezTo>
                <a:lnTo>
                  <a:pt x="963854" y="515341"/>
                </a:lnTo>
                <a:cubicBezTo>
                  <a:pt x="995261" y="500704"/>
                  <a:pt x="1019468" y="484334"/>
                  <a:pt x="1036473" y="466230"/>
                </a:cubicBezTo>
                <a:cubicBezTo>
                  <a:pt x="1053478" y="448126"/>
                  <a:pt x="1063206" y="431070"/>
                  <a:pt x="1065658" y="415062"/>
                </a:cubicBezTo>
                <a:cubicBezTo>
                  <a:pt x="1057275" y="415354"/>
                  <a:pt x="1048893" y="415532"/>
                  <a:pt x="1040512" y="415595"/>
                </a:cubicBezTo>
                <a:cubicBezTo>
                  <a:pt x="1032129" y="415659"/>
                  <a:pt x="1023747" y="415684"/>
                  <a:pt x="1015366" y="415671"/>
                </a:cubicBezTo>
                <a:lnTo>
                  <a:pt x="983057" y="415671"/>
                </a:lnTo>
                <a:lnTo>
                  <a:pt x="983057" y="383972"/>
                </a:lnTo>
                <a:lnTo>
                  <a:pt x="1028167" y="383972"/>
                </a:lnTo>
                <a:cubicBezTo>
                  <a:pt x="1041737" y="383985"/>
                  <a:pt x="1055364" y="383959"/>
                  <a:pt x="1069048" y="383896"/>
                </a:cubicBezTo>
                <a:cubicBezTo>
                  <a:pt x="1082733" y="383832"/>
                  <a:pt x="1096436" y="383655"/>
                  <a:pt x="1110158" y="383363"/>
                </a:cubicBezTo>
                <a:close/>
                <a:moveTo>
                  <a:pt x="480899" y="378486"/>
                </a:moveTo>
                <a:lnTo>
                  <a:pt x="519304" y="378486"/>
                </a:lnTo>
                <a:cubicBezTo>
                  <a:pt x="519462" y="388252"/>
                  <a:pt x="519069" y="397675"/>
                  <a:pt x="518122" y="406756"/>
                </a:cubicBezTo>
                <a:cubicBezTo>
                  <a:pt x="517176" y="415836"/>
                  <a:pt x="515640" y="424498"/>
                  <a:pt x="513512" y="432740"/>
                </a:cubicBezTo>
                <a:cubicBezTo>
                  <a:pt x="520682" y="447434"/>
                  <a:pt x="529965" y="460337"/>
                  <a:pt x="541363" y="471450"/>
                </a:cubicBezTo>
                <a:cubicBezTo>
                  <a:pt x="552762" y="482562"/>
                  <a:pt x="567151" y="492417"/>
                  <a:pt x="584531" y="501015"/>
                </a:cubicBezTo>
                <a:lnTo>
                  <a:pt x="561366" y="525704"/>
                </a:lnTo>
                <a:cubicBezTo>
                  <a:pt x="548399" y="519418"/>
                  <a:pt x="536690" y="511569"/>
                  <a:pt x="526238" y="502158"/>
                </a:cubicBezTo>
                <a:cubicBezTo>
                  <a:pt x="515786" y="492748"/>
                  <a:pt x="506667" y="482003"/>
                  <a:pt x="498882" y="469926"/>
                </a:cubicBezTo>
                <a:cubicBezTo>
                  <a:pt x="491376" y="483477"/>
                  <a:pt x="482004" y="495694"/>
                  <a:pt x="470764" y="506578"/>
                </a:cubicBezTo>
                <a:cubicBezTo>
                  <a:pt x="459525" y="517462"/>
                  <a:pt x="446647" y="527088"/>
                  <a:pt x="432131" y="535458"/>
                </a:cubicBezTo>
                <a:lnTo>
                  <a:pt x="405004" y="510464"/>
                </a:lnTo>
                <a:cubicBezTo>
                  <a:pt x="432378" y="495231"/>
                  <a:pt x="452305" y="477082"/>
                  <a:pt x="464782" y="456019"/>
                </a:cubicBezTo>
                <a:cubicBezTo>
                  <a:pt x="477260" y="434956"/>
                  <a:pt x="482632" y="409112"/>
                  <a:pt x="480899" y="378486"/>
                </a:cubicBezTo>
                <a:close/>
                <a:moveTo>
                  <a:pt x="2899563" y="376352"/>
                </a:moveTo>
                <a:lnTo>
                  <a:pt x="2938882" y="376352"/>
                </a:lnTo>
                <a:cubicBezTo>
                  <a:pt x="2939320" y="383509"/>
                  <a:pt x="2938901" y="390455"/>
                  <a:pt x="2937625" y="397193"/>
                </a:cubicBezTo>
                <a:cubicBezTo>
                  <a:pt x="2936348" y="403930"/>
                  <a:pt x="2934329" y="410496"/>
                  <a:pt x="2931567" y="416891"/>
                </a:cubicBezTo>
                <a:cubicBezTo>
                  <a:pt x="2942279" y="430886"/>
                  <a:pt x="2956592" y="442367"/>
                  <a:pt x="2974506" y="451333"/>
                </a:cubicBezTo>
                <a:cubicBezTo>
                  <a:pt x="2992419" y="460299"/>
                  <a:pt x="3011837" y="466903"/>
                  <a:pt x="3032761" y="471145"/>
                </a:cubicBezTo>
                <a:lnTo>
                  <a:pt x="3013558" y="501015"/>
                </a:lnTo>
                <a:cubicBezTo>
                  <a:pt x="2992895" y="496227"/>
                  <a:pt x="2973947" y="489268"/>
                  <a:pt x="2956713" y="480137"/>
                </a:cubicBezTo>
                <a:cubicBezTo>
                  <a:pt x="2939479" y="471005"/>
                  <a:pt x="2924493" y="460083"/>
                  <a:pt x="2911755" y="447371"/>
                </a:cubicBezTo>
                <a:cubicBezTo>
                  <a:pt x="2900134" y="460248"/>
                  <a:pt x="2886037" y="471450"/>
                  <a:pt x="2869464" y="480975"/>
                </a:cubicBezTo>
                <a:cubicBezTo>
                  <a:pt x="2852890" y="490500"/>
                  <a:pt x="2834983" y="497891"/>
                  <a:pt x="2815743" y="503149"/>
                </a:cubicBezTo>
                <a:lnTo>
                  <a:pt x="2795931" y="473888"/>
                </a:lnTo>
                <a:cubicBezTo>
                  <a:pt x="2829090" y="465081"/>
                  <a:pt x="2854668" y="452368"/>
                  <a:pt x="2872664" y="435750"/>
                </a:cubicBezTo>
                <a:cubicBezTo>
                  <a:pt x="2890660" y="419132"/>
                  <a:pt x="2899626" y="399333"/>
                  <a:pt x="2899563" y="376352"/>
                </a:cubicBezTo>
                <a:close/>
                <a:moveTo>
                  <a:pt x="4139718" y="371475"/>
                </a:moveTo>
                <a:lnTo>
                  <a:pt x="4177513" y="371475"/>
                </a:lnTo>
                <a:lnTo>
                  <a:pt x="4177513" y="472669"/>
                </a:lnTo>
                <a:lnTo>
                  <a:pt x="4221709" y="472669"/>
                </a:lnTo>
                <a:lnTo>
                  <a:pt x="4221709" y="504978"/>
                </a:lnTo>
                <a:lnTo>
                  <a:pt x="4177513" y="504978"/>
                </a:lnTo>
                <a:lnTo>
                  <a:pt x="4177513" y="654025"/>
                </a:lnTo>
                <a:lnTo>
                  <a:pt x="4139718" y="654025"/>
                </a:lnTo>
                <a:close/>
                <a:moveTo>
                  <a:pt x="3875685" y="371475"/>
                </a:moveTo>
                <a:lnTo>
                  <a:pt x="3913480" y="371475"/>
                </a:lnTo>
                <a:lnTo>
                  <a:pt x="3913480" y="654025"/>
                </a:lnTo>
                <a:lnTo>
                  <a:pt x="3875685" y="654025"/>
                </a:lnTo>
                <a:close/>
                <a:moveTo>
                  <a:pt x="3518383" y="371475"/>
                </a:moveTo>
                <a:lnTo>
                  <a:pt x="3557093" y="371475"/>
                </a:lnTo>
                <a:cubicBezTo>
                  <a:pt x="3557385" y="377114"/>
                  <a:pt x="3556953" y="382677"/>
                  <a:pt x="3555797" y="388163"/>
                </a:cubicBezTo>
                <a:cubicBezTo>
                  <a:pt x="3554642" y="393650"/>
                  <a:pt x="3552838" y="399060"/>
                  <a:pt x="3550387" y="404394"/>
                </a:cubicBezTo>
                <a:cubicBezTo>
                  <a:pt x="3560922" y="416224"/>
                  <a:pt x="3574905" y="426092"/>
                  <a:pt x="3592335" y="433997"/>
                </a:cubicBezTo>
                <a:cubicBezTo>
                  <a:pt x="3609766" y="441903"/>
                  <a:pt x="3628702" y="447275"/>
                  <a:pt x="3649142" y="450114"/>
                </a:cubicBezTo>
                <a:lnTo>
                  <a:pt x="3630550" y="479375"/>
                </a:lnTo>
                <a:cubicBezTo>
                  <a:pt x="3610382" y="475711"/>
                  <a:pt x="3591967" y="469627"/>
                  <a:pt x="3575305" y="461125"/>
                </a:cubicBezTo>
                <a:cubicBezTo>
                  <a:pt x="3558642" y="452622"/>
                  <a:pt x="3544037" y="442652"/>
                  <a:pt x="3531489" y="431216"/>
                </a:cubicBezTo>
                <a:cubicBezTo>
                  <a:pt x="3518955" y="444005"/>
                  <a:pt x="3504096" y="454775"/>
                  <a:pt x="3486912" y="463525"/>
                </a:cubicBezTo>
                <a:cubicBezTo>
                  <a:pt x="3469729" y="472275"/>
                  <a:pt x="3452280" y="478168"/>
                  <a:pt x="3434563" y="481203"/>
                </a:cubicBezTo>
                <a:lnTo>
                  <a:pt x="3416580" y="452552"/>
                </a:lnTo>
                <a:cubicBezTo>
                  <a:pt x="3447911" y="447097"/>
                  <a:pt x="3472650" y="437204"/>
                  <a:pt x="3490799" y="422872"/>
                </a:cubicBezTo>
                <a:cubicBezTo>
                  <a:pt x="3508947" y="408540"/>
                  <a:pt x="3518142" y="391408"/>
                  <a:pt x="3518383" y="371475"/>
                </a:cubicBezTo>
                <a:close/>
                <a:moveTo>
                  <a:pt x="3322930" y="371475"/>
                </a:moveTo>
                <a:lnTo>
                  <a:pt x="3360725" y="371475"/>
                </a:lnTo>
                <a:lnTo>
                  <a:pt x="3360725" y="519913"/>
                </a:lnTo>
                <a:lnTo>
                  <a:pt x="3322930" y="519913"/>
                </a:lnTo>
                <a:lnTo>
                  <a:pt x="3322930" y="459867"/>
                </a:lnTo>
                <a:lnTo>
                  <a:pt x="3284220" y="459867"/>
                </a:lnTo>
                <a:cubicBezTo>
                  <a:pt x="3281096" y="476847"/>
                  <a:pt x="3273171" y="490284"/>
                  <a:pt x="3260446" y="500177"/>
                </a:cubicBezTo>
                <a:cubicBezTo>
                  <a:pt x="3247721" y="510070"/>
                  <a:pt x="3231566" y="515125"/>
                  <a:pt x="3211983" y="515341"/>
                </a:cubicBezTo>
                <a:cubicBezTo>
                  <a:pt x="3189586" y="515023"/>
                  <a:pt x="3171819" y="508648"/>
                  <a:pt x="3158681" y="496215"/>
                </a:cubicBezTo>
                <a:cubicBezTo>
                  <a:pt x="3145543" y="483781"/>
                  <a:pt x="3138824" y="467195"/>
                  <a:pt x="3138526" y="446456"/>
                </a:cubicBezTo>
                <a:cubicBezTo>
                  <a:pt x="3138824" y="425984"/>
                  <a:pt x="3145543" y="409474"/>
                  <a:pt x="3158681" y="396926"/>
                </a:cubicBezTo>
                <a:cubicBezTo>
                  <a:pt x="3171819" y="384379"/>
                  <a:pt x="3189586" y="377927"/>
                  <a:pt x="3211983" y="377571"/>
                </a:cubicBezTo>
                <a:cubicBezTo>
                  <a:pt x="3230614" y="377787"/>
                  <a:pt x="3246159" y="382461"/>
                  <a:pt x="3258617" y="391592"/>
                </a:cubicBezTo>
                <a:cubicBezTo>
                  <a:pt x="3271076" y="400723"/>
                  <a:pt x="3279306" y="413017"/>
                  <a:pt x="3283306" y="428473"/>
                </a:cubicBezTo>
                <a:lnTo>
                  <a:pt x="3322930" y="428473"/>
                </a:lnTo>
                <a:close/>
                <a:moveTo>
                  <a:pt x="2634463" y="371475"/>
                </a:moveTo>
                <a:lnTo>
                  <a:pt x="2671953" y="371475"/>
                </a:lnTo>
                <a:lnTo>
                  <a:pt x="2671953" y="440665"/>
                </a:lnTo>
                <a:lnTo>
                  <a:pt x="2714321" y="440665"/>
                </a:lnTo>
                <a:lnTo>
                  <a:pt x="2714321" y="472364"/>
                </a:lnTo>
                <a:lnTo>
                  <a:pt x="2671953" y="472364"/>
                </a:lnTo>
                <a:lnTo>
                  <a:pt x="2671953" y="523875"/>
                </a:lnTo>
                <a:lnTo>
                  <a:pt x="2634463" y="523875"/>
                </a:lnTo>
                <a:close/>
                <a:moveTo>
                  <a:pt x="2024558" y="371475"/>
                </a:moveTo>
                <a:lnTo>
                  <a:pt x="2062353" y="371475"/>
                </a:lnTo>
                <a:lnTo>
                  <a:pt x="2062353" y="472059"/>
                </a:lnTo>
                <a:lnTo>
                  <a:pt x="2107159" y="472059"/>
                </a:lnTo>
                <a:lnTo>
                  <a:pt x="2107159" y="504368"/>
                </a:lnTo>
                <a:lnTo>
                  <a:pt x="2062353" y="504368"/>
                </a:lnTo>
                <a:lnTo>
                  <a:pt x="2062353" y="654025"/>
                </a:lnTo>
                <a:lnTo>
                  <a:pt x="2024558" y="654025"/>
                </a:lnTo>
                <a:close/>
                <a:moveTo>
                  <a:pt x="1161060" y="371475"/>
                </a:moveTo>
                <a:lnTo>
                  <a:pt x="1198855" y="371475"/>
                </a:lnTo>
                <a:lnTo>
                  <a:pt x="1198855" y="541249"/>
                </a:lnTo>
                <a:lnTo>
                  <a:pt x="1161060" y="541249"/>
                </a:lnTo>
                <a:lnTo>
                  <a:pt x="1161060" y="472059"/>
                </a:lnTo>
                <a:lnTo>
                  <a:pt x="1117473" y="472059"/>
                </a:lnTo>
                <a:lnTo>
                  <a:pt x="1117473" y="440970"/>
                </a:lnTo>
                <a:lnTo>
                  <a:pt x="1161060" y="440970"/>
                </a:lnTo>
                <a:close/>
                <a:moveTo>
                  <a:pt x="884835" y="371475"/>
                </a:moveTo>
                <a:lnTo>
                  <a:pt x="922630" y="371475"/>
                </a:lnTo>
                <a:lnTo>
                  <a:pt x="922630" y="517475"/>
                </a:lnTo>
                <a:lnTo>
                  <a:pt x="884835" y="517475"/>
                </a:lnTo>
                <a:lnTo>
                  <a:pt x="884835" y="459867"/>
                </a:lnTo>
                <a:lnTo>
                  <a:pt x="846125" y="459867"/>
                </a:lnTo>
                <a:cubicBezTo>
                  <a:pt x="843001" y="476847"/>
                  <a:pt x="835076" y="490284"/>
                  <a:pt x="822351" y="500177"/>
                </a:cubicBezTo>
                <a:cubicBezTo>
                  <a:pt x="809625" y="510070"/>
                  <a:pt x="793471" y="515125"/>
                  <a:pt x="773888" y="515341"/>
                </a:cubicBezTo>
                <a:cubicBezTo>
                  <a:pt x="751491" y="515023"/>
                  <a:pt x="733724" y="508648"/>
                  <a:pt x="720586" y="496215"/>
                </a:cubicBezTo>
                <a:cubicBezTo>
                  <a:pt x="707448" y="483781"/>
                  <a:pt x="700729" y="467195"/>
                  <a:pt x="700431" y="446456"/>
                </a:cubicBezTo>
                <a:cubicBezTo>
                  <a:pt x="700729" y="425850"/>
                  <a:pt x="707448" y="409302"/>
                  <a:pt x="720586" y="396812"/>
                </a:cubicBezTo>
                <a:cubicBezTo>
                  <a:pt x="733724" y="384321"/>
                  <a:pt x="751491" y="377908"/>
                  <a:pt x="773888" y="377571"/>
                </a:cubicBezTo>
                <a:cubicBezTo>
                  <a:pt x="792519" y="377768"/>
                  <a:pt x="808063" y="382404"/>
                  <a:pt x="820522" y="391478"/>
                </a:cubicBezTo>
                <a:cubicBezTo>
                  <a:pt x="832981" y="400552"/>
                  <a:pt x="841210" y="412884"/>
                  <a:pt x="845211" y="428473"/>
                </a:cubicBezTo>
                <a:lnTo>
                  <a:pt x="884835" y="428473"/>
                </a:lnTo>
                <a:close/>
                <a:moveTo>
                  <a:pt x="595504" y="371475"/>
                </a:moveTo>
                <a:lnTo>
                  <a:pt x="632994" y="371475"/>
                </a:lnTo>
                <a:lnTo>
                  <a:pt x="632994" y="437617"/>
                </a:lnTo>
                <a:lnTo>
                  <a:pt x="675361" y="437617"/>
                </a:lnTo>
                <a:lnTo>
                  <a:pt x="675361" y="469316"/>
                </a:lnTo>
                <a:lnTo>
                  <a:pt x="632994" y="469316"/>
                </a:lnTo>
                <a:lnTo>
                  <a:pt x="632994" y="539725"/>
                </a:lnTo>
                <a:lnTo>
                  <a:pt x="595504" y="539725"/>
                </a:lnTo>
                <a:close/>
                <a:moveTo>
                  <a:pt x="2247138" y="370561"/>
                </a:moveTo>
                <a:cubicBezTo>
                  <a:pt x="2277771" y="370910"/>
                  <a:pt x="2301240" y="376308"/>
                  <a:pt x="2317547" y="386753"/>
                </a:cubicBezTo>
                <a:cubicBezTo>
                  <a:pt x="2333854" y="397199"/>
                  <a:pt x="2342084" y="410598"/>
                  <a:pt x="2342236" y="426949"/>
                </a:cubicBezTo>
                <a:cubicBezTo>
                  <a:pt x="2342204" y="435356"/>
                  <a:pt x="2339906" y="442926"/>
                  <a:pt x="2335340" y="449657"/>
                </a:cubicBezTo>
                <a:cubicBezTo>
                  <a:pt x="2330774" y="456388"/>
                  <a:pt x="2324132" y="462128"/>
                  <a:pt x="2315414" y="466878"/>
                </a:cubicBezTo>
                <a:lnTo>
                  <a:pt x="2315414" y="506197"/>
                </a:lnTo>
                <a:lnTo>
                  <a:pt x="2380641" y="506197"/>
                </a:lnTo>
                <a:lnTo>
                  <a:pt x="2380641" y="537591"/>
                </a:lnTo>
                <a:lnTo>
                  <a:pt x="2113636" y="537591"/>
                </a:lnTo>
                <a:lnTo>
                  <a:pt x="2113636" y="506197"/>
                </a:lnTo>
                <a:lnTo>
                  <a:pt x="2178254" y="506197"/>
                </a:lnTo>
                <a:lnTo>
                  <a:pt x="2178254" y="466573"/>
                </a:lnTo>
                <a:cubicBezTo>
                  <a:pt x="2169694" y="461836"/>
                  <a:pt x="2163192" y="456146"/>
                  <a:pt x="2158746" y="449504"/>
                </a:cubicBezTo>
                <a:cubicBezTo>
                  <a:pt x="2154301" y="442862"/>
                  <a:pt x="2152066" y="435344"/>
                  <a:pt x="2152041" y="426949"/>
                </a:cubicBezTo>
                <a:cubicBezTo>
                  <a:pt x="2152193" y="410731"/>
                  <a:pt x="2160423" y="397371"/>
                  <a:pt x="2176730" y="386868"/>
                </a:cubicBezTo>
                <a:cubicBezTo>
                  <a:pt x="2193036" y="376365"/>
                  <a:pt x="2216506" y="370929"/>
                  <a:pt x="2247138" y="370561"/>
                </a:cubicBezTo>
                <a:close/>
                <a:moveTo>
                  <a:pt x="2485416" y="370256"/>
                </a:moveTo>
                <a:lnTo>
                  <a:pt x="2586305" y="370256"/>
                </a:lnTo>
                <a:lnTo>
                  <a:pt x="2586305" y="396774"/>
                </a:lnTo>
                <a:lnTo>
                  <a:pt x="2485416" y="396774"/>
                </a:lnTo>
                <a:close/>
                <a:moveTo>
                  <a:pt x="3896259" y="216713"/>
                </a:moveTo>
                <a:lnTo>
                  <a:pt x="3896259" y="252984"/>
                </a:lnTo>
                <a:lnTo>
                  <a:pt x="4018789" y="252984"/>
                </a:lnTo>
                <a:lnTo>
                  <a:pt x="4018789" y="216713"/>
                </a:lnTo>
                <a:close/>
                <a:moveTo>
                  <a:pt x="4674947" y="214275"/>
                </a:moveTo>
                <a:cubicBezTo>
                  <a:pt x="4681145" y="214383"/>
                  <a:pt x="4686123" y="216300"/>
                  <a:pt x="4689882" y="220028"/>
                </a:cubicBezTo>
                <a:cubicBezTo>
                  <a:pt x="4693641" y="223755"/>
                  <a:pt x="4695572" y="228645"/>
                  <a:pt x="4695673" y="234696"/>
                </a:cubicBezTo>
                <a:cubicBezTo>
                  <a:pt x="4695572" y="240748"/>
                  <a:pt x="4693641" y="245637"/>
                  <a:pt x="4689882" y="249365"/>
                </a:cubicBezTo>
                <a:cubicBezTo>
                  <a:pt x="4686123" y="253092"/>
                  <a:pt x="4681145" y="255010"/>
                  <a:pt x="4674947" y="255118"/>
                </a:cubicBezTo>
                <a:cubicBezTo>
                  <a:pt x="4668749" y="255010"/>
                  <a:pt x="4663771" y="253092"/>
                  <a:pt x="4660012" y="249365"/>
                </a:cubicBezTo>
                <a:cubicBezTo>
                  <a:pt x="4656253" y="245637"/>
                  <a:pt x="4654322" y="240748"/>
                  <a:pt x="4654220" y="234696"/>
                </a:cubicBezTo>
                <a:cubicBezTo>
                  <a:pt x="4654322" y="228645"/>
                  <a:pt x="4656253" y="223755"/>
                  <a:pt x="4660012" y="220028"/>
                </a:cubicBezTo>
                <a:cubicBezTo>
                  <a:pt x="4663771" y="216300"/>
                  <a:pt x="4668749" y="214383"/>
                  <a:pt x="4674947" y="214275"/>
                </a:cubicBezTo>
                <a:close/>
                <a:moveTo>
                  <a:pt x="3251302" y="207874"/>
                </a:moveTo>
                <a:lnTo>
                  <a:pt x="3277820" y="207874"/>
                </a:lnTo>
                <a:lnTo>
                  <a:pt x="3277820" y="251765"/>
                </a:lnTo>
                <a:lnTo>
                  <a:pt x="3428086" y="251765"/>
                </a:lnTo>
                <a:lnTo>
                  <a:pt x="3428086" y="274625"/>
                </a:lnTo>
                <a:lnTo>
                  <a:pt x="3251302" y="274625"/>
                </a:lnTo>
                <a:close/>
                <a:moveTo>
                  <a:pt x="1905458" y="202388"/>
                </a:moveTo>
                <a:cubicBezTo>
                  <a:pt x="1880699" y="202718"/>
                  <a:pt x="1863389" y="205791"/>
                  <a:pt x="1853527" y="211608"/>
                </a:cubicBezTo>
                <a:cubicBezTo>
                  <a:pt x="1843666" y="217424"/>
                  <a:pt x="1838929" y="224003"/>
                  <a:pt x="1839316" y="231344"/>
                </a:cubicBezTo>
                <a:cubicBezTo>
                  <a:pt x="1838929" y="238551"/>
                  <a:pt x="1843666" y="245091"/>
                  <a:pt x="1853527" y="250965"/>
                </a:cubicBezTo>
                <a:cubicBezTo>
                  <a:pt x="1863389" y="256839"/>
                  <a:pt x="1880699" y="259950"/>
                  <a:pt x="1905458" y="260300"/>
                </a:cubicBezTo>
                <a:cubicBezTo>
                  <a:pt x="1930070" y="259950"/>
                  <a:pt x="1947291" y="256839"/>
                  <a:pt x="1957121" y="250965"/>
                </a:cubicBezTo>
                <a:cubicBezTo>
                  <a:pt x="1966951" y="245091"/>
                  <a:pt x="1971675" y="238551"/>
                  <a:pt x="1971294" y="231344"/>
                </a:cubicBezTo>
                <a:cubicBezTo>
                  <a:pt x="1971675" y="224003"/>
                  <a:pt x="1966951" y="217424"/>
                  <a:pt x="1957121" y="211608"/>
                </a:cubicBezTo>
                <a:cubicBezTo>
                  <a:pt x="1947291" y="205791"/>
                  <a:pt x="1930070" y="202718"/>
                  <a:pt x="1905458" y="202388"/>
                </a:cubicBezTo>
                <a:close/>
                <a:moveTo>
                  <a:pt x="43282" y="199035"/>
                </a:moveTo>
                <a:lnTo>
                  <a:pt x="69495" y="199035"/>
                </a:lnTo>
                <a:lnTo>
                  <a:pt x="69495" y="252984"/>
                </a:lnTo>
                <a:lnTo>
                  <a:pt x="227686" y="252984"/>
                </a:lnTo>
                <a:lnTo>
                  <a:pt x="227686" y="275844"/>
                </a:lnTo>
                <a:lnTo>
                  <a:pt x="43282" y="275844"/>
                </a:lnTo>
                <a:close/>
                <a:moveTo>
                  <a:pt x="938632" y="189891"/>
                </a:moveTo>
                <a:lnTo>
                  <a:pt x="964845" y="189891"/>
                </a:lnTo>
                <a:lnTo>
                  <a:pt x="964845" y="252984"/>
                </a:lnTo>
                <a:lnTo>
                  <a:pt x="1123036" y="252984"/>
                </a:lnTo>
                <a:lnTo>
                  <a:pt x="1123036" y="275844"/>
                </a:lnTo>
                <a:lnTo>
                  <a:pt x="938632" y="275844"/>
                </a:lnTo>
                <a:close/>
                <a:moveTo>
                  <a:pt x="1556386" y="188367"/>
                </a:moveTo>
                <a:lnTo>
                  <a:pt x="1582903" y="188367"/>
                </a:lnTo>
                <a:lnTo>
                  <a:pt x="1582903" y="251765"/>
                </a:lnTo>
                <a:lnTo>
                  <a:pt x="1736217" y="251765"/>
                </a:lnTo>
                <a:lnTo>
                  <a:pt x="1736217" y="274625"/>
                </a:lnTo>
                <a:lnTo>
                  <a:pt x="1556386" y="274625"/>
                </a:lnTo>
                <a:close/>
                <a:moveTo>
                  <a:pt x="1905762" y="181356"/>
                </a:moveTo>
                <a:cubicBezTo>
                  <a:pt x="1936890" y="181617"/>
                  <a:pt x="1960360" y="186278"/>
                  <a:pt x="1976171" y="195339"/>
                </a:cubicBezTo>
                <a:cubicBezTo>
                  <a:pt x="1991983" y="204400"/>
                  <a:pt x="1999908" y="216300"/>
                  <a:pt x="1999946" y="231039"/>
                </a:cubicBezTo>
                <a:cubicBezTo>
                  <a:pt x="1999908" y="245987"/>
                  <a:pt x="1991983" y="258229"/>
                  <a:pt x="1976171" y="267767"/>
                </a:cubicBezTo>
                <a:cubicBezTo>
                  <a:pt x="1960360" y="277305"/>
                  <a:pt x="1936890" y="282232"/>
                  <a:pt x="1905762" y="282550"/>
                </a:cubicBezTo>
                <a:cubicBezTo>
                  <a:pt x="1874476" y="282232"/>
                  <a:pt x="1850867" y="277305"/>
                  <a:pt x="1834935" y="267767"/>
                </a:cubicBezTo>
                <a:cubicBezTo>
                  <a:pt x="1819002" y="258229"/>
                  <a:pt x="1811014" y="245987"/>
                  <a:pt x="1810970" y="231039"/>
                </a:cubicBezTo>
                <a:cubicBezTo>
                  <a:pt x="1811014" y="216300"/>
                  <a:pt x="1819002" y="204400"/>
                  <a:pt x="1834935" y="195339"/>
                </a:cubicBezTo>
                <a:cubicBezTo>
                  <a:pt x="1850867" y="186278"/>
                  <a:pt x="1874476" y="181617"/>
                  <a:pt x="1905762" y="181356"/>
                </a:cubicBezTo>
                <a:close/>
                <a:moveTo>
                  <a:pt x="728549" y="166726"/>
                </a:moveTo>
                <a:lnTo>
                  <a:pt x="728549" y="217018"/>
                </a:lnTo>
                <a:lnTo>
                  <a:pt x="782803" y="217018"/>
                </a:lnTo>
                <a:lnTo>
                  <a:pt x="782803" y="166726"/>
                </a:lnTo>
                <a:close/>
                <a:moveTo>
                  <a:pt x="3666973" y="162459"/>
                </a:moveTo>
                <a:lnTo>
                  <a:pt x="3695624" y="162459"/>
                </a:lnTo>
                <a:cubicBezTo>
                  <a:pt x="3695320" y="173482"/>
                  <a:pt x="3693186" y="184049"/>
                  <a:pt x="3689223" y="194158"/>
                </a:cubicBezTo>
                <a:cubicBezTo>
                  <a:pt x="3698456" y="210319"/>
                  <a:pt x="3711461" y="224022"/>
                  <a:pt x="3728238" y="235268"/>
                </a:cubicBezTo>
                <a:cubicBezTo>
                  <a:pt x="3745015" y="246514"/>
                  <a:pt x="3764115" y="254350"/>
                  <a:pt x="3785540" y="258776"/>
                </a:cubicBezTo>
                <a:lnTo>
                  <a:pt x="3770605" y="280112"/>
                </a:lnTo>
                <a:cubicBezTo>
                  <a:pt x="3752305" y="276016"/>
                  <a:pt x="3734880" y="268510"/>
                  <a:pt x="3718332" y="257594"/>
                </a:cubicBezTo>
                <a:cubicBezTo>
                  <a:pt x="3701784" y="246679"/>
                  <a:pt x="3688017" y="233153"/>
                  <a:pt x="3677031" y="217018"/>
                </a:cubicBezTo>
                <a:cubicBezTo>
                  <a:pt x="3666567" y="232296"/>
                  <a:pt x="3653206" y="245479"/>
                  <a:pt x="3636951" y="256566"/>
                </a:cubicBezTo>
                <a:cubicBezTo>
                  <a:pt x="3620694" y="267653"/>
                  <a:pt x="3603067" y="275501"/>
                  <a:pt x="3584068" y="280112"/>
                </a:cubicBezTo>
                <a:lnTo>
                  <a:pt x="3568218" y="259080"/>
                </a:lnTo>
                <a:cubicBezTo>
                  <a:pt x="3596983" y="252045"/>
                  <a:pt x="3620224" y="240437"/>
                  <a:pt x="3637941" y="224257"/>
                </a:cubicBezTo>
                <a:cubicBezTo>
                  <a:pt x="3655658" y="208077"/>
                  <a:pt x="3665335" y="187478"/>
                  <a:pt x="3666973" y="162459"/>
                </a:cubicBezTo>
                <a:close/>
                <a:moveTo>
                  <a:pt x="4018789" y="160325"/>
                </a:moveTo>
                <a:lnTo>
                  <a:pt x="4044697" y="160325"/>
                </a:lnTo>
                <a:lnTo>
                  <a:pt x="4044697" y="275844"/>
                </a:lnTo>
                <a:lnTo>
                  <a:pt x="3870351" y="275844"/>
                </a:lnTo>
                <a:lnTo>
                  <a:pt x="3870351" y="164897"/>
                </a:lnTo>
                <a:lnTo>
                  <a:pt x="3896259" y="164897"/>
                </a:lnTo>
                <a:lnTo>
                  <a:pt x="3896259" y="195072"/>
                </a:lnTo>
                <a:lnTo>
                  <a:pt x="4018789" y="195072"/>
                </a:lnTo>
                <a:close/>
                <a:moveTo>
                  <a:pt x="895350" y="141123"/>
                </a:moveTo>
                <a:lnTo>
                  <a:pt x="1160526" y="141123"/>
                </a:lnTo>
                <a:lnTo>
                  <a:pt x="1160526" y="163678"/>
                </a:lnTo>
                <a:lnTo>
                  <a:pt x="895350" y="163678"/>
                </a:lnTo>
                <a:close/>
                <a:moveTo>
                  <a:pt x="2690318" y="113386"/>
                </a:moveTo>
                <a:lnTo>
                  <a:pt x="2690318" y="181661"/>
                </a:lnTo>
                <a:lnTo>
                  <a:pt x="2743962" y="181661"/>
                </a:lnTo>
                <a:lnTo>
                  <a:pt x="2743962" y="113386"/>
                </a:lnTo>
                <a:close/>
                <a:moveTo>
                  <a:pt x="1869186" y="103937"/>
                </a:moveTo>
                <a:lnTo>
                  <a:pt x="1869186" y="141732"/>
                </a:lnTo>
                <a:lnTo>
                  <a:pt x="1938986" y="141732"/>
                </a:lnTo>
                <a:lnTo>
                  <a:pt x="1938986" y="104242"/>
                </a:lnTo>
                <a:cubicBezTo>
                  <a:pt x="1928622" y="106071"/>
                  <a:pt x="1917040" y="106985"/>
                  <a:pt x="1904238" y="106985"/>
                </a:cubicBezTo>
                <a:cubicBezTo>
                  <a:pt x="1891183" y="107036"/>
                  <a:pt x="1879499" y="106020"/>
                  <a:pt x="1869186" y="103937"/>
                </a:cubicBezTo>
                <a:close/>
                <a:moveTo>
                  <a:pt x="3284830" y="101194"/>
                </a:moveTo>
                <a:cubicBezTo>
                  <a:pt x="3269888" y="101499"/>
                  <a:pt x="3259157" y="104547"/>
                  <a:pt x="3252635" y="110338"/>
                </a:cubicBezTo>
                <a:cubicBezTo>
                  <a:pt x="3246114" y="116129"/>
                  <a:pt x="3242926" y="122835"/>
                  <a:pt x="3243072" y="130455"/>
                </a:cubicBezTo>
                <a:cubicBezTo>
                  <a:pt x="3242945" y="138075"/>
                  <a:pt x="3246171" y="144780"/>
                  <a:pt x="3252750" y="150572"/>
                </a:cubicBezTo>
                <a:cubicBezTo>
                  <a:pt x="3259328" y="156363"/>
                  <a:pt x="3270022" y="159411"/>
                  <a:pt x="3284830" y="159716"/>
                </a:cubicBezTo>
                <a:cubicBezTo>
                  <a:pt x="3299638" y="159411"/>
                  <a:pt x="3310332" y="156363"/>
                  <a:pt x="3316910" y="150572"/>
                </a:cubicBezTo>
                <a:cubicBezTo>
                  <a:pt x="3323489" y="144780"/>
                  <a:pt x="3326715" y="138075"/>
                  <a:pt x="3326588" y="130455"/>
                </a:cubicBezTo>
                <a:cubicBezTo>
                  <a:pt x="3326734" y="122835"/>
                  <a:pt x="3323546" y="116129"/>
                  <a:pt x="3317025" y="110338"/>
                </a:cubicBezTo>
                <a:cubicBezTo>
                  <a:pt x="3310503" y="104547"/>
                  <a:pt x="3299772" y="101499"/>
                  <a:pt x="3284830" y="101194"/>
                </a:cubicBezTo>
                <a:close/>
                <a:moveTo>
                  <a:pt x="3284830" y="80163"/>
                </a:moveTo>
                <a:cubicBezTo>
                  <a:pt x="3308065" y="80601"/>
                  <a:pt x="3325222" y="85668"/>
                  <a:pt x="3336303" y="95365"/>
                </a:cubicBezTo>
                <a:cubicBezTo>
                  <a:pt x="3347384" y="105061"/>
                  <a:pt x="3352883" y="116758"/>
                  <a:pt x="3352800" y="130455"/>
                </a:cubicBezTo>
                <a:cubicBezTo>
                  <a:pt x="3352883" y="144298"/>
                  <a:pt x="3347384" y="156083"/>
                  <a:pt x="3336303" y="165812"/>
                </a:cubicBezTo>
                <a:cubicBezTo>
                  <a:pt x="3325222" y="175540"/>
                  <a:pt x="3308065" y="180620"/>
                  <a:pt x="3284830" y="181052"/>
                </a:cubicBezTo>
                <a:cubicBezTo>
                  <a:pt x="3261595" y="180620"/>
                  <a:pt x="3244438" y="175540"/>
                  <a:pt x="3233357" y="165812"/>
                </a:cubicBezTo>
                <a:cubicBezTo>
                  <a:pt x="3222276" y="156083"/>
                  <a:pt x="3216777" y="144298"/>
                  <a:pt x="3216860" y="130455"/>
                </a:cubicBezTo>
                <a:cubicBezTo>
                  <a:pt x="3216777" y="116758"/>
                  <a:pt x="3222276" y="105061"/>
                  <a:pt x="3233357" y="95365"/>
                </a:cubicBezTo>
                <a:cubicBezTo>
                  <a:pt x="3244438" y="85668"/>
                  <a:pt x="3261595" y="80601"/>
                  <a:pt x="3284830" y="80163"/>
                </a:cubicBezTo>
                <a:close/>
                <a:moveTo>
                  <a:pt x="71324" y="63399"/>
                </a:moveTo>
                <a:lnTo>
                  <a:pt x="71324" y="97232"/>
                </a:lnTo>
                <a:lnTo>
                  <a:pt x="193548" y="97232"/>
                </a:lnTo>
                <a:lnTo>
                  <a:pt x="193548" y="63399"/>
                </a:lnTo>
                <a:close/>
                <a:moveTo>
                  <a:pt x="2993975" y="58217"/>
                </a:moveTo>
                <a:lnTo>
                  <a:pt x="3020187" y="58217"/>
                </a:lnTo>
                <a:lnTo>
                  <a:pt x="3021711" y="138075"/>
                </a:lnTo>
                <a:lnTo>
                  <a:pt x="3091511" y="138075"/>
                </a:lnTo>
                <a:lnTo>
                  <a:pt x="3094254" y="58217"/>
                </a:lnTo>
                <a:lnTo>
                  <a:pt x="3120467" y="58217"/>
                </a:lnTo>
                <a:lnTo>
                  <a:pt x="3117114" y="137770"/>
                </a:lnTo>
                <a:lnTo>
                  <a:pt x="3156738" y="137770"/>
                </a:lnTo>
                <a:lnTo>
                  <a:pt x="3156738" y="160020"/>
                </a:lnTo>
                <a:lnTo>
                  <a:pt x="3069565" y="160020"/>
                </a:lnTo>
                <a:lnTo>
                  <a:pt x="3069565" y="217628"/>
                </a:lnTo>
                <a:lnTo>
                  <a:pt x="3186303" y="217628"/>
                </a:lnTo>
                <a:lnTo>
                  <a:pt x="3186303" y="239878"/>
                </a:lnTo>
                <a:lnTo>
                  <a:pt x="2927223" y="239878"/>
                </a:lnTo>
                <a:lnTo>
                  <a:pt x="2927223" y="217628"/>
                </a:lnTo>
                <a:lnTo>
                  <a:pt x="3042133" y="217628"/>
                </a:lnTo>
                <a:lnTo>
                  <a:pt x="3042133" y="160020"/>
                </a:lnTo>
                <a:lnTo>
                  <a:pt x="2957399" y="160020"/>
                </a:lnTo>
                <a:lnTo>
                  <a:pt x="2957399" y="137770"/>
                </a:lnTo>
                <a:lnTo>
                  <a:pt x="2996108" y="137770"/>
                </a:lnTo>
                <a:close/>
                <a:moveTo>
                  <a:pt x="3202534" y="43892"/>
                </a:moveTo>
                <a:lnTo>
                  <a:pt x="3367736" y="43892"/>
                </a:lnTo>
                <a:lnTo>
                  <a:pt x="3367736" y="65837"/>
                </a:lnTo>
                <a:lnTo>
                  <a:pt x="3202534" y="65837"/>
                </a:lnTo>
                <a:close/>
                <a:moveTo>
                  <a:pt x="1581074" y="36576"/>
                </a:moveTo>
                <a:cubicBezTo>
                  <a:pt x="1567606" y="36811"/>
                  <a:pt x="1556824" y="41294"/>
                  <a:pt x="1548727" y="50026"/>
                </a:cubicBezTo>
                <a:cubicBezTo>
                  <a:pt x="1540631" y="58757"/>
                  <a:pt x="1536478" y="70327"/>
                  <a:pt x="1536269" y="84735"/>
                </a:cubicBezTo>
                <a:cubicBezTo>
                  <a:pt x="1536459" y="98546"/>
                  <a:pt x="1540574" y="109709"/>
                  <a:pt x="1548613" y="118225"/>
                </a:cubicBezTo>
                <a:cubicBezTo>
                  <a:pt x="1556652" y="126740"/>
                  <a:pt x="1567473" y="131121"/>
                  <a:pt x="1581074" y="131369"/>
                </a:cubicBezTo>
                <a:cubicBezTo>
                  <a:pt x="1594555" y="131121"/>
                  <a:pt x="1605388" y="126740"/>
                  <a:pt x="1613574" y="118225"/>
                </a:cubicBezTo>
                <a:cubicBezTo>
                  <a:pt x="1621759" y="109709"/>
                  <a:pt x="1625962" y="98546"/>
                  <a:pt x="1626185" y="84735"/>
                </a:cubicBezTo>
                <a:cubicBezTo>
                  <a:pt x="1625962" y="70327"/>
                  <a:pt x="1621759" y="58757"/>
                  <a:pt x="1613574" y="50026"/>
                </a:cubicBezTo>
                <a:cubicBezTo>
                  <a:pt x="1605388" y="41294"/>
                  <a:pt x="1594555" y="36811"/>
                  <a:pt x="1581074" y="36576"/>
                </a:cubicBezTo>
                <a:close/>
                <a:moveTo>
                  <a:pt x="3896259" y="29871"/>
                </a:moveTo>
                <a:cubicBezTo>
                  <a:pt x="3882949" y="30080"/>
                  <a:pt x="3872307" y="34233"/>
                  <a:pt x="3864331" y="42329"/>
                </a:cubicBezTo>
                <a:cubicBezTo>
                  <a:pt x="3856355" y="50426"/>
                  <a:pt x="3852266" y="61208"/>
                  <a:pt x="3852063" y="74676"/>
                </a:cubicBezTo>
                <a:cubicBezTo>
                  <a:pt x="3852266" y="88265"/>
                  <a:pt x="3856355" y="99035"/>
                  <a:pt x="3864331" y="106985"/>
                </a:cubicBezTo>
                <a:cubicBezTo>
                  <a:pt x="3872307" y="114935"/>
                  <a:pt x="3882949" y="118999"/>
                  <a:pt x="3896259" y="119177"/>
                </a:cubicBezTo>
                <a:cubicBezTo>
                  <a:pt x="3909715" y="118999"/>
                  <a:pt x="3920446" y="114935"/>
                  <a:pt x="3928453" y="106985"/>
                </a:cubicBezTo>
                <a:cubicBezTo>
                  <a:pt x="3936461" y="99035"/>
                  <a:pt x="3940563" y="88265"/>
                  <a:pt x="3940760" y="74676"/>
                </a:cubicBezTo>
                <a:cubicBezTo>
                  <a:pt x="3940563" y="61208"/>
                  <a:pt x="3936461" y="50426"/>
                  <a:pt x="3928453" y="42329"/>
                </a:cubicBezTo>
                <a:cubicBezTo>
                  <a:pt x="3920446" y="34233"/>
                  <a:pt x="3909715" y="30080"/>
                  <a:pt x="3896259" y="29871"/>
                </a:cubicBezTo>
                <a:close/>
                <a:moveTo>
                  <a:pt x="2962276" y="25908"/>
                </a:moveTo>
                <a:lnTo>
                  <a:pt x="3152166" y="25908"/>
                </a:lnTo>
                <a:lnTo>
                  <a:pt x="3152166" y="48159"/>
                </a:lnTo>
                <a:lnTo>
                  <a:pt x="2962276" y="48159"/>
                </a:lnTo>
                <a:close/>
                <a:moveTo>
                  <a:pt x="2094510" y="25908"/>
                </a:moveTo>
                <a:lnTo>
                  <a:pt x="2268246" y="25908"/>
                </a:lnTo>
                <a:lnTo>
                  <a:pt x="2268246" y="48768"/>
                </a:lnTo>
                <a:lnTo>
                  <a:pt x="2121028" y="48768"/>
                </a:lnTo>
                <a:lnTo>
                  <a:pt x="2121028" y="132588"/>
                </a:lnTo>
                <a:lnTo>
                  <a:pt x="2270989" y="132588"/>
                </a:lnTo>
                <a:lnTo>
                  <a:pt x="2270989" y="155448"/>
                </a:lnTo>
                <a:lnTo>
                  <a:pt x="2195703" y="155448"/>
                </a:lnTo>
                <a:lnTo>
                  <a:pt x="2195703" y="216408"/>
                </a:lnTo>
                <a:lnTo>
                  <a:pt x="2310003" y="216408"/>
                </a:lnTo>
                <a:lnTo>
                  <a:pt x="2310003" y="238659"/>
                </a:lnTo>
                <a:lnTo>
                  <a:pt x="2050923" y="238659"/>
                </a:lnTo>
                <a:lnTo>
                  <a:pt x="2050923" y="216408"/>
                </a:lnTo>
                <a:lnTo>
                  <a:pt x="2168881" y="216408"/>
                </a:lnTo>
                <a:lnTo>
                  <a:pt x="2168881" y="155448"/>
                </a:lnTo>
                <a:lnTo>
                  <a:pt x="2094510" y="155448"/>
                </a:lnTo>
                <a:close/>
                <a:moveTo>
                  <a:pt x="4380434" y="25604"/>
                </a:moveTo>
                <a:lnTo>
                  <a:pt x="4509059" y="25604"/>
                </a:lnTo>
                <a:lnTo>
                  <a:pt x="4509059" y="47854"/>
                </a:lnTo>
                <a:lnTo>
                  <a:pt x="4407256" y="47854"/>
                </a:lnTo>
                <a:lnTo>
                  <a:pt x="4407256" y="185624"/>
                </a:lnTo>
                <a:lnTo>
                  <a:pt x="4437736" y="185624"/>
                </a:lnTo>
                <a:cubicBezTo>
                  <a:pt x="4458361" y="185439"/>
                  <a:pt x="4477157" y="184131"/>
                  <a:pt x="4494124" y="181699"/>
                </a:cubicBezTo>
                <a:cubicBezTo>
                  <a:pt x="4511092" y="179267"/>
                  <a:pt x="4525011" y="176816"/>
                  <a:pt x="4535882" y="174346"/>
                </a:cubicBezTo>
                <a:lnTo>
                  <a:pt x="4535882" y="196596"/>
                </a:lnTo>
                <a:cubicBezTo>
                  <a:pt x="4528004" y="198762"/>
                  <a:pt x="4518461" y="200764"/>
                  <a:pt x="4507253" y="202602"/>
                </a:cubicBezTo>
                <a:cubicBezTo>
                  <a:pt x="4496045" y="204440"/>
                  <a:pt x="4484109" y="205923"/>
                  <a:pt x="4471445" y="207050"/>
                </a:cubicBezTo>
                <a:cubicBezTo>
                  <a:pt x="4458780" y="208177"/>
                  <a:pt x="4446325" y="208756"/>
                  <a:pt x="4434078" y="208788"/>
                </a:cubicBezTo>
                <a:lnTo>
                  <a:pt x="4380434" y="208788"/>
                </a:lnTo>
                <a:close/>
                <a:moveTo>
                  <a:pt x="1345692" y="25604"/>
                </a:moveTo>
                <a:cubicBezTo>
                  <a:pt x="1344562" y="66745"/>
                  <a:pt x="1335469" y="103715"/>
                  <a:pt x="1318413" y="136513"/>
                </a:cubicBezTo>
                <a:cubicBezTo>
                  <a:pt x="1301357" y="169310"/>
                  <a:pt x="1275804" y="197060"/>
                  <a:pt x="1241756" y="219761"/>
                </a:cubicBezTo>
                <a:lnTo>
                  <a:pt x="1222858" y="202083"/>
                </a:lnTo>
                <a:cubicBezTo>
                  <a:pt x="1253281" y="182677"/>
                  <a:pt x="1276331" y="159766"/>
                  <a:pt x="1292010" y="133350"/>
                </a:cubicBezTo>
                <a:cubicBezTo>
                  <a:pt x="1307688" y="106934"/>
                  <a:pt x="1316336" y="78232"/>
                  <a:pt x="1317956" y="47244"/>
                </a:cubicBezTo>
                <a:cubicBezTo>
                  <a:pt x="1307605" y="47682"/>
                  <a:pt x="1297293" y="47949"/>
                  <a:pt x="1287018" y="48044"/>
                </a:cubicBezTo>
                <a:cubicBezTo>
                  <a:pt x="1276744" y="48140"/>
                  <a:pt x="1266432" y="48178"/>
                  <a:pt x="1256081" y="48159"/>
                </a:cubicBezTo>
                <a:lnTo>
                  <a:pt x="1236269" y="48159"/>
                </a:lnTo>
                <a:lnTo>
                  <a:pt x="1236269" y="26213"/>
                </a:lnTo>
                <a:lnTo>
                  <a:pt x="1273150" y="26213"/>
                </a:lnTo>
                <a:cubicBezTo>
                  <a:pt x="1285050" y="26226"/>
                  <a:pt x="1297064" y="26200"/>
                  <a:pt x="1309193" y="26137"/>
                </a:cubicBezTo>
                <a:cubicBezTo>
                  <a:pt x="1321321" y="26073"/>
                  <a:pt x="1333488" y="25896"/>
                  <a:pt x="1345692" y="25604"/>
                </a:cubicBezTo>
                <a:close/>
                <a:moveTo>
                  <a:pt x="483413" y="25604"/>
                </a:moveTo>
                <a:cubicBezTo>
                  <a:pt x="482747" y="41987"/>
                  <a:pt x="479965" y="58293"/>
                  <a:pt x="475069" y="74524"/>
                </a:cubicBezTo>
                <a:cubicBezTo>
                  <a:pt x="470174" y="90755"/>
                  <a:pt x="463506" y="106452"/>
                  <a:pt x="455067" y="121616"/>
                </a:cubicBezTo>
                <a:cubicBezTo>
                  <a:pt x="463817" y="135179"/>
                  <a:pt x="473977" y="148286"/>
                  <a:pt x="485547" y="160935"/>
                </a:cubicBezTo>
                <a:cubicBezTo>
                  <a:pt x="497117" y="173584"/>
                  <a:pt x="509715" y="184862"/>
                  <a:pt x="523342" y="194768"/>
                </a:cubicBezTo>
                <a:lnTo>
                  <a:pt x="503835" y="213665"/>
                </a:lnTo>
                <a:cubicBezTo>
                  <a:pt x="491668" y="204293"/>
                  <a:pt x="480416" y="193701"/>
                  <a:pt x="470078" y="181890"/>
                </a:cubicBezTo>
                <a:cubicBezTo>
                  <a:pt x="459741" y="170079"/>
                  <a:pt x="450165" y="157506"/>
                  <a:pt x="441351" y="144171"/>
                </a:cubicBezTo>
                <a:cubicBezTo>
                  <a:pt x="430137" y="160592"/>
                  <a:pt x="417513" y="175527"/>
                  <a:pt x="403479" y="188976"/>
                </a:cubicBezTo>
                <a:cubicBezTo>
                  <a:pt x="389446" y="202426"/>
                  <a:pt x="374536" y="213703"/>
                  <a:pt x="358750" y="222809"/>
                </a:cubicBezTo>
                <a:lnTo>
                  <a:pt x="340157" y="205131"/>
                </a:lnTo>
                <a:cubicBezTo>
                  <a:pt x="361885" y="193048"/>
                  <a:pt x="380812" y="177827"/>
                  <a:pt x="396940" y="159467"/>
                </a:cubicBezTo>
                <a:cubicBezTo>
                  <a:pt x="413068" y="141108"/>
                  <a:pt x="425878" y="122003"/>
                  <a:pt x="435368" y="102153"/>
                </a:cubicBezTo>
                <a:cubicBezTo>
                  <a:pt x="444858" y="82304"/>
                  <a:pt x="450510" y="64102"/>
                  <a:pt x="452324" y="47549"/>
                </a:cubicBezTo>
                <a:cubicBezTo>
                  <a:pt x="440913" y="47987"/>
                  <a:pt x="429597" y="48254"/>
                  <a:pt x="418377" y="48349"/>
                </a:cubicBezTo>
                <a:cubicBezTo>
                  <a:pt x="407156" y="48444"/>
                  <a:pt x="395917" y="48483"/>
                  <a:pt x="384658" y="48464"/>
                </a:cubicBezTo>
                <a:lnTo>
                  <a:pt x="356007" y="48464"/>
                </a:lnTo>
                <a:lnTo>
                  <a:pt x="356007" y="26213"/>
                </a:lnTo>
                <a:lnTo>
                  <a:pt x="402032" y="26213"/>
                </a:lnTo>
                <a:cubicBezTo>
                  <a:pt x="414967" y="26226"/>
                  <a:pt x="428187" y="26200"/>
                  <a:pt x="441694" y="26137"/>
                </a:cubicBezTo>
                <a:cubicBezTo>
                  <a:pt x="455200" y="26073"/>
                  <a:pt x="469107" y="25896"/>
                  <a:pt x="483413" y="25604"/>
                </a:cubicBezTo>
                <a:close/>
                <a:moveTo>
                  <a:pt x="2664714" y="23470"/>
                </a:moveTo>
                <a:lnTo>
                  <a:pt x="2690318" y="23470"/>
                </a:lnTo>
                <a:lnTo>
                  <a:pt x="2690318" y="91745"/>
                </a:lnTo>
                <a:lnTo>
                  <a:pt x="2743962" y="91745"/>
                </a:lnTo>
                <a:lnTo>
                  <a:pt x="2743962" y="23470"/>
                </a:lnTo>
                <a:lnTo>
                  <a:pt x="2769261" y="23470"/>
                </a:lnTo>
                <a:lnTo>
                  <a:pt x="2769261" y="203607"/>
                </a:lnTo>
                <a:lnTo>
                  <a:pt x="2664714" y="203607"/>
                </a:lnTo>
                <a:close/>
                <a:moveTo>
                  <a:pt x="4107257" y="21946"/>
                </a:moveTo>
                <a:lnTo>
                  <a:pt x="4134384" y="21946"/>
                </a:lnTo>
                <a:lnTo>
                  <a:pt x="4134384" y="176480"/>
                </a:lnTo>
                <a:lnTo>
                  <a:pt x="4179190" y="176480"/>
                </a:lnTo>
                <a:cubicBezTo>
                  <a:pt x="4199814" y="176302"/>
                  <a:pt x="4218610" y="174981"/>
                  <a:pt x="4235578" y="172517"/>
                </a:cubicBezTo>
                <a:cubicBezTo>
                  <a:pt x="4252545" y="170053"/>
                  <a:pt x="4266464" y="167513"/>
                  <a:pt x="4277335" y="164897"/>
                </a:cubicBezTo>
                <a:lnTo>
                  <a:pt x="4277335" y="187757"/>
                </a:lnTo>
                <a:cubicBezTo>
                  <a:pt x="4269458" y="189827"/>
                  <a:pt x="4259915" y="191783"/>
                  <a:pt x="4248706" y="193627"/>
                </a:cubicBezTo>
                <a:cubicBezTo>
                  <a:pt x="4237498" y="195471"/>
                  <a:pt x="4225563" y="196976"/>
                  <a:pt x="4212898" y="198143"/>
                </a:cubicBezTo>
                <a:cubicBezTo>
                  <a:pt x="4200234" y="199309"/>
                  <a:pt x="4187779" y="199912"/>
                  <a:pt x="4175532" y="199949"/>
                </a:cubicBezTo>
                <a:lnTo>
                  <a:pt x="4107257" y="199949"/>
                </a:lnTo>
                <a:close/>
                <a:moveTo>
                  <a:pt x="2369516" y="21641"/>
                </a:moveTo>
                <a:lnTo>
                  <a:pt x="2543861" y="21641"/>
                </a:lnTo>
                <a:lnTo>
                  <a:pt x="2543861" y="106376"/>
                </a:lnTo>
                <a:lnTo>
                  <a:pt x="2396033" y="106376"/>
                </a:lnTo>
                <a:lnTo>
                  <a:pt x="2396033" y="146609"/>
                </a:lnTo>
                <a:lnTo>
                  <a:pt x="2553005" y="146609"/>
                </a:lnTo>
                <a:lnTo>
                  <a:pt x="2553005" y="168860"/>
                </a:lnTo>
                <a:lnTo>
                  <a:pt x="2470404" y="168860"/>
                </a:lnTo>
                <a:lnTo>
                  <a:pt x="2470404" y="218542"/>
                </a:lnTo>
                <a:lnTo>
                  <a:pt x="2586228" y="218542"/>
                </a:lnTo>
                <a:lnTo>
                  <a:pt x="2586228" y="240792"/>
                </a:lnTo>
                <a:lnTo>
                  <a:pt x="2327148" y="240792"/>
                </a:lnTo>
                <a:lnTo>
                  <a:pt x="2327148" y="218542"/>
                </a:lnTo>
                <a:lnTo>
                  <a:pt x="2442972" y="218542"/>
                </a:lnTo>
                <a:lnTo>
                  <a:pt x="2442972" y="168860"/>
                </a:lnTo>
                <a:lnTo>
                  <a:pt x="2369820" y="168860"/>
                </a:lnTo>
                <a:lnTo>
                  <a:pt x="2369820" y="84735"/>
                </a:lnTo>
                <a:lnTo>
                  <a:pt x="2517648" y="84735"/>
                </a:lnTo>
                <a:lnTo>
                  <a:pt x="2517648" y="44501"/>
                </a:lnTo>
                <a:lnTo>
                  <a:pt x="2369516" y="44501"/>
                </a:lnTo>
                <a:close/>
                <a:moveTo>
                  <a:pt x="1904238" y="21336"/>
                </a:moveTo>
                <a:cubicBezTo>
                  <a:pt x="1882102" y="21654"/>
                  <a:pt x="1865872" y="25134"/>
                  <a:pt x="1855547" y="31776"/>
                </a:cubicBezTo>
                <a:cubicBezTo>
                  <a:pt x="1845221" y="38418"/>
                  <a:pt x="1840116" y="46317"/>
                  <a:pt x="1840230" y="55474"/>
                </a:cubicBezTo>
                <a:cubicBezTo>
                  <a:pt x="1840116" y="63824"/>
                  <a:pt x="1845221" y="70974"/>
                  <a:pt x="1855547" y="76924"/>
                </a:cubicBezTo>
                <a:cubicBezTo>
                  <a:pt x="1865872" y="82874"/>
                  <a:pt x="1882102" y="85986"/>
                  <a:pt x="1904238" y="86259"/>
                </a:cubicBezTo>
                <a:cubicBezTo>
                  <a:pt x="1926254" y="85986"/>
                  <a:pt x="1942497" y="82874"/>
                  <a:pt x="1952968" y="76924"/>
                </a:cubicBezTo>
                <a:cubicBezTo>
                  <a:pt x="1963439" y="70974"/>
                  <a:pt x="1968634" y="63824"/>
                  <a:pt x="1968551" y="55474"/>
                </a:cubicBezTo>
                <a:cubicBezTo>
                  <a:pt x="1968634" y="46317"/>
                  <a:pt x="1963439" y="38418"/>
                  <a:pt x="1952968" y="31776"/>
                </a:cubicBezTo>
                <a:cubicBezTo>
                  <a:pt x="1942497" y="25134"/>
                  <a:pt x="1926254" y="21654"/>
                  <a:pt x="1904238" y="21336"/>
                </a:cubicBezTo>
                <a:close/>
                <a:moveTo>
                  <a:pt x="664541" y="20117"/>
                </a:moveTo>
                <a:lnTo>
                  <a:pt x="838886" y="20117"/>
                </a:lnTo>
                <a:lnTo>
                  <a:pt x="838886" y="104547"/>
                </a:lnTo>
                <a:lnTo>
                  <a:pt x="691058" y="104547"/>
                </a:lnTo>
                <a:lnTo>
                  <a:pt x="691058" y="144476"/>
                </a:lnTo>
                <a:lnTo>
                  <a:pt x="848030" y="144476"/>
                </a:lnTo>
                <a:lnTo>
                  <a:pt x="848030" y="166726"/>
                </a:lnTo>
                <a:lnTo>
                  <a:pt x="808406" y="166726"/>
                </a:lnTo>
                <a:lnTo>
                  <a:pt x="808406" y="217018"/>
                </a:lnTo>
                <a:lnTo>
                  <a:pt x="881254" y="217018"/>
                </a:lnTo>
                <a:lnTo>
                  <a:pt x="881254" y="239268"/>
                </a:lnTo>
                <a:lnTo>
                  <a:pt x="622174" y="239268"/>
                </a:lnTo>
                <a:lnTo>
                  <a:pt x="622174" y="217018"/>
                </a:lnTo>
                <a:lnTo>
                  <a:pt x="702946" y="217018"/>
                </a:lnTo>
                <a:lnTo>
                  <a:pt x="702946" y="166726"/>
                </a:lnTo>
                <a:lnTo>
                  <a:pt x="664846" y="166726"/>
                </a:lnTo>
                <a:lnTo>
                  <a:pt x="664846" y="82906"/>
                </a:lnTo>
                <a:lnTo>
                  <a:pt x="812674" y="82906"/>
                </a:lnTo>
                <a:lnTo>
                  <a:pt x="812674" y="42977"/>
                </a:lnTo>
                <a:lnTo>
                  <a:pt x="664541" y="42977"/>
                </a:lnTo>
                <a:close/>
                <a:moveTo>
                  <a:pt x="1580465" y="13716"/>
                </a:moveTo>
                <a:cubicBezTo>
                  <a:pt x="1601769" y="14123"/>
                  <a:pt x="1619130" y="20854"/>
                  <a:pt x="1632547" y="33909"/>
                </a:cubicBezTo>
                <a:cubicBezTo>
                  <a:pt x="1645965" y="46965"/>
                  <a:pt x="1652886" y="63907"/>
                  <a:pt x="1653312" y="84735"/>
                </a:cubicBezTo>
                <a:cubicBezTo>
                  <a:pt x="1652886" y="104979"/>
                  <a:pt x="1645965" y="121565"/>
                  <a:pt x="1632547" y="134493"/>
                </a:cubicBezTo>
                <a:cubicBezTo>
                  <a:pt x="1619130" y="147422"/>
                  <a:pt x="1601769" y="154102"/>
                  <a:pt x="1580465" y="154534"/>
                </a:cubicBezTo>
                <a:cubicBezTo>
                  <a:pt x="1559452" y="154102"/>
                  <a:pt x="1542269" y="147422"/>
                  <a:pt x="1528915" y="134493"/>
                </a:cubicBezTo>
                <a:cubicBezTo>
                  <a:pt x="1515561" y="121565"/>
                  <a:pt x="1508665" y="104979"/>
                  <a:pt x="1508227" y="84735"/>
                </a:cubicBezTo>
                <a:cubicBezTo>
                  <a:pt x="1508665" y="63907"/>
                  <a:pt x="1515561" y="46965"/>
                  <a:pt x="1528915" y="33909"/>
                </a:cubicBezTo>
                <a:cubicBezTo>
                  <a:pt x="1542269" y="20854"/>
                  <a:pt x="1559452" y="14123"/>
                  <a:pt x="1580465" y="13716"/>
                </a:cubicBezTo>
                <a:close/>
                <a:moveTo>
                  <a:pt x="3690138" y="13412"/>
                </a:moveTo>
                <a:cubicBezTo>
                  <a:pt x="3687674" y="50026"/>
                  <a:pt x="3675381" y="82182"/>
                  <a:pt x="3653257" y="109881"/>
                </a:cubicBezTo>
                <a:cubicBezTo>
                  <a:pt x="3631134" y="137579"/>
                  <a:pt x="3600247" y="157849"/>
                  <a:pt x="3560598" y="170688"/>
                </a:cubicBezTo>
                <a:lnTo>
                  <a:pt x="3544748" y="150876"/>
                </a:lnTo>
                <a:cubicBezTo>
                  <a:pt x="3577711" y="140494"/>
                  <a:pt x="3603987" y="125673"/>
                  <a:pt x="3623577" y="106414"/>
                </a:cubicBezTo>
                <a:cubicBezTo>
                  <a:pt x="3643167" y="87154"/>
                  <a:pt x="3654889" y="63570"/>
                  <a:pt x="3658744" y="35662"/>
                </a:cubicBezTo>
                <a:cubicBezTo>
                  <a:pt x="3646723" y="36100"/>
                  <a:pt x="3634722" y="36367"/>
                  <a:pt x="3622739" y="36462"/>
                </a:cubicBezTo>
                <a:cubicBezTo>
                  <a:pt x="3610757" y="36557"/>
                  <a:pt x="3598679" y="36595"/>
                  <a:pt x="3586506" y="36576"/>
                </a:cubicBezTo>
                <a:lnTo>
                  <a:pt x="3560903" y="36576"/>
                </a:lnTo>
                <a:lnTo>
                  <a:pt x="3560903" y="14021"/>
                </a:lnTo>
                <a:lnTo>
                  <a:pt x="3605099" y="14021"/>
                </a:lnTo>
                <a:cubicBezTo>
                  <a:pt x="3619253" y="14034"/>
                  <a:pt x="3633388" y="14008"/>
                  <a:pt x="3647504" y="13945"/>
                </a:cubicBezTo>
                <a:cubicBezTo>
                  <a:pt x="3661620" y="13881"/>
                  <a:pt x="3675831" y="13704"/>
                  <a:pt x="3690138" y="13412"/>
                </a:cubicBezTo>
                <a:close/>
                <a:moveTo>
                  <a:pt x="3896564" y="7620"/>
                </a:moveTo>
                <a:cubicBezTo>
                  <a:pt x="3917233" y="7906"/>
                  <a:pt x="3934035" y="14040"/>
                  <a:pt x="3946970" y="26023"/>
                </a:cubicBezTo>
                <a:cubicBezTo>
                  <a:pt x="3959905" y="38005"/>
                  <a:pt x="3966573" y="54121"/>
                  <a:pt x="3966973" y="74372"/>
                </a:cubicBezTo>
                <a:cubicBezTo>
                  <a:pt x="3966573" y="94768"/>
                  <a:pt x="3959905" y="110973"/>
                  <a:pt x="3946970" y="122987"/>
                </a:cubicBezTo>
                <a:cubicBezTo>
                  <a:pt x="3934035" y="135001"/>
                  <a:pt x="3917233" y="141148"/>
                  <a:pt x="3896564" y="141428"/>
                </a:cubicBezTo>
                <a:cubicBezTo>
                  <a:pt x="3875748" y="141148"/>
                  <a:pt x="3858857" y="135001"/>
                  <a:pt x="3845891" y="122987"/>
                </a:cubicBezTo>
                <a:cubicBezTo>
                  <a:pt x="3832924" y="110973"/>
                  <a:pt x="3826244" y="94768"/>
                  <a:pt x="3825850" y="74372"/>
                </a:cubicBezTo>
                <a:cubicBezTo>
                  <a:pt x="3826244" y="54121"/>
                  <a:pt x="3832924" y="38005"/>
                  <a:pt x="3845891" y="26023"/>
                </a:cubicBezTo>
                <a:cubicBezTo>
                  <a:pt x="3858857" y="14040"/>
                  <a:pt x="3875748" y="7906"/>
                  <a:pt x="3896564" y="7620"/>
                </a:cubicBezTo>
                <a:close/>
                <a:moveTo>
                  <a:pt x="3238196" y="3963"/>
                </a:moveTo>
                <a:lnTo>
                  <a:pt x="3332379" y="3963"/>
                </a:lnTo>
                <a:lnTo>
                  <a:pt x="3332379" y="25908"/>
                </a:lnTo>
                <a:lnTo>
                  <a:pt x="3238196" y="25908"/>
                </a:lnTo>
                <a:close/>
                <a:moveTo>
                  <a:pt x="44196" y="3963"/>
                </a:moveTo>
                <a:lnTo>
                  <a:pt x="71933" y="3963"/>
                </a:lnTo>
                <a:lnTo>
                  <a:pt x="71933" y="40539"/>
                </a:lnTo>
                <a:lnTo>
                  <a:pt x="193548" y="40539"/>
                </a:lnTo>
                <a:lnTo>
                  <a:pt x="193548" y="3963"/>
                </a:lnTo>
                <a:lnTo>
                  <a:pt x="220676" y="3963"/>
                </a:lnTo>
                <a:lnTo>
                  <a:pt x="220676" y="119787"/>
                </a:lnTo>
                <a:lnTo>
                  <a:pt x="145695" y="119787"/>
                </a:lnTo>
                <a:lnTo>
                  <a:pt x="145695" y="154534"/>
                </a:lnTo>
                <a:lnTo>
                  <a:pt x="265176" y="154534"/>
                </a:lnTo>
                <a:lnTo>
                  <a:pt x="265176" y="177089"/>
                </a:lnTo>
                <a:lnTo>
                  <a:pt x="0" y="177089"/>
                </a:lnTo>
                <a:lnTo>
                  <a:pt x="0" y="154534"/>
                </a:lnTo>
                <a:lnTo>
                  <a:pt x="118568" y="154534"/>
                </a:lnTo>
                <a:lnTo>
                  <a:pt x="118568" y="119787"/>
                </a:lnTo>
                <a:lnTo>
                  <a:pt x="44196" y="119787"/>
                </a:lnTo>
                <a:close/>
                <a:moveTo>
                  <a:pt x="939546" y="2743"/>
                </a:moveTo>
                <a:lnTo>
                  <a:pt x="966369" y="2743"/>
                </a:lnTo>
                <a:lnTo>
                  <a:pt x="966369" y="78944"/>
                </a:lnTo>
                <a:lnTo>
                  <a:pt x="1121207" y="78944"/>
                </a:lnTo>
                <a:lnTo>
                  <a:pt x="1121207" y="101194"/>
                </a:lnTo>
                <a:lnTo>
                  <a:pt x="939546" y="101194"/>
                </a:lnTo>
                <a:close/>
                <a:moveTo>
                  <a:pt x="4556303" y="1829"/>
                </a:moveTo>
                <a:lnTo>
                  <a:pt x="4582516" y="1829"/>
                </a:lnTo>
                <a:lnTo>
                  <a:pt x="4582516" y="108204"/>
                </a:lnTo>
                <a:lnTo>
                  <a:pt x="4630370" y="108204"/>
                </a:lnTo>
                <a:lnTo>
                  <a:pt x="4630370" y="131064"/>
                </a:lnTo>
                <a:lnTo>
                  <a:pt x="4582516" y="131064"/>
                </a:lnTo>
                <a:lnTo>
                  <a:pt x="4582516" y="280112"/>
                </a:lnTo>
                <a:lnTo>
                  <a:pt x="4556303" y="280112"/>
                </a:lnTo>
                <a:close/>
                <a:moveTo>
                  <a:pt x="4294709" y="1829"/>
                </a:moveTo>
                <a:lnTo>
                  <a:pt x="4320921" y="1829"/>
                </a:lnTo>
                <a:lnTo>
                  <a:pt x="4320921" y="280112"/>
                </a:lnTo>
                <a:lnTo>
                  <a:pt x="4294709" y="280112"/>
                </a:lnTo>
                <a:close/>
                <a:moveTo>
                  <a:pt x="4018484" y="1829"/>
                </a:moveTo>
                <a:lnTo>
                  <a:pt x="4044697" y="1829"/>
                </a:lnTo>
                <a:lnTo>
                  <a:pt x="4044697" y="144476"/>
                </a:lnTo>
                <a:lnTo>
                  <a:pt x="4018484" y="144476"/>
                </a:lnTo>
                <a:close/>
                <a:moveTo>
                  <a:pt x="3742259" y="1829"/>
                </a:moveTo>
                <a:lnTo>
                  <a:pt x="3768472" y="1829"/>
                </a:lnTo>
                <a:lnTo>
                  <a:pt x="3768472" y="181966"/>
                </a:lnTo>
                <a:lnTo>
                  <a:pt x="3742259" y="181966"/>
                </a:lnTo>
                <a:lnTo>
                  <a:pt x="3742259" y="103328"/>
                </a:lnTo>
                <a:lnTo>
                  <a:pt x="3686480" y="103328"/>
                </a:lnTo>
                <a:lnTo>
                  <a:pt x="3686480" y="80163"/>
                </a:lnTo>
                <a:lnTo>
                  <a:pt x="3742259" y="80163"/>
                </a:lnTo>
                <a:close/>
                <a:moveTo>
                  <a:pt x="3395777" y="1829"/>
                </a:moveTo>
                <a:lnTo>
                  <a:pt x="3421990" y="1829"/>
                </a:lnTo>
                <a:lnTo>
                  <a:pt x="3421990" y="97232"/>
                </a:lnTo>
                <a:lnTo>
                  <a:pt x="3465881" y="97232"/>
                </a:lnTo>
                <a:lnTo>
                  <a:pt x="3465881" y="120396"/>
                </a:lnTo>
                <a:lnTo>
                  <a:pt x="3421990" y="120396"/>
                </a:lnTo>
                <a:lnTo>
                  <a:pt x="3421990" y="216713"/>
                </a:lnTo>
                <a:lnTo>
                  <a:pt x="3395777" y="216713"/>
                </a:lnTo>
                <a:close/>
                <a:moveTo>
                  <a:pt x="2861006" y="1829"/>
                </a:moveTo>
                <a:lnTo>
                  <a:pt x="2887219" y="1829"/>
                </a:lnTo>
                <a:lnTo>
                  <a:pt x="2887219" y="280112"/>
                </a:lnTo>
                <a:lnTo>
                  <a:pt x="2861006" y="280112"/>
                </a:lnTo>
                <a:lnTo>
                  <a:pt x="2861006" y="122530"/>
                </a:lnTo>
                <a:lnTo>
                  <a:pt x="2826259" y="122530"/>
                </a:lnTo>
                <a:lnTo>
                  <a:pt x="2826259" y="273101"/>
                </a:lnTo>
                <a:lnTo>
                  <a:pt x="2800655" y="273101"/>
                </a:lnTo>
                <a:lnTo>
                  <a:pt x="2800655" y="4877"/>
                </a:lnTo>
                <a:lnTo>
                  <a:pt x="2826259" y="4877"/>
                </a:lnTo>
                <a:lnTo>
                  <a:pt x="2826259" y="99975"/>
                </a:lnTo>
                <a:lnTo>
                  <a:pt x="2861006" y="99975"/>
                </a:lnTo>
                <a:close/>
                <a:moveTo>
                  <a:pt x="1703909" y="1829"/>
                </a:moveTo>
                <a:lnTo>
                  <a:pt x="1729817" y="1829"/>
                </a:lnTo>
                <a:lnTo>
                  <a:pt x="1729817" y="202997"/>
                </a:lnTo>
                <a:lnTo>
                  <a:pt x="1703909" y="202997"/>
                </a:lnTo>
                <a:close/>
                <a:moveTo>
                  <a:pt x="1432256" y="1829"/>
                </a:moveTo>
                <a:lnTo>
                  <a:pt x="1458468" y="1829"/>
                </a:lnTo>
                <a:lnTo>
                  <a:pt x="1458468" y="280112"/>
                </a:lnTo>
                <a:lnTo>
                  <a:pt x="1432256" y="280112"/>
                </a:lnTo>
                <a:lnTo>
                  <a:pt x="1432256" y="128626"/>
                </a:lnTo>
                <a:lnTo>
                  <a:pt x="1397204" y="128626"/>
                </a:lnTo>
                <a:lnTo>
                  <a:pt x="1397204" y="273101"/>
                </a:lnTo>
                <a:lnTo>
                  <a:pt x="1371600" y="273101"/>
                </a:lnTo>
                <a:lnTo>
                  <a:pt x="1371600" y="4877"/>
                </a:lnTo>
                <a:lnTo>
                  <a:pt x="1397204" y="4877"/>
                </a:lnTo>
                <a:lnTo>
                  <a:pt x="1397204" y="106071"/>
                </a:lnTo>
                <a:lnTo>
                  <a:pt x="1432256" y="106071"/>
                </a:lnTo>
                <a:close/>
                <a:moveTo>
                  <a:pt x="536753" y="1829"/>
                </a:moveTo>
                <a:lnTo>
                  <a:pt x="562966" y="1829"/>
                </a:lnTo>
                <a:lnTo>
                  <a:pt x="562966" y="109119"/>
                </a:lnTo>
                <a:lnTo>
                  <a:pt x="610820" y="109119"/>
                </a:lnTo>
                <a:lnTo>
                  <a:pt x="610820" y="132284"/>
                </a:lnTo>
                <a:lnTo>
                  <a:pt x="562966" y="132284"/>
                </a:lnTo>
                <a:lnTo>
                  <a:pt x="562966" y="280112"/>
                </a:lnTo>
                <a:lnTo>
                  <a:pt x="536753" y="280112"/>
                </a:lnTo>
                <a:close/>
                <a:moveTo>
                  <a:pt x="1904238" y="0"/>
                </a:moveTo>
                <a:cubicBezTo>
                  <a:pt x="1934744" y="375"/>
                  <a:pt x="1957705" y="5645"/>
                  <a:pt x="1973123" y="15812"/>
                </a:cubicBezTo>
                <a:cubicBezTo>
                  <a:pt x="1988541" y="25978"/>
                  <a:pt x="1996263" y="38792"/>
                  <a:pt x="1996288" y="54255"/>
                </a:cubicBezTo>
                <a:cubicBezTo>
                  <a:pt x="1996282" y="63151"/>
                  <a:pt x="1993704" y="71190"/>
                  <a:pt x="1988554" y="78372"/>
                </a:cubicBezTo>
                <a:cubicBezTo>
                  <a:pt x="1983404" y="85554"/>
                  <a:pt x="1975720" y="91536"/>
                  <a:pt x="1965503" y="96317"/>
                </a:cubicBezTo>
                <a:lnTo>
                  <a:pt x="1965503" y="141428"/>
                </a:lnTo>
                <a:lnTo>
                  <a:pt x="2036827" y="141428"/>
                </a:lnTo>
                <a:lnTo>
                  <a:pt x="2036827" y="163678"/>
                </a:lnTo>
                <a:lnTo>
                  <a:pt x="1771650" y="163678"/>
                </a:lnTo>
                <a:lnTo>
                  <a:pt x="1771650" y="141428"/>
                </a:lnTo>
                <a:lnTo>
                  <a:pt x="1842669" y="141428"/>
                </a:lnTo>
                <a:lnTo>
                  <a:pt x="1842669" y="96012"/>
                </a:lnTo>
                <a:cubicBezTo>
                  <a:pt x="1832464" y="91377"/>
                  <a:pt x="1824832" y="85484"/>
                  <a:pt x="1819771" y="78334"/>
                </a:cubicBezTo>
                <a:cubicBezTo>
                  <a:pt x="1814710" y="71184"/>
                  <a:pt x="1812182" y="63157"/>
                  <a:pt x="1812189" y="54255"/>
                </a:cubicBezTo>
                <a:cubicBezTo>
                  <a:pt x="1812214" y="38926"/>
                  <a:pt x="1819936" y="26150"/>
                  <a:pt x="1835354" y="15926"/>
                </a:cubicBezTo>
                <a:cubicBezTo>
                  <a:pt x="1850771" y="5703"/>
                  <a:pt x="1873733" y="394"/>
                  <a:pt x="1904238" y="0"/>
                </a:cubicBezTo>
                <a:close/>
              </a:path>
            </a:pathLst>
          </a:custGeom>
          <a:solidFill>
            <a:schemeClr val="bg1"/>
          </a:solidFill>
          <a:ln>
            <a:noFill/>
          </a:ln>
          <a:effectLst/>
        </p:spPr>
        <p:txBody>
          <a:bodyPr/>
          <a:lstStyle/>
          <a:p>
            <a:pPr algn="ctr">
              <a:defRPr/>
            </a:pPr>
            <a:endParaRPr lang="ko-KR" altLang="en-US" sz="2400" b="1" dirty="0">
              <a:solidFill>
                <a:schemeClr val="bg1">
                  <a:lumMod val="75000"/>
                </a:schemeClr>
              </a:solidFill>
              <a:latin typeface="맑은 고딕" panose="020B0503020000020004" pitchFamily="50" charset="-127"/>
              <a:ea typeface="맑은 고딕" panose="020B0503020000020004" pitchFamily="50" charset="-127"/>
            </a:endParaRPr>
          </a:p>
        </p:txBody>
      </p:sp>
      <p:grpSp>
        <p:nvGrpSpPr>
          <p:cNvPr id="11267" name="그룹 22"/>
          <p:cNvGrpSpPr>
            <a:grpSpLocks/>
          </p:cNvGrpSpPr>
          <p:nvPr/>
        </p:nvGrpSpPr>
        <p:grpSpPr bwMode="auto">
          <a:xfrm>
            <a:off x="2230438" y="4597400"/>
            <a:ext cx="4683125" cy="817563"/>
            <a:chOff x="2229656" y="4017116"/>
            <a:chExt cx="4684689" cy="816900"/>
          </a:xfrm>
        </p:grpSpPr>
        <p:grpSp>
          <p:nvGrpSpPr>
            <p:cNvPr id="11269" name="그룹 21"/>
            <p:cNvGrpSpPr>
              <a:grpSpLocks/>
            </p:cNvGrpSpPr>
            <p:nvPr/>
          </p:nvGrpSpPr>
          <p:grpSpPr bwMode="auto">
            <a:xfrm>
              <a:off x="2229656" y="4017116"/>
              <a:ext cx="4646576" cy="320415"/>
              <a:chOff x="2229656" y="4464376"/>
              <a:chExt cx="4646576" cy="320415"/>
            </a:xfrm>
          </p:grpSpPr>
          <p:sp>
            <p:nvSpPr>
              <p:cNvPr id="25" name="TextBox 24"/>
              <p:cNvSpPr txBox="1"/>
              <p:nvPr/>
            </p:nvSpPr>
            <p:spPr>
              <a:xfrm>
                <a:off x="3535017" y="4477066"/>
                <a:ext cx="3341215" cy="307725"/>
              </a:xfrm>
              <a:custGeom>
                <a:avLst/>
                <a:gdLst/>
                <a:ahLst/>
                <a:cxnLst/>
                <a:rect l="l" t="t" r="r" b="b"/>
                <a:pathLst>
                  <a:path w="3341512" h="307609">
                    <a:moveTo>
                      <a:pt x="2978753" y="277463"/>
                    </a:moveTo>
                    <a:lnTo>
                      <a:pt x="2978753" y="290750"/>
                    </a:lnTo>
                    <a:lnTo>
                      <a:pt x="3035045" y="290750"/>
                    </a:lnTo>
                    <a:lnTo>
                      <a:pt x="3035045" y="277463"/>
                    </a:lnTo>
                    <a:close/>
                    <a:moveTo>
                      <a:pt x="278653" y="273034"/>
                    </a:moveTo>
                    <a:lnTo>
                      <a:pt x="278653" y="290036"/>
                    </a:lnTo>
                    <a:lnTo>
                      <a:pt x="336089" y="290036"/>
                    </a:lnTo>
                    <a:lnTo>
                      <a:pt x="336089" y="273034"/>
                    </a:lnTo>
                    <a:close/>
                    <a:moveTo>
                      <a:pt x="3331797" y="271891"/>
                    </a:moveTo>
                    <a:cubicBezTo>
                      <a:pt x="3334702" y="271941"/>
                      <a:pt x="3337036" y="272840"/>
                      <a:pt x="3338798" y="274587"/>
                    </a:cubicBezTo>
                    <a:cubicBezTo>
                      <a:pt x="3340560" y="276335"/>
                      <a:pt x="3341465" y="278627"/>
                      <a:pt x="3341512" y="281463"/>
                    </a:cubicBezTo>
                    <a:cubicBezTo>
                      <a:pt x="3341465" y="284300"/>
                      <a:pt x="3340560" y="286592"/>
                      <a:pt x="3338798" y="288339"/>
                    </a:cubicBezTo>
                    <a:cubicBezTo>
                      <a:pt x="3337036" y="290086"/>
                      <a:pt x="3334702" y="290985"/>
                      <a:pt x="3331797" y="291036"/>
                    </a:cubicBezTo>
                    <a:cubicBezTo>
                      <a:pt x="3328892" y="290985"/>
                      <a:pt x="3326558" y="290086"/>
                      <a:pt x="3324796" y="288339"/>
                    </a:cubicBezTo>
                    <a:cubicBezTo>
                      <a:pt x="3323034" y="286592"/>
                      <a:pt x="3322129" y="284300"/>
                      <a:pt x="3322081" y="281463"/>
                    </a:cubicBezTo>
                    <a:cubicBezTo>
                      <a:pt x="3322129" y="278627"/>
                      <a:pt x="3323034" y="276335"/>
                      <a:pt x="3324796" y="274587"/>
                    </a:cubicBezTo>
                    <a:cubicBezTo>
                      <a:pt x="3326558" y="272840"/>
                      <a:pt x="3328892" y="271941"/>
                      <a:pt x="3331797" y="271891"/>
                    </a:cubicBezTo>
                    <a:close/>
                    <a:moveTo>
                      <a:pt x="1465468" y="270605"/>
                    </a:moveTo>
                    <a:cubicBezTo>
                      <a:pt x="1468591" y="270679"/>
                      <a:pt x="1471097" y="271816"/>
                      <a:pt x="1472987" y="274016"/>
                    </a:cubicBezTo>
                    <a:cubicBezTo>
                      <a:pt x="1474877" y="276216"/>
                      <a:pt x="1475848" y="279031"/>
                      <a:pt x="1475898" y="282463"/>
                    </a:cubicBezTo>
                    <a:cubicBezTo>
                      <a:pt x="1475758" y="288539"/>
                      <a:pt x="1473931" y="293783"/>
                      <a:pt x="1470416" y="298197"/>
                    </a:cubicBezTo>
                    <a:cubicBezTo>
                      <a:pt x="1466900" y="302612"/>
                      <a:pt x="1462537" y="305749"/>
                      <a:pt x="1457325" y="307609"/>
                    </a:cubicBezTo>
                    <a:lnTo>
                      <a:pt x="1454753" y="302180"/>
                    </a:lnTo>
                    <a:cubicBezTo>
                      <a:pt x="1457560" y="301153"/>
                      <a:pt x="1459911" y="299671"/>
                      <a:pt x="1461807" y="297733"/>
                    </a:cubicBezTo>
                    <a:cubicBezTo>
                      <a:pt x="1463703" y="295795"/>
                      <a:pt x="1465019" y="293563"/>
                      <a:pt x="1465754" y="291036"/>
                    </a:cubicBezTo>
                    <a:cubicBezTo>
                      <a:pt x="1466058" y="289905"/>
                      <a:pt x="1466094" y="289095"/>
                      <a:pt x="1465861" y="288607"/>
                    </a:cubicBezTo>
                    <a:cubicBezTo>
                      <a:pt x="1465629" y="288119"/>
                      <a:pt x="1465022" y="287881"/>
                      <a:pt x="1464040" y="287893"/>
                    </a:cubicBezTo>
                    <a:cubicBezTo>
                      <a:pt x="1461557" y="287824"/>
                      <a:pt x="1459521" y="286997"/>
                      <a:pt x="1457932" y="285410"/>
                    </a:cubicBezTo>
                    <a:cubicBezTo>
                      <a:pt x="1456342" y="283824"/>
                      <a:pt x="1455521" y="281889"/>
                      <a:pt x="1455467" y="279606"/>
                    </a:cubicBezTo>
                    <a:cubicBezTo>
                      <a:pt x="1455500" y="276981"/>
                      <a:pt x="1456399" y="274837"/>
                      <a:pt x="1458164" y="273176"/>
                    </a:cubicBezTo>
                    <a:cubicBezTo>
                      <a:pt x="1459929" y="271516"/>
                      <a:pt x="1462364" y="270658"/>
                      <a:pt x="1465468" y="270605"/>
                    </a:cubicBezTo>
                    <a:close/>
                    <a:moveTo>
                      <a:pt x="2482167" y="266318"/>
                    </a:moveTo>
                    <a:cubicBezTo>
                      <a:pt x="2470561" y="266473"/>
                      <a:pt x="2462447" y="267914"/>
                      <a:pt x="2457825" y="270640"/>
                    </a:cubicBezTo>
                    <a:cubicBezTo>
                      <a:pt x="2453202" y="273367"/>
                      <a:pt x="2450981" y="276451"/>
                      <a:pt x="2451163" y="279892"/>
                    </a:cubicBezTo>
                    <a:cubicBezTo>
                      <a:pt x="2450981" y="283270"/>
                      <a:pt x="2453202" y="286336"/>
                      <a:pt x="2457825" y="289089"/>
                    </a:cubicBezTo>
                    <a:cubicBezTo>
                      <a:pt x="2462447" y="291843"/>
                      <a:pt x="2470561" y="293301"/>
                      <a:pt x="2482167" y="293465"/>
                    </a:cubicBezTo>
                    <a:cubicBezTo>
                      <a:pt x="2493704" y="293301"/>
                      <a:pt x="2501776" y="291843"/>
                      <a:pt x="2506384" y="289089"/>
                    </a:cubicBezTo>
                    <a:cubicBezTo>
                      <a:pt x="2510992" y="286336"/>
                      <a:pt x="2513206" y="283270"/>
                      <a:pt x="2513028" y="279892"/>
                    </a:cubicBezTo>
                    <a:cubicBezTo>
                      <a:pt x="2513206" y="276451"/>
                      <a:pt x="2510992" y="273367"/>
                      <a:pt x="2506384" y="270640"/>
                    </a:cubicBezTo>
                    <a:cubicBezTo>
                      <a:pt x="2501776" y="267914"/>
                      <a:pt x="2493704" y="266473"/>
                      <a:pt x="2482167" y="266318"/>
                    </a:cubicBezTo>
                    <a:close/>
                    <a:moveTo>
                      <a:pt x="177403" y="263604"/>
                    </a:moveTo>
                    <a:cubicBezTo>
                      <a:pt x="167357" y="263705"/>
                      <a:pt x="159909" y="265146"/>
                      <a:pt x="155061" y="267926"/>
                    </a:cubicBezTo>
                    <a:cubicBezTo>
                      <a:pt x="150212" y="270706"/>
                      <a:pt x="147801" y="274218"/>
                      <a:pt x="147828" y="278463"/>
                    </a:cubicBezTo>
                    <a:cubicBezTo>
                      <a:pt x="147801" y="282707"/>
                      <a:pt x="150212" y="286220"/>
                      <a:pt x="155061" y="289000"/>
                    </a:cubicBezTo>
                    <a:cubicBezTo>
                      <a:pt x="159909" y="291780"/>
                      <a:pt x="167357" y="293221"/>
                      <a:pt x="177403" y="293322"/>
                    </a:cubicBezTo>
                    <a:cubicBezTo>
                      <a:pt x="187568" y="293221"/>
                      <a:pt x="195027" y="291780"/>
                      <a:pt x="199780" y="289000"/>
                    </a:cubicBezTo>
                    <a:cubicBezTo>
                      <a:pt x="204534" y="286220"/>
                      <a:pt x="206885" y="282707"/>
                      <a:pt x="206835" y="278463"/>
                    </a:cubicBezTo>
                    <a:cubicBezTo>
                      <a:pt x="206885" y="274218"/>
                      <a:pt x="204534" y="270706"/>
                      <a:pt x="199780" y="267926"/>
                    </a:cubicBezTo>
                    <a:cubicBezTo>
                      <a:pt x="195027" y="265146"/>
                      <a:pt x="187568" y="263705"/>
                      <a:pt x="177403" y="263604"/>
                    </a:cubicBezTo>
                    <a:close/>
                    <a:moveTo>
                      <a:pt x="2881645" y="262604"/>
                    </a:moveTo>
                    <a:cubicBezTo>
                      <a:pt x="2870040" y="262761"/>
                      <a:pt x="2861926" y="264375"/>
                      <a:pt x="2857303" y="267444"/>
                    </a:cubicBezTo>
                    <a:cubicBezTo>
                      <a:pt x="2852680" y="270512"/>
                      <a:pt x="2850460" y="274090"/>
                      <a:pt x="2850642" y="278177"/>
                    </a:cubicBezTo>
                    <a:cubicBezTo>
                      <a:pt x="2850460" y="282133"/>
                      <a:pt x="2852680" y="285651"/>
                      <a:pt x="2857303" y="288732"/>
                    </a:cubicBezTo>
                    <a:cubicBezTo>
                      <a:pt x="2861926" y="291813"/>
                      <a:pt x="2870040" y="293438"/>
                      <a:pt x="2881645" y="293608"/>
                    </a:cubicBezTo>
                    <a:cubicBezTo>
                      <a:pt x="2893183" y="293438"/>
                      <a:pt x="2901255" y="291813"/>
                      <a:pt x="2905863" y="288732"/>
                    </a:cubicBezTo>
                    <a:cubicBezTo>
                      <a:pt x="2910470" y="285651"/>
                      <a:pt x="2912685" y="282133"/>
                      <a:pt x="2912506" y="278177"/>
                    </a:cubicBezTo>
                    <a:cubicBezTo>
                      <a:pt x="2912685" y="274090"/>
                      <a:pt x="2910470" y="270512"/>
                      <a:pt x="2905863" y="267444"/>
                    </a:cubicBezTo>
                    <a:cubicBezTo>
                      <a:pt x="2901255" y="264375"/>
                      <a:pt x="2893183" y="262761"/>
                      <a:pt x="2881645" y="262604"/>
                    </a:cubicBezTo>
                    <a:close/>
                    <a:moveTo>
                      <a:pt x="575881" y="262318"/>
                    </a:moveTo>
                    <a:cubicBezTo>
                      <a:pt x="564275" y="262479"/>
                      <a:pt x="556161" y="264086"/>
                      <a:pt x="551539" y="267140"/>
                    </a:cubicBezTo>
                    <a:cubicBezTo>
                      <a:pt x="546916" y="270194"/>
                      <a:pt x="544696" y="273730"/>
                      <a:pt x="544877" y="277748"/>
                    </a:cubicBezTo>
                    <a:cubicBezTo>
                      <a:pt x="544696" y="281585"/>
                      <a:pt x="546916" y="285092"/>
                      <a:pt x="551539" y="288268"/>
                    </a:cubicBezTo>
                    <a:cubicBezTo>
                      <a:pt x="556161" y="291444"/>
                      <a:pt x="564275" y="293128"/>
                      <a:pt x="575881" y="293322"/>
                    </a:cubicBezTo>
                    <a:cubicBezTo>
                      <a:pt x="587418" y="293128"/>
                      <a:pt x="595491" y="291444"/>
                      <a:pt x="600098" y="288268"/>
                    </a:cubicBezTo>
                    <a:cubicBezTo>
                      <a:pt x="604706" y="285092"/>
                      <a:pt x="606921" y="281585"/>
                      <a:pt x="606742" y="277748"/>
                    </a:cubicBezTo>
                    <a:cubicBezTo>
                      <a:pt x="606921" y="273730"/>
                      <a:pt x="604706" y="270194"/>
                      <a:pt x="600098" y="267140"/>
                    </a:cubicBezTo>
                    <a:cubicBezTo>
                      <a:pt x="595491" y="264086"/>
                      <a:pt x="587418" y="262479"/>
                      <a:pt x="575881" y="262318"/>
                    </a:cubicBezTo>
                    <a:close/>
                    <a:moveTo>
                      <a:pt x="1796319" y="262032"/>
                    </a:moveTo>
                    <a:lnTo>
                      <a:pt x="1808749" y="262032"/>
                    </a:lnTo>
                    <a:lnTo>
                      <a:pt x="1808749" y="289464"/>
                    </a:lnTo>
                    <a:lnTo>
                      <a:pt x="1878472" y="289464"/>
                    </a:lnTo>
                    <a:lnTo>
                      <a:pt x="1878472" y="300180"/>
                    </a:lnTo>
                    <a:lnTo>
                      <a:pt x="1796319" y="300180"/>
                    </a:lnTo>
                    <a:close/>
                    <a:moveTo>
                      <a:pt x="1142714" y="261032"/>
                    </a:moveTo>
                    <a:lnTo>
                      <a:pt x="1142714" y="271319"/>
                    </a:lnTo>
                    <a:cubicBezTo>
                      <a:pt x="1136526" y="272178"/>
                      <a:pt x="1129677" y="272905"/>
                      <a:pt x="1122166" y="273499"/>
                    </a:cubicBezTo>
                    <a:cubicBezTo>
                      <a:pt x="1114656" y="274094"/>
                      <a:pt x="1107034" y="274545"/>
                      <a:pt x="1099301" y="274854"/>
                    </a:cubicBezTo>
                    <a:cubicBezTo>
                      <a:pt x="1091568" y="275163"/>
                      <a:pt x="1084274" y="275318"/>
                      <a:pt x="1077420" y="275320"/>
                    </a:cubicBezTo>
                    <a:lnTo>
                      <a:pt x="1051131" y="275320"/>
                    </a:lnTo>
                    <a:lnTo>
                      <a:pt x="1051131" y="264604"/>
                    </a:lnTo>
                    <a:lnTo>
                      <a:pt x="1077277" y="264604"/>
                    </a:lnTo>
                    <a:cubicBezTo>
                      <a:pt x="1083773" y="264605"/>
                      <a:pt x="1090910" y="264476"/>
                      <a:pt x="1098687" y="264218"/>
                    </a:cubicBezTo>
                    <a:cubicBezTo>
                      <a:pt x="1106464" y="263959"/>
                      <a:pt x="1114194" y="263566"/>
                      <a:pt x="1121875" y="263038"/>
                    </a:cubicBezTo>
                    <a:cubicBezTo>
                      <a:pt x="1129557" y="262509"/>
                      <a:pt x="1136503" y="261841"/>
                      <a:pt x="1142714" y="261032"/>
                    </a:cubicBezTo>
                    <a:close/>
                    <a:moveTo>
                      <a:pt x="818197" y="260746"/>
                    </a:moveTo>
                    <a:lnTo>
                      <a:pt x="904351" y="260746"/>
                    </a:lnTo>
                    <a:lnTo>
                      <a:pt x="904351" y="303180"/>
                    </a:lnTo>
                    <a:lnTo>
                      <a:pt x="892064" y="303180"/>
                    </a:lnTo>
                    <a:lnTo>
                      <a:pt x="892064" y="271319"/>
                    </a:lnTo>
                    <a:lnTo>
                      <a:pt x="818197" y="271319"/>
                    </a:lnTo>
                    <a:close/>
                    <a:moveTo>
                      <a:pt x="1354073" y="260175"/>
                    </a:moveTo>
                    <a:lnTo>
                      <a:pt x="1366504" y="260175"/>
                    </a:lnTo>
                    <a:lnTo>
                      <a:pt x="1366504" y="289464"/>
                    </a:lnTo>
                    <a:lnTo>
                      <a:pt x="1436941" y="289464"/>
                    </a:lnTo>
                    <a:lnTo>
                      <a:pt x="1436941" y="300180"/>
                    </a:lnTo>
                    <a:lnTo>
                      <a:pt x="1354073" y="300180"/>
                    </a:lnTo>
                    <a:close/>
                    <a:moveTo>
                      <a:pt x="949737" y="256603"/>
                    </a:moveTo>
                    <a:lnTo>
                      <a:pt x="1034034" y="256603"/>
                    </a:lnTo>
                    <a:lnTo>
                      <a:pt x="1034034" y="303180"/>
                    </a:lnTo>
                    <a:lnTo>
                      <a:pt x="1021746" y="303180"/>
                    </a:lnTo>
                    <a:lnTo>
                      <a:pt x="1021746" y="267176"/>
                    </a:lnTo>
                    <a:lnTo>
                      <a:pt x="949737" y="267176"/>
                    </a:lnTo>
                    <a:close/>
                    <a:moveTo>
                      <a:pt x="387762" y="256603"/>
                    </a:moveTo>
                    <a:lnTo>
                      <a:pt x="472059" y="256603"/>
                    </a:lnTo>
                    <a:lnTo>
                      <a:pt x="472059" y="303180"/>
                    </a:lnTo>
                    <a:lnTo>
                      <a:pt x="459771" y="303180"/>
                    </a:lnTo>
                    <a:lnTo>
                      <a:pt x="459771" y="267176"/>
                    </a:lnTo>
                    <a:lnTo>
                      <a:pt x="387762" y="267176"/>
                    </a:lnTo>
                    <a:close/>
                    <a:moveTo>
                      <a:pt x="2482310" y="256460"/>
                    </a:moveTo>
                    <a:cubicBezTo>
                      <a:pt x="2496901" y="256582"/>
                      <a:pt x="2507902" y="258767"/>
                      <a:pt x="2515314" y="263014"/>
                    </a:cubicBezTo>
                    <a:cubicBezTo>
                      <a:pt x="2522726" y="267262"/>
                      <a:pt x="2526440" y="272840"/>
                      <a:pt x="2526458" y="279749"/>
                    </a:cubicBezTo>
                    <a:cubicBezTo>
                      <a:pt x="2526440" y="286756"/>
                      <a:pt x="2522726" y="292494"/>
                      <a:pt x="2515314" y="296965"/>
                    </a:cubicBezTo>
                    <a:cubicBezTo>
                      <a:pt x="2507902" y="301436"/>
                      <a:pt x="2496901" y="303746"/>
                      <a:pt x="2482310" y="303895"/>
                    </a:cubicBezTo>
                    <a:cubicBezTo>
                      <a:pt x="2467644" y="303746"/>
                      <a:pt x="2456578" y="301436"/>
                      <a:pt x="2449109" y="296965"/>
                    </a:cubicBezTo>
                    <a:cubicBezTo>
                      <a:pt x="2441641" y="292494"/>
                      <a:pt x="2437896" y="286756"/>
                      <a:pt x="2437876" y="279749"/>
                    </a:cubicBezTo>
                    <a:cubicBezTo>
                      <a:pt x="2437896" y="272840"/>
                      <a:pt x="2441641" y="267262"/>
                      <a:pt x="2449109" y="263014"/>
                    </a:cubicBezTo>
                    <a:cubicBezTo>
                      <a:pt x="2456578" y="258767"/>
                      <a:pt x="2467644" y="256582"/>
                      <a:pt x="2482310" y="256460"/>
                    </a:cubicBezTo>
                    <a:close/>
                    <a:moveTo>
                      <a:pt x="663987" y="255460"/>
                    </a:moveTo>
                    <a:lnTo>
                      <a:pt x="748284" y="255460"/>
                    </a:lnTo>
                    <a:lnTo>
                      <a:pt x="748284" y="303180"/>
                    </a:lnTo>
                    <a:lnTo>
                      <a:pt x="735996" y="303180"/>
                    </a:lnTo>
                    <a:lnTo>
                      <a:pt x="735996" y="266033"/>
                    </a:lnTo>
                    <a:lnTo>
                      <a:pt x="663987" y="266033"/>
                    </a:lnTo>
                    <a:close/>
                    <a:moveTo>
                      <a:pt x="3035045" y="254460"/>
                    </a:moveTo>
                    <a:lnTo>
                      <a:pt x="3047190" y="254460"/>
                    </a:lnTo>
                    <a:lnTo>
                      <a:pt x="3047190" y="300751"/>
                    </a:lnTo>
                    <a:lnTo>
                      <a:pt x="2966608" y="300751"/>
                    </a:lnTo>
                    <a:lnTo>
                      <a:pt x="2966608" y="255460"/>
                    </a:lnTo>
                    <a:lnTo>
                      <a:pt x="2978896" y="255460"/>
                    </a:lnTo>
                    <a:lnTo>
                      <a:pt x="2978896" y="267604"/>
                    </a:lnTo>
                    <a:lnTo>
                      <a:pt x="3035045" y="267604"/>
                    </a:lnTo>
                    <a:close/>
                    <a:moveTo>
                      <a:pt x="177403" y="253031"/>
                    </a:moveTo>
                    <a:cubicBezTo>
                      <a:pt x="191416" y="253150"/>
                      <a:pt x="201965" y="255484"/>
                      <a:pt x="209049" y="260032"/>
                    </a:cubicBezTo>
                    <a:cubicBezTo>
                      <a:pt x="216134" y="264580"/>
                      <a:pt x="219682" y="270629"/>
                      <a:pt x="219694" y="278177"/>
                    </a:cubicBezTo>
                    <a:cubicBezTo>
                      <a:pt x="219682" y="285687"/>
                      <a:pt x="216134" y="291813"/>
                      <a:pt x="209049" y="296554"/>
                    </a:cubicBezTo>
                    <a:cubicBezTo>
                      <a:pt x="201965" y="301296"/>
                      <a:pt x="191416" y="303743"/>
                      <a:pt x="177403" y="303895"/>
                    </a:cubicBezTo>
                    <a:cubicBezTo>
                      <a:pt x="163389" y="303743"/>
                      <a:pt x="152840" y="301296"/>
                      <a:pt x="145756" y="296554"/>
                    </a:cubicBezTo>
                    <a:cubicBezTo>
                      <a:pt x="138672" y="291813"/>
                      <a:pt x="135124" y="285687"/>
                      <a:pt x="135112" y="278177"/>
                    </a:cubicBezTo>
                    <a:cubicBezTo>
                      <a:pt x="135124" y="270629"/>
                      <a:pt x="138672" y="264580"/>
                      <a:pt x="145756" y="260032"/>
                    </a:cubicBezTo>
                    <a:cubicBezTo>
                      <a:pt x="152840" y="255484"/>
                      <a:pt x="163389" y="253150"/>
                      <a:pt x="177403" y="253031"/>
                    </a:cubicBezTo>
                    <a:close/>
                    <a:moveTo>
                      <a:pt x="2881645" y="252888"/>
                    </a:moveTo>
                    <a:cubicBezTo>
                      <a:pt x="2896236" y="253016"/>
                      <a:pt x="2907238" y="255368"/>
                      <a:pt x="2914650" y="259943"/>
                    </a:cubicBezTo>
                    <a:cubicBezTo>
                      <a:pt x="2922061" y="264518"/>
                      <a:pt x="2925776" y="270548"/>
                      <a:pt x="2925794" y="278034"/>
                    </a:cubicBezTo>
                    <a:cubicBezTo>
                      <a:pt x="2925776" y="285488"/>
                      <a:pt x="2922061" y="291619"/>
                      <a:pt x="2914650" y="296429"/>
                    </a:cubicBezTo>
                    <a:cubicBezTo>
                      <a:pt x="2907238" y="301240"/>
                      <a:pt x="2896236" y="303728"/>
                      <a:pt x="2881645" y="303895"/>
                    </a:cubicBezTo>
                    <a:cubicBezTo>
                      <a:pt x="2866980" y="303728"/>
                      <a:pt x="2855913" y="301240"/>
                      <a:pt x="2848445" y="296429"/>
                    </a:cubicBezTo>
                    <a:cubicBezTo>
                      <a:pt x="2840977" y="291619"/>
                      <a:pt x="2837232" y="285488"/>
                      <a:pt x="2837211" y="278034"/>
                    </a:cubicBezTo>
                    <a:cubicBezTo>
                      <a:pt x="2837232" y="270548"/>
                      <a:pt x="2840977" y="264518"/>
                      <a:pt x="2848445" y="259943"/>
                    </a:cubicBezTo>
                    <a:cubicBezTo>
                      <a:pt x="2855913" y="255368"/>
                      <a:pt x="2866980" y="253016"/>
                      <a:pt x="2881645" y="252888"/>
                    </a:cubicBezTo>
                    <a:close/>
                    <a:moveTo>
                      <a:pt x="575881" y="252031"/>
                    </a:moveTo>
                    <a:cubicBezTo>
                      <a:pt x="590472" y="252174"/>
                      <a:pt x="601474" y="254603"/>
                      <a:pt x="608885" y="259318"/>
                    </a:cubicBezTo>
                    <a:cubicBezTo>
                      <a:pt x="616297" y="264032"/>
                      <a:pt x="620012" y="270176"/>
                      <a:pt x="620029" y="277748"/>
                    </a:cubicBezTo>
                    <a:cubicBezTo>
                      <a:pt x="620012" y="285214"/>
                      <a:pt x="616297" y="291393"/>
                      <a:pt x="608885" y="296287"/>
                    </a:cubicBezTo>
                    <a:cubicBezTo>
                      <a:pt x="601474" y="301180"/>
                      <a:pt x="590472" y="303716"/>
                      <a:pt x="575881" y="303895"/>
                    </a:cubicBezTo>
                    <a:cubicBezTo>
                      <a:pt x="561216" y="303716"/>
                      <a:pt x="550149" y="301180"/>
                      <a:pt x="542680" y="296287"/>
                    </a:cubicBezTo>
                    <a:cubicBezTo>
                      <a:pt x="535212" y="291393"/>
                      <a:pt x="531468" y="285214"/>
                      <a:pt x="531447" y="277748"/>
                    </a:cubicBezTo>
                    <a:cubicBezTo>
                      <a:pt x="531468" y="270176"/>
                      <a:pt x="535212" y="264032"/>
                      <a:pt x="542680" y="259318"/>
                    </a:cubicBezTo>
                    <a:cubicBezTo>
                      <a:pt x="550149" y="254603"/>
                      <a:pt x="561216" y="252174"/>
                      <a:pt x="575881" y="252031"/>
                    </a:cubicBezTo>
                    <a:close/>
                    <a:moveTo>
                      <a:pt x="336089" y="246602"/>
                    </a:moveTo>
                    <a:lnTo>
                      <a:pt x="348234" y="246602"/>
                    </a:lnTo>
                    <a:lnTo>
                      <a:pt x="348234" y="300751"/>
                    </a:lnTo>
                    <a:lnTo>
                      <a:pt x="266509" y="300751"/>
                    </a:lnTo>
                    <a:lnTo>
                      <a:pt x="266509" y="247316"/>
                    </a:lnTo>
                    <a:lnTo>
                      <a:pt x="278653" y="247316"/>
                    </a:lnTo>
                    <a:lnTo>
                      <a:pt x="278653" y="262889"/>
                    </a:lnTo>
                    <a:lnTo>
                      <a:pt x="336089" y="262889"/>
                    </a:lnTo>
                    <a:close/>
                    <a:moveTo>
                      <a:pt x="12430" y="224885"/>
                    </a:moveTo>
                    <a:lnTo>
                      <a:pt x="12430" y="256746"/>
                    </a:lnTo>
                    <a:lnTo>
                      <a:pt x="48863" y="256746"/>
                    </a:lnTo>
                    <a:lnTo>
                      <a:pt x="48863" y="224885"/>
                    </a:lnTo>
                    <a:close/>
                    <a:moveTo>
                      <a:pt x="1709928" y="223599"/>
                    </a:moveTo>
                    <a:cubicBezTo>
                      <a:pt x="1700903" y="223739"/>
                      <a:pt x="1694521" y="225138"/>
                      <a:pt x="1690782" y="227796"/>
                    </a:cubicBezTo>
                    <a:cubicBezTo>
                      <a:pt x="1687044" y="230454"/>
                      <a:pt x="1685234" y="233532"/>
                      <a:pt x="1685353" y="237029"/>
                    </a:cubicBezTo>
                    <a:cubicBezTo>
                      <a:pt x="1685234" y="240333"/>
                      <a:pt x="1687044" y="243333"/>
                      <a:pt x="1690782" y="246030"/>
                    </a:cubicBezTo>
                    <a:cubicBezTo>
                      <a:pt x="1694521" y="248727"/>
                      <a:pt x="1700903" y="250156"/>
                      <a:pt x="1709928" y="250316"/>
                    </a:cubicBezTo>
                    <a:cubicBezTo>
                      <a:pt x="1719089" y="250156"/>
                      <a:pt x="1725554" y="248727"/>
                      <a:pt x="1729323" y="246030"/>
                    </a:cubicBezTo>
                    <a:cubicBezTo>
                      <a:pt x="1733091" y="243333"/>
                      <a:pt x="1734913" y="240333"/>
                      <a:pt x="1734788" y="237029"/>
                    </a:cubicBezTo>
                    <a:cubicBezTo>
                      <a:pt x="1734913" y="233532"/>
                      <a:pt x="1733091" y="230454"/>
                      <a:pt x="1729323" y="227796"/>
                    </a:cubicBezTo>
                    <a:cubicBezTo>
                      <a:pt x="1725554" y="225138"/>
                      <a:pt x="1719089" y="223739"/>
                      <a:pt x="1709928" y="223599"/>
                    </a:cubicBezTo>
                    <a:close/>
                    <a:moveTo>
                      <a:pt x="2465165" y="220170"/>
                    </a:moveTo>
                    <a:lnTo>
                      <a:pt x="2465165" y="237886"/>
                    </a:lnTo>
                    <a:lnTo>
                      <a:pt x="2497883" y="237886"/>
                    </a:lnTo>
                    <a:lnTo>
                      <a:pt x="2497883" y="220313"/>
                    </a:lnTo>
                    <a:cubicBezTo>
                      <a:pt x="2493025" y="221170"/>
                      <a:pt x="2487596" y="221599"/>
                      <a:pt x="2481595" y="221599"/>
                    </a:cubicBezTo>
                    <a:cubicBezTo>
                      <a:pt x="2475475" y="221622"/>
                      <a:pt x="2469999" y="221146"/>
                      <a:pt x="2465165" y="220170"/>
                    </a:cubicBezTo>
                    <a:close/>
                    <a:moveTo>
                      <a:pt x="2982896" y="214169"/>
                    </a:moveTo>
                    <a:cubicBezTo>
                      <a:pt x="2975961" y="214291"/>
                      <a:pt x="2970972" y="215512"/>
                      <a:pt x="2967930" y="217830"/>
                    </a:cubicBezTo>
                    <a:cubicBezTo>
                      <a:pt x="2964888" y="220149"/>
                      <a:pt x="2963400" y="222834"/>
                      <a:pt x="2963465" y="225885"/>
                    </a:cubicBezTo>
                    <a:cubicBezTo>
                      <a:pt x="2963408" y="229055"/>
                      <a:pt x="2964915" y="231752"/>
                      <a:pt x="2967984" y="233975"/>
                    </a:cubicBezTo>
                    <a:cubicBezTo>
                      <a:pt x="2971052" y="236199"/>
                      <a:pt x="2976023" y="237360"/>
                      <a:pt x="2982896" y="237458"/>
                    </a:cubicBezTo>
                    <a:cubicBezTo>
                      <a:pt x="2989832" y="237360"/>
                      <a:pt x="2994820" y="236199"/>
                      <a:pt x="2997862" y="233975"/>
                    </a:cubicBezTo>
                    <a:cubicBezTo>
                      <a:pt x="3000904" y="231752"/>
                      <a:pt x="3002393" y="229055"/>
                      <a:pt x="3002327" y="225885"/>
                    </a:cubicBezTo>
                    <a:cubicBezTo>
                      <a:pt x="3002401" y="222834"/>
                      <a:pt x="3000931" y="220149"/>
                      <a:pt x="2997916" y="217830"/>
                    </a:cubicBezTo>
                    <a:cubicBezTo>
                      <a:pt x="2994901" y="215512"/>
                      <a:pt x="2989894" y="214291"/>
                      <a:pt x="2982896" y="214169"/>
                    </a:cubicBezTo>
                    <a:close/>
                    <a:moveTo>
                      <a:pt x="1710070" y="213740"/>
                    </a:moveTo>
                    <a:cubicBezTo>
                      <a:pt x="1722751" y="213928"/>
                      <a:pt x="1732145" y="216232"/>
                      <a:pt x="1738253" y="220652"/>
                    </a:cubicBezTo>
                    <a:cubicBezTo>
                      <a:pt x="1744360" y="225072"/>
                      <a:pt x="1747397" y="230484"/>
                      <a:pt x="1747361" y="236886"/>
                    </a:cubicBezTo>
                    <a:cubicBezTo>
                      <a:pt x="1747379" y="242545"/>
                      <a:pt x="1744843" y="247516"/>
                      <a:pt x="1739753" y="251799"/>
                    </a:cubicBezTo>
                    <a:cubicBezTo>
                      <a:pt x="1734663" y="256082"/>
                      <a:pt x="1726912" y="258731"/>
                      <a:pt x="1716500" y="259746"/>
                    </a:cubicBezTo>
                    <a:lnTo>
                      <a:pt x="1716500" y="274177"/>
                    </a:lnTo>
                    <a:lnTo>
                      <a:pt x="1770792" y="274177"/>
                    </a:lnTo>
                    <a:lnTo>
                      <a:pt x="1770792" y="284606"/>
                    </a:lnTo>
                    <a:lnTo>
                      <a:pt x="1649349" y="284606"/>
                    </a:lnTo>
                    <a:lnTo>
                      <a:pt x="1649349" y="274177"/>
                    </a:lnTo>
                    <a:lnTo>
                      <a:pt x="1703784" y="274177"/>
                    </a:lnTo>
                    <a:lnTo>
                      <a:pt x="1703784" y="259746"/>
                    </a:lnTo>
                    <a:cubicBezTo>
                      <a:pt x="1693247" y="258803"/>
                      <a:pt x="1685460" y="256189"/>
                      <a:pt x="1680424" y="251906"/>
                    </a:cubicBezTo>
                    <a:cubicBezTo>
                      <a:pt x="1675388" y="247623"/>
                      <a:pt x="1672887" y="242616"/>
                      <a:pt x="1672923" y="236886"/>
                    </a:cubicBezTo>
                    <a:cubicBezTo>
                      <a:pt x="1672872" y="230484"/>
                      <a:pt x="1675867" y="225072"/>
                      <a:pt x="1681906" y="220652"/>
                    </a:cubicBezTo>
                    <a:cubicBezTo>
                      <a:pt x="1687946" y="216232"/>
                      <a:pt x="1697334" y="213928"/>
                      <a:pt x="1710070" y="213740"/>
                    </a:cubicBezTo>
                    <a:close/>
                    <a:moveTo>
                      <a:pt x="2982896" y="205025"/>
                    </a:moveTo>
                    <a:cubicBezTo>
                      <a:pt x="2993787" y="205219"/>
                      <a:pt x="3001830" y="207332"/>
                      <a:pt x="3007024" y="211365"/>
                    </a:cubicBezTo>
                    <a:cubicBezTo>
                      <a:pt x="3012218" y="215398"/>
                      <a:pt x="3014796" y="220191"/>
                      <a:pt x="3014757" y="225742"/>
                    </a:cubicBezTo>
                    <a:cubicBezTo>
                      <a:pt x="3014796" y="231555"/>
                      <a:pt x="3012218" y="236467"/>
                      <a:pt x="3007024" y="240476"/>
                    </a:cubicBezTo>
                    <a:cubicBezTo>
                      <a:pt x="3001830" y="244485"/>
                      <a:pt x="2993787" y="246575"/>
                      <a:pt x="2982896" y="246745"/>
                    </a:cubicBezTo>
                    <a:cubicBezTo>
                      <a:pt x="2972005" y="246575"/>
                      <a:pt x="2963962" y="244485"/>
                      <a:pt x="2958768" y="240476"/>
                    </a:cubicBezTo>
                    <a:cubicBezTo>
                      <a:pt x="2953574" y="236467"/>
                      <a:pt x="2950996" y="231555"/>
                      <a:pt x="2951035" y="225742"/>
                    </a:cubicBezTo>
                    <a:cubicBezTo>
                      <a:pt x="2950996" y="220191"/>
                      <a:pt x="2953574" y="215398"/>
                      <a:pt x="2958768" y="211365"/>
                    </a:cubicBezTo>
                    <a:cubicBezTo>
                      <a:pt x="2963962" y="207332"/>
                      <a:pt x="2972005" y="205219"/>
                      <a:pt x="2982896" y="205025"/>
                    </a:cubicBezTo>
                    <a:close/>
                    <a:moveTo>
                      <a:pt x="560736" y="204454"/>
                    </a:moveTo>
                    <a:lnTo>
                      <a:pt x="573452" y="204454"/>
                    </a:lnTo>
                    <a:lnTo>
                      <a:pt x="573452" y="231028"/>
                    </a:lnTo>
                    <a:lnTo>
                      <a:pt x="638746" y="231028"/>
                    </a:lnTo>
                    <a:lnTo>
                      <a:pt x="638746" y="241601"/>
                    </a:lnTo>
                    <a:lnTo>
                      <a:pt x="514445" y="241601"/>
                    </a:lnTo>
                    <a:lnTo>
                      <a:pt x="514445" y="231028"/>
                    </a:lnTo>
                    <a:lnTo>
                      <a:pt x="560736" y="231028"/>
                    </a:lnTo>
                    <a:close/>
                    <a:moveTo>
                      <a:pt x="1951291" y="198596"/>
                    </a:moveTo>
                    <a:cubicBezTo>
                      <a:pt x="1950782" y="204980"/>
                      <a:pt x="1949550" y="211356"/>
                      <a:pt x="1947594" y="217723"/>
                    </a:cubicBezTo>
                    <a:cubicBezTo>
                      <a:pt x="1945639" y="224090"/>
                      <a:pt x="1943013" y="230287"/>
                      <a:pt x="1939718" y="236315"/>
                    </a:cubicBezTo>
                    <a:cubicBezTo>
                      <a:pt x="1942930" y="241798"/>
                      <a:pt x="1946651" y="246798"/>
                      <a:pt x="1950880" y="251317"/>
                    </a:cubicBezTo>
                    <a:cubicBezTo>
                      <a:pt x="1955110" y="255835"/>
                      <a:pt x="1959866" y="259978"/>
                      <a:pt x="1965150" y="263747"/>
                    </a:cubicBezTo>
                    <a:lnTo>
                      <a:pt x="1956006" y="272033"/>
                    </a:lnTo>
                    <a:cubicBezTo>
                      <a:pt x="1951366" y="268450"/>
                      <a:pt x="1947180" y="264509"/>
                      <a:pt x="1943451" y="260211"/>
                    </a:cubicBezTo>
                    <a:cubicBezTo>
                      <a:pt x="1939721" y="255912"/>
                      <a:pt x="1936429" y="251329"/>
                      <a:pt x="1933575" y="246459"/>
                    </a:cubicBezTo>
                    <a:cubicBezTo>
                      <a:pt x="1929559" y="252263"/>
                      <a:pt x="1925017" y="257692"/>
                      <a:pt x="1919948" y="262747"/>
                    </a:cubicBezTo>
                    <a:cubicBezTo>
                      <a:pt x="1914879" y="267801"/>
                      <a:pt x="1909372" y="272373"/>
                      <a:pt x="1903428" y="276463"/>
                    </a:cubicBezTo>
                    <a:lnTo>
                      <a:pt x="1894141" y="268319"/>
                    </a:lnTo>
                    <a:cubicBezTo>
                      <a:pt x="1902028" y="263786"/>
                      <a:pt x="1909146" y="258056"/>
                      <a:pt x="1915493" y="251126"/>
                    </a:cubicBezTo>
                    <a:cubicBezTo>
                      <a:pt x="1921840" y="244197"/>
                      <a:pt x="1926957" y="236974"/>
                      <a:pt x="1930844" y="229457"/>
                    </a:cubicBezTo>
                    <a:cubicBezTo>
                      <a:pt x="1934731" y="221940"/>
                      <a:pt x="1936927" y="215034"/>
                      <a:pt x="1937432" y="208740"/>
                    </a:cubicBezTo>
                    <a:cubicBezTo>
                      <a:pt x="1933104" y="208945"/>
                      <a:pt x="1928901" y="209070"/>
                      <a:pt x="1924824" y="209115"/>
                    </a:cubicBezTo>
                    <a:cubicBezTo>
                      <a:pt x="1920746" y="209160"/>
                      <a:pt x="1916614" y="209177"/>
                      <a:pt x="1912429" y="209168"/>
                    </a:cubicBezTo>
                    <a:lnTo>
                      <a:pt x="1901571" y="209168"/>
                    </a:lnTo>
                    <a:lnTo>
                      <a:pt x="1901571" y="198881"/>
                    </a:lnTo>
                    <a:lnTo>
                      <a:pt x="1918287" y="198881"/>
                    </a:lnTo>
                    <a:cubicBezTo>
                      <a:pt x="1923198" y="198887"/>
                      <a:pt x="1928270" y="198876"/>
                      <a:pt x="1933503" y="198846"/>
                    </a:cubicBezTo>
                    <a:cubicBezTo>
                      <a:pt x="1938736" y="198816"/>
                      <a:pt x="1944665" y="198733"/>
                      <a:pt x="1951291" y="198596"/>
                    </a:cubicBezTo>
                    <a:close/>
                    <a:moveTo>
                      <a:pt x="1662064" y="195881"/>
                    </a:moveTo>
                    <a:lnTo>
                      <a:pt x="1757934" y="195881"/>
                    </a:lnTo>
                    <a:lnTo>
                      <a:pt x="1757934" y="206168"/>
                    </a:lnTo>
                    <a:lnTo>
                      <a:pt x="1662064" y="206168"/>
                    </a:lnTo>
                    <a:close/>
                    <a:moveTo>
                      <a:pt x="2050827" y="191023"/>
                    </a:moveTo>
                    <a:cubicBezTo>
                      <a:pt x="2045333" y="191193"/>
                      <a:pt x="2041463" y="194497"/>
                      <a:pt x="2039219" y="200935"/>
                    </a:cubicBezTo>
                    <a:cubicBezTo>
                      <a:pt x="2036974" y="207374"/>
                      <a:pt x="2035891" y="215928"/>
                      <a:pt x="2035968" y="226599"/>
                    </a:cubicBezTo>
                    <a:cubicBezTo>
                      <a:pt x="2035891" y="237270"/>
                      <a:pt x="2036974" y="245825"/>
                      <a:pt x="2039219" y="252263"/>
                    </a:cubicBezTo>
                    <a:cubicBezTo>
                      <a:pt x="2041463" y="258701"/>
                      <a:pt x="2045333" y="262005"/>
                      <a:pt x="2050827" y="262175"/>
                    </a:cubicBezTo>
                    <a:cubicBezTo>
                      <a:pt x="2056545" y="262005"/>
                      <a:pt x="2060611" y="258701"/>
                      <a:pt x="2063025" y="252263"/>
                    </a:cubicBezTo>
                    <a:cubicBezTo>
                      <a:pt x="2065439" y="245825"/>
                      <a:pt x="2066612" y="237270"/>
                      <a:pt x="2066543" y="226599"/>
                    </a:cubicBezTo>
                    <a:cubicBezTo>
                      <a:pt x="2066612" y="215928"/>
                      <a:pt x="2065439" y="207374"/>
                      <a:pt x="2063025" y="200935"/>
                    </a:cubicBezTo>
                    <a:cubicBezTo>
                      <a:pt x="2060611" y="194497"/>
                      <a:pt x="2056545" y="191193"/>
                      <a:pt x="2050827" y="191023"/>
                    </a:cubicBezTo>
                    <a:close/>
                    <a:moveTo>
                      <a:pt x="1093422" y="190880"/>
                    </a:moveTo>
                    <a:cubicBezTo>
                      <a:pt x="1086921" y="190961"/>
                      <a:pt x="1081813" y="192979"/>
                      <a:pt x="1078099" y="196935"/>
                    </a:cubicBezTo>
                    <a:cubicBezTo>
                      <a:pt x="1074384" y="200891"/>
                      <a:pt x="1072491" y="206302"/>
                      <a:pt x="1072419" y="213169"/>
                    </a:cubicBezTo>
                    <a:cubicBezTo>
                      <a:pt x="1072491" y="220036"/>
                      <a:pt x="1074384" y="225447"/>
                      <a:pt x="1078099" y="229403"/>
                    </a:cubicBezTo>
                    <a:cubicBezTo>
                      <a:pt x="1081813" y="233359"/>
                      <a:pt x="1086921" y="235377"/>
                      <a:pt x="1093422" y="235457"/>
                    </a:cubicBezTo>
                    <a:cubicBezTo>
                      <a:pt x="1099923" y="235377"/>
                      <a:pt x="1105030" y="233359"/>
                      <a:pt x="1108745" y="229403"/>
                    </a:cubicBezTo>
                    <a:cubicBezTo>
                      <a:pt x="1112460" y="225447"/>
                      <a:pt x="1114353" y="220036"/>
                      <a:pt x="1114425" y="213169"/>
                    </a:cubicBezTo>
                    <a:cubicBezTo>
                      <a:pt x="1114353" y="206302"/>
                      <a:pt x="1112460" y="200891"/>
                      <a:pt x="1108745" y="196935"/>
                    </a:cubicBezTo>
                    <a:cubicBezTo>
                      <a:pt x="1105030" y="192979"/>
                      <a:pt x="1099923" y="190961"/>
                      <a:pt x="1093422" y="190880"/>
                    </a:cubicBezTo>
                    <a:close/>
                    <a:moveTo>
                      <a:pt x="2582846" y="190738"/>
                    </a:moveTo>
                    <a:cubicBezTo>
                      <a:pt x="2576158" y="190895"/>
                      <a:pt x="2570996" y="194187"/>
                      <a:pt x="2567362" y="200614"/>
                    </a:cubicBezTo>
                    <a:cubicBezTo>
                      <a:pt x="2563728" y="207040"/>
                      <a:pt x="2561888" y="215654"/>
                      <a:pt x="2561843" y="226456"/>
                    </a:cubicBezTo>
                    <a:cubicBezTo>
                      <a:pt x="2561888" y="237264"/>
                      <a:pt x="2563728" y="245902"/>
                      <a:pt x="2567362" y="252370"/>
                    </a:cubicBezTo>
                    <a:cubicBezTo>
                      <a:pt x="2570996" y="258838"/>
                      <a:pt x="2576158" y="262154"/>
                      <a:pt x="2582846" y="262318"/>
                    </a:cubicBezTo>
                    <a:cubicBezTo>
                      <a:pt x="2589535" y="262154"/>
                      <a:pt x="2594696" y="258838"/>
                      <a:pt x="2598330" y="252370"/>
                    </a:cubicBezTo>
                    <a:cubicBezTo>
                      <a:pt x="2601965" y="245902"/>
                      <a:pt x="2603804" y="237264"/>
                      <a:pt x="2603849" y="226456"/>
                    </a:cubicBezTo>
                    <a:cubicBezTo>
                      <a:pt x="2603804" y="215654"/>
                      <a:pt x="2601965" y="207040"/>
                      <a:pt x="2598330" y="200614"/>
                    </a:cubicBezTo>
                    <a:cubicBezTo>
                      <a:pt x="2594696" y="194187"/>
                      <a:pt x="2589535" y="190895"/>
                      <a:pt x="2582846" y="190738"/>
                    </a:cubicBezTo>
                    <a:close/>
                    <a:moveTo>
                      <a:pt x="2944320" y="189166"/>
                    </a:moveTo>
                    <a:lnTo>
                      <a:pt x="3021758" y="189166"/>
                    </a:lnTo>
                    <a:lnTo>
                      <a:pt x="3021758" y="198881"/>
                    </a:lnTo>
                    <a:lnTo>
                      <a:pt x="2944320" y="198881"/>
                    </a:lnTo>
                    <a:close/>
                    <a:moveTo>
                      <a:pt x="833485" y="186737"/>
                    </a:moveTo>
                    <a:lnTo>
                      <a:pt x="833485" y="209311"/>
                    </a:lnTo>
                    <a:lnTo>
                      <a:pt x="891063" y="209311"/>
                    </a:lnTo>
                    <a:lnTo>
                      <a:pt x="891063" y="186737"/>
                    </a:lnTo>
                    <a:close/>
                    <a:moveTo>
                      <a:pt x="678132" y="186166"/>
                    </a:moveTo>
                    <a:cubicBezTo>
                      <a:pt x="671881" y="186300"/>
                      <a:pt x="666845" y="188389"/>
                      <a:pt x="663023" y="192434"/>
                    </a:cubicBezTo>
                    <a:cubicBezTo>
                      <a:pt x="659201" y="196479"/>
                      <a:pt x="657236" y="201676"/>
                      <a:pt x="657129" y="208025"/>
                    </a:cubicBezTo>
                    <a:cubicBezTo>
                      <a:pt x="657228" y="214437"/>
                      <a:pt x="659174" y="219652"/>
                      <a:pt x="662969" y="223670"/>
                    </a:cubicBezTo>
                    <a:cubicBezTo>
                      <a:pt x="666764" y="227689"/>
                      <a:pt x="671819" y="229760"/>
                      <a:pt x="678132" y="229885"/>
                    </a:cubicBezTo>
                    <a:cubicBezTo>
                      <a:pt x="684457" y="229760"/>
                      <a:pt x="689559" y="227689"/>
                      <a:pt x="693437" y="223670"/>
                    </a:cubicBezTo>
                    <a:cubicBezTo>
                      <a:pt x="697316" y="219652"/>
                      <a:pt x="699310" y="214437"/>
                      <a:pt x="699420" y="208025"/>
                    </a:cubicBezTo>
                    <a:cubicBezTo>
                      <a:pt x="699310" y="201676"/>
                      <a:pt x="697316" y="196479"/>
                      <a:pt x="693437" y="192434"/>
                    </a:cubicBezTo>
                    <a:cubicBezTo>
                      <a:pt x="689559" y="188389"/>
                      <a:pt x="684457" y="186300"/>
                      <a:pt x="678132" y="186166"/>
                    </a:cubicBezTo>
                    <a:close/>
                    <a:moveTo>
                      <a:pt x="278653" y="185451"/>
                    </a:moveTo>
                    <a:cubicBezTo>
                      <a:pt x="272415" y="185549"/>
                      <a:pt x="267426" y="187496"/>
                      <a:pt x="263687" y="191291"/>
                    </a:cubicBezTo>
                    <a:cubicBezTo>
                      <a:pt x="259949" y="195086"/>
                      <a:pt x="258032" y="200141"/>
                      <a:pt x="257937" y="206454"/>
                    </a:cubicBezTo>
                    <a:cubicBezTo>
                      <a:pt x="258032" y="212824"/>
                      <a:pt x="259949" y="217872"/>
                      <a:pt x="263687" y="221599"/>
                    </a:cubicBezTo>
                    <a:cubicBezTo>
                      <a:pt x="267426" y="225325"/>
                      <a:pt x="272415" y="227230"/>
                      <a:pt x="278653" y="227314"/>
                    </a:cubicBezTo>
                    <a:cubicBezTo>
                      <a:pt x="284961" y="227230"/>
                      <a:pt x="289991" y="225325"/>
                      <a:pt x="293745" y="221599"/>
                    </a:cubicBezTo>
                    <a:cubicBezTo>
                      <a:pt x="297498" y="217872"/>
                      <a:pt x="299421" y="212824"/>
                      <a:pt x="299513" y="206454"/>
                    </a:cubicBezTo>
                    <a:cubicBezTo>
                      <a:pt x="299421" y="200141"/>
                      <a:pt x="297498" y="195086"/>
                      <a:pt x="293745" y="191291"/>
                    </a:cubicBezTo>
                    <a:cubicBezTo>
                      <a:pt x="289991" y="187496"/>
                      <a:pt x="284961" y="185549"/>
                      <a:pt x="278653" y="185451"/>
                    </a:cubicBezTo>
                    <a:close/>
                    <a:moveTo>
                      <a:pt x="3199399" y="183451"/>
                    </a:moveTo>
                    <a:lnTo>
                      <a:pt x="3259693" y="183451"/>
                    </a:lnTo>
                    <a:lnTo>
                      <a:pt x="3259693" y="193881"/>
                    </a:lnTo>
                    <a:lnTo>
                      <a:pt x="3211972" y="193881"/>
                    </a:lnTo>
                    <a:lnTo>
                      <a:pt x="3211972" y="258460"/>
                    </a:lnTo>
                    <a:lnTo>
                      <a:pt x="3226260" y="258460"/>
                    </a:lnTo>
                    <a:cubicBezTo>
                      <a:pt x="3235928" y="258374"/>
                      <a:pt x="3244738" y="257761"/>
                      <a:pt x="3252692" y="256621"/>
                    </a:cubicBezTo>
                    <a:cubicBezTo>
                      <a:pt x="3260645" y="255481"/>
                      <a:pt x="3267170" y="254332"/>
                      <a:pt x="3272266" y="253174"/>
                    </a:cubicBezTo>
                    <a:lnTo>
                      <a:pt x="3272266" y="263604"/>
                    </a:lnTo>
                    <a:cubicBezTo>
                      <a:pt x="3268573" y="264619"/>
                      <a:pt x="3264100" y="265557"/>
                      <a:pt x="3258846" y="266419"/>
                    </a:cubicBezTo>
                    <a:cubicBezTo>
                      <a:pt x="3253592" y="267281"/>
                      <a:pt x="3247997" y="267976"/>
                      <a:pt x="3242061" y="268504"/>
                    </a:cubicBezTo>
                    <a:cubicBezTo>
                      <a:pt x="3236124" y="269032"/>
                      <a:pt x="3230286" y="269304"/>
                      <a:pt x="3224545" y="269319"/>
                    </a:cubicBezTo>
                    <a:lnTo>
                      <a:pt x="3199399" y="269319"/>
                    </a:lnTo>
                    <a:close/>
                    <a:moveTo>
                      <a:pt x="1266110" y="183451"/>
                    </a:moveTo>
                    <a:cubicBezTo>
                      <a:pt x="1265798" y="191131"/>
                      <a:pt x="1264494" y="198774"/>
                      <a:pt x="1262199" y="206382"/>
                    </a:cubicBezTo>
                    <a:cubicBezTo>
                      <a:pt x="1259904" y="213991"/>
                      <a:pt x="1256779" y="221349"/>
                      <a:pt x="1252823" y="228457"/>
                    </a:cubicBezTo>
                    <a:cubicBezTo>
                      <a:pt x="1256924" y="234815"/>
                      <a:pt x="1261687" y="240958"/>
                      <a:pt x="1267110" y="246887"/>
                    </a:cubicBezTo>
                    <a:cubicBezTo>
                      <a:pt x="1272534" y="252817"/>
                      <a:pt x="1278439" y="258103"/>
                      <a:pt x="1284827" y="262747"/>
                    </a:cubicBezTo>
                    <a:lnTo>
                      <a:pt x="1275683" y="271605"/>
                    </a:lnTo>
                    <a:cubicBezTo>
                      <a:pt x="1269980" y="267211"/>
                      <a:pt x="1264705" y="262247"/>
                      <a:pt x="1259859" y="256710"/>
                    </a:cubicBezTo>
                    <a:cubicBezTo>
                      <a:pt x="1255014" y="251174"/>
                      <a:pt x="1250525" y="245280"/>
                      <a:pt x="1246393" y="239029"/>
                    </a:cubicBezTo>
                    <a:cubicBezTo>
                      <a:pt x="1241137" y="246727"/>
                      <a:pt x="1235219" y="253728"/>
                      <a:pt x="1228641" y="260032"/>
                    </a:cubicBezTo>
                    <a:cubicBezTo>
                      <a:pt x="1222063" y="266336"/>
                      <a:pt x="1215074" y="271623"/>
                      <a:pt x="1207674" y="275891"/>
                    </a:cubicBezTo>
                    <a:lnTo>
                      <a:pt x="1198959" y="267604"/>
                    </a:lnTo>
                    <a:cubicBezTo>
                      <a:pt x="1209144" y="261941"/>
                      <a:pt x="1218016" y="254806"/>
                      <a:pt x="1225576" y="246200"/>
                    </a:cubicBezTo>
                    <a:cubicBezTo>
                      <a:pt x="1233136" y="237594"/>
                      <a:pt x="1239140" y="228638"/>
                      <a:pt x="1243589" y="219334"/>
                    </a:cubicBezTo>
                    <a:cubicBezTo>
                      <a:pt x="1248037" y="210029"/>
                      <a:pt x="1250687" y="201497"/>
                      <a:pt x="1251537" y="193738"/>
                    </a:cubicBezTo>
                    <a:cubicBezTo>
                      <a:pt x="1246188" y="193943"/>
                      <a:pt x="1240884" y="194068"/>
                      <a:pt x="1235624" y="194113"/>
                    </a:cubicBezTo>
                    <a:cubicBezTo>
                      <a:pt x="1230365" y="194158"/>
                      <a:pt x="1225096" y="194176"/>
                      <a:pt x="1219819" y="194167"/>
                    </a:cubicBezTo>
                    <a:lnTo>
                      <a:pt x="1206388" y="194167"/>
                    </a:lnTo>
                    <a:lnTo>
                      <a:pt x="1206388" y="183737"/>
                    </a:lnTo>
                    <a:lnTo>
                      <a:pt x="1227963" y="183737"/>
                    </a:lnTo>
                    <a:cubicBezTo>
                      <a:pt x="1234026" y="183743"/>
                      <a:pt x="1240223" y="183731"/>
                      <a:pt x="1246554" y="183701"/>
                    </a:cubicBezTo>
                    <a:cubicBezTo>
                      <a:pt x="1252885" y="183671"/>
                      <a:pt x="1259404" y="183588"/>
                      <a:pt x="1266110" y="183451"/>
                    </a:cubicBezTo>
                    <a:close/>
                    <a:moveTo>
                      <a:pt x="2765393" y="183308"/>
                    </a:moveTo>
                    <a:cubicBezTo>
                      <a:pt x="2764143" y="203013"/>
                      <a:pt x="2758713" y="220575"/>
                      <a:pt x="2749105" y="235993"/>
                    </a:cubicBezTo>
                    <a:cubicBezTo>
                      <a:pt x="2739497" y="251412"/>
                      <a:pt x="2725066" y="264330"/>
                      <a:pt x="2705814" y="274748"/>
                    </a:cubicBezTo>
                    <a:lnTo>
                      <a:pt x="2697527" y="265747"/>
                    </a:lnTo>
                    <a:cubicBezTo>
                      <a:pt x="2714243" y="257219"/>
                      <a:pt x="2727031" y="246700"/>
                      <a:pt x="2735889" y="234189"/>
                    </a:cubicBezTo>
                    <a:cubicBezTo>
                      <a:pt x="2744747" y="221679"/>
                      <a:pt x="2750105" y="208195"/>
                      <a:pt x="2751962" y="193738"/>
                    </a:cubicBezTo>
                    <a:cubicBezTo>
                      <a:pt x="2746179" y="193943"/>
                      <a:pt x="2740422" y="194068"/>
                      <a:pt x="2734693" y="194113"/>
                    </a:cubicBezTo>
                    <a:cubicBezTo>
                      <a:pt x="2728963" y="194158"/>
                      <a:pt x="2723242" y="194176"/>
                      <a:pt x="2717530" y="194167"/>
                    </a:cubicBezTo>
                    <a:lnTo>
                      <a:pt x="2702814" y="194167"/>
                    </a:lnTo>
                    <a:lnTo>
                      <a:pt x="2702814" y="183594"/>
                    </a:lnTo>
                    <a:lnTo>
                      <a:pt x="2725245" y="183594"/>
                    </a:lnTo>
                    <a:cubicBezTo>
                      <a:pt x="2731892" y="183600"/>
                      <a:pt x="2738565" y="183588"/>
                      <a:pt x="2745265" y="183558"/>
                    </a:cubicBezTo>
                    <a:cubicBezTo>
                      <a:pt x="2751966" y="183528"/>
                      <a:pt x="2758675" y="183445"/>
                      <a:pt x="2765393" y="183308"/>
                    </a:cubicBezTo>
                    <a:close/>
                    <a:moveTo>
                      <a:pt x="0" y="182165"/>
                    </a:moveTo>
                    <a:lnTo>
                      <a:pt x="12573" y="182165"/>
                    </a:lnTo>
                    <a:lnTo>
                      <a:pt x="12573" y="214455"/>
                    </a:lnTo>
                    <a:lnTo>
                      <a:pt x="48720" y="214455"/>
                    </a:lnTo>
                    <a:lnTo>
                      <a:pt x="48720" y="182165"/>
                    </a:lnTo>
                    <a:lnTo>
                      <a:pt x="60864" y="182165"/>
                    </a:lnTo>
                    <a:lnTo>
                      <a:pt x="60864" y="267176"/>
                    </a:lnTo>
                    <a:lnTo>
                      <a:pt x="0" y="267176"/>
                    </a:lnTo>
                    <a:close/>
                    <a:moveTo>
                      <a:pt x="3077003" y="181736"/>
                    </a:moveTo>
                    <a:lnTo>
                      <a:pt x="3089719" y="181736"/>
                    </a:lnTo>
                    <a:lnTo>
                      <a:pt x="3089719" y="254174"/>
                    </a:lnTo>
                    <a:lnTo>
                      <a:pt x="3110722" y="254174"/>
                    </a:lnTo>
                    <a:cubicBezTo>
                      <a:pt x="3120390" y="254091"/>
                      <a:pt x="3129200" y="253472"/>
                      <a:pt x="3137153" y="252317"/>
                    </a:cubicBezTo>
                    <a:cubicBezTo>
                      <a:pt x="3145107" y="251162"/>
                      <a:pt x="3151632" y="249971"/>
                      <a:pt x="3156728" y="248745"/>
                    </a:cubicBezTo>
                    <a:lnTo>
                      <a:pt x="3156728" y="259460"/>
                    </a:lnTo>
                    <a:cubicBezTo>
                      <a:pt x="3153035" y="260431"/>
                      <a:pt x="3148561" y="261348"/>
                      <a:pt x="3143308" y="262212"/>
                    </a:cubicBezTo>
                    <a:cubicBezTo>
                      <a:pt x="3138054" y="263076"/>
                      <a:pt x="3132459" y="263782"/>
                      <a:pt x="3126523" y="264329"/>
                    </a:cubicBezTo>
                    <a:cubicBezTo>
                      <a:pt x="3120586" y="264876"/>
                      <a:pt x="3114748" y="265158"/>
                      <a:pt x="3109007" y="265175"/>
                    </a:cubicBezTo>
                    <a:lnTo>
                      <a:pt x="3077003" y="265175"/>
                    </a:lnTo>
                    <a:close/>
                    <a:moveTo>
                      <a:pt x="2481595" y="181451"/>
                    </a:moveTo>
                    <a:cubicBezTo>
                      <a:pt x="2471219" y="181600"/>
                      <a:pt x="2463611" y="183231"/>
                      <a:pt x="2458771" y="186344"/>
                    </a:cubicBezTo>
                    <a:cubicBezTo>
                      <a:pt x="2453931" y="189458"/>
                      <a:pt x="2451538" y="193161"/>
                      <a:pt x="2451591" y="197453"/>
                    </a:cubicBezTo>
                    <a:cubicBezTo>
                      <a:pt x="2451538" y="201367"/>
                      <a:pt x="2453931" y="204719"/>
                      <a:pt x="2458771" y="207508"/>
                    </a:cubicBezTo>
                    <a:cubicBezTo>
                      <a:pt x="2463611" y="210297"/>
                      <a:pt x="2471219" y="211755"/>
                      <a:pt x="2481595" y="211883"/>
                    </a:cubicBezTo>
                    <a:cubicBezTo>
                      <a:pt x="2491915" y="211755"/>
                      <a:pt x="2499529" y="210297"/>
                      <a:pt x="2504437" y="207508"/>
                    </a:cubicBezTo>
                    <a:cubicBezTo>
                      <a:pt x="2509346" y="204719"/>
                      <a:pt x="2511781" y="201367"/>
                      <a:pt x="2511742" y="197453"/>
                    </a:cubicBezTo>
                    <a:cubicBezTo>
                      <a:pt x="2511781" y="193161"/>
                      <a:pt x="2509346" y="189458"/>
                      <a:pt x="2504437" y="186344"/>
                    </a:cubicBezTo>
                    <a:cubicBezTo>
                      <a:pt x="2499529" y="183231"/>
                      <a:pt x="2491915" y="181600"/>
                      <a:pt x="2481595" y="181451"/>
                    </a:cubicBezTo>
                    <a:close/>
                    <a:moveTo>
                      <a:pt x="2330053" y="180308"/>
                    </a:moveTo>
                    <a:lnTo>
                      <a:pt x="2343054" y="180308"/>
                    </a:lnTo>
                    <a:cubicBezTo>
                      <a:pt x="2343188" y="186520"/>
                      <a:pt x="2342992" y="192455"/>
                      <a:pt x="2342465" y="198114"/>
                    </a:cubicBezTo>
                    <a:cubicBezTo>
                      <a:pt x="2341938" y="203772"/>
                      <a:pt x="2341134" y="209171"/>
                      <a:pt x="2340054" y="214312"/>
                    </a:cubicBezTo>
                    <a:cubicBezTo>
                      <a:pt x="2343516" y="224147"/>
                      <a:pt x="2348379" y="233124"/>
                      <a:pt x="2354645" y="241244"/>
                    </a:cubicBezTo>
                    <a:cubicBezTo>
                      <a:pt x="2360911" y="249364"/>
                      <a:pt x="2368382" y="256341"/>
                      <a:pt x="2377059" y="262175"/>
                    </a:cubicBezTo>
                    <a:lnTo>
                      <a:pt x="2369058" y="271319"/>
                    </a:lnTo>
                    <a:cubicBezTo>
                      <a:pt x="2361893" y="266304"/>
                      <a:pt x="2355469" y="260333"/>
                      <a:pt x="2349787" y="253406"/>
                    </a:cubicBezTo>
                    <a:cubicBezTo>
                      <a:pt x="2344105" y="246480"/>
                      <a:pt x="2339289" y="238687"/>
                      <a:pt x="2335339" y="230028"/>
                    </a:cubicBezTo>
                    <a:cubicBezTo>
                      <a:pt x="2331675" y="239306"/>
                      <a:pt x="2326966" y="247611"/>
                      <a:pt x="2321212" y="254942"/>
                    </a:cubicBezTo>
                    <a:cubicBezTo>
                      <a:pt x="2315459" y="262273"/>
                      <a:pt x="2308785" y="268685"/>
                      <a:pt x="2301192" y="274177"/>
                    </a:cubicBezTo>
                    <a:lnTo>
                      <a:pt x="2292334" y="266318"/>
                    </a:lnTo>
                    <a:cubicBezTo>
                      <a:pt x="2300186" y="260793"/>
                      <a:pt x="2307119" y="254080"/>
                      <a:pt x="2313130" y="246178"/>
                    </a:cubicBezTo>
                    <a:cubicBezTo>
                      <a:pt x="2319141" y="238277"/>
                      <a:pt x="2323692" y="228907"/>
                      <a:pt x="2326782" y="218069"/>
                    </a:cubicBezTo>
                    <a:cubicBezTo>
                      <a:pt x="2329873" y="207231"/>
                      <a:pt x="2330963" y="194644"/>
                      <a:pt x="2330053" y="180308"/>
                    </a:cubicBezTo>
                    <a:close/>
                    <a:moveTo>
                      <a:pt x="2179081" y="180308"/>
                    </a:moveTo>
                    <a:lnTo>
                      <a:pt x="2192083" y="180308"/>
                    </a:lnTo>
                    <a:cubicBezTo>
                      <a:pt x="2192217" y="186520"/>
                      <a:pt x="2192021" y="192455"/>
                      <a:pt x="2191494" y="198114"/>
                    </a:cubicBezTo>
                    <a:cubicBezTo>
                      <a:pt x="2190967" y="203772"/>
                      <a:pt x="2190163" y="209171"/>
                      <a:pt x="2189083" y="214312"/>
                    </a:cubicBezTo>
                    <a:cubicBezTo>
                      <a:pt x="2192544" y="224147"/>
                      <a:pt x="2197408" y="233124"/>
                      <a:pt x="2203674" y="241244"/>
                    </a:cubicBezTo>
                    <a:cubicBezTo>
                      <a:pt x="2209939" y="249364"/>
                      <a:pt x="2217411" y="256341"/>
                      <a:pt x="2226087" y="262175"/>
                    </a:cubicBezTo>
                    <a:lnTo>
                      <a:pt x="2218086" y="271319"/>
                    </a:lnTo>
                    <a:cubicBezTo>
                      <a:pt x="2210922" y="266304"/>
                      <a:pt x="2204498" y="260333"/>
                      <a:pt x="2198816" y="253406"/>
                    </a:cubicBezTo>
                    <a:cubicBezTo>
                      <a:pt x="2193134" y="246480"/>
                      <a:pt x="2188318" y="238687"/>
                      <a:pt x="2184368" y="230028"/>
                    </a:cubicBezTo>
                    <a:cubicBezTo>
                      <a:pt x="2180704" y="239306"/>
                      <a:pt x="2175995" y="247611"/>
                      <a:pt x="2170241" y="254942"/>
                    </a:cubicBezTo>
                    <a:cubicBezTo>
                      <a:pt x="2164487" y="262273"/>
                      <a:pt x="2157814" y="268685"/>
                      <a:pt x="2150221" y="274177"/>
                    </a:cubicBezTo>
                    <a:lnTo>
                      <a:pt x="2141362" y="266318"/>
                    </a:lnTo>
                    <a:cubicBezTo>
                      <a:pt x="2149215" y="260793"/>
                      <a:pt x="2156147" y="254080"/>
                      <a:pt x="2162159" y="246178"/>
                    </a:cubicBezTo>
                    <a:cubicBezTo>
                      <a:pt x="2168170" y="238277"/>
                      <a:pt x="2172721" y="228907"/>
                      <a:pt x="2175811" y="218069"/>
                    </a:cubicBezTo>
                    <a:cubicBezTo>
                      <a:pt x="2178901" y="207231"/>
                      <a:pt x="2179991" y="194644"/>
                      <a:pt x="2179081" y="180308"/>
                    </a:cubicBezTo>
                    <a:close/>
                    <a:moveTo>
                      <a:pt x="1093422" y="180165"/>
                    </a:moveTo>
                    <a:cubicBezTo>
                      <a:pt x="1103891" y="180370"/>
                      <a:pt x="1112100" y="183531"/>
                      <a:pt x="1118050" y="189648"/>
                    </a:cubicBezTo>
                    <a:cubicBezTo>
                      <a:pt x="1124000" y="195765"/>
                      <a:pt x="1127030" y="203605"/>
                      <a:pt x="1127140" y="213169"/>
                    </a:cubicBezTo>
                    <a:cubicBezTo>
                      <a:pt x="1127030" y="222733"/>
                      <a:pt x="1124000" y="230573"/>
                      <a:pt x="1118050" y="236690"/>
                    </a:cubicBezTo>
                    <a:cubicBezTo>
                      <a:pt x="1112100" y="242807"/>
                      <a:pt x="1103891" y="245968"/>
                      <a:pt x="1093422" y="246173"/>
                    </a:cubicBezTo>
                    <a:cubicBezTo>
                      <a:pt x="1082953" y="245968"/>
                      <a:pt x="1074744" y="242807"/>
                      <a:pt x="1068794" y="236690"/>
                    </a:cubicBezTo>
                    <a:cubicBezTo>
                      <a:pt x="1062844" y="230573"/>
                      <a:pt x="1059814" y="222733"/>
                      <a:pt x="1059703" y="213169"/>
                    </a:cubicBezTo>
                    <a:cubicBezTo>
                      <a:pt x="1059814" y="203605"/>
                      <a:pt x="1062844" y="195765"/>
                      <a:pt x="1068794" y="189648"/>
                    </a:cubicBezTo>
                    <a:cubicBezTo>
                      <a:pt x="1074744" y="183531"/>
                      <a:pt x="1082953" y="180370"/>
                      <a:pt x="1093422" y="180165"/>
                    </a:cubicBezTo>
                    <a:close/>
                    <a:moveTo>
                      <a:pt x="2582846" y="179879"/>
                    </a:moveTo>
                    <a:cubicBezTo>
                      <a:pt x="2592428" y="179909"/>
                      <a:pt x="2600339" y="183850"/>
                      <a:pt x="2606581" y="191702"/>
                    </a:cubicBezTo>
                    <a:cubicBezTo>
                      <a:pt x="2612823" y="199554"/>
                      <a:pt x="2616056" y="211139"/>
                      <a:pt x="2616279" y="226456"/>
                    </a:cubicBezTo>
                    <a:cubicBezTo>
                      <a:pt x="2616056" y="241780"/>
                      <a:pt x="2612823" y="253388"/>
                      <a:pt x="2606581" y="261282"/>
                    </a:cubicBezTo>
                    <a:cubicBezTo>
                      <a:pt x="2600339" y="269176"/>
                      <a:pt x="2592428" y="273141"/>
                      <a:pt x="2582846" y="273176"/>
                    </a:cubicBezTo>
                    <a:cubicBezTo>
                      <a:pt x="2573321" y="273141"/>
                      <a:pt x="2565403" y="269176"/>
                      <a:pt x="2559093" y="261282"/>
                    </a:cubicBezTo>
                    <a:cubicBezTo>
                      <a:pt x="2552783" y="253388"/>
                      <a:pt x="2549509" y="241780"/>
                      <a:pt x="2549270" y="226456"/>
                    </a:cubicBezTo>
                    <a:cubicBezTo>
                      <a:pt x="2549509" y="211139"/>
                      <a:pt x="2552783" y="199554"/>
                      <a:pt x="2559093" y="191702"/>
                    </a:cubicBezTo>
                    <a:cubicBezTo>
                      <a:pt x="2565403" y="183850"/>
                      <a:pt x="2573321" y="179909"/>
                      <a:pt x="2582846" y="179879"/>
                    </a:cubicBezTo>
                    <a:close/>
                    <a:moveTo>
                      <a:pt x="1779603" y="179165"/>
                    </a:moveTo>
                    <a:lnTo>
                      <a:pt x="1840182" y="179165"/>
                    </a:lnTo>
                    <a:lnTo>
                      <a:pt x="1840182" y="189737"/>
                    </a:lnTo>
                    <a:lnTo>
                      <a:pt x="1792176" y="189737"/>
                    </a:lnTo>
                    <a:lnTo>
                      <a:pt x="1792176" y="232743"/>
                    </a:lnTo>
                    <a:lnTo>
                      <a:pt x="1809321" y="232743"/>
                    </a:lnTo>
                    <a:cubicBezTo>
                      <a:pt x="1818989" y="232668"/>
                      <a:pt x="1827800" y="232139"/>
                      <a:pt x="1835753" y="231153"/>
                    </a:cubicBezTo>
                    <a:cubicBezTo>
                      <a:pt x="1843706" y="230168"/>
                      <a:pt x="1850231" y="229174"/>
                      <a:pt x="1855327" y="228171"/>
                    </a:cubicBezTo>
                    <a:lnTo>
                      <a:pt x="1855327" y="238172"/>
                    </a:lnTo>
                    <a:cubicBezTo>
                      <a:pt x="1851634" y="239088"/>
                      <a:pt x="1847161" y="239923"/>
                      <a:pt x="1841907" y="240675"/>
                    </a:cubicBezTo>
                    <a:cubicBezTo>
                      <a:pt x="1836653" y="241427"/>
                      <a:pt x="1831058" y="242029"/>
                      <a:pt x="1825122" y="242480"/>
                    </a:cubicBezTo>
                    <a:cubicBezTo>
                      <a:pt x="1819186" y="242930"/>
                      <a:pt x="1813347" y="243161"/>
                      <a:pt x="1807606" y="243173"/>
                    </a:cubicBezTo>
                    <a:lnTo>
                      <a:pt x="1779603" y="243173"/>
                    </a:lnTo>
                    <a:close/>
                    <a:moveTo>
                      <a:pt x="1544097" y="178022"/>
                    </a:moveTo>
                    <a:lnTo>
                      <a:pt x="1629108" y="178022"/>
                    </a:lnTo>
                    <a:cubicBezTo>
                      <a:pt x="1629089" y="184534"/>
                      <a:pt x="1628826" y="191290"/>
                      <a:pt x="1628320" y="198289"/>
                    </a:cubicBezTo>
                    <a:cubicBezTo>
                      <a:pt x="1627813" y="205288"/>
                      <a:pt x="1627180" y="212033"/>
                      <a:pt x="1626420" y="218524"/>
                    </a:cubicBezTo>
                    <a:cubicBezTo>
                      <a:pt x="1625660" y="225015"/>
                      <a:pt x="1624889" y="230755"/>
                      <a:pt x="1624107" y="235743"/>
                    </a:cubicBezTo>
                    <a:lnTo>
                      <a:pt x="1646967" y="235743"/>
                    </a:lnTo>
                    <a:lnTo>
                      <a:pt x="1646967" y="246173"/>
                    </a:lnTo>
                    <a:lnTo>
                      <a:pt x="1593818" y="246173"/>
                    </a:lnTo>
                    <a:lnTo>
                      <a:pt x="1593818" y="302037"/>
                    </a:lnTo>
                    <a:lnTo>
                      <a:pt x="1581245" y="302037"/>
                    </a:lnTo>
                    <a:lnTo>
                      <a:pt x="1581245" y="246173"/>
                    </a:lnTo>
                    <a:lnTo>
                      <a:pt x="1525523" y="246173"/>
                    </a:lnTo>
                    <a:lnTo>
                      <a:pt x="1525523" y="235743"/>
                    </a:lnTo>
                    <a:lnTo>
                      <a:pt x="1612249" y="235743"/>
                    </a:lnTo>
                    <a:cubicBezTo>
                      <a:pt x="1613496" y="228135"/>
                      <a:pt x="1614538" y="220134"/>
                      <a:pt x="1615374" y="211740"/>
                    </a:cubicBezTo>
                    <a:cubicBezTo>
                      <a:pt x="1616211" y="203346"/>
                      <a:pt x="1616645" y="195631"/>
                      <a:pt x="1616678" y="188594"/>
                    </a:cubicBezTo>
                    <a:lnTo>
                      <a:pt x="1544097" y="188594"/>
                    </a:lnTo>
                    <a:close/>
                    <a:moveTo>
                      <a:pt x="995600" y="178022"/>
                    </a:moveTo>
                    <a:cubicBezTo>
                      <a:pt x="995130" y="184323"/>
                      <a:pt x="993677" y="190366"/>
                      <a:pt x="991243" y="196149"/>
                    </a:cubicBezTo>
                    <a:cubicBezTo>
                      <a:pt x="988808" y="201932"/>
                      <a:pt x="985641" y="207368"/>
                      <a:pt x="981741" y="212455"/>
                    </a:cubicBezTo>
                    <a:cubicBezTo>
                      <a:pt x="985679" y="217223"/>
                      <a:pt x="990376" y="221616"/>
                      <a:pt x="995832" y="225635"/>
                    </a:cubicBezTo>
                    <a:cubicBezTo>
                      <a:pt x="1001288" y="229653"/>
                      <a:pt x="1006593" y="232975"/>
                      <a:pt x="1011745" y="235600"/>
                    </a:cubicBezTo>
                    <a:lnTo>
                      <a:pt x="1003887" y="244744"/>
                    </a:lnTo>
                    <a:cubicBezTo>
                      <a:pt x="998746" y="241789"/>
                      <a:pt x="993633" y="238270"/>
                      <a:pt x="988546" y="234189"/>
                    </a:cubicBezTo>
                    <a:cubicBezTo>
                      <a:pt x="983459" y="230109"/>
                      <a:pt x="978809" y="225626"/>
                      <a:pt x="974598" y="220741"/>
                    </a:cubicBezTo>
                    <a:cubicBezTo>
                      <a:pt x="968177" y="227427"/>
                      <a:pt x="961337" y="233130"/>
                      <a:pt x="954077" y="237851"/>
                    </a:cubicBezTo>
                    <a:cubicBezTo>
                      <a:pt x="946817" y="242571"/>
                      <a:pt x="939941" y="246060"/>
                      <a:pt x="933450" y="248316"/>
                    </a:cubicBezTo>
                    <a:lnTo>
                      <a:pt x="925306" y="239315"/>
                    </a:lnTo>
                    <a:cubicBezTo>
                      <a:pt x="934150" y="236142"/>
                      <a:pt x="942338" y="231884"/>
                      <a:pt x="949870" y="226541"/>
                    </a:cubicBezTo>
                    <a:cubicBezTo>
                      <a:pt x="957401" y="221198"/>
                      <a:pt x="963790" y="215236"/>
                      <a:pt x="969036" y="208655"/>
                    </a:cubicBezTo>
                    <a:cubicBezTo>
                      <a:pt x="974282" y="202074"/>
                      <a:pt x="977898" y="195340"/>
                      <a:pt x="979884" y="188452"/>
                    </a:cubicBezTo>
                    <a:cubicBezTo>
                      <a:pt x="974368" y="188657"/>
                      <a:pt x="969076" y="188782"/>
                      <a:pt x="964007" y="188827"/>
                    </a:cubicBezTo>
                    <a:cubicBezTo>
                      <a:pt x="958938" y="188871"/>
                      <a:pt x="953753" y="188889"/>
                      <a:pt x="948451" y="188880"/>
                    </a:cubicBezTo>
                    <a:lnTo>
                      <a:pt x="934878" y="188880"/>
                    </a:lnTo>
                    <a:lnTo>
                      <a:pt x="934878" y="178307"/>
                    </a:lnTo>
                    <a:lnTo>
                      <a:pt x="958024" y="178307"/>
                    </a:lnTo>
                    <a:cubicBezTo>
                      <a:pt x="964305" y="178313"/>
                      <a:pt x="970460" y="178302"/>
                      <a:pt x="976491" y="178272"/>
                    </a:cubicBezTo>
                    <a:cubicBezTo>
                      <a:pt x="982521" y="178242"/>
                      <a:pt x="988891" y="178159"/>
                      <a:pt x="995600" y="178022"/>
                    </a:cubicBezTo>
                    <a:close/>
                    <a:moveTo>
                      <a:pt x="433625" y="178022"/>
                    </a:moveTo>
                    <a:cubicBezTo>
                      <a:pt x="433155" y="184323"/>
                      <a:pt x="431702" y="190366"/>
                      <a:pt x="429267" y="196149"/>
                    </a:cubicBezTo>
                    <a:cubicBezTo>
                      <a:pt x="426833" y="201932"/>
                      <a:pt x="423666" y="207368"/>
                      <a:pt x="419766" y="212455"/>
                    </a:cubicBezTo>
                    <a:cubicBezTo>
                      <a:pt x="423704" y="217223"/>
                      <a:pt x="428401" y="221616"/>
                      <a:pt x="433857" y="225635"/>
                    </a:cubicBezTo>
                    <a:cubicBezTo>
                      <a:pt x="439313" y="229653"/>
                      <a:pt x="444618" y="232975"/>
                      <a:pt x="449770" y="235600"/>
                    </a:cubicBezTo>
                    <a:lnTo>
                      <a:pt x="441912" y="244744"/>
                    </a:lnTo>
                    <a:cubicBezTo>
                      <a:pt x="436771" y="241789"/>
                      <a:pt x="431658" y="238270"/>
                      <a:pt x="426571" y="234189"/>
                    </a:cubicBezTo>
                    <a:cubicBezTo>
                      <a:pt x="421484" y="230109"/>
                      <a:pt x="416834" y="225626"/>
                      <a:pt x="412622" y="220741"/>
                    </a:cubicBezTo>
                    <a:cubicBezTo>
                      <a:pt x="406202" y="227427"/>
                      <a:pt x="399362" y="233130"/>
                      <a:pt x="392102" y="237851"/>
                    </a:cubicBezTo>
                    <a:cubicBezTo>
                      <a:pt x="384842" y="242571"/>
                      <a:pt x="377966" y="246060"/>
                      <a:pt x="371474" y="248316"/>
                    </a:cubicBezTo>
                    <a:lnTo>
                      <a:pt x="363331" y="239315"/>
                    </a:lnTo>
                    <a:cubicBezTo>
                      <a:pt x="372175" y="236142"/>
                      <a:pt x="380363" y="231884"/>
                      <a:pt x="387895" y="226541"/>
                    </a:cubicBezTo>
                    <a:cubicBezTo>
                      <a:pt x="395426" y="221198"/>
                      <a:pt x="401815" y="215236"/>
                      <a:pt x="407061" y="208655"/>
                    </a:cubicBezTo>
                    <a:cubicBezTo>
                      <a:pt x="412307" y="202074"/>
                      <a:pt x="415923" y="195340"/>
                      <a:pt x="417909" y="188452"/>
                    </a:cubicBezTo>
                    <a:cubicBezTo>
                      <a:pt x="412393" y="188657"/>
                      <a:pt x="407101" y="188782"/>
                      <a:pt x="402032" y="188827"/>
                    </a:cubicBezTo>
                    <a:cubicBezTo>
                      <a:pt x="396963" y="188871"/>
                      <a:pt x="391778" y="188889"/>
                      <a:pt x="386476" y="188880"/>
                    </a:cubicBezTo>
                    <a:lnTo>
                      <a:pt x="372903" y="188880"/>
                    </a:lnTo>
                    <a:lnTo>
                      <a:pt x="372903" y="178307"/>
                    </a:lnTo>
                    <a:lnTo>
                      <a:pt x="396049" y="178307"/>
                    </a:lnTo>
                    <a:cubicBezTo>
                      <a:pt x="402330" y="178313"/>
                      <a:pt x="408485" y="178302"/>
                      <a:pt x="414516" y="178272"/>
                    </a:cubicBezTo>
                    <a:cubicBezTo>
                      <a:pt x="420546" y="178242"/>
                      <a:pt x="426916" y="178159"/>
                      <a:pt x="433625" y="178022"/>
                    </a:cubicBezTo>
                    <a:close/>
                    <a:moveTo>
                      <a:pt x="1910857" y="177450"/>
                    </a:moveTo>
                    <a:lnTo>
                      <a:pt x="1945433" y="177450"/>
                    </a:lnTo>
                    <a:lnTo>
                      <a:pt x="1945433" y="188023"/>
                    </a:lnTo>
                    <a:lnTo>
                      <a:pt x="1910857" y="188023"/>
                    </a:lnTo>
                    <a:close/>
                    <a:moveTo>
                      <a:pt x="1685496" y="176307"/>
                    </a:moveTo>
                    <a:lnTo>
                      <a:pt x="1734645" y="176307"/>
                    </a:lnTo>
                    <a:lnTo>
                      <a:pt x="1734645" y="186737"/>
                    </a:lnTo>
                    <a:lnTo>
                      <a:pt x="1685496" y="186737"/>
                    </a:lnTo>
                    <a:close/>
                    <a:moveTo>
                      <a:pt x="820912" y="175879"/>
                    </a:moveTo>
                    <a:lnTo>
                      <a:pt x="903636" y="175879"/>
                    </a:lnTo>
                    <a:lnTo>
                      <a:pt x="903636" y="219741"/>
                    </a:lnTo>
                    <a:lnTo>
                      <a:pt x="868489" y="219741"/>
                    </a:lnTo>
                    <a:lnTo>
                      <a:pt x="868489" y="237315"/>
                    </a:lnTo>
                    <a:lnTo>
                      <a:pt x="924496" y="237315"/>
                    </a:lnTo>
                    <a:lnTo>
                      <a:pt x="924496" y="247888"/>
                    </a:lnTo>
                    <a:lnTo>
                      <a:pt x="800195" y="247888"/>
                    </a:lnTo>
                    <a:lnTo>
                      <a:pt x="800195" y="237315"/>
                    </a:lnTo>
                    <a:lnTo>
                      <a:pt x="855773" y="237315"/>
                    </a:lnTo>
                    <a:lnTo>
                      <a:pt x="855773" y="219741"/>
                    </a:lnTo>
                    <a:lnTo>
                      <a:pt x="820912" y="219741"/>
                    </a:lnTo>
                    <a:close/>
                    <a:moveTo>
                      <a:pt x="531733" y="175879"/>
                    </a:moveTo>
                    <a:lnTo>
                      <a:pt x="618172" y="175879"/>
                    </a:lnTo>
                    <a:cubicBezTo>
                      <a:pt x="617994" y="185142"/>
                      <a:pt x="617529" y="193869"/>
                      <a:pt x="616779" y="202060"/>
                    </a:cubicBezTo>
                    <a:cubicBezTo>
                      <a:pt x="616029" y="210252"/>
                      <a:pt x="615207" y="217193"/>
                      <a:pt x="614314" y="222884"/>
                    </a:cubicBezTo>
                    <a:lnTo>
                      <a:pt x="602170" y="222884"/>
                    </a:lnTo>
                    <a:cubicBezTo>
                      <a:pt x="603114" y="216872"/>
                      <a:pt x="603905" y="210823"/>
                      <a:pt x="604545" y="204739"/>
                    </a:cubicBezTo>
                    <a:cubicBezTo>
                      <a:pt x="605185" y="198655"/>
                      <a:pt x="605584" y="192607"/>
                      <a:pt x="605742" y="186594"/>
                    </a:cubicBezTo>
                    <a:lnTo>
                      <a:pt x="531733" y="186594"/>
                    </a:lnTo>
                    <a:close/>
                    <a:moveTo>
                      <a:pt x="149399" y="175593"/>
                    </a:moveTo>
                    <a:lnTo>
                      <a:pt x="162115" y="175593"/>
                    </a:lnTo>
                    <a:cubicBezTo>
                      <a:pt x="162181" y="179876"/>
                      <a:pt x="161978" y="183990"/>
                      <a:pt x="161508" y="187934"/>
                    </a:cubicBezTo>
                    <a:cubicBezTo>
                      <a:pt x="161037" y="191878"/>
                      <a:pt x="160335" y="195670"/>
                      <a:pt x="159400" y="199310"/>
                    </a:cubicBezTo>
                    <a:cubicBezTo>
                      <a:pt x="163294" y="206778"/>
                      <a:pt x="168080" y="213273"/>
                      <a:pt x="173759" y="218795"/>
                    </a:cubicBezTo>
                    <a:cubicBezTo>
                      <a:pt x="179439" y="224316"/>
                      <a:pt x="186225" y="229061"/>
                      <a:pt x="194119" y="233029"/>
                    </a:cubicBezTo>
                    <a:lnTo>
                      <a:pt x="186547" y="241744"/>
                    </a:lnTo>
                    <a:cubicBezTo>
                      <a:pt x="179745" y="238211"/>
                      <a:pt x="173667" y="233919"/>
                      <a:pt x="168312" y="228867"/>
                    </a:cubicBezTo>
                    <a:cubicBezTo>
                      <a:pt x="162957" y="223816"/>
                      <a:pt x="158415" y="218202"/>
                      <a:pt x="154685" y="212026"/>
                    </a:cubicBezTo>
                    <a:cubicBezTo>
                      <a:pt x="151224" y="219247"/>
                      <a:pt x="146753" y="225665"/>
                      <a:pt x="141273" y="231278"/>
                    </a:cubicBezTo>
                    <a:cubicBezTo>
                      <a:pt x="135793" y="236892"/>
                      <a:pt x="129501" y="241667"/>
                      <a:pt x="122396" y="245602"/>
                    </a:cubicBezTo>
                    <a:lnTo>
                      <a:pt x="113966" y="237458"/>
                    </a:lnTo>
                    <a:cubicBezTo>
                      <a:pt x="126230" y="230594"/>
                      <a:pt x="135385" y="222105"/>
                      <a:pt x="141434" y="211990"/>
                    </a:cubicBezTo>
                    <a:cubicBezTo>
                      <a:pt x="147482" y="201876"/>
                      <a:pt x="150137" y="189743"/>
                      <a:pt x="149399" y="175593"/>
                    </a:cubicBezTo>
                    <a:close/>
                    <a:moveTo>
                      <a:pt x="1361503" y="175450"/>
                    </a:moveTo>
                    <a:lnTo>
                      <a:pt x="1374362" y="175450"/>
                    </a:lnTo>
                    <a:cubicBezTo>
                      <a:pt x="1374430" y="179814"/>
                      <a:pt x="1374222" y="184052"/>
                      <a:pt x="1373737" y="188166"/>
                    </a:cubicBezTo>
                    <a:cubicBezTo>
                      <a:pt x="1373252" y="192279"/>
                      <a:pt x="1372507" y="196232"/>
                      <a:pt x="1371504" y="200024"/>
                    </a:cubicBezTo>
                    <a:cubicBezTo>
                      <a:pt x="1375814" y="208284"/>
                      <a:pt x="1380874" y="215232"/>
                      <a:pt x="1386685" y="220866"/>
                    </a:cubicBezTo>
                    <a:cubicBezTo>
                      <a:pt x="1392495" y="226501"/>
                      <a:pt x="1399341" y="231412"/>
                      <a:pt x="1407223" y="235600"/>
                    </a:cubicBezTo>
                    <a:lnTo>
                      <a:pt x="1399365" y="244459"/>
                    </a:lnTo>
                    <a:cubicBezTo>
                      <a:pt x="1392409" y="240643"/>
                      <a:pt x="1386176" y="236094"/>
                      <a:pt x="1380666" y="230814"/>
                    </a:cubicBezTo>
                    <a:cubicBezTo>
                      <a:pt x="1375157" y="225534"/>
                      <a:pt x="1370531" y="219700"/>
                      <a:pt x="1366789" y="213312"/>
                    </a:cubicBezTo>
                    <a:cubicBezTo>
                      <a:pt x="1363265" y="220825"/>
                      <a:pt x="1358741" y="227516"/>
                      <a:pt x="1353216" y="233386"/>
                    </a:cubicBezTo>
                    <a:cubicBezTo>
                      <a:pt x="1347692" y="239256"/>
                      <a:pt x="1341310" y="244232"/>
                      <a:pt x="1334071" y="248316"/>
                    </a:cubicBezTo>
                    <a:lnTo>
                      <a:pt x="1325356" y="240315"/>
                    </a:lnTo>
                    <a:cubicBezTo>
                      <a:pt x="1338149" y="233032"/>
                      <a:pt x="1347567" y="223989"/>
                      <a:pt x="1353609" y="213187"/>
                    </a:cubicBezTo>
                    <a:cubicBezTo>
                      <a:pt x="1359652" y="202385"/>
                      <a:pt x="1362283" y="189806"/>
                      <a:pt x="1361503" y="175450"/>
                    </a:cubicBezTo>
                    <a:close/>
                    <a:moveTo>
                      <a:pt x="678132" y="175307"/>
                    </a:moveTo>
                    <a:cubicBezTo>
                      <a:pt x="687839" y="175510"/>
                      <a:pt x="695786" y="178641"/>
                      <a:pt x="701974" y="184701"/>
                    </a:cubicBezTo>
                    <a:cubicBezTo>
                      <a:pt x="708163" y="190761"/>
                      <a:pt x="711359" y="198536"/>
                      <a:pt x="711565" y="208025"/>
                    </a:cubicBezTo>
                    <a:cubicBezTo>
                      <a:pt x="711359" y="217577"/>
                      <a:pt x="708163" y="225370"/>
                      <a:pt x="701974" y="231403"/>
                    </a:cubicBezTo>
                    <a:cubicBezTo>
                      <a:pt x="695786" y="237437"/>
                      <a:pt x="687839" y="240550"/>
                      <a:pt x="678132" y="240744"/>
                    </a:cubicBezTo>
                    <a:cubicBezTo>
                      <a:pt x="668500" y="240550"/>
                      <a:pt x="660618" y="237437"/>
                      <a:pt x="654486" y="231403"/>
                    </a:cubicBezTo>
                    <a:cubicBezTo>
                      <a:pt x="648354" y="225370"/>
                      <a:pt x="645187" y="217577"/>
                      <a:pt x="644985" y="208025"/>
                    </a:cubicBezTo>
                    <a:cubicBezTo>
                      <a:pt x="645187" y="198536"/>
                      <a:pt x="648354" y="190761"/>
                      <a:pt x="654486" y="184701"/>
                    </a:cubicBezTo>
                    <a:cubicBezTo>
                      <a:pt x="660618" y="178641"/>
                      <a:pt x="668500" y="175510"/>
                      <a:pt x="678132" y="175307"/>
                    </a:cubicBezTo>
                    <a:close/>
                    <a:moveTo>
                      <a:pt x="2092690" y="173735"/>
                    </a:moveTo>
                    <a:lnTo>
                      <a:pt x="2104977" y="173735"/>
                    </a:lnTo>
                    <a:lnTo>
                      <a:pt x="2104977" y="299465"/>
                    </a:lnTo>
                    <a:lnTo>
                      <a:pt x="2092690" y="299465"/>
                    </a:lnTo>
                    <a:lnTo>
                      <a:pt x="2092690" y="228885"/>
                    </a:lnTo>
                    <a:lnTo>
                      <a:pt x="2078545" y="228885"/>
                    </a:lnTo>
                    <a:cubicBezTo>
                      <a:pt x="2078191" y="243214"/>
                      <a:pt x="2075613" y="254097"/>
                      <a:pt x="2070812" y="261532"/>
                    </a:cubicBezTo>
                    <a:cubicBezTo>
                      <a:pt x="2066011" y="268968"/>
                      <a:pt x="2059397" y="272706"/>
                      <a:pt x="2050970" y="272748"/>
                    </a:cubicBezTo>
                    <a:cubicBezTo>
                      <a:pt x="2042526" y="272700"/>
                      <a:pt x="2035912" y="268759"/>
                      <a:pt x="2031128" y="260925"/>
                    </a:cubicBezTo>
                    <a:cubicBezTo>
                      <a:pt x="2026345" y="253091"/>
                      <a:pt x="2023910" y="241649"/>
                      <a:pt x="2023824" y="226599"/>
                    </a:cubicBezTo>
                    <a:cubicBezTo>
                      <a:pt x="2023910" y="211550"/>
                      <a:pt x="2026345" y="200108"/>
                      <a:pt x="2031128" y="192274"/>
                    </a:cubicBezTo>
                    <a:cubicBezTo>
                      <a:pt x="2035912" y="184439"/>
                      <a:pt x="2042526" y="180498"/>
                      <a:pt x="2050970" y="180451"/>
                    </a:cubicBezTo>
                    <a:cubicBezTo>
                      <a:pt x="2058742" y="180486"/>
                      <a:pt x="2064987" y="183701"/>
                      <a:pt x="2069705" y="190095"/>
                    </a:cubicBezTo>
                    <a:cubicBezTo>
                      <a:pt x="2074422" y="196488"/>
                      <a:pt x="2077274" y="205847"/>
                      <a:pt x="2078259" y="218170"/>
                    </a:cubicBezTo>
                    <a:lnTo>
                      <a:pt x="2092690" y="218170"/>
                    </a:lnTo>
                    <a:close/>
                    <a:moveTo>
                      <a:pt x="1969436" y="173735"/>
                    </a:moveTo>
                    <a:lnTo>
                      <a:pt x="1981581" y="173735"/>
                    </a:lnTo>
                    <a:lnTo>
                      <a:pt x="1981581" y="299465"/>
                    </a:lnTo>
                    <a:lnTo>
                      <a:pt x="1969436" y="299465"/>
                    </a:lnTo>
                    <a:lnTo>
                      <a:pt x="1969436" y="236600"/>
                    </a:lnTo>
                    <a:lnTo>
                      <a:pt x="1952863" y="236600"/>
                    </a:lnTo>
                    <a:lnTo>
                      <a:pt x="1952863" y="226028"/>
                    </a:lnTo>
                    <a:lnTo>
                      <a:pt x="1969436" y="226028"/>
                    </a:lnTo>
                    <a:close/>
                    <a:moveTo>
                      <a:pt x="2840212" y="172735"/>
                    </a:moveTo>
                    <a:lnTo>
                      <a:pt x="2852785" y="172735"/>
                    </a:lnTo>
                    <a:lnTo>
                      <a:pt x="2852785" y="204168"/>
                    </a:lnTo>
                    <a:lnTo>
                      <a:pt x="2925365" y="204168"/>
                    </a:lnTo>
                    <a:lnTo>
                      <a:pt x="2925365" y="214598"/>
                    </a:lnTo>
                    <a:lnTo>
                      <a:pt x="2840212" y="214598"/>
                    </a:lnTo>
                    <a:close/>
                    <a:moveTo>
                      <a:pt x="1863328" y="172450"/>
                    </a:moveTo>
                    <a:lnTo>
                      <a:pt x="1875615" y="172450"/>
                    </a:lnTo>
                    <a:lnTo>
                      <a:pt x="1875615" y="207597"/>
                    </a:lnTo>
                    <a:lnTo>
                      <a:pt x="1896189" y="207597"/>
                    </a:lnTo>
                    <a:lnTo>
                      <a:pt x="1896189" y="218455"/>
                    </a:lnTo>
                    <a:lnTo>
                      <a:pt x="1875615" y="218455"/>
                    </a:lnTo>
                    <a:lnTo>
                      <a:pt x="1875615" y="268033"/>
                    </a:lnTo>
                    <a:lnTo>
                      <a:pt x="1863328" y="268033"/>
                    </a:lnTo>
                    <a:close/>
                    <a:moveTo>
                      <a:pt x="3281838" y="172307"/>
                    </a:moveTo>
                    <a:lnTo>
                      <a:pt x="3294126" y="172307"/>
                    </a:lnTo>
                    <a:lnTo>
                      <a:pt x="3294126" y="222170"/>
                    </a:lnTo>
                    <a:lnTo>
                      <a:pt x="3316557" y="222170"/>
                    </a:lnTo>
                    <a:lnTo>
                      <a:pt x="3316557" y="232886"/>
                    </a:lnTo>
                    <a:lnTo>
                      <a:pt x="3294126" y="232886"/>
                    </a:lnTo>
                    <a:lnTo>
                      <a:pt x="3294126" y="302752"/>
                    </a:lnTo>
                    <a:lnTo>
                      <a:pt x="3281838" y="302752"/>
                    </a:lnTo>
                    <a:close/>
                    <a:moveTo>
                      <a:pt x="3164871" y="172307"/>
                    </a:moveTo>
                    <a:lnTo>
                      <a:pt x="3177159" y="172307"/>
                    </a:lnTo>
                    <a:lnTo>
                      <a:pt x="3177159" y="302752"/>
                    </a:lnTo>
                    <a:lnTo>
                      <a:pt x="3164871" y="302752"/>
                    </a:lnTo>
                    <a:close/>
                    <a:moveTo>
                      <a:pt x="3034903" y="172307"/>
                    </a:moveTo>
                    <a:lnTo>
                      <a:pt x="3047190" y="172307"/>
                    </a:lnTo>
                    <a:lnTo>
                      <a:pt x="3047190" y="206454"/>
                    </a:lnTo>
                    <a:lnTo>
                      <a:pt x="3067764" y="206454"/>
                    </a:lnTo>
                    <a:lnTo>
                      <a:pt x="3067764" y="217312"/>
                    </a:lnTo>
                    <a:lnTo>
                      <a:pt x="3047190" y="217312"/>
                    </a:lnTo>
                    <a:lnTo>
                      <a:pt x="3047190" y="247030"/>
                    </a:lnTo>
                    <a:lnTo>
                      <a:pt x="3034903" y="247030"/>
                    </a:lnTo>
                    <a:close/>
                    <a:moveTo>
                      <a:pt x="2786538" y="172307"/>
                    </a:moveTo>
                    <a:lnTo>
                      <a:pt x="2798826" y="172307"/>
                    </a:lnTo>
                    <a:lnTo>
                      <a:pt x="2798826" y="222742"/>
                    </a:lnTo>
                    <a:lnTo>
                      <a:pt x="2821257" y="222742"/>
                    </a:lnTo>
                    <a:lnTo>
                      <a:pt x="2821257" y="230885"/>
                    </a:lnTo>
                    <a:lnTo>
                      <a:pt x="2943796" y="230885"/>
                    </a:lnTo>
                    <a:lnTo>
                      <a:pt x="2943796" y="241458"/>
                    </a:lnTo>
                    <a:lnTo>
                      <a:pt x="2819495" y="241458"/>
                    </a:lnTo>
                    <a:lnTo>
                      <a:pt x="2819495" y="233600"/>
                    </a:lnTo>
                    <a:lnTo>
                      <a:pt x="2798826" y="233600"/>
                    </a:lnTo>
                    <a:lnTo>
                      <a:pt x="2798826" y="302752"/>
                    </a:lnTo>
                    <a:lnTo>
                      <a:pt x="2786538" y="302752"/>
                    </a:lnTo>
                    <a:close/>
                    <a:moveTo>
                      <a:pt x="2640996" y="172307"/>
                    </a:moveTo>
                    <a:lnTo>
                      <a:pt x="2653284" y="172307"/>
                    </a:lnTo>
                    <a:lnTo>
                      <a:pt x="2653284" y="302752"/>
                    </a:lnTo>
                    <a:lnTo>
                      <a:pt x="2640996" y="302752"/>
                    </a:lnTo>
                    <a:close/>
                    <a:moveTo>
                      <a:pt x="2386488" y="172307"/>
                    </a:moveTo>
                    <a:lnTo>
                      <a:pt x="2398776" y="172307"/>
                    </a:lnTo>
                    <a:lnTo>
                      <a:pt x="2398776" y="223742"/>
                    </a:lnTo>
                    <a:lnTo>
                      <a:pt x="2421207" y="223742"/>
                    </a:lnTo>
                    <a:lnTo>
                      <a:pt x="2421207" y="234600"/>
                    </a:lnTo>
                    <a:lnTo>
                      <a:pt x="2398776" y="234600"/>
                    </a:lnTo>
                    <a:lnTo>
                      <a:pt x="2398776" y="302752"/>
                    </a:lnTo>
                    <a:lnTo>
                      <a:pt x="2386488" y="302752"/>
                    </a:lnTo>
                    <a:close/>
                    <a:moveTo>
                      <a:pt x="2240946" y="172307"/>
                    </a:moveTo>
                    <a:lnTo>
                      <a:pt x="2253234" y="172307"/>
                    </a:lnTo>
                    <a:lnTo>
                      <a:pt x="2253234" y="302752"/>
                    </a:lnTo>
                    <a:lnTo>
                      <a:pt x="2240946" y="302752"/>
                    </a:lnTo>
                    <a:lnTo>
                      <a:pt x="2240946" y="227742"/>
                    </a:lnTo>
                    <a:lnTo>
                      <a:pt x="2211800" y="227742"/>
                    </a:lnTo>
                    <a:lnTo>
                      <a:pt x="2211800" y="217027"/>
                    </a:lnTo>
                    <a:lnTo>
                      <a:pt x="2240946" y="217027"/>
                    </a:lnTo>
                    <a:close/>
                    <a:moveTo>
                      <a:pt x="2119264" y="172307"/>
                    </a:moveTo>
                    <a:lnTo>
                      <a:pt x="2131552" y="172307"/>
                    </a:lnTo>
                    <a:lnTo>
                      <a:pt x="2131552" y="302752"/>
                    </a:lnTo>
                    <a:lnTo>
                      <a:pt x="2119264" y="302752"/>
                    </a:lnTo>
                    <a:close/>
                    <a:moveTo>
                      <a:pt x="1995582" y="172307"/>
                    </a:moveTo>
                    <a:lnTo>
                      <a:pt x="2007727" y="172307"/>
                    </a:lnTo>
                    <a:lnTo>
                      <a:pt x="2007727" y="302752"/>
                    </a:lnTo>
                    <a:lnTo>
                      <a:pt x="1995582" y="302752"/>
                    </a:lnTo>
                    <a:close/>
                    <a:moveTo>
                      <a:pt x="1421796" y="172307"/>
                    </a:moveTo>
                    <a:lnTo>
                      <a:pt x="1434084" y="172307"/>
                    </a:lnTo>
                    <a:lnTo>
                      <a:pt x="1434084" y="266604"/>
                    </a:lnTo>
                    <a:lnTo>
                      <a:pt x="1421796" y="266604"/>
                    </a:lnTo>
                    <a:lnTo>
                      <a:pt x="1421796" y="212312"/>
                    </a:lnTo>
                    <a:lnTo>
                      <a:pt x="1395222" y="212312"/>
                    </a:lnTo>
                    <a:lnTo>
                      <a:pt x="1395222" y="201453"/>
                    </a:lnTo>
                    <a:lnTo>
                      <a:pt x="1421796" y="201453"/>
                    </a:lnTo>
                    <a:close/>
                    <a:moveTo>
                      <a:pt x="1291113" y="172307"/>
                    </a:moveTo>
                    <a:lnTo>
                      <a:pt x="1303401" y="172307"/>
                    </a:lnTo>
                    <a:lnTo>
                      <a:pt x="1303401" y="222599"/>
                    </a:lnTo>
                    <a:lnTo>
                      <a:pt x="1325832" y="222599"/>
                    </a:lnTo>
                    <a:lnTo>
                      <a:pt x="1325832" y="233457"/>
                    </a:lnTo>
                    <a:lnTo>
                      <a:pt x="1303401" y="233457"/>
                    </a:lnTo>
                    <a:lnTo>
                      <a:pt x="1303401" y="302752"/>
                    </a:lnTo>
                    <a:lnTo>
                      <a:pt x="1291113" y="302752"/>
                    </a:lnTo>
                    <a:close/>
                    <a:moveTo>
                      <a:pt x="1149429" y="172307"/>
                    </a:moveTo>
                    <a:lnTo>
                      <a:pt x="1161288" y="172307"/>
                    </a:lnTo>
                    <a:lnTo>
                      <a:pt x="1161288" y="302752"/>
                    </a:lnTo>
                    <a:lnTo>
                      <a:pt x="1149429" y="302752"/>
                    </a:lnTo>
                    <a:close/>
                    <a:moveTo>
                      <a:pt x="1021746" y="172307"/>
                    </a:moveTo>
                    <a:lnTo>
                      <a:pt x="1034034" y="172307"/>
                    </a:lnTo>
                    <a:lnTo>
                      <a:pt x="1034034" y="249173"/>
                    </a:lnTo>
                    <a:lnTo>
                      <a:pt x="1021746" y="249173"/>
                    </a:lnTo>
                    <a:lnTo>
                      <a:pt x="1021746" y="214455"/>
                    </a:lnTo>
                    <a:lnTo>
                      <a:pt x="999601" y="214455"/>
                    </a:lnTo>
                    <a:lnTo>
                      <a:pt x="999601" y="203882"/>
                    </a:lnTo>
                    <a:lnTo>
                      <a:pt x="1021746" y="203882"/>
                    </a:lnTo>
                    <a:close/>
                    <a:moveTo>
                      <a:pt x="735996" y="172307"/>
                    </a:moveTo>
                    <a:lnTo>
                      <a:pt x="748284" y="172307"/>
                    </a:lnTo>
                    <a:lnTo>
                      <a:pt x="748284" y="248030"/>
                    </a:lnTo>
                    <a:lnTo>
                      <a:pt x="735996" y="248030"/>
                    </a:lnTo>
                    <a:close/>
                    <a:moveTo>
                      <a:pt x="459771" y="172307"/>
                    </a:moveTo>
                    <a:lnTo>
                      <a:pt x="472059" y="172307"/>
                    </a:lnTo>
                    <a:lnTo>
                      <a:pt x="472059" y="249173"/>
                    </a:lnTo>
                    <a:lnTo>
                      <a:pt x="459771" y="249173"/>
                    </a:lnTo>
                    <a:lnTo>
                      <a:pt x="459771" y="214455"/>
                    </a:lnTo>
                    <a:lnTo>
                      <a:pt x="437626" y="214455"/>
                    </a:lnTo>
                    <a:lnTo>
                      <a:pt x="437626" y="203882"/>
                    </a:lnTo>
                    <a:lnTo>
                      <a:pt x="459771" y="203882"/>
                    </a:lnTo>
                    <a:close/>
                    <a:moveTo>
                      <a:pt x="335946" y="172307"/>
                    </a:moveTo>
                    <a:lnTo>
                      <a:pt x="348234" y="172307"/>
                    </a:lnTo>
                    <a:lnTo>
                      <a:pt x="348234" y="239172"/>
                    </a:lnTo>
                    <a:lnTo>
                      <a:pt x="335946" y="239172"/>
                    </a:lnTo>
                    <a:lnTo>
                      <a:pt x="335946" y="210883"/>
                    </a:lnTo>
                    <a:lnTo>
                      <a:pt x="311515" y="210883"/>
                    </a:lnTo>
                    <a:cubicBezTo>
                      <a:pt x="310303" y="219128"/>
                      <a:pt x="306761" y="225641"/>
                      <a:pt x="300888" y="230421"/>
                    </a:cubicBezTo>
                    <a:cubicBezTo>
                      <a:pt x="295016" y="235201"/>
                      <a:pt x="287652" y="237642"/>
                      <a:pt x="278796" y="237743"/>
                    </a:cubicBezTo>
                    <a:cubicBezTo>
                      <a:pt x="269039" y="237613"/>
                      <a:pt x="261121" y="234731"/>
                      <a:pt x="255043" y="229100"/>
                    </a:cubicBezTo>
                    <a:cubicBezTo>
                      <a:pt x="248965" y="223468"/>
                      <a:pt x="245834" y="215872"/>
                      <a:pt x="245649" y="206311"/>
                    </a:cubicBezTo>
                    <a:cubicBezTo>
                      <a:pt x="245834" y="196819"/>
                      <a:pt x="248965" y="189264"/>
                      <a:pt x="255043" y="183647"/>
                    </a:cubicBezTo>
                    <a:cubicBezTo>
                      <a:pt x="261121" y="178031"/>
                      <a:pt x="269039" y="175155"/>
                      <a:pt x="278796" y="175021"/>
                    </a:cubicBezTo>
                    <a:cubicBezTo>
                      <a:pt x="287291" y="175117"/>
                      <a:pt x="294447" y="177391"/>
                      <a:pt x="300263" y="181844"/>
                    </a:cubicBezTo>
                    <a:cubicBezTo>
                      <a:pt x="306079" y="186297"/>
                      <a:pt x="309735" y="192357"/>
                      <a:pt x="311229" y="200024"/>
                    </a:cubicBezTo>
                    <a:lnTo>
                      <a:pt x="335946" y="200024"/>
                    </a:lnTo>
                    <a:close/>
                    <a:moveTo>
                      <a:pt x="205978" y="172307"/>
                    </a:moveTo>
                    <a:lnTo>
                      <a:pt x="218265" y="172307"/>
                    </a:lnTo>
                    <a:lnTo>
                      <a:pt x="218265" y="205739"/>
                    </a:lnTo>
                    <a:lnTo>
                      <a:pt x="238839" y="205739"/>
                    </a:lnTo>
                    <a:lnTo>
                      <a:pt x="238839" y="216598"/>
                    </a:lnTo>
                    <a:lnTo>
                      <a:pt x="218265" y="216598"/>
                    </a:lnTo>
                    <a:lnTo>
                      <a:pt x="218265" y="251459"/>
                    </a:lnTo>
                    <a:lnTo>
                      <a:pt x="205978" y="251459"/>
                    </a:lnTo>
                    <a:close/>
                    <a:moveTo>
                      <a:pt x="88296" y="172307"/>
                    </a:moveTo>
                    <a:lnTo>
                      <a:pt x="100584" y="172307"/>
                    </a:lnTo>
                    <a:lnTo>
                      <a:pt x="100584" y="302752"/>
                    </a:lnTo>
                    <a:lnTo>
                      <a:pt x="88296" y="302752"/>
                    </a:lnTo>
                    <a:close/>
                    <a:moveTo>
                      <a:pt x="2961893" y="171592"/>
                    </a:moveTo>
                    <a:lnTo>
                      <a:pt x="3005185" y="171592"/>
                    </a:lnTo>
                    <a:lnTo>
                      <a:pt x="3005185" y="181451"/>
                    </a:lnTo>
                    <a:lnTo>
                      <a:pt x="2961893" y="181451"/>
                    </a:lnTo>
                    <a:close/>
                    <a:moveTo>
                      <a:pt x="2481595" y="171449"/>
                    </a:moveTo>
                    <a:cubicBezTo>
                      <a:pt x="2495895" y="171625"/>
                      <a:pt x="2506658" y="174096"/>
                      <a:pt x="2513885" y="178861"/>
                    </a:cubicBezTo>
                    <a:cubicBezTo>
                      <a:pt x="2521112" y="183627"/>
                      <a:pt x="2524732" y="189633"/>
                      <a:pt x="2524744" y="196881"/>
                    </a:cubicBezTo>
                    <a:cubicBezTo>
                      <a:pt x="2524741" y="201051"/>
                      <a:pt x="2523532" y="204820"/>
                      <a:pt x="2521118" y="208186"/>
                    </a:cubicBezTo>
                    <a:cubicBezTo>
                      <a:pt x="2518704" y="211553"/>
                      <a:pt x="2515102" y="214357"/>
                      <a:pt x="2510313" y="216598"/>
                    </a:cubicBezTo>
                    <a:lnTo>
                      <a:pt x="2510313" y="237743"/>
                    </a:lnTo>
                    <a:lnTo>
                      <a:pt x="2543746" y="237743"/>
                    </a:lnTo>
                    <a:lnTo>
                      <a:pt x="2543746" y="248173"/>
                    </a:lnTo>
                    <a:lnTo>
                      <a:pt x="2419445" y="248173"/>
                    </a:lnTo>
                    <a:lnTo>
                      <a:pt x="2419445" y="237743"/>
                    </a:lnTo>
                    <a:lnTo>
                      <a:pt x="2452735" y="237743"/>
                    </a:lnTo>
                    <a:lnTo>
                      <a:pt x="2452735" y="216455"/>
                    </a:lnTo>
                    <a:cubicBezTo>
                      <a:pt x="2447951" y="214282"/>
                      <a:pt x="2444374" y="211520"/>
                      <a:pt x="2442001" y="208168"/>
                    </a:cubicBezTo>
                    <a:cubicBezTo>
                      <a:pt x="2439629" y="204817"/>
                      <a:pt x="2438444" y="201054"/>
                      <a:pt x="2438447" y="196881"/>
                    </a:cubicBezTo>
                    <a:cubicBezTo>
                      <a:pt x="2438459" y="189696"/>
                      <a:pt x="2442078" y="183707"/>
                      <a:pt x="2449306" y="178915"/>
                    </a:cubicBezTo>
                    <a:cubicBezTo>
                      <a:pt x="2456533" y="174122"/>
                      <a:pt x="2467296" y="171634"/>
                      <a:pt x="2481595" y="171449"/>
                    </a:cubicBezTo>
                    <a:close/>
                    <a:moveTo>
                      <a:pt x="278653" y="101584"/>
                    </a:moveTo>
                    <a:lnTo>
                      <a:pt x="278653" y="118586"/>
                    </a:lnTo>
                    <a:lnTo>
                      <a:pt x="336089" y="118586"/>
                    </a:lnTo>
                    <a:lnTo>
                      <a:pt x="336089" y="101584"/>
                    </a:lnTo>
                    <a:close/>
                    <a:moveTo>
                      <a:pt x="2227468" y="99155"/>
                    </a:moveTo>
                    <a:cubicBezTo>
                      <a:pt x="2230591" y="99229"/>
                      <a:pt x="2233097" y="100366"/>
                      <a:pt x="2234987" y="102566"/>
                    </a:cubicBezTo>
                    <a:cubicBezTo>
                      <a:pt x="2236877" y="104766"/>
                      <a:pt x="2237848" y="107581"/>
                      <a:pt x="2237898" y="111013"/>
                    </a:cubicBezTo>
                    <a:cubicBezTo>
                      <a:pt x="2237758" y="117089"/>
                      <a:pt x="2235931" y="122333"/>
                      <a:pt x="2232415" y="126747"/>
                    </a:cubicBezTo>
                    <a:cubicBezTo>
                      <a:pt x="2228900" y="131162"/>
                      <a:pt x="2224536" y="134299"/>
                      <a:pt x="2219325" y="136159"/>
                    </a:cubicBezTo>
                    <a:lnTo>
                      <a:pt x="2216753" y="130730"/>
                    </a:lnTo>
                    <a:cubicBezTo>
                      <a:pt x="2219560" y="129703"/>
                      <a:pt x="2221911" y="128221"/>
                      <a:pt x="2223807" y="126283"/>
                    </a:cubicBezTo>
                    <a:cubicBezTo>
                      <a:pt x="2225703" y="124345"/>
                      <a:pt x="2227019" y="122113"/>
                      <a:pt x="2227754" y="119586"/>
                    </a:cubicBezTo>
                    <a:cubicBezTo>
                      <a:pt x="2228058" y="118455"/>
                      <a:pt x="2228093" y="117645"/>
                      <a:pt x="2227861" y="117157"/>
                    </a:cubicBezTo>
                    <a:cubicBezTo>
                      <a:pt x="2227629" y="116669"/>
                      <a:pt x="2227022" y="116431"/>
                      <a:pt x="2226040" y="116443"/>
                    </a:cubicBezTo>
                    <a:cubicBezTo>
                      <a:pt x="2223557" y="116374"/>
                      <a:pt x="2221521" y="115547"/>
                      <a:pt x="2219932" y="113960"/>
                    </a:cubicBezTo>
                    <a:cubicBezTo>
                      <a:pt x="2218342" y="112374"/>
                      <a:pt x="2217521" y="110439"/>
                      <a:pt x="2217467" y="108156"/>
                    </a:cubicBezTo>
                    <a:cubicBezTo>
                      <a:pt x="2217500" y="105531"/>
                      <a:pt x="2218399" y="103387"/>
                      <a:pt x="2220164" y="101726"/>
                    </a:cubicBezTo>
                    <a:cubicBezTo>
                      <a:pt x="2221929" y="100066"/>
                      <a:pt x="2224364" y="99208"/>
                      <a:pt x="2227468" y="99155"/>
                    </a:cubicBezTo>
                    <a:close/>
                    <a:moveTo>
                      <a:pt x="2036968" y="99155"/>
                    </a:moveTo>
                    <a:cubicBezTo>
                      <a:pt x="2040091" y="99229"/>
                      <a:pt x="2042597" y="100366"/>
                      <a:pt x="2044487" y="102566"/>
                    </a:cubicBezTo>
                    <a:cubicBezTo>
                      <a:pt x="2046377" y="104766"/>
                      <a:pt x="2047348" y="107581"/>
                      <a:pt x="2047398" y="111013"/>
                    </a:cubicBezTo>
                    <a:cubicBezTo>
                      <a:pt x="2047258" y="117089"/>
                      <a:pt x="2045431" y="122333"/>
                      <a:pt x="2041915" y="126747"/>
                    </a:cubicBezTo>
                    <a:cubicBezTo>
                      <a:pt x="2038400" y="131162"/>
                      <a:pt x="2034036" y="134299"/>
                      <a:pt x="2028825" y="136159"/>
                    </a:cubicBezTo>
                    <a:lnTo>
                      <a:pt x="2026253" y="130730"/>
                    </a:lnTo>
                    <a:cubicBezTo>
                      <a:pt x="2029060" y="129703"/>
                      <a:pt x="2031411" y="128221"/>
                      <a:pt x="2033307" y="126283"/>
                    </a:cubicBezTo>
                    <a:cubicBezTo>
                      <a:pt x="2035203" y="124345"/>
                      <a:pt x="2036519" y="122113"/>
                      <a:pt x="2037254" y="119586"/>
                    </a:cubicBezTo>
                    <a:cubicBezTo>
                      <a:pt x="2037558" y="118455"/>
                      <a:pt x="2037593" y="117645"/>
                      <a:pt x="2037361" y="117157"/>
                    </a:cubicBezTo>
                    <a:cubicBezTo>
                      <a:pt x="2037129" y="116669"/>
                      <a:pt x="2036522" y="116431"/>
                      <a:pt x="2035540" y="116443"/>
                    </a:cubicBezTo>
                    <a:cubicBezTo>
                      <a:pt x="2033057" y="116374"/>
                      <a:pt x="2031021" y="115547"/>
                      <a:pt x="2029432" y="113960"/>
                    </a:cubicBezTo>
                    <a:cubicBezTo>
                      <a:pt x="2027842" y="112374"/>
                      <a:pt x="2027021" y="110439"/>
                      <a:pt x="2026967" y="108156"/>
                    </a:cubicBezTo>
                    <a:cubicBezTo>
                      <a:pt x="2027000" y="105531"/>
                      <a:pt x="2027899" y="103387"/>
                      <a:pt x="2029664" y="101726"/>
                    </a:cubicBezTo>
                    <a:cubicBezTo>
                      <a:pt x="2031429" y="100066"/>
                      <a:pt x="2033864" y="99208"/>
                      <a:pt x="2036968" y="99155"/>
                    </a:cubicBezTo>
                    <a:close/>
                    <a:moveTo>
                      <a:pt x="1836943" y="99155"/>
                    </a:moveTo>
                    <a:cubicBezTo>
                      <a:pt x="1840066" y="99229"/>
                      <a:pt x="1842572" y="100366"/>
                      <a:pt x="1844462" y="102566"/>
                    </a:cubicBezTo>
                    <a:cubicBezTo>
                      <a:pt x="1846352" y="104766"/>
                      <a:pt x="1847323" y="107581"/>
                      <a:pt x="1847373" y="111013"/>
                    </a:cubicBezTo>
                    <a:cubicBezTo>
                      <a:pt x="1847233" y="117089"/>
                      <a:pt x="1845406" y="122333"/>
                      <a:pt x="1841891" y="126747"/>
                    </a:cubicBezTo>
                    <a:cubicBezTo>
                      <a:pt x="1838375" y="131162"/>
                      <a:pt x="1834012" y="134299"/>
                      <a:pt x="1828800" y="136159"/>
                    </a:cubicBezTo>
                    <a:lnTo>
                      <a:pt x="1826228" y="130730"/>
                    </a:lnTo>
                    <a:cubicBezTo>
                      <a:pt x="1829035" y="129703"/>
                      <a:pt x="1831386" y="128221"/>
                      <a:pt x="1833282" y="126283"/>
                    </a:cubicBezTo>
                    <a:cubicBezTo>
                      <a:pt x="1835178" y="124345"/>
                      <a:pt x="1836494" y="122113"/>
                      <a:pt x="1837229" y="119586"/>
                    </a:cubicBezTo>
                    <a:cubicBezTo>
                      <a:pt x="1837533" y="118455"/>
                      <a:pt x="1837569" y="117645"/>
                      <a:pt x="1837336" y="117157"/>
                    </a:cubicBezTo>
                    <a:cubicBezTo>
                      <a:pt x="1837104" y="116669"/>
                      <a:pt x="1836497" y="116431"/>
                      <a:pt x="1835515" y="116443"/>
                    </a:cubicBezTo>
                    <a:cubicBezTo>
                      <a:pt x="1833032" y="116374"/>
                      <a:pt x="1830996" y="115547"/>
                      <a:pt x="1829407" y="113960"/>
                    </a:cubicBezTo>
                    <a:cubicBezTo>
                      <a:pt x="1827817" y="112374"/>
                      <a:pt x="1826996" y="110439"/>
                      <a:pt x="1826942" y="108156"/>
                    </a:cubicBezTo>
                    <a:cubicBezTo>
                      <a:pt x="1826975" y="105531"/>
                      <a:pt x="1827874" y="103387"/>
                      <a:pt x="1829639" y="101726"/>
                    </a:cubicBezTo>
                    <a:cubicBezTo>
                      <a:pt x="1831404" y="100066"/>
                      <a:pt x="1833839" y="99208"/>
                      <a:pt x="1836943" y="99155"/>
                    </a:cubicBezTo>
                    <a:close/>
                    <a:moveTo>
                      <a:pt x="1358217" y="94868"/>
                    </a:moveTo>
                    <a:cubicBezTo>
                      <a:pt x="1346611" y="95023"/>
                      <a:pt x="1338497" y="96464"/>
                      <a:pt x="1333875" y="99190"/>
                    </a:cubicBezTo>
                    <a:cubicBezTo>
                      <a:pt x="1329252" y="101917"/>
                      <a:pt x="1327032" y="105001"/>
                      <a:pt x="1327213" y="108442"/>
                    </a:cubicBezTo>
                    <a:cubicBezTo>
                      <a:pt x="1327032" y="111820"/>
                      <a:pt x="1329252" y="114886"/>
                      <a:pt x="1333875" y="117639"/>
                    </a:cubicBezTo>
                    <a:cubicBezTo>
                      <a:pt x="1338497" y="120393"/>
                      <a:pt x="1346611" y="121851"/>
                      <a:pt x="1358217" y="122015"/>
                    </a:cubicBezTo>
                    <a:cubicBezTo>
                      <a:pt x="1369754" y="121851"/>
                      <a:pt x="1377827" y="120393"/>
                      <a:pt x="1382434" y="117639"/>
                    </a:cubicBezTo>
                    <a:cubicBezTo>
                      <a:pt x="1387042" y="114886"/>
                      <a:pt x="1389257" y="111820"/>
                      <a:pt x="1389078" y="108442"/>
                    </a:cubicBezTo>
                    <a:cubicBezTo>
                      <a:pt x="1389257" y="105001"/>
                      <a:pt x="1387042" y="101917"/>
                      <a:pt x="1382434" y="99190"/>
                    </a:cubicBezTo>
                    <a:cubicBezTo>
                      <a:pt x="1377827" y="96464"/>
                      <a:pt x="1369754" y="95023"/>
                      <a:pt x="1358217" y="94868"/>
                    </a:cubicBezTo>
                    <a:close/>
                    <a:moveTo>
                      <a:pt x="577167" y="94868"/>
                    </a:moveTo>
                    <a:cubicBezTo>
                      <a:pt x="565561" y="95023"/>
                      <a:pt x="557447" y="96464"/>
                      <a:pt x="552825" y="99190"/>
                    </a:cubicBezTo>
                    <a:cubicBezTo>
                      <a:pt x="548202" y="101917"/>
                      <a:pt x="545981" y="105001"/>
                      <a:pt x="546163" y="108442"/>
                    </a:cubicBezTo>
                    <a:cubicBezTo>
                      <a:pt x="545981" y="111820"/>
                      <a:pt x="548202" y="114886"/>
                      <a:pt x="552825" y="117639"/>
                    </a:cubicBezTo>
                    <a:cubicBezTo>
                      <a:pt x="557447" y="120393"/>
                      <a:pt x="565561" y="121851"/>
                      <a:pt x="577167" y="122015"/>
                    </a:cubicBezTo>
                    <a:cubicBezTo>
                      <a:pt x="588704" y="121851"/>
                      <a:pt x="596777" y="120393"/>
                      <a:pt x="601384" y="117639"/>
                    </a:cubicBezTo>
                    <a:cubicBezTo>
                      <a:pt x="605992" y="114886"/>
                      <a:pt x="608207" y="111820"/>
                      <a:pt x="608028" y="108442"/>
                    </a:cubicBezTo>
                    <a:cubicBezTo>
                      <a:pt x="608207" y="105001"/>
                      <a:pt x="605992" y="101917"/>
                      <a:pt x="601384" y="99190"/>
                    </a:cubicBezTo>
                    <a:cubicBezTo>
                      <a:pt x="596777" y="96464"/>
                      <a:pt x="588704" y="95023"/>
                      <a:pt x="577167" y="94868"/>
                    </a:cubicBezTo>
                    <a:close/>
                    <a:moveTo>
                      <a:pt x="1958149" y="94440"/>
                    </a:moveTo>
                    <a:cubicBezTo>
                      <a:pt x="1946543" y="94607"/>
                      <a:pt x="1938429" y="96095"/>
                      <a:pt x="1933807" y="98905"/>
                    </a:cubicBezTo>
                    <a:cubicBezTo>
                      <a:pt x="1929184" y="101715"/>
                      <a:pt x="1926964" y="104846"/>
                      <a:pt x="1927145" y="108299"/>
                    </a:cubicBezTo>
                    <a:cubicBezTo>
                      <a:pt x="1926964" y="111689"/>
                      <a:pt x="1929184" y="114803"/>
                      <a:pt x="1933807" y="117639"/>
                    </a:cubicBezTo>
                    <a:cubicBezTo>
                      <a:pt x="1938429" y="120476"/>
                      <a:pt x="1946543" y="121982"/>
                      <a:pt x="1958149" y="122158"/>
                    </a:cubicBezTo>
                    <a:cubicBezTo>
                      <a:pt x="1969686" y="121982"/>
                      <a:pt x="1977759" y="120476"/>
                      <a:pt x="1982366" y="117639"/>
                    </a:cubicBezTo>
                    <a:cubicBezTo>
                      <a:pt x="1986974" y="114803"/>
                      <a:pt x="1989189" y="111689"/>
                      <a:pt x="1989010" y="108299"/>
                    </a:cubicBezTo>
                    <a:cubicBezTo>
                      <a:pt x="1989189" y="104846"/>
                      <a:pt x="1986974" y="101715"/>
                      <a:pt x="1982366" y="98905"/>
                    </a:cubicBezTo>
                    <a:cubicBezTo>
                      <a:pt x="1977759" y="96095"/>
                      <a:pt x="1969686" y="94607"/>
                      <a:pt x="1958149" y="94440"/>
                    </a:cubicBezTo>
                    <a:close/>
                    <a:moveTo>
                      <a:pt x="177403" y="92154"/>
                    </a:moveTo>
                    <a:cubicBezTo>
                      <a:pt x="167357" y="92255"/>
                      <a:pt x="159909" y="93696"/>
                      <a:pt x="155061" y="96476"/>
                    </a:cubicBezTo>
                    <a:cubicBezTo>
                      <a:pt x="150212" y="99256"/>
                      <a:pt x="147801" y="102768"/>
                      <a:pt x="147828" y="107013"/>
                    </a:cubicBezTo>
                    <a:cubicBezTo>
                      <a:pt x="147801" y="111257"/>
                      <a:pt x="150212" y="114770"/>
                      <a:pt x="155061" y="117550"/>
                    </a:cubicBezTo>
                    <a:cubicBezTo>
                      <a:pt x="159909" y="120330"/>
                      <a:pt x="167357" y="121771"/>
                      <a:pt x="177403" y="121872"/>
                    </a:cubicBezTo>
                    <a:cubicBezTo>
                      <a:pt x="187568" y="121771"/>
                      <a:pt x="195027" y="120330"/>
                      <a:pt x="199780" y="117550"/>
                    </a:cubicBezTo>
                    <a:cubicBezTo>
                      <a:pt x="204534" y="114770"/>
                      <a:pt x="206885" y="111257"/>
                      <a:pt x="206835" y="107013"/>
                    </a:cubicBezTo>
                    <a:cubicBezTo>
                      <a:pt x="206885" y="102768"/>
                      <a:pt x="204534" y="99256"/>
                      <a:pt x="199780" y="96476"/>
                    </a:cubicBezTo>
                    <a:cubicBezTo>
                      <a:pt x="195027" y="93696"/>
                      <a:pt x="187568" y="92255"/>
                      <a:pt x="177403" y="92154"/>
                    </a:cubicBezTo>
                    <a:close/>
                    <a:moveTo>
                      <a:pt x="2429208" y="91297"/>
                    </a:moveTo>
                    <a:lnTo>
                      <a:pt x="2513790" y="91297"/>
                    </a:lnTo>
                    <a:lnTo>
                      <a:pt x="2513790" y="131730"/>
                    </a:lnTo>
                    <a:lnTo>
                      <a:pt x="2501503" y="131730"/>
                    </a:lnTo>
                    <a:lnTo>
                      <a:pt x="2501503" y="101584"/>
                    </a:lnTo>
                    <a:lnTo>
                      <a:pt x="2429208" y="101584"/>
                    </a:lnTo>
                    <a:close/>
                    <a:moveTo>
                      <a:pt x="856964" y="89582"/>
                    </a:moveTo>
                    <a:lnTo>
                      <a:pt x="856964" y="99869"/>
                    </a:lnTo>
                    <a:cubicBezTo>
                      <a:pt x="850776" y="100728"/>
                      <a:pt x="843927" y="101455"/>
                      <a:pt x="836416" y="102049"/>
                    </a:cubicBezTo>
                    <a:cubicBezTo>
                      <a:pt x="828906" y="102644"/>
                      <a:pt x="821284" y="103095"/>
                      <a:pt x="813551" y="103404"/>
                    </a:cubicBezTo>
                    <a:cubicBezTo>
                      <a:pt x="805818" y="103713"/>
                      <a:pt x="798524" y="103868"/>
                      <a:pt x="791670" y="103870"/>
                    </a:cubicBezTo>
                    <a:lnTo>
                      <a:pt x="765381" y="103870"/>
                    </a:lnTo>
                    <a:lnTo>
                      <a:pt x="765381" y="93154"/>
                    </a:lnTo>
                    <a:lnTo>
                      <a:pt x="791527" y="93154"/>
                    </a:lnTo>
                    <a:cubicBezTo>
                      <a:pt x="798023" y="93155"/>
                      <a:pt x="805160" y="93026"/>
                      <a:pt x="812937" y="92768"/>
                    </a:cubicBezTo>
                    <a:cubicBezTo>
                      <a:pt x="820714" y="92509"/>
                      <a:pt x="828444" y="92116"/>
                      <a:pt x="836125" y="91588"/>
                    </a:cubicBezTo>
                    <a:cubicBezTo>
                      <a:pt x="843807" y="91059"/>
                      <a:pt x="850753" y="90391"/>
                      <a:pt x="856964" y="89582"/>
                    </a:cubicBezTo>
                    <a:close/>
                    <a:moveTo>
                      <a:pt x="1076420" y="88296"/>
                    </a:moveTo>
                    <a:lnTo>
                      <a:pt x="1088850" y="88296"/>
                    </a:lnTo>
                    <a:lnTo>
                      <a:pt x="1088850" y="118014"/>
                    </a:lnTo>
                    <a:lnTo>
                      <a:pt x="1160716" y="118014"/>
                    </a:lnTo>
                    <a:lnTo>
                      <a:pt x="1160716" y="128730"/>
                    </a:lnTo>
                    <a:lnTo>
                      <a:pt x="1076420" y="128730"/>
                    </a:lnTo>
                    <a:close/>
                    <a:moveTo>
                      <a:pt x="387762" y="85153"/>
                    </a:moveTo>
                    <a:lnTo>
                      <a:pt x="472059" y="85153"/>
                    </a:lnTo>
                    <a:lnTo>
                      <a:pt x="472059" y="131730"/>
                    </a:lnTo>
                    <a:lnTo>
                      <a:pt x="459771" y="131730"/>
                    </a:lnTo>
                    <a:lnTo>
                      <a:pt x="459771" y="95726"/>
                    </a:lnTo>
                    <a:lnTo>
                      <a:pt x="387762" y="95726"/>
                    </a:lnTo>
                    <a:close/>
                    <a:moveTo>
                      <a:pt x="1358360" y="85010"/>
                    </a:moveTo>
                    <a:cubicBezTo>
                      <a:pt x="1372951" y="85132"/>
                      <a:pt x="1383952" y="87317"/>
                      <a:pt x="1391364" y="91565"/>
                    </a:cubicBezTo>
                    <a:cubicBezTo>
                      <a:pt x="1398776" y="95812"/>
                      <a:pt x="1402490" y="101390"/>
                      <a:pt x="1402508" y="108299"/>
                    </a:cubicBezTo>
                    <a:cubicBezTo>
                      <a:pt x="1402490" y="115306"/>
                      <a:pt x="1398776" y="121044"/>
                      <a:pt x="1391364" y="125515"/>
                    </a:cubicBezTo>
                    <a:cubicBezTo>
                      <a:pt x="1383952" y="129986"/>
                      <a:pt x="1372951" y="132296"/>
                      <a:pt x="1358360" y="132445"/>
                    </a:cubicBezTo>
                    <a:cubicBezTo>
                      <a:pt x="1343694" y="132296"/>
                      <a:pt x="1332627" y="129986"/>
                      <a:pt x="1325159" y="125515"/>
                    </a:cubicBezTo>
                    <a:cubicBezTo>
                      <a:pt x="1317691" y="121044"/>
                      <a:pt x="1313947" y="115306"/>
                      <a:pt x="1313926" y="108299"/>
                    </a:cubicBezTo>
                    <a:cubicBezTo>
                      <a:pt x="1313947" y="101390"/>
                      <a:pt x="1317691" y="95812"/>
                      <a:pt x="1325159" y="91565"/>
                    </a:cubicBezTo>
                    <a:cubicBezTo>
                      <a:pt x="1332627" y="87317"/>
                      <a:pt x="1343694" y="85132"/>
                      <a:pt x="1358360" y="85010"/>
                    </a:cubicBezTo>
                    <a:close/>
                    <a:moveTo>
                      <a:pt x="577310" y="85010"/>
                    </a:moveTo>
                    <a:cubicBezTo>
                      <a:pt x="591901" y="85132"/>
                      <a:pt x="602902" y="87317"/>
                      <a:pt x="610314" y="91565"/>
                    </a:cubicBezTo>
                    <a:cubicBezTo>
                      <a:pt x="617726" y="95812"/>
                      <a:pt x="621440" y="101390"/>
                      <a:pt x="621458" y="108299"/>
                    </a:cubicBezTo>
                    <a:cubicBezTo>
                      <a:pt x="621440" y="115306"/>
                      <a:pt x="617726" y="121044"/>
                      <a:pt x="610314" y="125515"/>
                    </a:cubicBezTo>
                    <a:cubicBezTo>
                      <a:pt x="602902" y="129986"/>
                      <a:pt x="591901" y="132296"/>
                      <a:pt x="577310" y="132445"/>
                    </a:cubicBezTo>
                    <a:cubicBezTo>
                      <a:pt x="562644" y="132296"/>
                      <a:pt x="551577" y="129986"/>
                      <a:pt x="544109" y="125515"/>
                    </a:cubicBezTo>
                    <a:cubicBezTo>
                      <a:pt x="536641" y="121044"/>
                      <a:pt x="532896" y="115306"/>
                      <a:pt x="532876" y="108299"/>
                    </a:cubicBezTo>
                    <a:cubicBezTo>
                      <a:pt x="532896" y="101390"/>
                      <a:pt x="536641" y="95812"/>
                      <a:pt x="544109" y="91565"/>
                    </a:cubicBezTo>
                    <a:cubicBezTo>
                      <a:pt x="551577" y="87317"/>
                      <a:pt x="562644" y="85132"/>
                      <a:pt x="577310" y="85010"/>
                    </a:cubicBezTo>
                    <a:close/>
                    <a:moveTo>
                      <a:pt x="177403" y="81581"/>
                    </a:moveTo>
                    <a:cubicBezTo>
                      <a:pt x="191416" y="81700"/>
                      <a:pt x="201965" y="84034"/>
                      <a:pt x="209049" y="88582"/>
                    </a:cubicBezTo>
                    <a:cubicBezTo>
                      <a:pt x="216134" y="93130"/>
                      <a:pt x="219682" y="99179"/>
                      <a:pt x="219694" y="106727"/>
                    </a:cubicBezTo>
                    <a:cubicBezTo>
                      <a:pt x="219682" y="114237"/>
                      <a:pt x="216134" y="120363"/>
                      <a:pt x="209049" y="125104"/>
                    </a:cubicBezTo>
                    <a:cubicBezTo>
                      <a:pt x="201965" y="129846"/>
                      <a:pt x="191416" y="132293"/>
                      <a:pt x="177403" y="132445"/>
                    </a:cubicBezTo>
                    <a:cubicBezTo>
                      <a:pt x="163389" y="132293"/>
                      <a:pt x="152840" y="129846"/>
                      <a:pt x="145756" y="125104"/>
                    </a:cubicBezTo>
                    <a:cubicBezTo>
                      <a:pt x="138672" y="120363"/>
                      <a:pt x="135124" y="114237"/>
                      <a:pt x="135112" y="106727"/>
                    </a:cubicBezTo>
                    <a:cubicBezTo>
                      <a:pt x="135124" y="99179"/>
                      <a:pt x="138672" y="93130"/>
                      <a:pt x="145756" y="88582"/>
                    </a:cubicBezTo>
                    <a:cubicBezTo>
                      <a:pt x="152840" y="84034"/>
                      <a:pt x="163389" y="81700"/>
                      <a:pt x="177403" y="81581"/>
                    </a:cubicBezTo>
                    <a:close/>
                    <a:moveTo>
                      <a:pt x="1752838" y="77438"/>
                    </a:moveTo>
                    <a:lnTo>
                      <a:pt x="1765554" y="77438"/>
                    </a:lnTo>
                    <a:lnTo>
                      <a:pt x="1765554" y="102727"/>
                    </a:lnTo>
                    <a:lnTo>
                      <a:pt x="1818417" y="102727"/>
                    </a:lnTo>
                    <a:lnTo>
                      <a:pt x="1818417" y="113156"/>
                    </a:lnTo>
                    <a:lnTo>
                      <a:pt x="1696973" y="113156"/>
                    </a:lnTo>
                    <a:lnTo>
                      <a:pt x="1696973" y="102727"/>
                    </a:lnTo>
                    <a:lnTo>
                      <a:pt x="1752838" y="102727"/>
                    </a:lnTo>
                    <a:close/>
                    <a:moveTo>
                      <a:pt x="336089" y="75152"/>
                    </a:moveTo>
                    <a:lnTo>
                      <a:pt x="348234" y="75152"/>
                    </a:lnTo>
                    <a:lnTo>
                      <a:pt x="348234" y="129301"/>
                    </a:lnTo>
                    <a:lnTo>
                      <a:pt x="266509" y="129301"/>
                    </a:lnTo>
                    <a:lnTo>
                      <a:pt x="266509" y="75866"/>
                    </a:lnTo>
                    <a:lnTo>
                      <a:pt x="278653" y="75866"/>
                    </a:lnTo>
                    <a:lnTo>
                      <a:pt x="278653" y="91439"/>
                    </a:lnTo>
                    <a:lnTo>
                      <a:pt x="336089" y="91439"/>
                    </a:lnTo>
                    <a:close/>
                    <a:moveTo>
                      <a:pt x="1895570" y="60007"/>
                    </a:moveTo>
                    <a:lnTo>
                      <a:pt x="2019871" y="60007"/>
                    </a:lnTo>
                    <a:lnTo>
                      <a:pt x="2019871" y="70580"/>
                    </a:lnTo>
                    <a:lnTo>
                      <a:pt x="1964293" y="70580"/>
                    </a:lnTo>
                    <a:lnTo>
                      <a:pt x="1964293" y="84867"/>
                    </a:lnTo>
                    <a:cubicBezTo>
                      <a:pt x="1976878" y="85620"/>
                      <a:pt x="1986355" y="88115"/>
                      <a:pt x="1992725" y="92350"/>
                    </a:cubicBezTo>
                    <a:cubicBezTo>
                      <a:pt x="1999095" y="96586"/>
                      <a:pt x="2002285" y="101902"/>
                      <a:pt x="2002297" y="108299"/>
                    </a:cubicBezTo>
                    <a:cubicBezTo>
                      <a:pt x="2002280" y="115181"/>
                      <a:pt x="1998565" y="120884"/>
                      <a:pt x="1991153" y="125408"/>
                    </a:cubicBezTo>
                    <a:cubicBezTo>
                      <a:pt x="1983742" y="129932"/>
                      <a:pt x="1972740" y="132278"/>
                      <a:pt x="1958149" y="132445"/>
                    </a:cubicBezTo>
                    <a:cubicBezTo>
                      <a:pt x="1943484" y="132278"/>
                      <a:pt x="1932417" y="129932"/>
                      <a:pt x="1924949" y="125408"/>
                    </a:cubicBezTo>
                    <a:cubicBezTo>
                      <a:pt x="1917480" y="120884"/>
                      <a:pt x="1913736" y="115181"/>
                      <a:pt x="1913715" y="108299"/>
                    </a:cubicBezTo>
                    <a:cubicBezTo>
                      <a:pt x="1913730" y="101911"/>
                      <a:pt x="1916915" y="96613"/>
                      <a:pt x="1923270" y="92404"/>
                    </a:cubicBezTo>
                    <a:cubicBezTo>
                      <a:pt x="1929625" y="88195"/>
                      <a:pt x="1939060" y="85683"/>
                      <a:pt x="1951577" y="84867"/>
                    </a:cubicBezTo>
                    <a:lnTo>
                      <a:pt x="1951577" y="70580"/>
                    </a:lnTo>
                    <a:lnTo>
                      <a:pt x="1895570" y="70580"/>
                    </a:lnTo>
                    <a:close/>
                    <a:moveTo>
                      <a:pt x="2568463" y="56435"/>
                    </a:moveTo>
                    <a:lnTo>
                      <a:pt x="2580036" y="56435"/>
                    </a:lnTo>
                    <a:lnTo>
                      <a:pt x="2580036" y="100869"/>
                    </a:lnTo>
                    <a:lnTo>
                      <a:pt x="2596895" y="100869"/>
                    </a:lnTo>
                    <a:lnTo>
                      <a:pt x="2596895" y="56435"/>
                    </a:lnTo>
                    <a:lnTo>
                      <a:pt x="2608468" y="56435"/>
                    </a:lnTo>
                    <a:lnTo>
                      <a:pt x="2608468" y="100726"/>
                    </a:lnTo>
                    <a:lnTo>
                      <a:pt x="2656617" y="100726"/>
                    </a:lnTo>
                    <a:lnTo>
                      <a:pt x="2656617" y="111156"/>
                    </a:lnTo>
                    <a:lnTo>
                      <a:pt x="2535174" y="111156"/>
                    </a:lnTo>
                    <a:lnTo>
                      <a:pt x="2535174" y="100726"/>
                    </a:lnTo>
                    <a:lnTo>
                      <a:pt x="2568463" y="100726"/>
                    </a:lnTo>
                    <a:close/>
                    <a:moveTo>
                      <a:pt x="2134076" y="54721"/>
                    </a:moveTo>
                    <a:lnTo>
                      <a:pt x="2146506" y="54721"/>
                    </a:lnTo>
                    <a:lnTo>
                      <a:pt x="2146506" y="101441"/>
                    </a:lnTo>
                    <a:lnTo>
                      <a:pt x="2208942" y="101441"/>
                    </a:lnTo>
                    <a:lnTo>
                      <a:pt x="2208942" y="111871"/>
                    </a:lnTo>
                    <a:lnTo>
                      <a:pt x="2087498" y="111871"/>
                    </a:lnTo>
                    <a:lnTo>
                      <a:pt x="2087498" y="101441"/>
                    </a:lnTo>
                    <a:lnTo>
                      <a:pt x="2134076" y="101441"/>
                    </a:lnTo>
                    <a:close/>
                    <a:moveTo>
                      <a:pt x="12430" y="53435"/>
                    </a:moveTo>
                    <a:lnTo>
                      <a:pt x="12430" y="85296"/>
                    </a:lnTo>
                    <a:lnTo>
                      <a:pt x="48863" y="85296"/>
                    </a:lnTo>
                    <a:lnTo>
                      <a:pt x="48863" y="53435"/>
                    </a:lnTo>
                    <a:close/>
                    <a:moveTo>
                      <a:pt x="1341215" y="48720"/>
                    </a:moveTo>
                    <a:lnTo>
                      <a:pt x="1341215" y="66436"/>
                    </a:lnTo>
                    <a:lnTo>
                      <a:pt x="1373933" y="66436"/>
                    </a:lnTo>
                    <a:lnTo>
                      <a:pt x="1373933" y="48863"/>
                    </a:lnTo>
                    <a:cubicBezTo>
                      <a:pt x="1369075" y="49720"/>
                      <a:pt x="1363646" y="50149"/>
                      <a:pt x="1357645" y="50149"/>
                    </a:cubicBezTo>
                    <a:cubicBezTo>
                      <a:pt x="1351526" y="50172"/>
                      <a:pt x="1346049" y="49696"/>
                      <a:pt x="1341215" y="48720"/>
                    </a:cubicBezTo>
                    <a:close/>
                    <a:moveTo>
                      <a:pt x="560165" y="48720"/>
                    </a:moveTo>
                    <a:lnTo>
                      <a:pt x="560165" y="66436"/>
                    </a:lnTo>
                    <a:lnTo>
                      <a:pt x="592883" y="66436"/>
                    </a:lnTo>
                    <a:lnTo>
                      <a:pt x="592883" y="48863"/>
                    </a:lnTo>
                    <a:cubicBezTo>
                      <a:pt x="588025" y="49720"/>
                      <a:pt x="582596" y="50149"/>
                      <a:pt x="576595" y="50149"/>
                    </a:cubicBezTo>
                    <a:cubicBezTo>
                      <a:pt x="570476" y="50172"/>
                      <a:pt x="564999" y="49696"/>
                      <a:pt x="560165" y="48720"/>
                    </a:cubicBezTo>
                    <a:close/>
                    <a:moveTo>
                      <a:pt x="2451925" y="45148"/>
                    </a:moveTo>
                    <a:cubicBezTo>
                      <a:pt x="2444927" y="45285"/>
                      <a:pt x="2439920" y="46654"/>
                      <a:pt x="2436905" y="49256"/>
                    </a:cubicBezTo>
                    <a:cubicBezTo>
                      <a:pt x="2433890" y="51857"/>
                      <a:pt x="2432420" y="54869"/>
                      <a:pt x="2432494" y="58292"/>
                    </a:cubicBezTo>
                    <a:cubicBezTo>
                      <a:pt x="2432428" y="61716"/>
                      <a:pt x="2433917" y="64728"/>
                      <a:pt x="2436959" y="67329"/>
                    </a:cubicBezTo>
                    <a:cubicBezTo>
                      <a:pt x="2440001" y="69931"/>
                      <a:pt x="2444990" y="71300"/>
                      <a:pt x="2451925" y="71437"/>
                    </a:cubicBezTo>
                    <a:cubicBezTo>
                      <a:pt x="2458729" y="71300"/>
                      <a:pt x="2463658" y="69931"/>
                      <a:pt x="2466713" y="67329"/>
                    </a:cubicBezTo>
                    <a:cubicBezTo>
                      <a:pt x="2469767" y="64728"/>
                      <a:pt x="2471267" y="61716"/>
                      <a:pt x="2471213" y="58292"/>
                    </a:cubicBezTo>
                    <a:cubicBezTo>
                      <a:pt x="2471284" y="54869"/>
                      <a:pt x="2469820" y="51857"/>
                      <a:pt x="2466820" y="49256"/>
                    </a:cubicBezTo>
                    <a:cubicBezTo>
                      <a:pt x="2463819" y="46654"/>
                      <a:pt x="2458854" y="45285"/>
                      <a:pt x="2451925" y="45148"/>
                    </a:cubicBezTo>
                    <a:close/>
                    <a:moveTo>
                      <a:pt x="2451925" y="35718"/>
                    </a:moveTo>
                    <a:cubicBezTo>
                      <a:pt x="2462816" y="35918"/>
                      <a:pt x="2470859" y="38198"/>
                      <a:pt x="2476053" y="42558"/>
                    </a:cubicBezTo>
                    <a:cubicBezTo>
                      <a:pt x="2481247" y="46919"/>
                      <a:pt x="2483825" y="52164"/>
                      <a:pt x="2483786" y="58292"/>
                    </a:cubicBezTo>
                    <a:cubicBezTo>
                      <a:pt x="2483825" y="64558"/>
                      <a:pt x="2481247" y="69886"/>
                      <a:pt x="2476053" y="74277"/>
                    </a:cubicBezTo>
                    <a:cubicBezTo>
                      <a:pt x="2470859" y="78667"/>
                      <a:pt x="2462816" y="80959"/>
                      <a:pt x="2451925" y="81152"/>
                    </a:cubicBezTo>
                    <a:cubicBezTo>
                      <a:pt x="2441034" y="80959"/>
                      <a:pt x="2432991" y="78667"/>
                      <a:pt x="2427797" y="74277"/>
                    </a:cubicBezTo>
                    <a:cubicBezTo>
                      <a:pt x="2422603" y="69886"/>
                      <a:pt x="2420025" y="64558"/>
                      <a:pt x="2420064" y="58292"/>
                    </a:cubicBezTo>
                    <a:cubicBezTo>
                      <a:pt x="2420025" y="52164"/>
                      <a:pt x="2422603" y="46919"/>
                      <a:pt x="2427797" y="42558"/>
                    </a:cubicBezTo>
                    <a:cubicBezTo>
                      <a:pt x="2432991" y="38198"/>
                      <a:pt x="2441034" y="35918"/>
                      <a:pt x="2451925" y="35718"/>
                    </a:cubicBezTo>
                    <a:close/>
                    <a:moveTo>
                      <a:pt x="1794700" y="25146"/>
                    </a:moveTo>
                    <a:cubicBezTo>
                      <a:pt x="1792965" y="30369"/>
                      <a:pt x="1790256" y="35352"/>
                      <a:pt x="1786574" y="40094"/>
                    </a:cubicBezTo>
                    <a:cubicBezTo>
                      <a:pt x="1782892" y="44835"/>
                      <a:pt x="1778362" y="49282"/>
                      <a:pt x="1772983" y="53435"/>
                    </a:cubicBezTo>
                    <a:cubicBezTo>
                      <a:pt x="1778275" y="56736"/>
                      <a:pt x="1784050" y="59814"/>
                      <a:pt x="1790307" y="62668"/>
                    </a:cubicBezTo>
                    <a:cubicBezTo>
                      <a:pt x="1796563" y="65523"/>
                      <a:pt x="1803267" y="68065"/>
                      <a:pt x="1810416" y="70294"/>
                    </a:cubicBezTo>
                    <a:lnTo>
                      <a:pt x="1803701" y="80009"/>
                    </a:lnTo>
                    <a:cubicBezTo>
                      <a:pt x="1796334" y="77164"/>
                      <a:pt x="1789315" y="74068"/>
                      <a:pt x="1782645" y="70723"/>
                    </a:cubicBezTo>
                    <a:cubicBezTo>
                      <a:pt x="1775974" y="67377"/>
                      <a:pt x="1769706" y="63710"/>
                      <a:pt x="1763839" y="59721"/>
                    </a:cubicBezTo>
                    <a:cubicBezTo>
                      <a:pt x="1756951" y="64082"/>
                      <a:pt x="1749188" y="68041"/>
                      <a:pt x="1740550" y="71598"/>
                    </a:cubicBezTo>
                    <a:cubicBezTo>
                      <a:pt x="1731912" y="75155"/>
                      <a:pt x="1722578" y="78292"/>
                      <a:pt x="1712547" y="81010"/>
                    </a:cubicBezTo>
                    <a:lnTo>
                      <a:pt x="1707118" y="71008"/>
                    </a:lnTo>
                    <a:cubicBezTo>
                      <a:pt x="1725114" y="66204"/>
                      <a:pt x="1739592" y="60918"/>
                      <a:pt x="1750552" y="55149"/>
                    </a:cubicBezTo>
                    <a:cubicBezTo>
                      <a:pt x="1761511" y="49381"/>
                      <a:pt x="1770274" y="42808"/>
                      <a:pt x="1776841" y="35433"/>
                    </a:cubicBezTo>
                    <a:cubicBezTo>
                      <a:pt x="1771423" y="35706"/>
                      <a:pt x="1766077" y="35873"/>
                      <a:pt x="1760803" y="35933"/>
                    </a:cubicBezTo>
                    <a:cubicBezTo>
                      <a:pt x="1755528" y="35992"/>
                      <a:pt x="1750254" y="36016"/>
                      <a:pt x="1744980" y="36004"/>
                    </a:cubicBezTo>
                    <a:lnTo>
                      <a:pt x="1716547" y="36004"/>
                    </a:lnTo>
                    <a:lnTo>
                      <a:pt x="1716547" y="25431"/>
                    </a:lnTo>
                    <a:lnTo>
                      <a:pt x="1756552" y="25431"/>
                    </a:lnTo>
                    <a:cubicBezTo>
                      <a:pt x="1762687" y="25437"/>
                      <a:pt x="1768920" y="25425"/>
                      <a:pt x="1775251" y="25396"/>
                    </a:cubicBezTo>
                    <a:cubicBezTo>
                      <a:pt x="1781582" y="25366"/>
                      <a:pt x="1788065" y="25282"/>
                      <a:pt x="1794700" y="25146"/>
                    </a:cubicBezTo>
                    <a:close/>
                    <a:moveTo>
                      <a:pt x="2411206" y="20002"/>
                    </a:moveTo>
                    <a:lnTo>
                      <a:pt x="2488644" y="20002"/>
                    </a:lnTo>
                    <a:lnTo>
                      <a:pt x="2488644" y="30003"/>
                    </a:lnTo>
                    <a:lnTo>
                      <a:pt x="2411206" y="30003"/>
                    </a:lnTo>
                    <a:close/>
                    <a:moveTo>
                      <a:pt x="807672" y="19430"/>
                    </a:moveTo>
                    <a:cubicBezTo>
                      <a:pt x="801171" y="19511"/>
                      <a:pt x="796063" y="21529"/>
                      <a:pt x="792349" y="25485"/>
                    </a:cubicBezTo>
                    <a:cubicBezTo>
                      <a:pt x="788634" y="29441"/>
                      <a:pt x="786741" y="34852"/>
                      <a:pt x="786669" y="41719"/>
                    </a:cubicBezTo>
                    <a:cubicBezTo>
                      <a:pt x="786741" y="48586"/>
                      <a:pt x="788634" y="53997"/>
                      <a:pt x="792349" y="57953"/>
                    </a:cubicBezTo>
                    <a:cubicBezTo>
                      <a:pt x="796063" y="61909"/>
                      <a:pt x="801171" y="63927"/>
                      <a:pt x="807672" y="64007"/>
                    </a:cubicBezTo>
                    <a:cubicBezTo>
                      <a:pt x="814173" y="63927"/>
                      <a:pt x="819281" y="61909"/>
                      <a:pt x="822995" y="57953"/>
                    </a:cubicBezTo>
                    <a:cubicBezTo>
                      <a:pt x="826710" y="53997"/>
                      <a:pt x="828603" y="48586"/>
                      <a:pt x="828675" y="41719"/>
                    </a:cubicBezTo>
                    <a:cubicBezTo>
                      <a:pt x="828603" y="34852"/>
                      <a:pt x="826710" y="29441"/>
                      <a:pt x="822995" y="25485"/>
                    </a:cubicBezTo>
                    <a:cubicBezTo>
                      <a:pt x="819281" y="21529"/>
                      <a:pt x="814173" y="19511"/>
                      <a:pt x="807672" y="19430"/>
                    </a:cubicBezTo>
                    <a:close/>
                    <a:moveTo>
                      <a:pt x="2699575" y="18573"/>
                    </a:moveTo>
                    <a:cubicBezTo>
                      <a:pt x="2693312" y="18671"/>
                      <a:pt x="2688228" y="20690"/>
                      <a:pt x="2684323" y="24628"/>
                    </a:cubicBezTo>
                    <a:cubicBezTo>
                      <a:pt x="2680418" y="28566"/>
                      <a:pt x="2678406" y="33834"/>
                      <a:pt x="2678287" y="40433"/>
                    </a:cubicBezTo>
                    <a:cubicBezTo>
                      <a:pt x="2678397" y="46883"/>
                      <a:pt x="2680391" y="52021"/>
                      <a:pt x="2684269" y="55846"/>
                    </a:cubicBezTo>
                    <a:cubicBezTo>
                      <a:pt x="2688148" y="59671"/>
                      <a:pt x="2693250" y="61629"/>
                      <a:pt x="2699575" y="61721"/>
                    </a:cubicBezTo>
                    <a:cubicBezTo>
                      <a:pt x="2705826" y="61629"/>
                      <a:pt x="2710862" y="59671"/>
                      <a:pt x="2714684" y="55846"/>
                    </a:cubicBezTo>
                    <a:cubicBezTo>
                      <a:pt x="2718506" y="52021"/>
                      <a:pt x="2720470" y="46883"/>
                      <a:pt x="2720578" y="40433"/>
                    </a:cubicBezTo>
                    <a:cubicBezTo>
                      <a:pt x="2720470" y="33834"/>
                      <a:pt x="2718506" y="28566"/>
                      <a:pt x="2714684" y="24628"/>
                    </a:cubicBezTo>
                    <a:cubicBezTo>
                      <a:pt x="2710862" y="20690"/>
                      <a:pt x="2705826" y="18671"/>
                      <a:pt x="2699575" y="18573"/>
                    </a:cubicBezTo>
                    <a:close/>
                    <a:moveTo>
                      <a:pt x="1585150" y="18573"/>
                    </a:moveTo>
                    <a:cubicBezTo>
                      <a:pt x="1578887" y="18671"/>
                      <a:pt x="1573803" y="20690"/>
                      <a:pt x="1569898" y="24628"/>
                    </a:cubicBezTo>
                    <a:cubicBezTo>
                      <a:pt x="1565993" y="28566"/>
                      <a:pt x="1563981" y="33834"/>
                      <a:pt x="1563862" y="40433"/>
                    </a:cubicBezTo>
                    <a:cubicBezTo>
                      <a:pt x="1563972" y="46883"/>
                      <a:pt x="1565966" y="52021"/>
                      <a:pt x="1569845" y="55846"/>
                    </a:cubicBezTo>
                    <a:cubicBezTo>
                      <a:pt x="1573723" y="59671"/>
                      <a:pt x="1578825" y="61629"/>
                      <a:pt x="1585150" y="61721"/>
                    </a:cubicBezTo>
                    <a:cubicBezTo>
                      <a:pt x="1591401" y="61629"/>
                      <a:pt x="1596437" y="59671"/>
                      <a:pt x="1600259" y="55846"/>
                    </a:cubicBezTo>
                    <a:cubicBezTo>
                      <a:pt x="1604081" y="52021"/>
                      <a:pt x="1606046" y="46883"/>
                      <a:pt x="1606153" y="40433"/>
                    </a:cubicBezTo>
                    <a:cubicBezTo>
                      <a:pt x="1606046" y="33834"/>
                      <a:pt x="1604081" y="28566"/>
                      <a:pt x="1600259" y="24628"/>
                    </a:cubicBezTo>
                    <a:cubicBezTo>
                      <a:pt x="1596437" y="20690"/>
                      <a:pt x="1591401" y="18671"/>
                      <a:pt x="1585150" y="18573"/>
                    </a:cubicBezTo>
                    <a:close/>
                    <a:moveTo>
                      <a:pt x="1087993" y="17145"/>
                    </a:moveTo>
                    <a:cubicBezTo>
                      <a:pt x="1081679" y="17255"/>
                      <a:pt x="1076625" y="19356"/>
                      <a:pt x="1072830" y="23449"/>
                    </a:cubicBezTo>
                    <a:cubicBezTo>
                      <a:pt x="1069035" y="27542"/>
                      <a:pt x="1067088" y="32965"/>
                      <a:pt x="1066990" y="39719"/>
                    </a:cubicBezTo>
                    <a:cubicBezTo>
                      <a:pt x="1067079" y="46193"/>
                      <a:pt x="1069008" y="51426"/>
                      <a:pt x="1072776" y="55417"/>
                    </a:cubicBezTo>
                    <a:cubicBezTo>
                      <a:pt x="1076545" y="59409"/>
                      <a:pt x="1081617" y="61463"/>
                      <a:pt x="1087993" y="61579"/>
                    </a:cubicBezTo>
                    <a:cubicBezTo>
                      <a:pt x="1094312" y="61463"/>
                      <a:pt x="1099390" y="59409"/>
                      <a:pt x="1103227" y="55417"/>
                    </a:cubicBezTo>
                    <a:cubicBezTo>
                      <a:pt x="1107064" y="51426"/>
                      <a:pt x="1109034" y="46193"/>
                      <a:pt x="1109138" y="39719"/>
                    </a:cubicBezTo>
                    <a:cubicBezTo>
                      <a:pt x="1109034" y="32965"/>
                      <a:pt x="1107064" y="27542"/>
                      <a:pt x="1103227" y="23449"/>
                    </a:cubicBezTo>
                    <a:cubicBezTo>
                      <a:pt x="1099390" y="19356"/>
                      <a:pt x="1094312" y="17255"/>
                      <a:pt x="1087993" y="17145"/>
                    </a:cubicBezTo>
                    <a:close/>
                    <a:moveTo>
                      <a:pt x="278653" y="14001"/>
                    </a:moveTo>
                    <a:cubicBezTo>
                      <a:pt x="272415" y="14099"/>
                      <a:pt x="267426" y="16046"/>
                      <a:pt x="263687" y="19841"/>
                    </a:cubicBezTo>
                    <a:cubicBezTo>
                      <a:pt x="259949" y="23636"/>
                      <a:pt x="258032" y="28691"/>
                      <a:pt x="257937" y="35004"/>
                    </a:cubicBezTo>
                    <a:cubicBezTo>
                      <a:pt x="258032" y="41374"/>
                      <a:pt x="259949" y="46422"/>
                      <a:pt x="263687" y="50149"/>
                    </a:cubicBezTo>
                    <a:cubicBezTo>
                      <a:pt x="267426" y="53875"/>
                      <a:pt x="272415" y="55780"/>
                      <a:pt x="278653" y="55864"/>
                    </a:cubicBezTo>
                    <a:cubicBezTo>
                      <a:pt x="284961" y="55780"/>
                      <a:pt x="289991" y="53875"/>
                      <a:pt x="293745" y="50149"/>
                    </a:cubicBezTo>
                    <a:cubicBezTo>
                      <a:pt x="297498" y="46422"/>
                      <a:pt x="299421" y="41374"/>
                      <a:pt x="299513" y="35004"/>
                    </a:cubicBezTo>
                    <a:cubicBezTo>
                      <a:pt x="299421" y="28691"/>
                      <a:pt x="297498" y="23636"/>
                      <a:pt x="293745" y="19841"/>
                    </a:cubicBezTo>
                    <a:cubicBezTo>
                      <a:pt x="289991" y="16046"/>
                      <a:pt x="284961" y="14099"/>
                      <a:pt x="278653" y="14001"/>
                    </a:cubicBezTo>
                    <a:close/>
                    <a:moveTo>
                      <a:pt x="2106072" y="12287"/>
                    </a:moveTo>
                    <a:lnTo>
                      <a:pt x="2190226" y="12287"/>
                    </a:lnTo>
                    <a:cubicBezTo>
                      <a:pt x="2190118" y="20000"/>
                      <a:pt x="2189698" y="28148"/>
                      <a:pt x="2188966" y="36729"/>
                    </a:cubicBezTo>
                    <a:cubicBezTo>
                      <a:pt x="2188234" y="45310"/>
                      <a:pt x="2187264" y="53765"/>
                      <a:pt x="2186056" y="62092"/>
                    </a:cubicBezTo>
                    <a:cubicBezTo>
                      <a:pt x="2184848" y="70419"/>
                      <a:pt x="2183475" y="78059"/>
                      <a:pt x="2181939" y="85010"/>
                    </a:cubicBezTo>
                    <a:lnTo>
                      <a:pt x="2169937" y="85010"/>
                    </a:lnTo>
                    <a:cubicBezTo>
                      <a:pt x="2172366" y="75610"/>
                      <a:pt x="2174259" y="65585"/>
                      <a:pt x="2175617" y="54935"/>
                    </a:cubicBezTo>
                    <a:cubicBezTo>
                      <a:pt x="2176974" y="44285"/>
                      <a:pt x="2177796" y="33688"/>
                      <a:pt x="2178081" y="23145"/>
                    </a:cubicBezTo>
                    <a:lnTo>
                      <a:pt x="2106072" y="23145"/>
                    </a:lnTo>
                    <a:close/>
                    <a:moveTo>
                      <a:pt x="2293667" y="12144"/>
                    </a:moveTo>
                    <a:lnTo>
                      <a:pt x="2339387" y="12144"/>
                    </a:lnTo>
                    <a:lnTo>
                      <a:pt x="2339387" y="22717"/>
                    </a:lnTo>
                    <a:lnTo>
                      <a:pt x="2306097" y="22717"/>
                    </a:lnTo>
                    <a:lnTo>
                      <a:pt x="2306097" y="86725"/>
                    </a:lnTo>
                    <a:lnTo>
                      <a:pt x="2310812" y="86725"/>
                    </a:lnTo>
                    <a:cubicBezTo>
                      <a:pt x="2318888" y="86644"/>
                      <a:pt x="2326240" y="86091"/>
                      <a:pt x="2332868" y="85064"/>
                    </a:cubicBezTo>
                    <a:cubicBezTo>
                      <a:pt x="2339497" y="84037"/>
                      <a:pt x="2344956" y="83019"/>
                      <a:pt x="2349245" y="82010"/>
                    </a:cubicBezTo>
                    <a:lnTo>
                      <a:pt x="2349245" y="92154"/>
                    </a:lnTo>
                    <a:cubicBezTo>
                      <a:pt x="2344400" y="93493"/>
                      <a:pt x="2338339" y="94672"/>
                      <a:pt x="2331065" y="95690"/>
                    </a:cubicBezTo>
                    <a:cubicBezTo>
                      <a:pt x="2323790" y="96708"/>
                      <a:pt x="2316515" y="97244"/>
                      <a:pt x="2309241" y="97297"/>
                    </a:cubicBezTo>
                    <a:lnTo>
                      <a:pt x="2293667" y="97297"/>
                    </a:lnTo>
                    <a:close/>
                    <a:moveTo>
                      <a:pt x="660130" y="12144"/>
                    </a:moveTo>
                    <a:lnTo>
                      <a:pt x="741568" y="12144"/>
                    </a:lnTo>
                    <a:lnTo>
                      <a:pt x="741568" y="22859"/>
                    </a:lnTo>
                    <a:lnTo>
                      <a:pt x="672560" y="22859"/>
                    </a:lnTo>
                    <a:lnTo>
                      <a:pt x="672560" y="62150"/>
                    </a:lnTo>
                    <a:lnTo>
                      <a:pt x="742854" y="62150"/>
                    </a:lnTo>
                    <a:lnTo>
                      <a:pt x="742854" y="72866"/>
                    </a:lnTo>
                    <a:lnTo>
                      <a:pt x="707564" y="72866"/>
                    </a:lnTo>
                    <a:lnTo>
                      <a:pt x="707564" y="101441"/>
                    </a:lnTo>
                    <a:lnTo>
                      <a:pt x="761142" y="101441"/>
                    </a:lnTo>
                    <a:lnTo>
                      <a:pt x="761142" y="111871"/>
                    </a:lnTo>
                    <a:lnTo>
                      <a:pt x="639699" y="111871"/>
                    </a:lnTo>
                    <a:lnTo>
                      <a:pt x="639699" y="101441"/>
                    </a:lnTo>
                    <a:lnTo>
                      <a:pt x="694991" y="101441"/>
                    </a:lnTo>
                    <a:lnTo>
                      <a:pt x="694991" y="72866"/>
                    </a:lnTo>
                    <a:lnTo>
                      <a:pt x="660130" y="72866"/>
                    </a:lnTo>
                    <a:close/>
                    <a:moveTo>
                      <a:pt x="1485185" y="12001"/>
                    </a:moveTo>
                    <a:cubicBezTo>
                      <a:pt x="1484873" y="19681"/>
                      <a:pt x="1483569" y="27324"/>
                      <a:pt x="1481274" y="34932"/>
                    </a:cubicBezTo>
                    <a:cubicBezTo>
                      <a:pt x="1478979" y="42541"/>
                      <a:pt x="1475854" y="49899"/>
                      <a:pt x="1471898" y="57007"/>
                    </a:cubicBezTo>
                    <a:cubicBezTo>
                      <a:pt x="1475999" y="63365"/>
                      <a:pt x="1480762" y="69508"/>
                      <a:pt x="1486185" y="75437"/>
                    </a:cubicBezTo>
                    <a:cubicBezTo>
                      <a:pt x="1491609" y="81367"/>
                      <a:pt x="1497514" y="86653"/>
                      <a:pt x="1503902" y="91297"/>
                    </a:cubicBezTo>
                    <a:lnTo>
                      <a:pt x="1494758" y="100155"/>
                    </a:lnTo>
                    <a:cubicBezTo>
                      <a:pt x="1489055" y="95761"/>
                      <a:pt x="1483780" y="90797"/>
                      <a:pt x="1478934" y="85260"/>
                    </a:cubicBezTo>
                    <a:cubicBezTo>
                      <a:pt x="1474089" y="79724"/>
                      <a:pt x="1469600" y="73830"/>
                      <a:pt x="1465468" y="67579"/>
                    </a:cubicBezTo>
                    <a:cubicBezTo>
                      <a:pt x="1460212" y="75277"/>
                      <a:pt x="1454294" y="82278"/>
                      <a:pt x="1447716" y="88582"/>
                    </a:cubicBezTo>
                    <a:cubicBezTo>
                      <a:pt x="1441138" y="94886"/>
                      <a:pt x="1434149" y="100173"/>
                      <a:pt x="1426749" y="104441"/>
                    </a:cubicBezTo>
                    <a:lnTo>
                      <a:pt x="1418034" y="96154"/>
                    </a:lnTo>
                    <a:cubicBezTo>
                      <a:pt x="1428219" y="90491"/>
                      <a:pt x="1437091" y="83356"/>
                      <a:pt x="1444651" y="74750"/>
                    </a:cubicBezTo>
                    <a:cubicBezTo>
                      <a:pt x="1452211" y="66144"/>
                      <a:pt x="1458215" y="57188"/>
                      <a:pt x="1462664" y="47884"/>
                    </a:cubicBezTo>
                    <a:cubicBezTo>
                      <a:pt x="1467112" y="38579"/>
                      <a:pt x="1469762" y="30047"/>
                      <a:pt x="1470612" y="22288"/>
                    </a:cubicBezTo>
                    <a:cubicBezTo>
                      <a:pt x="1465263" y="22493"/>
                      <a:pt x="1459959" y="22618"/>
                      <a:pt x="1454699" y="22663"/>
                    </a:cubicBezTo>
                    <a:cubicBezTo>
                      <a:pt x="1449440" y="22708"/>
                      <a:pt x="1444171" y="22726"/>
                      <a:pt x="1438894" y="22717"/>
                    </a:cubicBezTo>
                    <a:lnTo>
                      <a:pt x="1425463" y="22717"/>
                    </a:lnTo>
                    <a:lnTo>
                      <a:pt x="1425463" y="12287"/>
                    </a:lnTo>
                    <a:lnTo>
                      <a:pt x="1447038" y="12287"/>
                    </a:lnTo>
                    <a:cubicBezTo>
                      <a:pt x="1453101" y="12293"/>
                      <a:pt x="1459298" y="12281"/>
                      <a:pt x="1465629" y="12251"/>
                    </a:cubicBezTo>
                    <a:cubicBezTo>
                      <a:pt x="1471960" y="12221"/>
                      <a:pt x="1478479" y="12138"/>
                      <a:pt x="1485185" y="12001"/>
                    </a:cubicBezTo>
                    <a:close/>
                    <a:moveTo>
                      <a:pt x="983313" y="12001"/>
                    </a:moveTo>
                    <a:cubicBezTo>
                      <a:pt x="982783" y="31286"/>
                      <a:pt x="978521" y="48616"/>
                      <a:pt x="970526" y="63990"/>
                    </a:cubicBezTo>
                    <a:cubicBezTo>
                      <a:pt x="962531" y="79364"/>
                      <a:pt x="950553" y="92371"/>
                      <a:pt x="934593" y="103012"/>
                    </a:cubicBezTo>
                    <a:lnTo>
                      <a:pt x="925734" y="94726"/>
                    </a:lnTo>
                    <a:cubicBezTo>
                      <a:pt x="939995" y="85629"/>
                      <a:pt x="950800" y="74890"/>
                      <a:pt x="958149" y="62507"/>
                    </a:cubicBezTo>
                    <a:cubicBezTo>
                      <a:pt x="965498" y="50125"/>
                      <a:pt x="969552" y="36671"/>
                      <a:pt x="970311" y="22145"/>
                    </a:cubicBezTo>
                    <a:cubicBezTo>
                      <a:pt x="965460" y="22351"/>
                      <a:pt x="960626" y="22476"/>
                      <a:pt x="955810" y="22520"/>
                    </a:cubicBezTo>
                    <a:cubicBezTo>
                      <a:pt x="950993" y="22565"/>
                      <a:pt x="946160" y="22583"/>
                      <a:pt x="941308" y="22574"/>
                    </a:cubicBezTo>
                    <a:lnTo>
                      <a:pt x="932021" y="22574"/>
                    </a:lnTo>
                    <a:lnTo>
                      <a:pt x="932021" y="12287"/>
                    </a:lnTo>
                    <a:lnTo>
                      <a:pt x="949309" y="12287"/>
                    </a:lnTo>
                    <a:cubicBezTo>
                      <a:pt x="954887" y="12293"/>
                      <a:pt x="960518" y="12281"/>
                      <a:pt x="966204" y="12251"/>
                    </a:cubicBezTo>
                    <a:cubicBezTo>
                      <a:pt x="971889" y="12221"/>
                      <a:pt x="977592" y="12138"/>
                      <a:pt x="983313" y="12001"/>
                    </a:cubicBezTo>
                    <a:close/>
                    <a:moveTo>
                      <a:pt x="2553604" y="11287"/>
                    </a:moveTo>
                    <a:lnTo>
                      <a:pt x="2638472" y="11287"/>
                    </a:lnTo>
                    <a:cubicBezTo>
                      <a:pt x="2638365" y="19000"/>
                      <a:pt x="2637945" y="27148"/>
                      <a:pt x="2637213" y="35729"/>
                    </a:cubicBezTo>
                    <a:cubicBezTo>
                      <a:pt x="2636481" y="44310"/>
                      <a:pt x="2635510" y="52764"/>
                      <a:pt x="2634302" y="61092"/>
                    </a:cubicBezTo>
                    <a:cubicBezTo>
                      <a:pt x="2633094" y="69419"/>
                      <a:pt x="2631722" y="77059"/>
                      <a:pt x="2630185" y="84010"/>
                    </a:cubicBezTo>
                    <a:lnTo>
                      <a:pt x="2618184" y="84010"/>
                    </a:lnTo>
                    <a:cubicBezTo>
                      <a:pt x="2620613" y="74610"/>
                      <a:pt x="2622506" y="64585"/>
                      <a:pt x="2623863" y="53935"/>
                    </a:cubicBezTo>
                    <a:cubicBezTo>
                      <a:pt x="2625220" y="43285"/>
                      <a:pt x="2626042" y="32688"/>
                      <a:pt x="2626328" y="22145"/>
                    </a:cubicBezTo>
                    <a:lnTo>
                      <a:pt x="2553604" y="22145"/>
                    </a:lnTo>
                    <a:close/>
                    <a:moveTo>
                      <a:pt x="0" y="10715"/>
                    </a:moveTo>
                    <a:lnTo>
                      <a:pt x="12573" y="10715"/>
                    </a:lnTo>
                    <a:lnTo>
                      <a:pt x="12573" y="43005"/>
                    </a:lnTo>
                    <a:lnTo>
                      <a:pt x="48720" y="43005"/>
                    </a:lnTo>
                    <a:lnTo>
                      <a:pt x="48720" y="10715"/>
                    </a:lnTo>
                    <a:lnTo>
                      <a:pt x="60864" y="10715"/>
                    </a:lnTo>
                    <a:lnTo>
                      <a:pt x="60864" y="95726"/>
                    </a:lnTo>
                    <a:lnTo>
                      <a:pt x="0" y="95726"/>
                    </a:lnTo>
                    <a:close/>
                    <a:moveTo>
                      <a:pt x="1357645" y="10001"/>
                    </a:moveTo>
                    <a:cubicBezTo>
                      <a:pt x="1347269" y="10150"/>
                      <a:pt x="1339661" y="11781"/>
                      <a:pt x="1334821" y="14894"/>
                    </a:cubicBezTo>
                    <a:cubicBezTo>
                      <a:pt x="1329981" y="18008"/>
                      <a:pt x="1327588" y="21711"/>
                      <a:pt x="1327642" y="26003"/>
                    </a:cubicBezTo>
                    <a:cubicBezTo>
                      <a:pt x="1327588" y="29917"/>
                      <a:pt x="1329981" y="33269"/>
                      <a:pt x="1334821" y="36058"/>
                    </a:cubicBezTo>
                    <a:cubicBezTo>
                      <a:pt x="1339661" y="38847"/>
                      <a:pt x="1347269" y="40305"/>
                      <a:pt x="1357645" y="40433"/>
                    </a:cubicBezTo>
                    <a:cubicBezTo>
                      <a:pt x="1367965" y="40305"/>
                      <a:pt x="1375579" y="38847"/>
                      <a:pt x="1380488" y="36058"/>
                    </a:cubicBezTo>
                    <a:cubicBezTo>
                      <a:pt x="1385396" y="33269"/>
                      <a:pt x="1387831" y="29917"/>
                      <a:pt x="1387792" y="26003"/>
                    </a:cubicBezTo>
                    <a:cubicBezTo>
                      <a:pt x="1387831" y="21711"/>
                      <a:pt x="1385396" y="18008"/>
                      <a:pt x="1380488" y="14894"/>
                    </a:cubicBezTo>
                    <a:cubicBezTo>
                      <a:pt x="1375579" y="11781"/>
                      <a:pt x="1367965" y="10150"/>
                      <a:pt x="1357645" y="10001"/>
                    </a:cubicBezTo>
                    <a:close/>
                    <a:moveTo>
                      <a:pt x="576595" y="10001"/>
                    </a:moveTo>
                    <a:cubicBezTo>
                      <a:pt x="566219" y="10150"/>
                      <a:pt x="558611" y="11781"/>
                      <a:pt x="553771" y="14894"/>
                    </a:cubicBezTo>
                    <a:cubicBezTo>
                      <a:pt x="548931" y="18008"/>
                      <a:pt x="546538" y="21711"/>
                      <a:pt x="546592" y="26003"/>
                    </a:cubicBezTo>
                    <a:cubicBezTo>
                      <a:pt x="546538" y="29917"/>
                      <a:pt x="548931" y="33269"/>
                      <a:pt x="553771" y="36058"/>
                    </a:cubicBezTo>
                    <a:cubicBezTo>
                      <a:pt x="558611" y="38847"/>
                      <a:pt x="566219" y="40305"/>
                      <a:pt x="576595" y="40433"/>
                    </a:cubicBezTo>
                    <a:cubicBezTo>
                      <a:pt x="586915" y="40305"/>
                      <a:pt x="594529" y="38847"/>
                      <a:pt x="599438" y="36058"/>
                    </a:cubicBezTo>
                    <a:cubicBezTo>
                      <a:pt x="604346" y="33269"/>
                      <a:pt x="606781" y="29917"/>
                      <a:pt x="606742" y="26003"/>
                    </a:cubicBezTo>
                    <a:cubicBezTo>
                      <a:pt x="606781" y="21711"/>
                      <a:pt x="604346" y="18008"/>
                      <a:pt x="599438" y="14894"/>
                    </a:cubicBezTo>
                    <a:cubicBezTo>
                      <a:pt x="594529" y="11781"/>
                      <a:pt x="586915" y="10150"/>
                      <a:pt x="576595" y="10001"/>
                    </a:cubicBezTo>
                    <a:close/>
                    <a:moveTo>
                      <a:pt x="1206103" y="8858"/>
                    </a:moveTo>
                    <a:lnTo>
                      <a:pt x="1219104" y="8858"/>
                    </a:lnTo>
                    <a:cubicBezTo>
                      <a:pt x="1219238" y="15070"/>
                      <a:pt x="1219042" y="21005"/>
                      <a:pt x="1218515" y="26664"/>
                    </a:cubicBezTo>
                    <a:cubicBezTo>
                      <a:pt x="1217988" y="32322"/>
                      <a:pt x="1217184" y="37721"/>
                      <a:pt x="1216104" y="42862"/>
                    </a:cubicBezTo>
                    <a:cubicBezTo>
                      <a:pt x="1219566" y="52697"/>
                      <a:pt x="1224429" y="61674"/>
                      <a:pt x="1230695" y="69794"/>
                    </a:cubicBezTo>
                    <a:cubicBezTo>
                      <a:pt x="1236961" y="77914"/>
                      <a:pt x="1244432" y="84891"/>
                      <a:pt x="1253109" y="90725"/>
                    </a:cubicBezTo>
                    <a:lnTo>
                      <a:pt x="1245108" y="99869"/>
                    </a:lnTo>
                    <a:cubicBezTo>
                      <a:pt x="1237943" y="94854"/>
                      <a:pt x="1231520" y="88883"/>
                      <a:pt x="1225837" y="81956"/>
                    </a:cubicBezTo>
                    <a:cubicBezTo>
                      <a:pt x="1220155" y="75030"/>
                      <a:pt x="1215339" y="67237"/>
                      <a:pt x="1211389" y="58578"/>
                    </a:cubicBezTo>
                    <a:cubicBezTo>
                      <a:pt x="1207725" y="67856"/>
                      <a:pt x="1203016" y="76161"/>
                      <a:pt x="1197262" y="83492"/>
                    </a:cubicBezTo>
                    <a:cubicBezTo>
                      <a:pt x="1191509" y="90823"/>
                      <a:pt x="1184835" y="97235"/>
                      <a:pt x="1177242" y="102727"/>
                    </a:cubicBezTo>
                    <a:lnTo>
                      <a:pt x="1168384" y="94868"/>
                    </a:lnTo>
                    <a:cubicBezTo>
                      <a:pt x="1176237" y="89343"/>
                      <a:pt x="1183169" y="82630"/>
                      <a:pt x="1189180" y="74728"/>
                    </a:cubicBezTo>
                    <a:cubicBezTo>
                      <a:pt x="1195191" y="66827"/>
                      <a:pt x="1199742" y="57457"/>
                      <a:pt x="1202832" y="46619"/>
                    </a:cubicBezTo>
                    <a:cubicBezTo>
                      <a:pt x="1205923" y="35781"/>
                      <a:pt x="1207013" y="23194"/>
                      <a:pt x="1206103" y="8858"/>
                    </a:cubicBezTo>
                    <a:close/>
                    <a:moveTo>
                      <a:pt x="807672" y="8715"/>
                    </a:moveTo>
                    <a:cubicBezTo>
                      <a:pt x="818141" y="8920"/>
                      <a:pt x="826350" y="12081"/>
                      <a:pt x="832300" y="18198"/>
                    </a:cubicBezTo>
                    <a:cubicBezTo>
                      <a:pt x="838250" y="24315"/>
                      <a:pt x="841280" y="32155"/>
                      <a:pt x="841390" y="41719"/>
                    </a:cubicBezTo>
                    <a:cubicBezTo>
                      <a:pt x="841280" y="51283"/>
                      <a:pt x="838250" y="59123"/>
                      <a:pt x="832300" y="65240"/>
                    </a:cubicBezTo>
                    <a:cubicBezTo>
                      <a:pt x="826350" y="71357"/>
                      <a:pt x="818141" y="74518"/>
                      <a:pt x="807672" y="74723"/>
                    </a:cubicBezTo>
                    <a:cubicBezTo>
                      <a:pt x="797203" y="74518"/>
                      <a:pt x="788994" y="71357"/>
                      <a:pt x="783044" y="65240"/>
                    </a:cubicBezTo>
                    <a:cubicBezTo>
                      <a:pt x="777094" y="59123"/>
                      <a:pt x="774064" y="51283"/>
                      <a:pt x="773953" y="41719"/>
                    </a:cubicBezTo>
                    <a:cubicBezTo>
                      <a:pt x="774064" y="32155"/>
                      <a:pt x="777094" y="24315"/>
                      <a:pt x="783044" y="18198"/>
                    </a:cubicBezTo>
                    <a:cubicBezTo>
                      <a:pt x="788994" y="12081"/>
                      <a:pt x="797203" y="8920"/>
                      <a:pt x="807672" y="8715"/>
                    </a:cubicBezTo>
                    <a:close/>
                    <a:moveTo>
                      <a:pt x="2699432" y="8001"/>
                    </a:moveTo>
                    <a:cubicBezTo>
                      <a:pt x="2709145" y="8182"/>
                      <a:pt x="2717116" y="11248"/>
                      <a:pt x="2723346" y="17198"/>
                    </a:cubicBezTo>
                    <a:cubicBezTo>
                      <a:pt x="2729576" y="23148"/>
                      <a:pt x="2732796" y="30893"/>
                      <a:pt x="2733008" y="40433"/>
                    </a:cubicBezTo>
                    <a:cubicBezTo>
                      <a:pt x="2732871" y="48622"/>
                      <a:pt x="2730394" y="55498"/>
                      <a:pt x="2725578" y="61061"/>
                    </a:cubicBezTo>
                    <a:cubicBezTo>
                      <a:pt x="2720762" y="66624"/>
                      <a:pt x="2714428" y="70178"/>
                      <a:pt x="2706576" y="71723"/>
                    </a:cubicBezTo>
                    <a:lnTo>
                      <a:pt x="2706576" y="93440"/>
                    </a:lnTo>
                    <a:cubicBezTo>
                      <a:pt x="2713369" y="93154"/>
                      <a:pt x="2720036" y="92761"/>
                      <a:pt x="2726578" y="92261"/>
                    </a:cubicBezTo>
                    <a:cubicBezTo>
                      <a:pt x="2733121" y="91761"/>
                      <a:pt x="2739074" y="91154"/>
                      <a:pt x="2744438" y="90439"/>
                    </a:cubicBezTo>
                    <a:lnTo>
                      <a:pt x="2744438" y="100583"/>
                    </a:lnTo>
                    <a:cubicBezTo>
                      <a:pt x="2738250" y="101443"/>
                      <a:pt x="2731401" y="102169"/>
                      <a:pt x="2723890" y="102764"/>
                    </a:cubicBezTo>
                    <a:cubicBezTo>
                      <a:pt x="2716380" y="103358"/>
                      <a:pt x="2708758" y="103810"/>
                      <a:pt x="2701025" y="104118"/>
                    </a:cubicBezTo>
                    <a:cubicBezTo>
                      <a:pt x="2693292" y="104427"/>
                      <a:pt x="2685998" y="104582"/>
                      <a:pt x="2679144" y="104584"/>
                    </a:cubicBezTo>
                    <a:lnTo>
                      <a:pt x="2657570" y="104584"/>
                    </a:lnTo>
                    <a:lnTo>
                      <a:pt x="2657570" y="94011"/>
                    </a:lnTo>
                    <a:lnTo>
                      <a:pt x="2679001" y="94011"/>
                    </a:lnTo>
                    <a:cubicBezTo>
                      <a:pt x="2681293" y="94014"/>
                      <a:pt x="2683710" y="94008"/>
                      <a:pt x="2686252" y="93993"/>
                    </a:cubicBezTo>
                    <a:cubicBezTo>
                      <a:pt x="2688794" y="93978"/>
                      <a:pt x="2691425" y="93937"/>
                      <a:pt x="2694146" y="93868"/>
                    </a:cubicBezTo>
                    <a:lnTo>
                      <a:pt x="2694146" y="72151"/>
                    </a:lnTo>
                    <a:cubicBezTo>
                      <a:pt x="2685704" y="70883"/>
                      <a:pt x="2678870" y="67419"/>
                      <a:pt x="2673643" y="61757"/>
                    </a:cubicBezTo>
                    <a:cubicBezTo>
                      <a:pt x="2668416" y="56096"/>
                      <a:pt x="2665725" y="48988"/>
                      <a:pt x="2665571" y="40433"/>
                    </a:cubicBezTo>
                    <a:cubicBezTo>
                      <a:pt x="2665776" y="30893"/>
                      <a:pt x="2669009" y="23148"/>
                      <a:pt x="2675269" y="17198"/>
                    </a:cubicBezTo>
                    <a:cubicBezTo>
                      <a:pt x="2681528" y="11248"/>
                      <a:pt x="2689583" y="8182"/>
                      <a:pt x="2699432" y="8001"/>
                    </a:cubicBezTo>
                    <a:close/>
                    <a:moveTo>
                      <a:pt x="1585007" y="8001"/>
                    </a:moveTo>
                    <a:cubicBezTo>
                      <a:pt x="1594720" y="8182"/>
                      <a:pt x="1602691" y="11248"/>
                      <a:pt x="1608921" y="17198"/>
                    </a:cubicBezTo>
                    <a:cubicBezTo>
                      <a:pt x="1615151" y="23148"/>
                      <a:pt x="1618371" y="30893"/>
                      <a:pt x="1618583" y="40433"/>
                    </a:cubicBezTo>
                    <a:cubicBezTo>
                      <a:pt x="1618446" y="48622"/>
                      <a:pt x="1615969" y="55498"/>
                      <a:pt x="1611153" y="61061"/>
                    </a:cubicBezTo>
                    <a:cubicBezTo>
                      <a:pt x="1606337" y="66624"/>
                      <a:pt x="1600003" y="70178"/>
                      <a:pt x="1592151" y="71723"/>
                    </a:cubicBezTo>
                    <a:lnTo>
                      <a:pt x="1592151" y="93440"/>
                    </a:lnTo>
                    <a:cubicBezTo>
                      <a:pt x="1598943" y="93154"/>
                      <a:pt x="1605611" y="92761"/>
                      <a:pt x="1612154" y="92261"/>
                    </a:cubicBezTo>
                    <a:cubicBezTo>
                      <a:pt x="1618696" y="91761"/>
                      <a:pt x="1624649" y="91154"/>
                      <a:pt x="1630013" y="90439"/>
                    </a:cubicBezTo>
                    <a:lnTo>
                      <a:pt x="1630013" y="100583"/>
                    </a:lnTo>
                    <a:cubicBezTo>
                      <a:pt x="1623825" y="101443"/>
                      <a:pt x="1616976" y="102169"/>
                      <a:pt x="1609465" y="102764"/>
                    </a:cubicBezTo>
                    <a:cubicBezTo>
                      <a:pt x="1601955" y="103358"/>
                      <a:pt x="1594333" y="103810"/>
                      <a:pt x="1586600" y="104118"/>
                    </a:cubicBezTo>
                    <a:cubicBezTo>
                      <a:pt x="1578867" y="104427"/>
                      <a:pt x="1571573" y="104582"/>
                      <a:pt x="1564719" y="104584"/>
                    </a:cubicBezTo>
                    <a:lnTo>
                      <a:pt x="1543145" y="104584"/>
                    </a:lnTo>
                    <a:lnTo>
                      <a:pt x="1543145" y="94011"/>
                    </a:lnTo>
                    <a:lnTo>
                      <a:pt x="1564576" y="94011"/>
                    </a:lnTo>
                    <a:cubicBezTo>
                      <a:pt x="1566868" y="94014"/>
                      <a:pt x="1569285" y="94008"/>
                      <a:pt x="1571827" y="93993"/>
                    </a:cubicBezTo>
                    <a:cubicBezTo>
                      <a:pt x="1574369" y="93978"/>
                      <a:pt x="1577000" y="93937"/>
                      <a:pt x="1579721" y="93868"/>
                    </a:cubicBezTo>
                    <a:lnTo>
                      <a:pt x="1579721" y="72151"/>
                    </a:lnTo>
                    <a:cubicBezTo>
                      <a:pt x="1571279" y="70883"/>
                      <a:pt x="1564445" y="67419"/>
                      <a:pt x="1559218" y="61757"/>
                    </a:cubicBezTo>
                    <a:cubicBezTo>
                      <a:pt x="1553991" y="56096"/>
                      <a:pt x="1551301" y="48988"/>
                      <a:pt x="1551146" y="40433"/>
                    </a:cubicBezTo>
                    <a:cubicBezTo>
                      <a:pt x="1551351" y="30893"/>
                      <a:pt x="1554584" y="23148"/>
                      <a:pt x="1560843" y="17198"/>
                    </a:cubicBezTo>
                    <a:cubicBezTo>
                      <a:pt x="1567103" y="11248"/>
                      <a:pt x="1575158" y="8182"/>
                      <a:pt x="1585007" y="8001"/>
                    </a:cubicBezTo>
                    <a:close/>
                    <a:moveTo>
                      <a:pt x="433625" y="6572"/>
                    </a:moveTo>
                    <a:cubicBezTo>
                      <a:pt x="433155" y="12873"/>
                      <a:pt x="431702" y="18916"/>
                      <a:pt x="429267" y="24699"/>
                    </a:cubicBezTo>
                    <a:cubicBezTo>
                      <a:pt x="426833" y="30482"/>
                      <a:pt x="423666" y="35918"/>
                      <a:pt x="419766" y="41005"/>
                    </a:cubicBezTo>
                    <a:cubicBezTo>
                      <a:pt x="423704" y="45773"/>
                      <a:pt x="428401" y="50166"/>
                      <a:pt x="433857" y="54185"/>
                    </a:cubicBezTo>
                    <a:cubicBezTo>
                      <a:pt x="439313" y="58203"/>
                      <a:pt x="444618" y="61525"/>
                      <a:pt x="449770" y="64150"/>
                    </a:cubicBezTo>
                    <a:lnTo>
                      <a:pt x="441912" y="73294"/>
                    </a:lnTo>
                    <a:cubicBezTo>
                      <a:pt x="436771" y="70339"/>
                      <a:pt x="431658" y="66820"/>
                      <a:pt x="426571" y="62739"/>
                    </a:cubicBezTo>
                    <a:cubicBezTo>
                      <a:pt x="421484" y="58659"/>
                      <a:pt x="416834" y="54176"/>
                      <a:pt x="412622" y="49291"/>
                    </a:cubicBezTo>
                    <a:cubicBezTo>
                      <a:pt x="406202" y="55977"/>
                      <a:pt x="399362" y="61680"/>
                      <a:pt x="392102" y="66401"/>
                    </a:cubicBezTo>
                    <a:cubicBezTo>
                      <a:pt x="384842" y="71121"/>
                      <a:pt x="377966" y="74610"/>
                      <a:pt x="371474" y="76866"/>
                    </a:cubicBezTo>
                    <a:lnTo>
                      <a:pt x="363331" y="67865"/>
                    </a:lnTo>
                    <a:cubicBezTo>
                      <a:pt x="372175" y="64692"/>
                      <a:pt x="380363" y="60434"/>
                      <a:pt x="387895" y="55091"/>
                    </a:cubicBezTo>
                    <a:cubicBezTo>
                      <a:pt x="395426" y="49748"/>
                      <a:pt x="401815" y="43786"/>
                      <a:pt x="407061" y="37205"/>
                    </a:cubicBezTo>
                    <a:cubicBezTo>
                      <a:pt x="412307" y="30624"/>
                      <a:pt x="415923" y="23890"/>
                      <a:pt x="417909" y="17002"/>
                    </a:cubicBezTo>
                    <a:cubicBezTo>
                      <a:pt x="412393" y="17207"/>
                      <a:pt x="407101" y="17332"/>
                      <a:pt x="402032" y="17377"/>
                    </a:cubicBezTo>
                    <a:cubicBezTo>
                      <a:pt x="396963" y="17421"/>
                      <a:pt x="391778" y="17439"/>
                      <a:pt x="386476" y="17430"/>
                    </a:cubicBezTo>
                    <a:lnTo>
                      <a:pt x="372903" y="17430"/>
                    </a:lnTo>
                    <a:lnTo>
                      <a:pt x="372903" y="6858"/>
                    </a:lnTo>
                    <a:lnTo>
                      <a:pt x="396049" y="6858"/>
                    </a:lnTo>
                    <a:cubicBezTo>
                      <a:pt x="402330" y="6863"/>
                      <a:pt x="408485" y="6852"/>
                      <a:pt x="414516" y="6822"/>
                    </a:cubicBezTo>
                    <a:cubicBezTo>
                      <a:pt x="420546" y="6792"/>
                      <a:pt x="426916" y="6709"/>
                      <a:pt x="433625" y="6572"/>
                    </a:cubicBezTo>
                    <a:close/>
                    <a:moveTo>
                      <a:pt x="1087707" y="6429"/>
                    </a:moveTo>
                    <a:cubicBezTo>
                      <a:pt x="1097693" y="6619"/>
                      <a:pt x="1105831" y="9775"/>
                      <a:pt x="1112121" y="15894"/>
                    </a:cubicBezTo>
                    <a:cubicBezTo>
                      <a:pt x="1118410" y="22014"/>
                      <a:pt x="1121655" y="29956"/>
                      <a:pt x="1121854" y="39719"/>
                    </a:cubicBezTo>
                    <a:cubicBezTo>
                      <a:pt x="1121655" y="49208"/>
                      <a:pt x="1118410" y="56983"/>
                      <a:pt x="1112121" y="63043"/>
                    </a:cubicBezTo>
                    <a:cubicBezTo>
                      <a:pt x="1105831" y="69103"/>
                      <a:pt x="1097693" y="72235"/>
                      <a:pt x="1087707" y="72437"/>
                    </a:cubicBezTo>
                    <a:cubicBezTo>
                      <a:pt x="1077858" y="72235"/>
                      <a:pt x="1069803" y="69103"/>
                      <a:pt x="1063543" y="63043"/>
                    </a:cubicBezTo>
                    <a:cubicBezTo>
                      <a:pt x="1057284" y="56983"/>
                      <a:pt x="1054051" y="49208"/>
                      <a:pt x="1053846" y="39719"/>
                    </a:cubicBezTo>
                    <a:cubicBezTo>
                      <a:pt x="1054051" y="29956"/>
                      <a:pt x="1057284" y="22014"/>
                      <a:pt x="1063543" y="15894"/>
                    </a:cubicBezTo>
                    <a:cubicBezTo>
                      <a:pt x="1069803" y="9775"/>
                      <a:pt x="1077858" y="6619"/>
                      <a:pt x="1087707" y="6429"/>
                    </a:cubicBezTo>
                    <a:close/>
                    <a:moveTo>
                      <a:pt x="1731549" y="4857"/>
                    </a:moveTo>
                    <a:lnTo>
                      <a:pt x="1779841" y="4857"/>
                    </a:lnTo>
                    <a:lnTo>
                      <a:pt x="1779841" y="15287"/>
                    </a:lnTo>
                    <a:lnTo>
                      <a:pt x="1731549" y="15287"/>
                    </a:lnTo>
                    <a:close/>
                    <a:moveTo>
                      <a:pt x="1992439" y="4429"/>
                    </a:moveTo>
                    <a:cubicBezTo>
                      <a:pt x="1993591" y="4408"/>
                      <a:pt x="1994359" y="4771"/>
                      <a:pt x="1994743" y="5518"/>
                    </a:cubicBezTo>
                    <a:cubicBezTo>
                      <a:pt x="1995127" y="6265"/>
                      <a:pt x="1995073" y="7093"/>
                      <a:pt x="1994582" y="8001"/>
                    </a:cubicBezTo>
                    <a:cubicBezTo>
                      <a:pt x="1992269" y="12075"/>
                      <a:pt x="1989251" y="15963"/>
                      <a:pt x="1985528" y="19663"/>
                    </a:cubicBezTo>
                    <a:cubicBezTo>
                      <a:pt x="1981804" y="23363"/>
                      <a:pt x="1977535" y="26857"/>
                      <a:pt x="1972722" y="30146"/>
                    </a:cubicBezTo>
                    <a:cubicBezTo>
                      <a:pt x="1978485" y="33149"/>
                      <a:pt x="1984641" y="35751"/>
                      <a:pt x="1991189" y="37951"/>
                    </a:cubicBezTo>
                    <a:cubicBezTo>
                      <a:pt x="1997737" y="40150"/>
                      <a:pt x="2004393" y="41930"/>
                      <a:pt x="2011156" y="43291"/>
                    </a:cubicBezTo>
                    <a:lnTo>
                      <a:pt x="2005441" y="53006"/>
                    </a:lnTo>
                    <a:cubicBezTo>
                      <a:pt x="1998606" y="51449"/>
                      <a:pt x="1991379" y="49169"/>
                      <a:pt x="1983759" y="46166"/>
                    </a:cubicBezTo>
                    <a:cubicBezTo>
                      <a:pt x="1976139" y="43163"/>
                      <a:pt x="1969270" y="39775"/>
                      <a:pt x="1963150" y="36004"/>
                    </a:cubicBezTo>
                    <a:cubicBezTo>
                      <a:pt x="1955357" y="40243"/>
                      <a:pt x="1947082" y="43803"/>
                      <a:pt x="1938325" y="46684"/>
                    </a:cubicBezTo>
                    <a:cubicBezTo>
                      <a:pt x="1929568" y="49565"/>
                      <a:pt x="1920793" y="51625"/>
                      <a:pt x="1912000" y="52863"/>
                    </a:cubicBezTo>
                    <a:lnTo>
                      <a:pt x="1906143" y="43433"/>
                    </a:lnTo>
                    <a:cubicBezTo>
                      <a:pt x="1922195" y="41055"/>
                      <a:pt x="1936131" y="37204"/>
                      <a:pt x="1947951" y="31878"/>
                    </a:cubicBezTo>
                    <a:cubicBezTo>
                      <a:pt x="1959771" y="26553"/>
                      <a:pt x="1968743" y="20737"/>
                      <a:pt x="1974865" y="14430"/>
                    </a:cubicBezTo>
                    <a:cubicBezTo>
                      <a:pt x="1969883" y="14573"/>
                      <a:pt x="1964918" y="14680"/>
                      <a:pt x="1959971" y="14751"/>
                    </a:cubicBezTo>
                    <a:cubicBezTo>
                      <a:pt x="1955024" y="14823"/>
                      <a:pt x="1949987" y="14859"/>
                      <a:pt x="1944862" y="14859"/>
                    </a:cubicBezTo>
                    <a:lnTo>
                      <a:pt x="1916144" y="14859"/>
                    </a:lnTo>
                    <a:lnTo>
                      <a:pt x="1916144" y="4714"/>
                    </a:lnTo>
                    <a:lnTo>
                      <a:pt x="1955434" y="4714"/>
                    </a:lnTo>
                    <a:cubicBezTo>
                      <a:pt x="1961343" y="4720"/>
                      <a:pt x="1967350" y="4708"/>
                      <a:pt x="1973455" y="4679"/>
                    </a:cubicBezTo>
                    <a:cubicBezTo>
                      <a:pt x="1979559" y="4649"/>
                      <a:pt x="1985888" y="4566"/>
                      <a:pt x="1992439" y="4429"/>
                    </a:cubicBezTo>
                    <a:close/>
                    <a:moveTo>
                      <a:pt x="149399" y="4143"/>
                    </a:moveTo>
                    <a:lnTo>
                      <a:pt x="162115" y="4143"/>
                    </a:lnTo>
                    <a:cubicBezTo>
                      <a:pt x="162181" y="8426"/>
                      <a:pt x="161978" y="12540"/>
                      <a:pt x="161508" y="16484"/>
                    </a:cubicBezTo>
                    <a:cubicBezTo>
                      <a:pt x="161037" y="20428"/>
                      <a:pt x="160335" y="24220"/>
                      <a:pt x="159400" y="27860"/>
                    </a:cubicBezTo>
                    <a:cubicBezTo>
                      <a:pt x="163294" y="35328"/>
                      <a:pt x="168080" y="41823"/>
                      <a:pt x="173759" y="47345"/>
                    </a:cubicBezTo>
                    <a:cubicBezTo>
                      <a:pt x="179439" y="52866"/>
                      <a:pt x="186225" y="57611"/>
                      <a:pt x="194119" y="61579"/>
                    </a:cubicBezTo>
                    <a:lnTo>
                      <a:pt x="186547" y="70294"/>
                    </a:lnTo>
                    <a:cubicBezTo>
                      <a:pt x="179745" y="66761"/>
                      <a:pt x="173667" y="62469"/>
                      <a:pt x="168312" y="57417"/>
                    </a:cubicBezTo>
                    <a:cubicBezTo>
                      <a:pt x="162957" y="52366"/>
                      <a:pt x="158415" y="46752"/>
                      <a:pt x="154685" y="40576"/>
                    </a:cubicBezTo>
                    <a:cubicBezTo>
                      <a:pt x="151224" y="47797"/>
                      <a:pt x="146753" y="54215"/>
                      <a:pt x="141273" y="59828"/>
                    </a:cubicBezTo>
                    <a:cubicBezTo>
                      <a:pt x="135793" y="65442"/>
                      <a:pt x="129501" y="70217"/>
                      <a:pt x="122396" y="74152"/>
                    </a:cubicBezTo>
                    <a:lnTo>
                      <a:pt x="113966" y="66008"/>
                    </a:lnTo>
                    <a:cubicBezTo>
                      <a:pt x="126230" y="59144"/>
                      <a:pt x="135385" y="50655"/>
                      <a:pt x="141434" y="40540"/>
                    </a:cubicBezTo>
                    <a:cubicBezTo>
                      <a:pt x="147482" y="30426"/>
                      <a:pt x="150137" y="18293"/>
                      <a:pt x="149399" y="4143"/>
                    </a:cubicBezTo>
                    <a:close/>
                    <a:moveTo>
                      <a:pt x="2428779" y="1000"/>
                    </a:moveTo>
                    <a:lnTo>
                      <a:pt x="2472070" y="1000"/>
                    </a:lnTo>
                    <a:lnTo>
                      <a:pt x="2472070" y="11001"/>
                    </a:lnTo>
                    <a:lnTo>
                      <a:pt x="2428779" y="11001"/>
                    </a:lnTo>
                    <a:close/>
                    <a:moveTo>
                      <a:pt x="2750581" y="857"/>
                    </a:moveTo>
                    <a:lnTo>
                      <a:pt x="2762440" y="857"/>
                    </a:lnTo>
                    <a:lnTo>
                      <a:pt x="2762440" y="52435"/>
                    </a:lnTo>
                    <a:lnTo>
                      <a:pt x="2783157" y="52435"/>
                    </a:lnTo>
                    <a:lnTo>
                      <a:pt x="2783157" y="63007"/>
                    </a:lnTo>
                    <a:lnTo>
                      <a:pt x="2762440" y="63007"/>
                    </a:lnTo>
                    <a:lnTo>
                      <a:pt x="2762440" y="131302"/>
                    </a:lnTo>
                    <a:lnTo>
                      <a:pt x="2750581" y="131302"/>
                    </a:lnTo>
                    <a:close/>
                    <a:moveTo>
                      <a:pt x="2501503" y="857"/>
                    </a:moveTo>
                    <a:lnTo>
                      <a:pt x="2513790" y="857"/>
                    </a:lnTo>
                    <a:lnTo>
                      <a:pt x="2513790" y="38861"/>
                    </a:lnTo>
                    <a:lnTo>
                      <a:pt x="2534364" y="38861"/>
                    </a:lnTo>
                    <a:lnTo>
                      <a:pt x="2534364" y="49720"/>
                    </a:lnTo>
                    <a:lnTo>
                      <a:pt x="2513790" y="49720"/>
                    </a:lnTo>
                    <a:lnTo>
                      <a:pt x="2513790" y="83867"/>
                    </a:lnTo>
                    <a:lnTo>
                      <a:pt x="2501503" y="83867"/>
                    </a:lnTo>
                    <a:close/>
                    <a:moveTo>
                      <a:pt x="2385964" y="857"/>
                    </a:moveTo>
                    <a:lnTo>
                      <a:pt x="2398252" y="857"/>
                    </a:lnTo>
                    <a:lnTo>
                      <a:pt x="2398252" y="131302"/>
                    </a:lnTo>
                    <a:lnTo>
                      <a:pt x="2385964" y="131302"/>
                    </a:lnTo>
                    <a:lnTo>
                      <a:pt x="2385964" y="60007"/>
                    </a:lnTo>
                    <a:lnTo>
                      <a:pt x="2368105" y="60007"/>
                    </a:lnTo>
                    <a:lnTo>
                      <a:pt x="2368105" y="128015"/>
                    </a:lnTo>
                    <a:lnTo>
                      <a:pt x="2356103" y="128015"/>
                    </a:lnTo>
                    <a:lnTo>
                      <a:pt x="2356103" y="2285"/>
                    </a:lnTo>
                    <a:lnTo>
                      <a:pt x="2368105" y="2285"/>
                    </a:lnTo>
                    <a:lnTo>
                      <a:pt x="2368105" y="49434"/>
                    </a:lnTo>
                    <a:lnTo>
                      <a:pt x="2385964" y="49434"/>
                    </a:lnTo>
                    <a:close/>
                    <a:moveTo>
                      <a:pt x="1636156" y="857"/>
                    </a:moveTo>
                    <a:lnTo>
                      <a:pt x="1648015" y="857"/>
                    </a:lnTo>
                    <a:lnTo>
                      <a:pt x="1648015" y="52435"/>
                    </a:lnTo>
                    <a:lnTo>
                      <a:pt x="1668732" y="52435"/>
                    </a:lnTo>
                    <a:lnTo>
                      <a:pt x="1668732" y="63007"/>
                    </a:lnTo>
                    <a:lnTo>
                      <a:pt x="1648015" y="63007"/>
                    </a:lnTo>
                    <a:lnTo>
                      <a:pt x="1648015" y="131302"/>
                    </a:lnTo>
                    <a:lnTo>
                      <a:pt x="1636156" y="131302"/>
                    </a:lnTo>
                    <a:close/>
                    <a:moveTo>
                      <a:pt x="1510188" y="857"/>
                    </a:moveTo>
                    <a:lnTo>
                      <a:pt x="1522476" y="857"/>
                    </a:lnTo>
                    <a:lnTo>
                      <a:pt x="1522476" y="51149"/>
                    </a:lnTo>
                    <a:lnTo>
                      <a:pt x="1544907" y="51149"/>
                    </a:lnTo>
                    <a:lnTo>
                      <a:pt x="1544907" y="62007"/>
                    </a:lnTo>
                    <a:lnTo>
                      <a:pt x="1522476" y="62007"/>
                    </a:lnTo>
                    <a:lnTo>
                      <a:pt x="1522476" y="131302"/>
                    </a:lnTo>
                    <a:lnTo>
                      <a:pt x="1510188" y="131302"/>
                    </a:lnTo>
                    <a:close/>
                    <a:moveTo>
                      <a:pt x="1262538" y="857"/>
                    </a:moveTo>
                    <a:lnTo>
                      <a:pt x="1274826" y="857"/>
                    </a:lnTo>
                    <a:lnTo>
                      <a:pt x="1274826" y="52292"/>
                    </a:lnTo>
                    <a:lnTo>
                      <a:pt x="1297257" y="52292"/>
                    </a:lnTo>
                    <a:lnTo>
                      <a:pt x="1297257" y="63150"/>
                    </a:lnTo>
                    <a:lnTo>
                      <a:pt x="1274826" y="63150"/>
                    </a:lnTo>
                    <a:lnTo>
                      <a:pt x="1274826" y="131302"/>
                    </a:lnTo>
                    <a:lnTo>
                      <a:pt x="1262538" y="131302"/>
                    </a:lnTo>
                    <a:close/>
                    <a:moveTo>
                      <a:pt x="1145571" y="857"/>
                    </a:moveTo>
                    <a:lnTo>
                      <a:pt x="1157716" y="857"/>
                    </a:lnTo>
                    <a:lnTo>
                      <a:pt x="1157716" y="95154"/>
                    </a:lnTo>
                    <a:lnTo>
                      <a:pt x="1145571" y="95154"/>
                    </a:lnTo>
                    <a:close/>
                    <a:moveTo>
                      <a:pt x="1023889" y="857"/>
                    </a:moveTo>
                    <a:lnTo>
                      <a:pt x="1036177" y="857"/>
                    </a:lnTo>
                    <a:lnTo>
                      <a:pt x="1036177" y="131302"/>
                    </a:lnTo>
                    <a:lnTo>
                      <a:pt x="1023889" y="131302"/>
                    </a:lnTo>
                    <a:lnTo>
                      <a:pt x="1023889" y="60293"/>
                    </a:lnTo>
                    <a:lnTo>
                      <a:pt x="1007459" y="60293"/>
                    </a:lnTo>
                    <a:lnTo>
                      <a:pt x="1007459" y="128015"/>
                    </a:lnTo>
                    <a:lnTo>
                      <a:pt x="995457" y="128015"/>
                    </a:lnTo>
                    <a:lnTo>
                      <a:pt x="995457" y="2285"/>
                    </a:lnTo>
                    <a:lnTo>
                      <a:pt x="1007459" y="2285"/>
                    </a:lnTo>
                    <a:lnTo>
                      <a:pt x="1007459" y="49720"/>
                    </a:lnTo>
                    <a:lnTo>
                      <a:pt x="1023889" y="49720"/>
                    </a:lnTo>
                    <a:close/>
                    <a:moveTo>
                      <a:pt x="863679" y="857"/>
                    </a:moveTo>
                    <a:lnTo>
                      <a:pt x="875538" y="857"/>
                    </a:lnTo>
                    <a:lnTo>
                      <a:pt x="875538" y="131302"/>
                    </a:lnTo>
                    <a:lnTo>
                      <a:pt x="863679" y="131302"/>
                    </a:lnTo>
                    <a:close/>
                    <a:moveTo>
                      <a:pt x="459771" y="857"/>
                    </a:moveTo>
                    <a:lnTo>
                      <a:pt x="472059" y="857"/>
                    </a:lnTo>
                    <a:lnTo>
                      <a:pt x="472059" y="77723"/>
                    </a:lnTo>
                    <a:lnTo>
                      <a:pt x="459771" y="77723"/>
                    </a:lnTo>
                    <a:lnTo>
                      <a:pt x="459771" y="43005"/>
                    </a:lnTo>
                    <a:lnTo>
                      <a:pt x="437626" y="43005"/>
                    </a:lnTo>
                    <a:lnTo>
                      <a:pt x="437626" y="32432"/>
                    </a:lnTo>
                    <a:lnTo>
                      <a:pt x="459771" y="32432"/>
                    </a:lnTo>
                    <a:close/>
                    <a:moveTo>
                      <a:pt x="335946" y="857"/>
                    </a:moveTo>
                    <a:lnTo>
                      <a:pt x="348234" y="857"/>
                    </a:lnTo>
                    <a:lnTo>
                      <a:pt x="348234" y="67722"/>
                    </a:lnTo>
                    <a:lnTo>
                      <a:pt x="335946" y="67722"/>
                    </a:lnTo>
                    <a:lnTo>
                      <a:pt x="335946" y="39433"/>
                    </a:lnTo>
                    <a:lnTo>
                      <a:pt x="311515" y="39433"/>
                    </a:lnTo>
                    <a:cubicBezTo>
                      <a:pt x="310303" y="47678"/>
                      <a:pt x="306761" y="54191"/>
                      <a:pt x="300888" y="58971"/>
                    </a:cubicBezTo>
                    <a:cubicBezTo>
                      <a:pt x="295016" y="63752"/>
                      <a:pt x="287652" y="66192"/>
                      <a:pt x="278796" y="66293"/>
                    </a:cubicBezTo>
                    <a:cubicBezTo>
                      <a:pt x="269039" y="66163"/>
                      <a:pt x="261121" y="63281"/>
                      <a:pt x="255043" y="57650"/>
                    </a:cubicBezTo>
                    <a:cubicBezTo>
                      <a:pt x="248965" y="52018"/>
                      <a:pt x="245834" y="44422"/>
                      <a:pt x="245649" y="34861"/>
                    </a:cubicBezTo>
                    <a:cubicBezTo>
                      <a:pt x="245834" y="25369"/>
                      <a:pt x="248965" y="17814"/>
                      <a:pt x="255043" y="12197"/>
                    </a:cubicBezTo>
                    <a:cubicBezTo>
                      <a:pt x="261121" y="6581"/>
                      <a:pt x="269039" y="3705"/>
                      <a:pt x="278796" y="3571"/>
                    </a:cubicBezTo>
                    <a:cubicBezTo>
                      <a:pt x="287291" y="3667"/>
                      <a:pt x="294447" y="5941"/>
                      <a:pt x="300263" y="10394"/>
                    </a:cubicBezTo>
                    <a:cubicBezTo>
                      <a:pt x="306079" y="14847"/>
                      <a:pt x="309735" y="20907"/>
                      <a:pt x="311229" y="28574"/>
                    </a:cubicBezTo>
                    <a:lnTo>
                      <a:pt x="335946" y="28574"/>
                    </a:lnTo>
                    <a:close/>
                    <a:moveTo>
                      <a:pt x="205978" y="857"/>
                    </a:moveTo>
                    <a:lnTo>
                      <a:pt x="218265" y="857"/>
                    </a:lnTo>
                    <a:lnTo>
                      <a:pt x="218265" y="34290"/>
                    </a:lnTo>
                    <a:lnTo>
                      <a:pt x="238839" y="34290"/>
                    </a:lnTo>
                    <a:lnTo>
                      <a:pt x="238839" y="45148"/>
                    </a:lnTo>
                    <a:lnTo>
                      <a:pt x="218265" y="45148"/>
                    </a:lnTo>
                    <a:lnTo>
                      <a:pt x="218265" y="80009"/>
                    </a:lnTo>
                    <a:lnTo>
                      <a:pt x="205978" y="80009"/>
                    </a:lnTo>
                    <a:close/>
                    <a:moveTo>
                      <a:pt x="88296" y="857"/>
                    </a:moveTo>
                    <a:lnTo>
                      <a:pt x="100584" y="857"/>
                    </a:lnTo>
                    <a:lnTo>
                      <a:pt x="100584" y="131302"/>
                    </a:lnTo>
                    <a:lnTo>
                      <a:pt x="88296" y="131302"/>
                    </a:lnTo>
                    <a:close/>
                    <a:moveTo>
                      <a:pt x="1357645" y="0"/>
                    </a:moveTo>
                    <a:cubicBezTo>
                      <a:pt x="1371945" y="175"/>
                      <a:pt x="1382708" y="2646"/>
                      <a:pt x="1389935" y="7411"/>
                    </a:cubicBezTo>
                    <a:cubicBezTo>
                      <a:pt x="1397162" y="12177"/>
                      <a:pt x="1400782" y="18183"/>
                      <a:pt x="1400794" y="25431"/>
                    </a:cubicBezTo>
                    <a:cubicBezTo>
                      <a:pt x="1400791" y="29601"/>
                      <a:pt x="1399582" y="33370"/>
                      <a:pt x="1397168" y="36736"/>
                    </a:cubicBezTo>
                    <a:cubicBezTo>
                      <a:pt x="1394754" y="40103"/>
                      <a:pt x="1391153" y="42907"/>
                      <a:pt x="1386363" y="45148"/>
                    </a:cubicBezTo>
                    <a:lnTo>
                      <a:pt x="1386363" y="66293"/>
                    </a:lnTo>
                    <a:lnTo>
                      <a:pt x="1419796" y="66293"/>
                    </a:lnTo>
                    <a:lnTo>
                      <a:pt x="1419796" y="76723"/>
                    </a:lnTo>
                    <a:lnTo>
                      <a:pt x="1295495" y="76723"/>
                    </a:lnTo>
                    <a:lnTo>
                      <a:pt x="1295495" y="66293"/>
                    </a:lnTo>
                    <a:lnTo>
                      <a:pt x="1328785" y="66293"/>
                    </a:lnTo>
                    <a:lnTo>
                      <a:pt x="1328785" y="45005"/>
                    </a:lnTo>
                    <a:cubicBezTo>
                      <a:pt x="1324001" y="42832"/>
                      <a:pt x="1320424" y="40070"/>
                      <a:pt x="1318051" y="36718"/>
                    </a:cubicBezTo>
                    <a:cubicBezTo>
                      <a:pt x="1315679" y="33367"/>
                      <a:pt x="1314494" y="29604"/>
                      <a:pt x="1314497" y="25431"/>
                    </a:cubicBezTo>
                    <a:cubicBezTo>
                      <a:pt x="1314509" y="18246"/>
                      <a:pt x="1318129" y="12257"/>
                      <a:pt x="1325356" y="7465"/>
                    </a:cubicBezTo>
                    <a:cubicBezTo>
                      <a:pt x="1332583" y="2672"/>
                      <a:pt x="1343346" y="184"/>
                      <a:pt x="1357645" y="0"/>
                    </a:cubicBezTo>
                    <a:close/>
                    <a:moveTo>
                      <a:pt x="576595" y="0"/>
                    </a:moveTo>
                    <a:cubicBezTo>
                      <a:pt x="590895" y="175"/>
                      <a:pt x="601658" y="2646"/>
                      <a:pt x="608885" y="7411"/>
                    </a:cubicBezTo>
                    <a:cubicBezTo>
                      <a:pt x="616112" y="12177"/>
                      <a:pt x="619732" y="18183"/>
                      <a:pt x="619744" y="25431"/>
                    </a:cubicBezTo>
                    <a:cubicBezTo>
                      <a:pt x="619741" y="29601"/>
                      <a:pt x="618532" y="33370"/>
                      <a:pt x="616118" y="36736"/>
                    </a:cubicBezTo>
                    <a:cubicBezTo>
                      <a:pt x="613704" y="40103"/>
                      <a:pt x="610103" y="42907"/>
                      <a:pt x="605313" y="45148"/>
                    </a:cubicBezTo>
                    <a:lnTo>
                      <a:pt x="605313" y="66293"/>
                    </a:lnTo>
                    <a:lnTo>
                      <a:pt x="638746" y="66293"/>
                    </a:lnTo>
                    <a:lnTo>
                      <a:pt x="638746" y="76723"/>
                    </a:lnTo>
                    <a:lnTo>
                      <a:pt x="514445" y="76723"/>
                    </a:lnTo>
                    <a:lnTo>
                      <a:pt x="514445" y="66293"/>
                    </a:lnTo>
                    <a:lnTo>
                      <a:pt x="547735" y="66293"/>
                    </a:lnTo>
                    <a:lnTo>
                      <a:pt x="547735" y="45005"/>
                    </a:lnTo>
                    <a:cubicBezTo>
                      <a:pt x="542951" y="42832"/>
                      <a:pt x="539373" y="40070"/>
                      <a:pt x="537001" y="36718"/>
                    </a:cubicBezTo>
                    <a:cubicBezTo>
                      <a:pt x="534629" y="33367"/>
                      <a:pt x="533444" y="29604"/>
                      <a:pt x="533447" y="25431"/>
                    </a:cubicBezTo>
                    <a:cubicBezTo>
                      <a:pt x="533459" y="18246"/>
                      <a:pt x="537079" y="12257"/>
                      <a:pt x="544306" y="7465"/>
                    </a:cubicBezTo>
                    <a:cubicBezTo>
                      <a:pt x="551533" y="2672"/>
                      <a:pt x="562296" y="184"/>
                      <a:pt x="576595" y="0"/>
                    </a:cubicBezTo>
                    <a:close/>
                  </a:path>
                </a:pathLst>
              </a:custGeom>
              <a:solidFill>
                <a:schemeClr val="bg1">
                  <a:lumMod val="75000"/>
                </a:schemeClr>
              </a:solidFill>
              <a:ln>
                <a:noFill/>
              </a:ln>
              <a:effectLst/>
            </p:spPr>
            <p:txBody>
              <a:bodyPr/>
              <a:lstStyle/>
              <a:p>
                <a:pPr>
                  <a:defRPr/>
                </a:pPr>
                <a:endParaRPr lang="ko-KR" altLang="en-US" sz="1100" dirty="0">
                  <a:solidFill>
                    <a:schemeClr val="bg1">
                      <a:lumMod val="75000"/>
                    </a:schemeClr>
                  </a:solidFill>
                  <a:latin typeface="맑은 고딕" panose="020B0503020000020004" pitchFamily="50" charset="-127"/>
                  <a:ea typeface="맑은 고딕" panose="020B0503020000020004" pitchFamily="50" charset="-127"/>
                </a:endParaRPr>
              </a:p>
            </p:txBody>
          </p:sp>
          <p:sp>
            <p:nvSpPr>
              <p:cNvPr id="26" name="TextBox 25"/>
              <p:cNvSpPr txBox="1"/>
              <p:nvPr/>
            </p:nvSpPr>
            <p:spPr>
              <a:xfrm>
                <a:off x="2529793" y="4557963"/>
                <a:ext cx="489113" cy="133242"/>
              </a:xfrm>
              <a:custGeom>
                <a:avLst/>
                <a:gdLst/>
                <a:ahLst/>
                <a:cxnLst/>
                <a:rect l="l" t="t" r="r" b="b"/>
                <a:pathLst>
                  <a:path w="488204" h="132445">
                    <a:moveTo>
                      <a:pt x="189833" y="94868"/>
                    </a:moveTo>
                    <a:cubicBezTo>
                      <a:pt x="178227" y="95023"/>
                      <a:pt x="170113" y="96464"/>
                      <a:pt x="165491" y="99190"/>
                    </a:cubicBezTo>
                    <a:cubicBezTo>
                      <a:pt x="160868" y="101917"/>
                      <a:pt x="158647" y="105001"/>
                      <a:pt x="158829" y="108442"/>
                    </a:cubicBezTo>
                    <a:cubicBezTo>
                      <a:pt x="158647" y="111820"/>
                      <a:pt x="160868" y="114886"/>
                      <a:pt x="165491" y="117639"/>
                    </a:cubicBezTo>
                    <a:cubicBezTo>
                      <a:pt x="170113" y="120393"/>
                      <a:pt x="178227" y="121851"/>
                      <a:pt x="189833" y="122015"/>
                    </a:cubicBezTo>
                    <a:cubicBezTo>
                      <a:pt x="201370" y="121851"/>
                      <a:pt x="209442" y="120393"/>
                      <a:pt x="214050" y="117639"/>
                    </a:cubicBezTo>
                    <a:cubicBezTo>
                      <a:pt x="218658" y="114886"/>
                      <a:pt x="220872" y="111820"/>
                      <a:pt x="220694" y="108442"/>
                    </a:cubicBezTo>
                    <a:cubicBezTo>
                      <a:pt x="220872" y="105001"/>
                      <a:pt x="218658" y="101917"/>
                      <a:pt x="214050" y="99190"/>
                    </a:cubicBezTo>
                    <a:cubicBezTo>
                      <a:pt x="209442" y="96464"/>
                      <a:pt x="201370" y="95023"/>
                      <a:pt x="189833" y="94868"/>
                    </a:cubicBezTo>
                    <a:close/>
                    <a:moveTo>
                      <a:pt x="291798" y="94154"/>
                    </a:moveTo>
                    <a:lnTo>
                      <a:pt x="291798" y="118586"/>
                    </a:lnTo>
                    <a:lnTo>
                      <a:pt x="348662" y="118586"/>
                    </a:lnTo>
                    <a:lnTo>
                      <a:pt x="348662" y="94154"/>
                    </a:lnTo>
                    <a:close/>
                    <a:moveTo>
                      <a:pt x="189976" y="85010"/>
                    </a:moveTo>
                    <a:cubicBezTo>
                      <a:pt x="204567" y="85132"/>
                      <a:pt x="215568" y="87317"/>
                      <a:pt x="222980" y="91565"/>
                    </a:cubicBezTo>
                    <a:cubicBezTo>
                      <a:pt x="230392" y="95812"/>
                      <a:pt x="234106" y="101390"/>
                      <a:pt x="234124" y="108299"/>
                    </a:cubicBezTo>
                    <a:cubicBezTo>
                      <a:pt x="234106" y="115306"/>
                      <a:pt x="230392" y="121044"/>
                      <a:pt x="222980" y="125515"/>
                    </a:cubicBezTo>
                    <a:cubicBezTo>
                      <a:pt x="215568" y="129986"/>
                      <a:pt x="204567" y="132296"/>
                      <a:pt x="189976" y="132445"/>
                    </a:cubicBezTo>
                    <a:cubicBezTo>
                      <a:pt x="175310" y="132296"/>
                      <a:pt x="164243" y="129986"/>
                      <a:pt x="156775" y="125515"/>
                    </a:cubicBezTo>
                    <a:cubicBezTo>
                      <a:pt x="149307" y="121044"/>
                      <a:pt x="145562" y="115306"/>
                      <a:pt x="145542" y="108299"/>
                    </a:cubicBezTo>
                    <a:cubicBezTo>
                      <a:pt x="145562" y="101390"/>
                      <a:pt x="149307" y="95812"/>
                      <a:pt x="156775" y="91565"/>
                    </a:cubicBezTo>
                    <a:cubicBezTo>
                      <a:pt x="164243" y="87317"/>
                      <a:pt x="175310" y="85132"/>
                      <a:pt x="189976" y="85010"/>
                    </a:cubicBezTo>
                    <a:close/>
                    <a:moveTo>
                      <a:pt x="279511" y="83296"/>
                    </a:moveTo>
                    <a:lnTo>
                      <a:pt x="360950" y="83296"/>
                    </a:lnTo>
                    <a:lnTo>
                      <a:pt x="360950" y="129301"/>
                    </a:lnTo>
                    <a:lnTo>
                      <a:pt x="279511" y="129301"/>
                    </a:lnTo>
                    <a:close/>
                    <a:moveTo>
                      <a:pt x="468915" y="71866"/>
                    </a:moveTo>
                    <a:lnTo>
                      <a:pt x="468915" y="82153"/>
                    </a:lnTo>
                    <a:cubicBezTo>
                      <a:pt x="463275" y="82938"/>
                      <a:pt x="457054" y="83617"/>
                      <a:pt x="450252" y="84189"/>
                    </a:cubicBezTo>
                    <a:cubicBezTo>
                      <a:pt x="443451" y="84760"/>
                      <a:pt x="436480" y="85224"/>
                      <a:pt x="429339" y="85582"/>
                    </a:cubicBezTo>
                    <a:lnTo>
                      <a:pt x="429339" y="128444"/>
                    </a:lnTo>
                    <a:lnTo>
                      <a:pt x="416766" y="128444"/>
                    </a:lnTo>
                    <a:lnTo>
                      <a:pt x="416766" y="86010"/>
                    </a:lnTo>
                    <a:cubicBezTo>
                      <a:pt x="412170" y="86129"/>
                      <a:pt x="407789" y="86177"/>
                      <a:pt x="403622" y="86153"/>
                    </a:cubicBezTo>
                    <a:lnTo>
                      <a:pt x="378333" y="86153"/>
                    </a:lnTo>
                    <a:lnTo>
                      <a:pt x="378333" y="75437"/>
                    </a:lnTo>
                    <a:lnTo>
                      <a:pt x="403479" y="75437"/>
                    </a:lnTo>
                    <a:cubicBezTo>
                      <a:pt x="409975" y="75438"/>
                      <a:pt x="417112" y="75310"/>
                      <a:pt x="424889" y="75051"/>
                    </a:cubicBezTo>
                    <a:cubicBezTo>
                      <a:pt x="432666" y="74793"/>
                      <a:pt x="440395" y="74399"/>
                      <a:pt x="448077" y="73871"/>
                    </a:cubicBezTo>
                    <a:cubicBezTo>
                      <a:pt x="455759" y="73343"/>
                      <a:pt x="462705" y="72674"/>
                      <a:pt x="468915" y="71866"/>
                    </a:cubicBezTo>
                    <a:close/>
                    <a:moveTo>
                      <a:pt x="172831" y="48720"/>
                    </a:moveTo>
                    <a:lnTo>
                      <a:pt x="172831" y="66436"/>
                    </a:lnTo>
                    <a:lnTo>
                      <a:pt x="205549" y="66436"/>
                    </a:lnTo>
                    <a:lnTo>
                      <a:pt x="205549" y="48863"/>
                    </a:lnTo>
                    <a:cubicBezTo>
                      <a:pt x="200691" y="49720"/>
                      <a:pt x="195262" y="50149"/>
                      <a:pt x="189261" y="50149"/>
                    </a:cubicBezTo>
                    <a:cubicBezTo>
                      <a:pt x="183142" y="50172"/>
                      <a:pt x="177665" y="49696"/>
                      <a:pt x="172831" y="48720"/>
                    </a:cubicBezTo>
                    <a:close/>
                    <a:moveTo>
                      <a:pt x="272796" y="34861"/>
                    </a:moveTo>
                    <a:lnTo>
                      <a:pt x="272796" y="55864"/>
                    </a:lnTo>
                    <a:lnTo>
                      <a:pt x="309086" y="55864"/>
                    </a:lnTo>
                    <a:lnTo>
                      <a:pt x="309086" y="34861"/>
                    </a:lnTo>
                    <a:close/>
                    <a:moveTo>
                      <a:pt x="421052" y="17145"/>
                    </a:moveTo>
                    <a:cubicBezTo>
                      <a:pt x="414421" y="17243"/>
                      <a:pt x="409253" y="18904"/>
                      <a:pt x="405550" y="22127"/>
                    </a:cubicBezTo>
                    <a:cubicBezTo>
                      <a:pt x="401847" y="25351"/>
                      <a:pt x="399966" y="29548"/>
                      <a:pt x="399907" y="34718"/>
                    </a:cubicBezTo>
                    <a:cubicBezTo>
                      <a:pt x="399966" y="40013"/>
                      <a:pt x="401847" y="44246"/>
                      <a:pt x="405550" y="47416"/>
                    </a:cubicBezTo>
                    <a:cubicBezTo>
                      <a:pt x="409253" y="50586"/>
                      <a:pt x="414421" y="52211"/>
                      <a:pt x="421052" y="52292"/>
                    </a:cubicBezTo>
                    <a:cubicBezTo>
                      <a:pt x="427622" y="52211"/>
                      <a:pt x="432771" y="50586"/>
                      <a:pt x="436501" y="47416"/>
                    </a:cubicBezTo>
                    <a:cubicBezTo>
                      <a:pt x="440230" y="44246"/>
                      <a:pt x="442129" y="40013"/>
                      <a:pt x="442198" y="34718"/>
                    </a:cubicBezTo>
                    <a:cubicBezTo>
                      <a:pt x="442129" y="29548"/>
                      <a:pt x="440230" y="25351"/>
                      <a:pt x="436501" y="22127"/>
                    </a:cubicBezTo>
                    <a:cubicBezTo>
                      <a:pt x="432771" y="18904"/>
                      <a:pt x="427622" y="17243"/>
                      <a:pt x="421052" y="17145"/>
                    </a:cubicBezTo>
                    <a:close/>
                    <a:moveTo>
                      <a:pt x="189261" y="10001"/>
                    </a:moveTo>
                    <a:cubicBezTo>
                      <a:pt x="178885" y="10150"/>
                      <a:pt x="171277" y="11781"/>
                      <a:pt x="166437" y="14894"/>
                    </a:cubicBezTo>
                    <a:cubicBezTo>
                      <a:pt x="161597" y="18008"/>
                      <a:pt x="159204" y="21711"/>
                      <a:pt x="159258" y="26003"/>
                    </a:cubicBezTo>
                    <a:cubicBezTo>
                      <a:pt x="159204" y="29917"/>
                      <a:pt x="161597" y="33269"/>
                      <a:pt x="166437" y="36058"/>
                    </a:cubicBezTo>
                    <a:cubicBezTo>
                      <a:pt x="171277" y="38847"/>
                      <a:pt x="178885" y="40305"/>
                      <a:pt x="189261" y="40433"/>
                    </a:cubicBezTo>
                    <a:cubicBezTo>
                      <a:pt x="199581" y="40305"/>
                      <a:pt x="207195" y="38847"/>
                      <a:pt x="212104" y="36058"/>
                    </a:cubicBezTo>
                    <a:cubicBezTo>
                      <a:pt x="217012" y="33269"/>
                      <a:pt x="219447" y="29917"/>
                      <a:pt x="219408" y="26003"/>
                    </a:cubicBezTo>
                    <a:cubicBezTo>
                      <a:pt x="219447" y="21711"/>
                      <a:pt x="217012" y="18008"/>
                      <a:pt x="212104" y="14894"/>
                    </a:cubicBezTo>
                    <a:cubicBezTo>
                      <a:pt x="207195" y="11781"/>
                      <a:pt x="199581" y="10150"/>
                      <a:pt x="189261" y="10001"/>
                    </a:cubicBezTo>
                    <a:close/>
                    <a:moveTo>
                      <a:pt x="37719" y="8858"/>
                    </a:moveTo>
                    <a:lnTo>
                      <a:pt x="50720" y="8858"/>
                    </a:lnTo>
                    <a:cubicBezTo>
                      <a:pt x="50854" y="15070"/>
                      <a:pt x="50658" y="21005"/>
                      <a:pt x="50131" y="26664"/>
                    </a:cubicBezTo>
                    <a:cubicBezTo>
                      <a:pt x="49604" y="32322"/>
                      <a:pt x="48800" y="37721"/>
                      <a:pt x="47720" y="42862"/>
                    </a:cubicBezTo>
                    <a:cubicBezTo>
                      <a:pt x="51182" y="52697"/>
                      <a:pt x="56045" y="61674"/>
                      <a:pt x="62311" y="69794"/>
                    </a:cubicBezTo>
                    <a:cubicBezTo>
                      <a:pt x="68577" y="77914"/>
                      <a:pt x="76048" y="84891"/>
                      <a:pt x="84725" y="90725"/>
                    </a:cubicBezTo>
                    <a:lnTo>
                      <a:pt x="76724" y="99869"/>
                    </a:lnTo>
                    <a:cubicBezTo>
                      <a:pt x="69559" y="94854"/>
                      <a:pt x="63136" y="88883"/>
                      <a:pt x="57453" y="81956"/>
                    </a:cubicBezTo>
                    <a:cubicBezTo>
                      <a:pt x="51771" y="75030"/>
                      <a:pt x="46955" y="67237"/>
                      <a:pt x="43005" y="58578"/>
                    </a:cubicBezTo>
                    <a:cubicBezTo>
                      <a:pt x="39341" y="67856"/>
                      <a:pt x="34632" y="76161"/>
                      <a:pt x="28878" y="83492"/>
                    </a:cubicBezTo>
                    <a:cubicBezTo>
                      <a:pt x="23125" y="90823"/>
                      <a:pt x="16451" y="97235"/>
                      <a:pt x="8858" y="102727"/>
                    </a:cubicBezTo>
                    <a:lnTo>
                      <a:pt x="0" y="94868"/>
                    </a:lnTo>
                    <a:cubicBezTo>
                      <a:pt x="7852" y="89343"/>
                      <a:pt x="14785" y="82630"/>
                      <a:pt x="20796" y="74728"/>
                    </a:cubicBezTo>
                    <a:cubicBezTo>
                      <a:pt x="26807" y="66827"/>
                      <a:pt x="31358" y="57457"/>
                      <a:pt x="34448" y="46619"/>
                    </a:cubicBezTo>
                    <a:cubicBezTo>
                      <a:pt x="37539" y="35781"/>
                      <a:pt x="38629" y="23194"/>
                      <a:pt x="37719" y="8858"/>
                    </a:cubicBezTo>
                    <a:close/>
                    <a:moveTo>
                      <a:pt x="421052" y="6715"/>
                    </a:moveTo>
                    <a:cubicBezTo>
                      <a:pt x="431378" y="6881"/>
                      <a:pt x="439480" y="9548"/>
                      <a:pt x="445359" y="14716"/>
                    </a:cubicBezTo>
                    <a:cubicBezTo>
                      <a:pt x="451238" y="19883"/>
                      <a:pt x="454232" y="26550"/>
                      <a:pt x="454342" y="34718"/>
                    </a:cubicBezTo>
                    <a:cubicBezTo>
                      <a:pt x="454232" y="42886"/>
                      <a:pt x="451238" y="49553"/>
                      <a:pt x="445359" y="54721"/>
                    </a:cubicBezTo>
                    <a:cubicBezTo>
                      <a:pt x="439480" y="59888"/>
                      <a:pt x="431378" y="62555"/>
                      <a:pt x="421052" y="62722"/>
                    </a:cubicBezTo>
                    <a:cubicBezTo>
                      <a:pt x="410727" y="62555"/>
                      <a:pt x="402624" y="59888"/>
                      <a:pt x="396746" y="54721"/>
                    </a:cubicBezTo>
                    <a:cubicBezTo>
                      <a:pt x="390867" y="49553"/>
                      <a:pt x="387873" y="42886"/>
                      <a:pt x="387762" y="34718"/>
                    </a:cubicBezTo>
                    <a:cubicBezTo>
                      <a:pt x="387873" y="26550"/>
                      <a:pt x="390867" y="19883"/>
                      <a:pt x="396746" y="14716"/>
                    </a:cubicBezTo>
                    <a:cubicBezTo>
                      <a:pt x="402624" y="9548"/>
                      <a:pt x="410727" y="6881"/>
                      <a:pt x="421052" y="6715"/>
                    </a:cubicBezTo>
                    <a:close/>
                    <a:moveTo>
                      <a:pt x="475916" y="857"/>
                    </a:moveTo>
                    <a:lnTo>
                      <a:pt x="488204" y="857"/>
                    </a:lnTo>
                    <a:lnTo>
                      <a:pt x="488204" y="131302"/>
                    </a:lnTo>
                    <a:lnTo>
                      <a:pt x="475916" y="131302"/>
                    </a:lnTo>
                    <a:close/>
                    <a:moveTo>
                      <a:pt x="348662" y="857"/>
                    </a:moveTo>
                    <a:lnTo>
                      <a:pt x="360950" y="857"/>
                    </a:lnTo>
                    <a:lnTo>
                      <a:pt x="360950" y="75866"/>
                    </a:lnTo>
                    <a:lnTo>
                      <a:pt x="348662" y="75866"/>
                    </a:lnTo>
                    <a:lnTo>
                      <a:pt x="348662" y="40147"/>
                    </a:lnTo>
                    <a:lnTo>
                      <a:pt x="321373" y="40147"/>
                    </a:lnTo>
                    <a:lnTo>
                      <a:pt x="321373" y="66436"/>
                    </a:lnTo>
                    <a:lnTo>
                      <a:pt x="260366" y="66436"/>
                    </a:lnTo>
                    <a:lnTo>
                      <a:pt x="260366" y="4714"/>
                    </a:lnTo>
                    <a:lnTo>
                      <a:pt x="272796" y="4714"/>
                    </a:lnTo>
                    <a:lnTo>
                      <a:pt x="272796" y="24431"/>
                    </a:lnTo>
                    <a:lnTo>
                      <a:pt x="309086" y="24431"/>
                    </a:lnTo>
                    <a:lnTo>
                      <a:pt x="309086" y="4714"/>
                    </a:lnTo>
                    <a:lnTo>
                      <a:pt x="321373" y="4714"/>
                    </a:lnTo>
                    <a:lnTo>
                      <a:pt x="321373" y="29289"/>
                    </a:lnTo>
                    <a:lnTo>
                      <a:pt x="348662" y="29289"/>
                    </a:lnTo>
                    <a:close/>
                    <a:moveTo>
                      <a:pt x="94154" y="857"/>
                    </a:moveTo>
                    <a:lnTo>
                      <a:pt x="106442" y="857"/>
                    </a:lnTo>
                    <a:lnTo>
                      <a:pt x="106442" y="52292"/>
                    </a:lnTo>
                    <a:lnTo>
                      <a:pt x="128873" y="52292"/>
                    </a:lnTo>
                    <a:lnTo>
                      <a:pt x="128873" y="63150"/>
                    </a:lnTo>
                    <a:lnTo>
                      <a:pt x="106442" y="63150"/>
                    </a:lnTo>
                    <a:lnTo>
                      <a:pt x="106442" y="131302"/>
                    </a:lnTo>
                    <a:lnTo>
                      <a:pt x="94154" y="131302"/>
                    </a:lnTo>
                    <a:close/>
                    <a:moveTo>
                      <a:pt x="189261" y="0"/>
                    </a:moveTo>
                    <a:cubicBezTo>
                      <a:pt x="203561" y="175"/>
                      <a:pt x="214324" y="2646"/>
                      <a:pt x="221551" y="7411"/>
                    </a:cubicBezTo>
                    <a:cubicBezTo>
                      <a:pt x="228778" y="12177"/>
                      <a:pt x="232398" y="18183"/>
                      <a:pt x="232410" y="25431"/>
                    </a:cubicBezTo>
                    <a:cubicBezTo>
                      <a:pt x="232407" y="29601"/>
                      <a:pt x="231198" y="33370"/>
                      <a:pt x="228784" y="36736"/>
                    </a:cubicBezTo>
                    <a:cubicBezTo>
                      <a:pt x="226370" y="40103"/>
                      <a:pt x="222769" y="42907"/>
                      <a:pt x="217979" y="45148"/>
                    </a:cubicBezTo>
                    <a:lnTo>
                      <a:pt x="217979" y="66293"/>
                    </a:lnTo>
                    <a:lnTo>
                      <a:pt x="251412" y="66293"/>
                    </a:lnTo>
                    <a:lnTo>
                      <a:pt x="251412" y="76723"/>
                    </a:lnTo>
                    <a:lnTo>
                      <a:pt x="127111" y="76723"/>
                    </a:lnTo>
                    <a:lnTo>
                      <a:pt x="127111" y="66293"/>
                    </a:lnTo>
                    <a:lnTo>
                      <a:pt x="160401" y="66293"/>
                    </a:lnTo>
                    <a:lnTo>
                      <a:pt x="160401" y="45005"/>
                    </a:lnTo>
                    <a:cubicBezTo>
                      <a:pt x="155617" y="42832"/>
                      <a:pt x="152039" y="40070"/>
                      <a:pt x="149667" y="36718"/>
                    </a:cubicBezTo>
                    <a:cubicBezTo>
                      <a:pt x="147295" y="33367"/>
                      <a:pt x="146110" y="29604"/>
                      <a:pt x="146113" y="25431"/>
                    </a:cubicBezTo>
                    <a:cubicBezTo>
                      <a:pt x="146125" y="18246"/>
                      <a:pt x="149745" y="12257"/>
                      <a:pt x="156972" y="7465"/>
                    </a:cubicBezTo>
                    <a:cubicBezTo>
                      <a:pt x="164199" y="2672"/>
                      <a:pt x="174962" y="184"/>
                      <a:pt x="189261" y="0"/>
                    </a:cubicBezTo>
                    <a:close/>
                  </a:path>
                </a:pathLst>
              </a:custGeom>
              <a:solidFill>
                <a:schemeClr val="bg1">
                  <a:lumMod val="75000"/>
                </a:schemeClr>
              </a:solidFill>
              <a:ln>
                <a:noFill/>
              </a:ln>
              <a:effectLst/>
            </p:spPr>
            <p:txBody>
              <a:bodyPr/>
              <a:lstStyle/>
              <a:p>
                <a:pPr algn="ctr">
                  <a:defRPr/>
                </a:pPr>
                <a:endParaRPr lang="ko-KR" altLang="en-US" sz="1100" dirty="0">
                  <a:solidFill>
                    <a:schemeClr val="bg1">
                      <a:lumMod val="75000"/>
                    </a:schemeClr>
                  </a:solidFill>
                  <a:latin typeface="맑은 고딕" panose="020B0503020000020004" pitchFamily="50" charset="-127"/>
                  <a:ea typeface="맑은 고딕" panose="020B0503020000020004" pitchFamily="50" charset="-127"/>
                </a:endParaRPr>
              </a:p>
            </p:txBody>
          </p:sp>
          <p:sp>
            <p:nvSpPr>
              <p:cNvPr id="27" name="직사각형 26"/>
              <p:cNvSpPr/>
              <p:nvPr/>
            </p:nvSpPr>
            <p:spPr>
              <a:xfrm>
                <a:off x="2229656" y="4464376"/>
                <a:ext cx="1102093" cy="310898"/>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ea typeface="맑은 고딕" panose="020B0503020000020004" pitchFamily="50" charset="-127"/>
                </a:endParaRPr>
              </a:p>
            </p:txBody>
          </p:sp>
        </p:grpSp>
        <p:grpSp>
          <p:nvGrpSpPr>
            <p:cNvPr id="11270" name="그룹 11"/>
            <p:cNvGrpSpPr>
              <a:grpSpLocks/>
            </p:cNvGrpSpPr>
            <p:nvPr/>
          </p:nvGrpSpPr>
          <p:grpSpPr bwMode="auto">
            <a:xfrm>
              <a:off x="2229656" y="4524011"/>
              <a:ext cx="4684689" cy="310005"/>
              <a:chOff x="2229656" y="5011028"/>
              <a:chExt cx="4684689" cy="310005"/>
            </a:xfrm>
          </p:grpSpPr>
          <p:sp>
            <p:nvSpPr>
              <p:cNvPr id="22" name="TextBox 21"/>
              <p:cNvSpPr txBox="1"/>
              <p:nvPr/>
            </p:nvSpPr>
            <p:spPr>
              <a:xfrm>
                <a:off x="3527076" y="5014894"/>
                <a:ext cx="3387269" cy="306139"/>
              </a:xfrm>
              <a:custGeom>
                <a:avLst/>
                <a:gdLst/>
                <a:ahLst/>
                <a:cxnLst/>
                <a:rect l="l" t="t" r="r" b="b"/>
                <a:pathLst>
                  <a:path w="3387613" h="307467">
                    <a:moveTo>
                      <a:pt x="3022425" y="274892"/>
                    </a:moveTo>
                    <a:lnTo>
                      <a:pt x="3022425" y="290037"/>
                    </a:lnTo>
                    <a:lnTo>
                      <a:pt x="3082147" y="290037"/>
                    </a:lnTo>
                    <a:lnTo>
                      <a:pt x="3082147" y="274892"/>
                    </a:lnTo>
                    <a:close/>
                    <a:moveTo>
                      <a:pt x="2899600" y="273463"/>
                    </a:moveTo>
                    <a:lnTo>
                      <a:pt x="2899600" y="290465"/>
                    </a:lnTo>
                    <a:lnTo>
                      <a:pt x="2922603" y="290465"/>
                    </a:lnTo>
                    <a:lnTo>
                      <a:pt x="2922603" y="273463"/>
                    </a:lnTo>
                    <a:close/>
                    <a:moveTo>
                      <a:pt x="523875" y="273463"/>
                    </a:moveTo>
                    <a:lnTo>
                      <a:pt x="645318" y="273463"/>
                    </a:lnTo>
                    <a:lnTo>
                      <a:pt x="645318" y="283893"/>
                    </a:lnTo>
                    <a:lnTo>
                      <a:pt x="523875" y="283893"/>
                    </a:lnTo>
                    <a:close/>
                    <a:moveTo>
                      <a:pt x="400050" y="273320"/>
                    </a:moveTo>
                    <a:lnTo>
                      <a:pt x="521493" y="273320"/>
                    </a:lnTo>
                    <a:lnTo>
                      <a:pt x="521493" y="283750"/>
                    </a:lnTo>
                    <a:lnTo>
                      <a:pt x="400050" y="283750"/>
                    </a:lnTo>
                    <a:close/>
                    <a:moveTo>
                      <a:pt x="3377898" y="271749"/>
                    </a:moveTo>
                    <a:cubicBezTo>
                      <a:pt x="3380803" y="271799"/>
                      <a:pt x="3383137" y="272698"/>
                      <a:pt x="3384899" y="274445"/>
                    </a:cubicBezTo>
                    <a:cubicBezTo>
                      <a:pt x="3386661" y="276193"/>
                      <a:pt x="3387566" y="278485"/>
                      <a:pt x="3387613" y="281321"/>
                    </a:cubicBezTo>
                    <a:cubicBezTo>
                      <a:pt x="3387566" y="284158"/>
                      <a:pt x="3386661" y="286450"/>
                      <a:pt x="3384899" y="288197"/>
                    </a:cubicBezTo>
                    <a:cubicBezTo>
                      <a:pt x="3383137" y="289944"/>
                      <a:pt x="3380803" y="290843"/>
                      <a:pt x="3377898" y="290894"/>
                    </a:cubicBezTo>
                    <a:cubicBezTo>
                      <a:pt x="3374993" y="290843"/>
                      <a:pt x="3372659" y="289944"/>
                      <a:pt x="3370897" y="288197"/>
                    </a:cubicBezTo>
                    <a:cubicBezTo>
                      <a:pt x="3369135" y="286450"/>
                      <a:pt x="3368230" y="284158"/>
                      <a:pt x="3368182" y="281321"/>
                    </a:cubicBezTo>
                    <a:cubicBezTo>
                      <a:pt x="3368230" y="278485"/>
                      <a:pt x="3369135" y="276193"/>
                      <a:pt x="3370897" y="274445"/>
                    </a:cubicBezTo>
                    <a:cubicBezTo>
                      <a:pt x="3372659" y="272698"/>
                      <a:pt x="3374993" y="271799"/>
                      <a:pt x="3377898" y="271749"/>
                    </a:cubicBezTo>
                    <a:close/>
                    <a:moveTo>
                      <a:pt x="1250203" y="271034"/>
                    </a:moveTo>
                    <a:lnTo>
                      <a:pt x="1250203" y="289894"/>
                    </a:lnTo>
                    <a:lnTo>
                      <a:pt x="1309639" y="289894"/>
                    </a:lnTo>
                    <a:lnTo>
                      <a:pt x="1309639" y="271034"/>
                    </a:lnTo>
                    <a:close/>
                    <a:moveTo>
                      <a:pt x="911494" y="270463"/>
                    </a:moveTo>
                    <a:cubicBezTo>
                      <a:pt x="914617" y="270537"/>
                      <a:pt x="917123" y="271674"/>
                      <a:pt x="919013" y="273874"/>
                    </a:cubicBezTo>
                    <a:cubicBezTo>
                      <a:pt x="920903" y="276074"/>
                      <a:pt x="921874" y="278889"/>
                      <a:pt x="921924" y="282321"/>
                    </a:cubicBezTo>
                    <a:cubicBezTo>
                      <a:pt x="921784" y="288397"/>
                      <a:pt x="919957" y="293641"/>
                      <a:pt x="916441" y="298055"/>
                    </a:cubicBezTo>
                    <a:cubicBezTo>
                      <a:pt x="912926" y="302470"/>
                      <a:pt x="908563" y="305607"/>
                      <a:pt x="903351" y="307467"/>
                    </a:cubicBezTo>
                    <a:lnTo>
                      <a:pt x="900779" y="302038"/>
                    </a:lnTo>
                    <a:cubicBezTo>
                      <a:pt x="903586" y="301011"/>
                      <a:pt x="905937" y="299529"/>
                      <a:pt x="907833" y="297591"/>
                    </a:cubicBezTo>
                    <a:cubicBezTo>
                      <a:pt x="909729" y="295653"/>
                      <a:pt x="911045" y="293421"/>
                      <a:pt x="911780" y="290894"/>
                    </a:cubicBezTo>
                    <a:cubicBezTo>
                      <a:pt x="912084" y="289763"/>
                      <a:pt x="912120" y="288953"/>
                      <a:pt x="911887" y="288465"/>
                    </a:cubicBezTo>
                    <a:cubicBezTo>
                      <a:pt x="911655" y="287977"/>
                      <a:pt x="911048" y="287739"/>
                      <a:pt x="910066" y="287751"/>
                    </a:cubicBezTo>
                    <a:cubicBezTo>
                      <a:pt x="907583" y="287682"/>
                      <a:pt x="905547" y="286855"/>
                      <a:pt x="903958" y="285268"/>
                    </a:cubicBezTo>
                    <a:cubicBezTo>
                      <a:pt x="902368" y="283682"/>
                      <a:pt x="901547" y="281747"/>
                      <a:pt x="901493" y="279464"/>
                    </a:cubicBezTo>
                    <a:cubicBezTo>
                      <a:pt x="901526" y="276839"/>
                      <a:pt x="902425" y="274695"/>
                      <a:pt x="904190" y="273034"/>
                    </a:cubicBezTo>
                    <a:cubicBezTo>
                      <a:pt x="905955" y="271374"/>
                      <a:pt x="908390" y="270516"/>
                      <a:pt x="911494" y="270463"/>
                    </a:cubicBezTo>
                    <a:close/>
                    <a:moveTo>
                      <a:pt x="142684" y="265462"/>
                    </a:moveTo>
                    <a:lnTo>
                      <a:pt x="154971" y="265462"/>
                    </a:lnTo>
                    <a:lnTo>
                      <a:pt x="154971" y="289894"/>
                    </a:lnTo>
                    <a:lnTo>
                      <a:pt x="229123" y="289894"/>
                    </a:lnTo>
                    <a:lnTo>
                      <a:pt x="229123" y="300609"/>
                    </a:lnTo>
                    <a:lnTo>
                      <a:pt x="142684" y="300609"/>
                    </a:lnTo>
                    <a:close/>
                    <a:moveTo>
                      <a:pt x="1432607" y="264176"/>
                    </a:moveTo>
                    <a:cubicBezTo>
                      <a:pt x="1421002" y="264337"/>
                      <a:pt x="1412888" y="265873"/>
                      <a:pt x="1408265" y="268784"/>
                    </a:cubicBezTo>
                    <a:cubicBezTo>
                      <a:pt x="1403642" y="271695"/>
                      <a:pt x="1401422" y="275017"/>
                      <a:pt x="1401603" y="278749"/>
                    </a:cubicBezTo>
                    <a:cubicBezTo>
                      <a:pt x="1401422" y="282551"/>
                      <a:pt x="1403642" y="285914"/>
                      <a:pt x="1408265" y="288840"/>
                    </a:cubicBezTo>
                    <a:cubicBezTo>
                      <a:pt x="1412888" y="291766"/>
                      <a:pt x="1421002" y="293308"/>
                      <a:pt x="1432607" y="293466"/>
                    </a:cubicBezTo>
                    <a:cubicBezTo>
                      <a:pt x="1444144" y="293308"/>
                      <a:pt x="1452217" y="291766"/>
                      <a:pt x="1456825" y="288840"/>
                    </a:cubicBezTo>
                    <a:cubicBezTo>
                      <a:pt x="1461432" y="285914"/>
                      <a:pt x="1463647" y="282551"/>
                      <a:pt x="1463468" y="278749"/>
                    </a:cubicBezTo>
                    <a:cubicBezTo>
                      <a:pt x="1463647" y="275017"/>
                      <a:pt x="1461432" y="271695"/>
                      <a:pt x="1456825" y="268784"/>
                    </a:cubicBezTo>
                    <a:cubicBezTo>
                      <a:pt x="1452217" y="265873"/>
                      <a:pt x="1444144" y="264337"/>
                      <a:pt x="1432607" y="264176"/>
                    </a:cubicBezTo>
                    <a:close/>
                    <a:moveTo>
                      <a:pt x="2328910" y="261176"/>
                    </a:moveTo>
                    <a:lnTo>
                      <a:pt x="2341340" y="261176"/>
                    </a:lnTo>
                    <a:lnTo>
                      <a:pt x="2341340" y="289322"/>
                    </a:lnTo>
                    <a:lnTo>
                      <a:pt x="2410348" y="289322"/>
                    </a:lnTo>
                    <a:lnTo>
                      <a:pt x="2410348" y="300038"/>
                    </a:lnTo>
                    <a:lnTo>
                      <a:pt x="2328910" y="300038"/>
                    </a:lnTo>
                    <a:close/>
                    <a:moveTo>
                      <a:pt x="1114234" y="260747"/>
                    </a:moveTo>
                    <a:lnTo>
                      <a:pt x="1126521" y="260747"/>
                    </a:lnTo>
                    <a:lnTo>
                      <a:pt x="1126521" y="289894"/>
                    </a:lnTo>
                    <a:lnTo>
                      <a:pt x="1200673" y="289894"/>
                    </a:lnTo>
                    <a:lnTo>
                      <a:pt x="1200673" y="300609"/>
                    </a:lnTo>
                    <a:lnTo>
                      <a:pt x="1114234" y="300609"/>
                    </a:lnTo>
                    <a:close/>
                    <a:moveTo>
                      <a:pt x="1684496" y="260033"/>
                    </a:moveTo>
                    <a:lnTo>
                      <a:pt x="1696926" y="260033"/>
                    </a:lnTo>
                    <a:lnTo>
                      <a:pt x="1696926" y="289322"/>
                    </a:lnTo>
                    <a:lnTo>
                      <a:pt x="1768792" y="289322"/>
                    </a:lnTo>
                    <a:lnTo>
                      <a:pt x="1768792" y="300038"/>
                    </a:lnTo>
                    <a:lnTo>
                      <a:pt x="1684496" y="300038"/>
                    </a:lnTo>
                    <a:close/>
                    <a:moveTo>
                      <a:pt x="1432607" y="254604"/>
                    </a:moveTo>
                    <a:cubicBezTo>
                      <a:pt x="1447198" y="254726"/>
                      <a:pt x="1458200" y="256982"/>
                      <a:pt x="1465611" y="261372"/>
                    </a:cubicBezTo>
                    <a:cubicBezTo>
                      <a:pt x="1473023" y="265763"/>
                      <a:pt x="1476738" y="271555"/>
                      <a:pt x="1476756" y="278749"/>
                    </a:cubicBezTo>
                    <a:cubicBezTo>
                      <a:pt x="1476738" y="286042"/>
                      <a:pt x="1473023" y="291995"/>
                      <a:pt x="1465611" y="296609"/>
                    </a:cubicBezTo>
                    <a:cubicBezTo>
                      <a:pt x="1458200" y="301223"/>
                      <a:pt x="1447198" y="303604"/>
                      <a:pt x="1432607" y="303753"/>
                    </a:cubicBezTo>
                    <a:cubicBezTo>
                      <a:pt x="1417942" y="303604"/>
                      <a:pt x="1406875" y="301223"/>
                      <a:pt x="1399407" y="296609"/>
                    </a:cubicBezTo>
                    <a:cubicBezTo>
                      <a:pt x="1391938" y="291995"/>
                      <a:pt x="1388194" y="286042"/>
                      <a:pt x="1388173" y="278749"/>
                    </a:cubicBezTo>
                    <a:cubicBezTo>
                      <a:pt x="1388194" y="271555"/>
                      <a:pt x="1391938" y="265763"/>
                      <a:pt x="1399407" y="261372"/>
                    </a:cubicBezTo>
                    <a:cubicBezTo>
                      <a:pt x="1406875" y="256982"/>
                      <a:pt x="1417942" y="254726"/>
                      <a:pt x="1432607" y="254604"/>
                    </a:cubicBezTo>
                    <a:close/>
                    <a:moveTo>
                      <a:pt x="2574131" y="249317"/>
                    </a:moveTo>
                    <a:lnTo>
                      <a:pt x="2655141" y="249317"/>
                    </a:lnTo>
                    <a:lnTo>
                      <a:pt x="2655141" y="279464"/>
                    </a:lnTo>
                    <a:lnTo>
                      <a:pt x="2586275" y="279464"/>
                    </a:lnTo>
                    <a:lnTo>
                      <a:pt x="2586275" y="291037"/>
                    </a:lnTo>
                    <a:lnTo>
                      <a:pt x="2657998" y="291037"/>
                    </a:lnTo>
                    <a:lnTo>
                      <a:pt x="2657998" y="301181"/>
                    </a:lnTo>
                    <a:lnTo>
                      <a:pt x="2574131" y="301181"/>
                    </a:lnTo>
                    <a:lnTo>
                      <a:pt x="2574131" y="269891"/>
                    </a:lnTo>
                    <a:lnTo>
                      <a:pt x="2642996" y="269891"/>
                    </a:lnTo>
                    <a:lnTo>
                      <a:pt x="2642996" y="259461"/>
                    </a:lnTo>
                    <a:lnTo>
                      <a:pt x="2574131" y="259461"/>
                    </a:lnTo>
                    <a:close/>
                    <a:moveTo>
                      <a:pt x="3010280" y="249174"/>
                    </a:moveTo>
                    <a:lnTo>
                      <a:pt x="3022568" y="249174"/>
                    </a:lnTo>
                    <a:lnTo>
                      <a:pt x="3022568" y="264748"/>
                    </a:lnTo>
                    <a:lnTo>
                      <a:pt x="3082004" y="264748"/>
                    </a:lnTo>
                    <a:lnTo>
                      <a:pt x="3082004" y="249174"/>
                    </a:lnTo>
                    <a:lnTo>
                      <a:pt x="3094291" y="249174"/>
                    </a:lnTo>
                    <a:lnTo>
                      <a:pt x="3094291" y="300609"/>
                    </a:lnTo>
                    <a:lnTo>
                      <a:pt x="3010280" y="300609"/>
                    </a:lnTo>
                    <a:close/>
                    <a:moveTo>
                      <a:pt x="1799748" y="248889"/>
                    </a:moveTo>
                    <a:lnTo>
                      <a:pt x="1884045" y="248889"/>
                    </a:lnTo>
                    <a:lnTo>
                      <a:pt x="1884045" y="280464"/>
                    </a:lnTo>
                    <a:lnTo>
                      <a:pt x="1811893" y="280464"/>
                    </a:lnTo>
                    <a:lnTo>
                      <a:pt x="1811893" y="292465"/>
                    </a:lnTo>
                    <a:lnTo>
                      <a:pt x="1887474" y="292465"/>
                    </a:lnTo>
                    <a:lnTo>
                      <a:pt x="1887474" y="302610"/>
                    </a:lnTo>
                    <a:lnTo>
                      <a:pt x="1799748" y="302610"/>
                    </a:lnTo>
                    <a:lnTo>
                      <a:pt x="1799748" y="270748"/>
                    </a:lnTo>
                    <a:lnTo>
                      <a:pt x="1871900" y="270748"/>
                    </a:lnTo>
                    <a:lnTo>
                      <a:pt x="1871900" y="259033"/>
                    </a:lnTo>
                    <a:lnTo>
                      <a:pt x="1799748" y="259033"/>
                    </a:lnTo>
                    <a:close/>
                    <a:moveTo>
                      <a:pt x="2955464" y="246460"/>
                    </a:moveTo>
                    <a:lnTo>
                      <a:pt x="2967323" y="246460"/>
                    </a:lnTo>
                    <a:cubicBezTo>
                      <a:pt x="2967466" y="252008"/>
                      <a:pt x="2967180" y="257056"/>
                      <a:pt x="2966466" y="261605"/>
                    </a:cubicBezTo>
                    <a:cubicBezTo>
                      <a:pt x="2967939" y="268016"/>
                      <a:pt x="2970671" y="273945"/>
                      <a:pt x="2974663" y="279392"/>
                    </a:cubicBezTo>
                    <a:cubicBezTo>
                      <a:pt x="2978654" y="284840"/>
                      <a:pt x="2983637" y="289483"/>
                      <a:pt x="2989611" y="293323"/>
                    </a:cubicBezTo>
                    <a:lnTo>
                      <a:pt x="2980753" y="302181"/>
                    </a:lnTo>
                    <a:cubicBezTo>
                      <a:pt x="2976464" y="298981"/>
                      <a:pt x="2972719" y="295451"/>
                      <a:pt x="2969519" y="291590"/>
                    </a:cubicBezTo>
                    <a:cubicBezTo>
                      <a:pt x="2966320" y="287730"/>
                      <a:pt x="2963682" y="283449"/>
                      <a:pt x="2961608" y="278749"/>
                    </a:cubicBezTo>
                    <a:cubicBezTo>
                      <a:pt x="2959462" y="283500"/>
                      <a:pt x="2956682" y="287822"/>
                      <a:pt x="2953267" y="291715"/>
                    </a:cubicBezTo>
                    <a:cubicBezTo>
                      <a:pt x="2949853" y="295609"/>
                      <a:pt x="2945823" y="299288"/>
                      <a:pt x="2941177" y="302752"/>
                    </a:cubicBezTo>
                    <a:lnTo>
                      <a:pt x="2934033" y="296609"/>
                    </a:lnTo>
                    <a:lnTo>
                      <a:pt x="2934033" y="300895"/>
                    </a:lnTo>
                    <a:lnTo>
                      <a:pt x="2888170" y="300895"/>
                    </a:lnTo>
                    <a:lnTo>
                      <a:pt x="2888170" y="248603"/>
                    </a:lnTo>
                    <a:lnTo>
                      <a:pt x="2899743" y="248603"/>
                    </a:lnTo>
                    <a:lnTo>
                      <a:pt x="2899743" y="263748"/>
                    </a:lnTo>
                    <a:lnTo>
                      <a:pt x="2922603" y="263748"/>
                    </a:lnTo>
                    <a:lnTo>
                      <a:pt x="2922603" y="248031"/>
                    </a:lnTo>
                    <a:lnTo>
                      <a:pt x="2934033" y="248031"/>
                    </a:lnTo>
                    <a:lnTo>
                      <a:pt x="2934033" y="293037"/>
                    </a:lnTo>
                    <a:cubicBezTo>
                      <a:pt x="2942221" y="287801"/>
                      <a:pt x="2948061" y="281378"/>
                      <a:pt x="2951553" y="273767"/>
                    </a:cubicBezTo>
                    <a:cubicBezTo>
                      <a:pt x="2955044" y="266156"/>
                      <a:pt x="2956348" y="257053"/>
                      <a:pt x="2955464" y="246460"/>
                    </a:cubicBezTo>
                    <a:close/>
                    <a:moveTo>
                      <a:pt x="122396" y="244888"/>
                    </a:moveTo>
                    <a:lnTo>
                      <a:pt x="246697" y="244888"/>
                    </a:lnTo>
                    <a:lnTo>
                      <a:pt x="246697" y="255461"/>
                    </a:lnTo>
                    <a:lnTo>
                      <a:pt x="122396" y="255461"/>
                    </a:lnTo>
                    <a:close/>
                    <a:moveTo>
                      <a:pt x="2705100" y="244174"/>
                    </a:moveTo>
                    <a:lnTo>
                      <a:pt x="2826543" y="244174"/>
                    </a:lnTo>
                    <a:lnTo>
                      <a:pt x="2826543" y="254604"/>
                    </a:lnTo>
                    <a:lnTo>
                      <a:pt x="2773394" y="254604"/>
                    </a:lnTo>
                    <a:lnTo>
                      <a:pt x="2773394" y="301895"/>
                    </a:lnTo>
                    <a:lnTo>
                      <a:pt x="2760821" y="301895"/>
                    </a:lnTo>
                    <a:lnTo>
                      <a:pt x="2760821" y="254604"/>
                    </a:lnTo>
                    <a:lnTo>
                      <a:pt x="2705100" y="254604"/>
                    </a:lnTo>
                    <a:close/>
                    <a:moveTo>
                      <a:pt x="330803" y="240030"/>
                    </a:moveTo>
                    <a:lnTo>
                      <a:pt x="343519" y="240030"/>
                    </a:lnTo>
                    <a:lnTo>
                      <a:pt x="343519" y="273320"/>
                    </a:lnTo>
                    <a:lnTo>
                      <a:pt x="397668" y="273320"/>
                    </a:lnTo>
                    <a:lnTo>
                      <a:pt x="397668" y="283750"/>
                    </a:lnTo>
                    <a:lnTo>
                      <a:pt x="276225" y="283750"/>
                    </a:lnTo>
                    <a:lnTo>
                      <a:pt x="276225" y="273320"/>
                    </a:lnTo>
                    <a:lnTo>
                      <a:pt x="330803" y="273320"/>
                    </a:lnTo>
                    <a:close/>
                    <a:moveTo>
                      <a:pt x="716851" y="239745"/>
                    </a:moveTo>
                    <a:lnTo>
                      <a:pt x="716851" y="249317"/>
                    </a:lnTo>
                    <a:cubicBezTo>
                      <a:pt x="712598" y="249957"/>
                      <a:pt x="708032" y="250499"/>
                      <a:pt x="703153" y="250942"/>
                    </a:cubicBezTo>
                    <a:cubicBezTo>
                      <a:pt x="698274" y="251386"/>
                      <a:pt x="693315" y="251749"/>
                      <a:pt x="688276" y="252032"/>
                    </a:cubicBezTo>
                    <a:lnTo>
                      <a:pt x="688276" y="297609"/>
                    </a:lnTo>
                    <a:lnTo>
                      <a:pt x="676560" y="297609"/>
                    </a:lnTo>
                    <a:lnTo>
                      <a:pt x="676560" y="252460"/>
                    </a:lnTo>
                    <a:cubicBezTo>
                      <a:pt x="673131" y="252580"/>
                      <a:pt x="669845" y="252627"/>
                      <a:pt x="666702" y="252603"/>
                    </a:cubicBezTo>
                    <a:lnTo>
                      <a:pt x="645699" y="252603"/>
                    </a:lnTo>
                    <a:lnTo>
                      <a:pt x="645699" y="242602"/>
                    </a:lnTo>
                    <a:lnTo>
                      <a:pt x="666702" y="242602"/>
                    </a:lnTo>
                    <a:cubicBezTo>
                      <a:pt x="671650" y="242604"/>
                      <a:pt x="677105" y="242505"/>
                      <a:pt x="683069" y="242306"/>
                    </a:cubicBezTo>
                    <a:cubicBezTo>
                      <a:pt x="689033" y="242106"/>
                      <a:pt x="694965" y="241796"/>
                      <a:pt x="700865" y="241374"/>
                    </a:cubicBezTo>
                    <a:cubicBezTo>
                      <a:pt x="706765" y="240953"/>
                      <a:pt x="712094" y="240410"/>
                      <a:pt x="716851" y="239745"/>
                    </a:cubicBezTo>
                    <a:close/>
                    <a:moveTo>
                      <a:pt x="1217771" y="233315"/>
                    </a:moveTo>
                    <a:lnTo>
                      <a:pt x="1342072" y="233315"/>
                    </a:lnTo>
                    <a:lnTo>
                      <a:pt x="1342072" y="243888"/>
                    </a:lnTo>
                    <a:lnTo>
                      <a:pt x="1286065" y="243888"/>
                    </a:lnTo>
                    <a:lnTo>
                      <a:pt x="1286065" y="260461"/>
                    </a:lnTo>
                    <a:lnTo>
                      <a:pt x="1321927" y="260461"/>
                    </a:lnTo>
                    <a:lnTo>
                      <a:pt x="1321927" y="300609"/>
                    </a:lnTo>
                    <a:lnTo>
                      <a:pt x="1237916" y="300609"/>
                    </a:lnTo>
                    <a:lnTo>
                      <a:pt x="1237916" y="260461"/>
                    </a:lnTo>
                    <a:lnTo>
                      <a:pt x="1273349" y="260461"/>
                    </a:lnTo>
                    <a:lnTo>
                      <a:pt x="1273349" y="243888"/>
                    </a:lnTo>
                    <a:lnTo>
                      <a:pt x="1218247" y="243888"/>
                    </a:lnTo>
                    <a:lnTo>
                      <a:pt x="1218247" y="248317"/>
                    </a:lnTo>
                    <a:lnTo>
                      <a:pt x="1093946" y="248317"/>
                    </a:lnTo>
                    <a:lnTo>
                      <a:pt x="1093946" y="237744"/>
                    </a:lnTo>
                    <a:lnTo>
                      <a:pt x="1217771" y="237744"/>
                    </a:lnTo>
                    <a:close/>
                    <a:moveTo>
                      <a:pt x="1370171" y="233029"/>
                    </a:moveTo>
                    <a:lnTo>
                      <a:pt x="1494472" y="233029"/>
                    </a:lnTo>
                    <a:lnTo>
                      <a:pt x="1494472" y="243602"/>
                    </a:lnTo>
                    <a:lnTo>
                      <a:pt x="1370171" y="243602"/>
                    </a:lnTo>
                    <a:close/>
                    <a:moveTo>
                      <a:pt x="2989421" y="228457"/>
                    </a:moveTo>
                    <a:lnTo>
                      <a:pt x="3113722" y="228457"/>
                    </a:lnTo>
                    <a:lnTo>
                      <a:pt x="3113722" y="239030"/>
                    </a:lnTo>
                    <a:lnTo>
                      <a:pt x="2989421" y="239030"/>
                    </a:lnTo>
                    <a:close/>
                    <a:moveTo>
                      <a:pt x="1944004" y="227886"/>
                    </a:moveTo>
                    <a:cubicBezTo>
                      <a:pt x="1938394" y="227984"/>
                      <a:pt x="1933828" y="229717"/>
                      <a:pt x="1930306" y="233083"/>
                    </a:cubicBezTo>
                    <a:cubicBezTo>
                      <a:pt x="1926785" y="236450"/>
                      <a:pt x="1924969" y="240861"/>
                      <a:pt x="1924859" y="246317"/>
                    </a:cubicBezTo>
                    <a:cubicBezTo>
                      <a:pt x="1924969" y="251767"/>
                      <a:pt x="1926785" y="256154"/>
                      <a:pt x="1930306" y="259479"/>
                    </a:cubicBezTo>
                    <a:cubicBezTo>
                      <a:pt x="1933828" y="262804"/>
                      <a:pt x="1938394" y="264513"/>
                      <a:pt x="1944004" y="264605"/>
                    </a:cubicBezTo>
                    <a:cubicBezTo>
                      <a:pt x="1949547" y="264513"/>
                      <a:pt x="1954071" y="262804"/>
                      <a:pt x="1957578" y="259479"/>
                    </a:cubicBezTo>
                    <a:cubicBezTo>
                      <a:pt x="1961084" y="256154"/>
                      <a:pt x="1962894" y="251767"/>
                      <a:pt x="1963007" y="246317"/>
                    </a:cubicBezTo>
                    <a:cubicBezTo>
                      <a:pt x="1962894" y="240861"/>
                      <a:pt x="1961084" y="236450"/>
                      <a:pt x="1957578" y="233083"/>
                    </a:cubicBezTo>
                    <a:cubicBezTo>
                      <a:pt x="1954071" y="229717"/>
                      <a:pt x="1949547" y="227984"/>
                      <a:pt x="1944004" y="227886"/>
                    </a:cubicBezTo>
                    <a:close/>
                    <a:moveTo>
                      <a:pt x="1779746" y="227029"/>
                    </a:moveTo>
                    <a:lnTo>
                      <a:pt x="1904047" y="227029"/>
                    </a:lnTo>
                    <a:lnTo>
                      <a:pt x="1904047" y="237173"/>
                    </a:lnTo>
                    <a:lnTo>
                      <a:pt x="1779746" y="237173"/>
                    </a:lnTo>
                    <a:close/>
                    <a:moveTo>
                      <a:pt x="1523999" y="220171"/>
                    </a:moveTo>
                    <a:lnTo>
                      <a:pt x="1536001" y="220171"/>
                    </a:lnTo>
                    <a:lnTo>
                      <a:pt x="1536001" y="262747"/>
                    </a:lnTo>
                    <a:cubicBezTo>
                      <a:pt x="1542922" y="262622"/>
                      <a:pt x="1550083" y="262337"/>
                      <a:pt x="1557486" y="261890"/>
                    </a:cubicBezTo>
                    <a:cubicBezTo>
                      <a:pt x="1564889" y="261444"/>
                      <a:pt x="1572586" y="260729"/>
                      <a:pt x="1580578" y="259747"/>
                    </a:cubicBezTo>
                    <a:lnTo>
                      <a:pt x="1580578" y="269606"/>
                    </a:lnTo>
                    <a:cubicBezTo>
                      <a:pt x="1574451" y="270508"/>
                      <a:pt x="1567893" y="271243"/>
                      <a:pt x="1560904" y="271812"/>
                    </a:cubicBezTo>
                    <a:cubicBezTo>
                      <a:pt x="1553914" y="272381"/>
                      <a:pt x="1546965" y="272799"/>
                      <a:pt x="1540054" y="273066"/>
                    </a:cubicBezTo>
                    <a:cubicBezTo>
                      <a:pt x="1533144" y="273333"/>
                      <a:pt x="1526745" y="273466"/>
                      <a:pt x="1520856" y="273463"/>
                    </a:cubicBezTo>
                    <a:lnTo>
                      <a:pt x="1493996" y="273463"/>
                    </a:lnTo>
                    <a:lnTo>
                      <a:pt x="1493996" y="262890"/>
                    </a:lnTo>
                    <a:lnTo>
                      <a:pt x="1523999" y="262890"/>
                    </a:lnTo>
                    <a:close/>
                    <a:moveTo>
                      <a:pt x="1944004" y="217313"/>
                    </a:moveTo>
                    <a:cubicBezTo>
                      <a:pt x="1953122" y="217489"/>
                      <a:pt x="1960569" y="220245"/>
                      <a:pt x="1966346" y="225582"/>
                    </a:cubicBezTo>
                    <a:cubicBezTo>
                      <a:pt x="1972124" y="230919"/>
                      <a:pt x="1975107" y="237783"/>
                      <a:pt x="1975294" y="246174"/>
                    </a:cubicBezTo>
                    <a:cubicBezTo>
                      <a:pt x="1975107" y="254627"/>
                      <a:pt x="1972124" y="261509"/>
                      <a:pt x="1966346" y="266819"/>
                    </a:cubicBezTo>
                    <a:cubicBezTo>
                      <a:pt x="1960569" y="272130"/>
                      <a:pt x="1953122" y="274868"/>
                      <a:pt x="1944004" y="275035"/>
                    </a:cubicBezTo>
                    <a:cubicBezTo>
                      <a:pt x="1934819" y="274868"/>
                      <a:pt x="1927330" y="272130"/>
                      <a:pt x="1921537" y="266819"/>
                    </a:cubicBezTo>
                    <a:cubicBezTo>
                      <a:pt x="1915745" y="261509"/>
                      <a:pt x="1912756" y="254627"/>
                      <a:pt x="1912572" y="246174"/>
                    </a:cubicBezTo>
                    <a:cubicBezTo>
                      <a:pt x="1912756" y="237783"/>
                      <a:pt x="1915745" y="230919"/>
                      <a:pt x="1921537" y="225582"/>
                    </a:cubicBezTo>
                    <a:cubicBezTo>
                      <a:pt x="1927330" y="220245"/>
                      <a:pt x="1934819" y="217489"/>
                      <a:pt x="1944004" y="217313"/>
                    </a:cubicBezTo>
                    <a:close/>
                    <a:moveTo>
                      <a:pt x="2590847" y="210741"/>
                    </a:moveTo>
                    <a:cubicBezTo>
                      <a:pt x="2583912" y="210854"/>
                      <a:pt x="2578923" y="211949"/>
                      <a:pt x="2575881" y="214027"/>
                    </a:cubicBezTo>
                    <a:cubicBezTo>
                      <a:pt x="2572839" y="216105"/>
                      <a:pt x="2571351" y="218486"/>
                      <a:pt x="2571416" y="221171"/>
                    </a:cubicBezTo>
                    <a:cubicBezTo>
                      <a:pt x="2571359" y="224043"/>
                      <a:pt x="2572866" y="226478"/>
                      <a:pt x="2575935" y="228475"/>
                    </a:cubicBezTo>
                    <a:cubicBezTo>
                      <a:pt x="2579003" y="230473"/>
                      <a:pt x="2583974" y="231514"/>
                      <a:pt x="2590847" y="231601"/>
                    </a:cubicBezTo>
                    <a:cubicBezTo>
                      <a:pt x="2597783" y="231514"/>
                      <a:pt x="2602771" y="230473"/>
                      <a:pt x="2605813" y="228475"/>
                    </a:cubicBezTo>
                    <a:cubicBezTo>
                      <a:pt x="2608855" y="226478"/>
                      <a:pt x="2610344" y="224043"/>
                      <a:pt x="2610278" y="221171"/>
                    </a:cubicBezTo>
                    <a:cubicBezTo>
                      <a:pt x="2610352" y="218486"/>
                      <a:pt x="2608882" y="216105"/>
                      <a:pt x="2605867" y="214027"/>
                    </a:cubicBezTo>
                    <a:cubicBezTo>
                      <a:pt x="2602852" y="211949"/>
                      <a:pt x="2597845" y="210854"/>
                      <a:pt x="2590847" y="210741"/>
                    </a:cubicBezTo>
                    <a:close/>
                    <a:moveTo>
                      <a:pt x="1677352" y="209312"/>
                    </a:moveTo>
                    <a:lnTo>
                      <a:pt x="1677352" y="233029"/>
                    </a:lnTo>
                    <a:lnTo>
                      <a:pt x="1714071" y="233029"/>
                    </a:lnTo>
                    <a:lnTo>
                      <a:pt x="1714071" y="209312"/>
                    </a:lnTo>
                    <a:close/>
                    <a:moveTo>
                      <a:pt x="2590847" y="202026"/>
                    </a:moveTo>
                    <a:cubicBezTo>
                      <a:pt x="2601738" y="202201"/>
                      <a:pt x="2609781" y="204136"/>
                      <a:pt x="2614975" y="207830"/>
                    </a:cubicBezTo>
                    <a:cubicBezTo>
                      <a:pt x="2620169" y="211524"/>
                      <a:pt x="2622747" y="215923"/>
                      <a:pt x="2622708" y="221028"/>
                    </a:cubicBezTo>
                    <a:cubicBezTo>
                      <a:pt x="2622747" y="226463"/>
                      <a:pt x="2620169" y="231023"/>
                      <a:pt x="2614975" y="234708"/>
                    </a:cubicBezTo>
                    <a:cubicBezTo>
                      <a:pt x="2609781" y="238393"/>
                      <a:pt x="2601738" y="240310"/>
                      <a:pt x="2590847" y="240459"/>
                    </a:cubicBezTo>
                    <a:cubicBezTo>
                      <a:pt x="2579956" y="240310"/>
                      <a:pt x="2571913" y="238393"/>
                      <a:pt x="2566719" y="234708"/>
                    </a:cubicBezTo>
                    <a:cubicBezTo>
                      <a:pt x="2561525" y="231023"/>
                      <a:pt x="2558947" y="226463"/>
                      <a:pt x="2558986" y="221028"/>
                    </a:cubicBezTo>
                    <a:cubicBezTo>
                      <a:pt x="2558947" y="215923"/>
                      <a:pt x="2561525" y="211524"/>
                      <a:pt x="2566719" y="207830"/>
                    </a:cubicBezTo>
                    <a:cubicBezTo>
                      <a:pt x="2571913" y="204136"/>
                      <a:pt x="2579956" y="202201"/>
                      <a:pt x="2590847" y="202026"/>
                    </a:cubicBezTo>
                    <a:close/>
                    <a:moveTo>
                      <a:pt x="1903999" y="198882"/>
                    </a:moveTo>
                    <a:lnTo>
                      <a:pt x="1983438" y="198882"/>
                    </a:lnTo>
                    <a:lnTo>
                      <a:pt x="1983438" y="209741"/>
                    </a:lnTo>
                    <a:lnTo>
                      <a:pt x="1903999" y="209741"/>
                    </a:lnTo>
                    <a:close/>
                    <a:moveTo>
                      <a:pt x="430625" y="198597"/>
                    </a:moveTo>
                    <a:lnTo>
                      <a:pt x="442912" y="198597"/>
                    </a:lnTo>
                    <a:lnTo>
                      <a:pt x="443626" y="237030"/>
                    </a:lnTo>
                    <a:lnTo>
                      <a:pt x="477916" y="237030"/>
                    </a:lnTo>
                    <a:lnTo>
                      <a:pt x="479202" y="198597"/>
                    </a:lnTo>
                    <a:lnTo>
                      <a:pt x="491490" y="198597"/>
                    </a:lnTo>
                    <a:lnTo>
                      <a:pt x="489918" y="236887"/>
                    </a:lnTo>
                    <a:lnTo>
                      <a:pt x="507777" y="236887"/>
                    </a:lnTo>
                    <a:lnTo>
                      <a:pt x="507777" y="247317"/>
                    </a:lnTo>
                    <a:lnTo>
                      <a:pt x="414194" y="247317"/>
                    </a:lnTo>
                    <a:lnTo>
                      <a:pt x="414194" y="236887"/>
                    </a:lnTo>
                    <a:lnTo>
                      <a:pt x="431625" y="236887"/>
                    </a:lnTo>
                    <a:close/>
                    <a:moveTo>
                      <a:pt x="2320480" y="195453"/>
                    </a:moveTo>
                    <a:lnTo>
                      <a:pt x="2332339" y="195453"/>
                    </a:lnTo>
                    <a:lnTo>
                      <a:pt x="2333053" y="233601"/>
                    </a:lnTo>
                    <a:lnTo>
                      <a:pt x="2344912" y="233601"/>
                    </a:lnTo>
                    <a:cubicBezTo>
                      <a:pt x="2346918" y="233598"/>
                      <a:pt x="2348978" y="233568"/>
                      <a:pt x="2351091" y="233512"/>
                    </a:cubicBezTo>
                    <a:cubicBezTo>
                      <a:pt x="2353204" y="233455"/>
                      <a:pt x="2355335" y="233390"/>
                      <a:pt x="2357485" y="233315"/>
                    </a:cubicBezTo>
                    <a:lnTo>
                      <a:pt x="2358056" y="195453"/>
                    </a:lnTo>
                    <a:lnTo>
                      <a:pt x="2369772" y="195453"/>
                    </a:lnTo>
                    <a:lnTo>
                      <a:pt x="2369200" y="232601"/>
                    </a:lnTo>
                    <a:cubicBezTo>
                      <a:pt x="2372790" y="232315"/>
                      <a:pt x="2376291" y="231922"/>
                      <a:pt x="2379702" y="231422"/>
                    </a:cubicBezTo>
                    <a:cubicBezTo>
                      <a:pt x="2383113" y="230922"/>
                      <a:pt x="2386327" y="230315"/>
                      <a:pt x="2389346" y="229600"/>
                    </a:cubicBezTo>
                    <a:lnTo>
                      <a:pt x="2389346" y="239602"/>
                    </a:lnTo>
                    <a:cubicBezTo>
                      <a:pt x="2383393" y="241155"/>
                      <a:pt x="2376475" y="242263"/>
                      <a:pt x="2368593" y="242924"/>
                    </a:cubicBezTo>
                    <a:cubicBezTo>
                      <a:pt x="2360711" y="243584"/>
                      <a:pt x="2352865" y="243906"/>
                      <a:pt x="2345054" y="243888"/>
                    </a:cubicBezTo>
                    <a:lnTo>
                      <a:pt x="2305192" y="243888"/>
                    </a:lnTo>
                    <a:lnTo>
                      <a:pt x="2305192" y="233601"/>
                    </a:lnTo>
                    <a:lnTo>
                      <a:pt x="2321194" y="233601"/>
                    </a:lnTo>
                    <a:close/>
                    <a:moveTo>
                      <a:pt x="2447591" y="193739"/>
                    </a:moveTo>
                    <a:lnTo>
                      <a:pt x="2447591" y="256175"/>
                    </a:lnTo>
                    <a:lnTo>
                      <a:pt x="2473594" y="256175"/>
                    </a:lnTo>
                    <a:lnTo>
                      <a:pt x="2473594" y="193739"/>
                    </a:lnTo>
                    <a:close/>
                    <a:moveTo>
                      <a:pt x="1250632" y="191310"/>
                    </a:moveTo>
                    <a:lnTo>
                      <a:pt x="1262919" y="191310"/>
                    </a:lnTo>
                    <a:lnTo>
                      <a:pt x="1263491" y="210598"/>
                    </a:lnTo>
                    <a:lnTo>
                      <a:pt x="1296495" y="210598"/>
                    </a:lnTo>
                    <a:lnTo>
                      <a:pt x="1297495" y="191310"/>
                    </a:lnTo>
                    <a:lnTo>
                      <a:pt x="1309782" y="191310"/>
                    </a:lnTo>
                    <a:lnTo>
                      <a:pt x="1308782" y="210598"/>
                    </a:lnTo>
                    <a:lnTo>
                      <a:pt x="1326927" y="210598"/>
                    </a:lnTo>
                    <a:lnTo>
                      <a:pt x="1326927" y="220885"/>
                    </a:lnTo>
                    <a:lnTo>
                      <a:pt x="1233344" y="220885"/>
                    </a:lnTo>
                    <a:lnTo>
                      <a:pt x="1233344" y="210598"/>
                    </a:lnTo>
                    <a:lnTo>
                      <a:pt x="1251489" y="210598"/>
                    </a:lnTo>
                    <a:close/>
                    <a:moveTo>
                      <a:pt x="808958" y="190596"/>
                    </a:moveTo>
                    <a:cubicBezTo>
                      <a:pt x="802281" y="190753"/>
                      <a:pt x="797168" y="194045"/>
                      <a:pt x="793617" y="200472"/>
                    </a:cubicBezTo>
                    <a:cubicBezTo>
                      <a:pt x="790066" y="206898"/>
                      <a:pt x="788274" y="215512"/>
                      <a:pt x="788241" y="226314"/>
                    </a:cubicBezTo>
                    <a:cubicBezTo>
                      <a:pt x="788274" y="237122"/>
                      <a:pt x="790066" y="245760"/>
                      <a:pt x="793617" y="252228"/>
                    </a:cubicBezTo>
                    <a:cubicBezTo>
                      <a:pt x="797168" y="258696"/>
                      <a:pt x="802281" y="262012"/>
                      <a:pt x="808958" y="262176"/>
                    </a:cubicBezTo>
                    <a:cubicBezTo>
                      <a:pt x="815634" y="262012"/>
                      <a:pt x="820748" y="258696"/>
                      <a:pt x="824299" y="252228"/>
                    </a:cubicBezTo>
                    <a:cubicBezTo>
                      <a:pt x="827850" y="245760"/>
                      <a:pt x="829642" y="237122"/>
                      <a:pt x="829675" y="226314"/>
                    </a:cubicBezTo>
                    <a:cubicBezTo>
                      <a:pt x="829642" y="215512"/>
                      <a:pt x="827850" y="206898"/>
                      <a:pt x="824299" y="200472"/>
                    </a:cubicBezTo>
                    <a:cubicBezTo>
                      <a:pt x="820748" y="194045"/>
                      <a:pt x="815634" y="190753"/>
                      <a:pt x="808958" y="190596"/>
                    </a:cubicBezTo>
                    <a:close/>
                    <a:moveTo>
                      <a:pt x="681847" y="190024"/>
                    </a:moveTo>
                    <a:cubicBezTo>
                      <a:pt x="676599" y="190084"/>
                      <a:pt x="672557" y="191572"/>
                      <a:pt x="669720" y="194489"/>
                    </a:cubicBezTo>
                    <a:cubicBezTo>
                      <a:pt x="666884" y="197406"/>
                      <a:pt x="665449" y="201395"/>
                      <a:pt x="665416" y="206455"/>
                    </a:cubicBezTo>
                    <a:cubicBezTo>
                      <a:pt x="665449" y="211452"/>
                      <a:pt x="666884" y="215423"/>
                      <a:pt x="669720" y="218367"/>
                    </a:cubicBezTo>
                    <a:cubicBezTo>
                      <a:pt x="672557" y="221311"/>
                      <a:pt x="676599" y="222817"/>
                      <a:pt x="681847" y="222885"/>
                    </a:cubicBezTo>
                    <a:cubicBezTo>
                      <a:pt x="687163" y="222817"/>
                      <a:pt x="691247" y="221311"/>
                      <a:pt x="694098" y="218367"/>
                    </a:cubicBezTo>
                    <a:cubicBezTo>
                      <a:pt x="696950" y="215423"/>
                      <a:pt x="698390" y="211452"/>
                      <a:pt x="698420" y="206455"/>
                    </a:cubicBezTo>
                    <a:cubicBezTo>
                      <a:pt x="698390" y="201395"/>
                      <a:pt x="696950" y="197406"/>
                      <a:pt x="694098" y="194489"/>
                    </a:cubicBezTo>
                    <a:cubicBezTo>
                      <a:pt x="691247" y="191572"/>
                      <a:pt x="687163" y="190084"/>
                      <a:pt x="681847" y="190024"/>
                    </a:cubicBezTo>
                    <a:close/>
                    <a:moveTo>
                      <a:pt x="2552271" y="187595"/>
                    </a:moveTo>
                    <a:lnTo>
                      <a:pt x="2629709" y="187595"/>
                    </a:lnTo>
                    <a:lnTo>
                      <a:pt x="2629709" y="196739"/>
                    </a:lnTo>
                    <a:lnTo>
                      <a:pt x="2552271" y="196739"/>
                    </a:lnTo>
                    <a:close/>
                    <a:moveTo>
                      <a:pt x="2906029" y="185309"/>
                    </a:moveTo>
                    <a:cubicBezTo>
                      <a:pt x="2899791" y="185407"/>
                      <a:pt x="2894802" y="187354"/>
                      <a:pt x="2891063" y="191149"/>
                    </a:cubicBezTo>
                    <a:cubicBezTo>
                      <a:pt x="2887325" y="194944"/>
                      <a:pt x="2885408" y="199999"/>
                      <a:pt x="2885312" y="206312"/>
                    </a:cubicBezTo>
                    <a:cubicBezTo>
                      <a:pt x="2885408" y="212682"/>
                      <a:pt x="2887325" y="217730"/>
                      <a:pt x="2891063" y="221457"/>
                    </a:cubicBezTo>
                    <a:cubicBezTo>
                      <a:pt x="2894802" y="225183"/>
                      <a:pt x="2899791" y="227088"/>
                      <a:pt x="2906029" y="227172"/>
                    </a:cubicBezTo>
                    <a:cubicBezTo>
                      <a:pt x="2912337" y="227088"/>
                      <a:pt x="2917367" y="225183"/>
                      <a:pt x="2921121" y="221457"/>
                    </a:cubicBezTo>
                    <a:cubicBezTo>
                      <a:pt x="2924874" y="217730"/>
                      <a:pt x="2926797" y="212682"/>
                      <a:pt x="2926889" y="206312"/>
                    </a:cubicBezTo>
                    <a:cubicBezTo>
                      <a:pt x="2926797" y="199999"/>
                      <a:pt x="2924874" y="194944"/>
                      <a:pt x="2921121" y="191149"/>
                    </a:cubicBezTo>
                    <a:cubicBezTo>
                      <a:pt x="2917367" y="187354"/>
                      <a:pt x="2912337" y="185407"/>
                      <a:pt x="2906029" y="185309"/>
                    </a:cubicBezTo>
                    <a:close/>
                    <a:moveTo>
                      <a:pt x="1502568" y="184166"/>
                    </a:moveTo>
                    <a:lnTo>
                      <a:pt x="1568148" y="184166"/>
                    </a:lnTo>
                    <a:cubicBezTo>
                      <a:pt x="1568070" y="190674"/>
                      <a:pt x="1567860" y="197820"/>
                      <a:pt x="1567518" y="205603"/>
                    </a:cubicBezTo>
                    <a:cubicBezTo>
                      <a:pt x="1567176" y="213386"/>
                      <a:pt x="1566596" y="221050"/>
                      <a:pt x="1565777" y="228595"/>
                    </a:cubicBezTo>
                    <a:cubicBezTo>
                      <a:pt x="1564959" y="236140"/>
                      <a:pt x="1563796" y="242809"/>
                      <a:pt x="1562290" y="248603"/>
                    </a:cubicBezTo>
                    <a:lnTo>
                      <a:pt x="1550146" y="248603"/>
                    </a:lnTo>
                    <a:cubicBezTo>
                      <a:pt x="1552366" y="239858"/>
                      <a:pt x="1553855" y="230845"/>
                      <a:pt x="1554611" y="221564"/>
                    </a:cubicBezTo>
                    <a:cubicBezTo>
                      <a:pt x="1555367" y="212283"/>
                      <a:pt x="1555783" y="203341"/>
                      <a:pt x="1555861" y="194739"/>
                    </a:cubicBezTo>
                    <a:lnTo>
                      <a:pt x="1502568" y="194739"/>
                    </a:lnTo>
                    <a:close/>
                    <a:moveTo>
                      <a:pt x="2435590" y="183452"/>
                    </a:moveTo>
                    <a:lnTo>
                      <a:pt x="2485453" y="183452"/>
                    </a:lnTo>
                    <a:lnTo>
                      <a:pt x="2485453" y="266605"/>
                    </a:lnTo>
                    <a:lnTo>
                      <a:pt x="2435590" y="266605"/>
                    </a:lnTo>
                    <a:close/>
                    <a:moveTo>
                      <a:pt x="416480" y="183452"/>
                    </a:moveTo>
                    <a:lnTo>
                      <a:pt x="505634" y="183452"/>
                    </a:lnTo>
                    <a:lnTo>
                      <a:pt x="505634" y="193882"/>
                    </a:lnTo>
                    <a:lnTo>
                      <a:pt x="416480" y="193882"/>
                    </a:lnTo>
                    <a:close/>
                    <a:moveTo>
                      <a:pt x="3245500" y="183309"/>
                    </a:moveTo>
                    <a:lnTo>
                      <a:pt x="3305794" y="183309"/>
                    </a:lnTo>
                    <a:lnTo>
                      <a:pt x="3305794" y="193739"/>
                    </a:lnTo>
                    <a:lnTo>
                      <a:pt x="3258073" y="193739"/>
                    </a:lnTo>
                    <a:lnTo>
                      <a:pt x="3258073" y="258318"/>
                    </a:lnTo>
                    <a:lnTo>
                      <a:pt x="3272361" y="258318"/>
                    </a:lnTo>
                    <a:cubicBezTo>
                      <a:pt x="3282029" y="258232"/>
                      <a:pt x="3290839" y="257619"/>
                      <a:pt x="3298793" y="256479"/>
                    </a:cubicBezTo>
                    <a:cubicBezTo>
                      <a:pt x="3306746" y="255339"/>
                      <a:pt x="3313271" y="254190"/>
                      <a:pt x="3318367" y="253032"/>
                    </a:cubicBezTo>
                    <a:lnTo>
                      <a:pt x="3318367" y="263462"/>
                    </a:lnTo>
                    <a:cubicBezTo>
                      <a:pt x="3314674" y="264477"/>
                      <a:pt x="3310201" y="265415"/>
                      <a:pt x="3304947" y="266277"/>
                    </a:cubicBezTo>
                    <a:cubicBezTo>
                      <a:pt x="3299693" y="267139"/>
                      <a:pt x="3294098" y="267834"/>
                      <a:pt x="3288162" y="268362"/>
                    </a:cubicBezTo>
                    <a:cubicBezTo>
                      <a:pt x="3282225" y="268890"/>
                      <a:pt x="3276387" y="269162"/>
                      <a:pt x="3270646" y="269177"/>
                    </a:cubicBezTo>
                    <a:lnTo>
                      <a:pt x="3245500" y="269177"/>
                    </a:lnTo>
                    <a:close/>
                    <a:moveTo>
                      <a:pt x="7000" y="183309"/>
                    </a:moveTo>
                    <a:lnTo>
                      <a:pt x="67294" y="183309"/>
                    </a:lnTo>
                    <a:lnTo>
                      <a:pt x="67294" y="193739"/>
                    </a:lnTo>
                    <a:lnTo>
                      <a:pt x="19573" y="193739"/>
                    </a:lnTo>
                    <a:lnTo>
                      <a:pt x="19573" y="258318"/>
                    </a:lnTo>
                    <a:lnTo>
                      <a:pt x="33861" y="258318"/>
                    </a:lnTo>
                    <a:cubicBezTo>
                      <a:pt x="43529" y="258232"/>
                      <a:pt x="52339" y="257619"/>
                      <a:pt x="60293" y="256479"/>
                    </a:cubicBezTo>
                    <a:cubicBezTo>
                      <a:pt x="68246" y="255339"/>
                      <a:pt x="74771" y="254190"/>
                      <a:pt x="79867" y="253032"/>
                    </a:cubicBezTo>
                    <a:lnTo>
                      <a:pt x="79867" y="263462"/>
                    </a:lnTo>
                    <a:cubicBezTo>
                      <a:pt x="76174" y="264477"/>
                      <a:pt x="71701" y="265415"/>
                      <a:pt x="66447" y="266277"/>
                    </a:cubicBezTo>
                    <a:cubicBezTo>
                      <a:pt x="61193" y="267139"/>
                      <a:pt x="55598" y="267834"/>
                      <a:pt x="49662" y="268362"/>
                    </a:cubicBezTo>
                    <a:cubicBezTo>
                      <a:pt x="43725" y="268890"/>
                      <a:pt x="37887" y="269162"/>
                      <a:pt x="32146" y="269177"/>
                    </a:cubicBezTo>
                    <a:lnTo>
                      <a:pt x="7000" y="269177"/>
                    </a:lnTo>
                    <a:close/>
                    <a:moveTo>
                      <a:pt x="2098548" y="183166"/>
                    </a:moveTo>
                    <a:cubicBezTo>
                      <a:pt x="2097297" y="202871"/>
                      <a:pt x="2091868" y="220433"/>
                      <a:pt x="2082260" y="235851"/>
                    </a:cubicBezTo>
                    <a:cubicBezTo>
                      <a:pt x="2072651" y="251270"/>
                      <a:pt x="2058221" y="264188"/>
                      <a:pt x="2038969" y="274606"/>
                    </a:cubicBezTo>
                    <a:lnTo>
                      <a:pt x="2030682" y="265605"/>
                    </a:lnTo>
                    <a:cubicBezTo>
                      <a:pt x="2047398" y="257077"/>
                      <a:pt x="2060186" y="246558"/>
                      <a:pt x="2069044" y="234047"/>
                    </a:cubicBezTo>
                    <a:cubicBezTo>
                      <a:pt x="2077902" y="221537"/>
                      <a:pt x="2083260" y="208053"/>
                      <a:pt x="2085117" y="193596"/>
                    </a:cubicBezTo>
                    <a:cubicBezTo>
                      <a:pt x="2079334" y="193801"/>
                      <a:pt x="2073577" y="193926"/>
                      <a:pt x="2067847" y="193971"/>
                    </a:cubicBezTo>
                    <a:cubicBezTo>
                      <a:pt x="2062117" y="194016"/>
                      <a:pt x="2056396" y="194034"/>
                      <a:pt x="2050684" y="194025"/>
                    </a:cubicBezTo>
                    <a:lnTo>
                      <a:pt x="2035968" y="194025"/>
                    </a:lnTo>
                    <a:lnTo>
                      <a:pt x="2035968" y="183452"/>
                    </a:lnTo>
                    <a:lnTo>
                      <a:pt x="2058400" y="183452"/>
                    </a:lnTo>
                    <a:cubicBezTo>
                      <a:pt x="2065046" y="183458"/>
                      <a:pt x="2071720" y="183446"/>
                      <a:pt x="2078420" y="183416"/>
                    </a:cubicBezTo>
                    <a:cubicBezTo>
                      <a:pt x="2085120" y="183386"/>
                      <a:pt x="2091829" y="183303"/>
                      <a:pt x="2098548" y="183166"/>
                    </a:cubicBezTo>
                    <a:close/>
                    <a:moveTo>
                      <a:pt x="543877" y="182166"/>
                    </a:moveTo>
                    <a:lnTo>
                      <a:pt x="625459" y="182166"/>
                    </a:lnTo>
                    <a:lnTo>
                      <a:pt x="625459" y="192739"/>
                    </a:lnTo>
                    <a:lnTo>
                      <a:pt x="556164" y="192739"/>
                    </a:lnTo>
                    <a:lnTo>
                      <a:pt x="556164" y="210741"/>
                    </a:lnTo>
                    <a:lnTo>
                      <a:pt x="623173" y="210741"/>
                    </a:lnTo>
                    <a:lnTo>
                      <a:pt x="623173" y="220742"/>
                    </a:lnTo>
                    <a:lnTo>
                      <a:pt x="556164" y="220742"/>
                    </a:lnTo>
                    <a:lnTo>
                      <a:pt x="556164" y="241459"/>
                    </a:lnTo>
                    <a:lnTo>
                      <a:pt x="627459" y="241459"/>
                    </a:lnTo>
                    <a:lnTo>
                      <a:pt x="627459" y="251746"/>
                    </a:lnTo>
                    <a:lnTo>
                      <a:pt x="543877" y="251746"/>
                    </a:lnTo>
                    <a:close/>
                    <a:moveTo>
                      <a:pt x="1156239" y="181737"/>
                    </a:moveTo>
                    <a:cubicBezTo>
                      <a:pt x="1145943" y="181886"/>
                      <a:pt x="1138425" y="183624"/>
                      <a:pt x="1133683" y="186952"/>
                    </a:cubicBezTo>
                    <a:cubicBezTo>
                      <a:pt x="1128941" y="190280"/>
                      <a:pt x="1126602" y="194304"/>
                      <a:pt x="1126664" y="199025"/>
                    </a:cubicBezTo>
                    <a:cubicBezTo>
                      <a:pt x="1126602" y="203648"/>
                      <a:pt x="1128941" y="207511"/>
                      <a:pt x="1133683" y="210616"/>
                    </a:cubicBezTo>
                    <a:cubicBezTo>
                      <a:pt x="1138425" y="213721"/>
                      <a:pt x="1145943" y="215334"/>
                      <a:pt x="1156239" y="215456"/>
                    </a:cubicBezTo>
                    <a:cubicBezTo>
                      <a:pt x="1166398" y="215334"/>
                      <a:pt x="1173834" y="213721"/>
                      <a:pt x="1178546" y="210616"/>
                    </a:cubicBezTo>
                    <a:cubicBezTo>
                      <a:pt x="1183258" y="207511"/>
                      <a:pt x="1185585" y="203648"/>
                      <a:pt x="1185529" y="199025"/>
                    </a:cubicBezTo>
                    <a:cubicBezTo>
                      <a:pt x="1185585" y="194304"/>
                      <a:pt x="1183258" y="190280"/>
                      <a:pt x="1178546" y="186952"/>
                    </a:cubicBezTo>
                    <a:cubicBezTo>
                      <a:pt x="1173834" y="183624"/>
                      <a:pt x="1166398" y="181886"/>
                      <a:pt x="1156239" y="181737"/>
                    </a:cubicBezTo>
                    <a:close/>
                    <a:moveTo>
                      <a:pt x="3123104" y="181594"/>
                    </a:moveTo>
                    <a:lnTo>
                      <a:pt x="3135820" y="181594"/>
                    </a:lnTo>
                    <a:lnTo>
                      <a:pt x="3135820" y="254032"/>
                    </a:lnTo>
                    <a:lnTo>
                      <a:pt x="3156823" y="254032"/>
                    </a:lnTo>
                    <a:cubicBezTo>
                      <a:pt x="3166491" y="253949"/>
                      <a:pt x="3175301" y="253330"/>
                      <a:pt x="3183254" y="252175"/>
                    </a:cubicBezTo>
                    <a:cubicBezTo>
                      <a:pt x="3191208" y="251020"/>
                      <a:pt x="3197733" y="249829"/>
                      <a:pt x="3202829" y="248603"/>
                    </a:cubicBezTo>
                    <a:lnTo>
                      <a:pt x="3202829" y="259318"/>
                    </a:lnTo>
                    <a:cubicBezTo>
                      <a:pt x="3199136" y="260289"/>
                      <a:pt x="3194662" y="261206"/>
                      <a:pt x="3189409" y="262070"/>
                    </a:cubicBezTo>
                    <a:cubicBezTo>
                      <a:pt x="3184155" y="262934"/>
                      <a:pt x="3178560" y="263640"/>
                      <a:pt x="3172624" y="264187"/>
                    </a:cubicBezTo>
                    <a:cubicBezTo>
                      <a:pt x="3166687" y="264734"/>
                      <a:pt x="3160849" y="265016"/>
                      <a:pt x="3155108" y="265033"/>
                    </a:cubicBezTo>
                    <a:lnTo>
                      <a:pt x="3123104" y="265033"/>
                    </a:lnTo>
                    <a:close/>
                    <a:moveTo>
                      <a:pt x="2159079" y="181594"/>
                    </a:moveTo>
                    <a:lnTo>
                      <a:pt x="2171795" y="181594"/>
                    </a:lnTo>
                    <a:lnTo>
                      <a:pt x="2171795" y="254746"/>
                    </a:lnTo>
                    <a:lnTo>
                      <a:pt x="2189083" y="254746"/>
                    </a:lnTo>
                    <a:cubicBezTo>
                      <a:pt x="2198751" y="254663"/>
                      <a:pt x="2207561" y="254044"/>
                      <a:pt x="2215514" y="252889"/>
                    </a:cubicBezTo>
                    <a:cubicBezTo>
                      <a:pt x="2223468" y="251734"/>
                      <a:pt x="2229993" y="250544"/>
                      <a:pt x="2235088" y="249317"/>
                    </a:cubicBezTo>
                    <a:lnTo>
                      <a:pt x="2235088" y="260033"/>
                    </a:lnTo>
                    <a:cubicBezTo>
                      <a:pt x="2231396" y="261003"/>
                      <a:pt x="2226923" y="261920"/>
                      <a:pt x="2221669" y="262785"/>
                    </a:cubicBezTo>
                    <a:cubicBezTo>
                      <a:pt x="2216415" y="263649"/>
                      <a:pt x="2210820" y="264354"/>
                      <a:pt x="2204884" y="264901"/>
                    </a:cubicBezTo>
                    <a:cubicBezTo>
                      <a:pt x="2198947" y="265448"/>
                      <a:pt x="2193109" y="265730"/>
                      <a:pt x="2187368" y="265748"/>
                    </a:cubicBezTo>
                    <a:lnTo>
                      <a:pt x="2159079" y="265748"/>
                    </a:lnTo>
                    <a:close/>
                    <a:moveTo>
                      <a:pt x="1004554" y="180166"/>
                    </a:moveTo>
                    <a:lnTo>
                      <a:pt x="1017555" y="180166"/>
                    </a:lnTo>
                    <a:cubicBezTo>
                      <a:pt x="1017689" y="186378"/>
                      <a:pt x="1017493" y="192313"/>
                      <a:pt x="1016966" y="197972"/>
                    </a:cubicBezTo>
                    <a:cubicBezTo>
                      <a:pt x="1016439" y="203630"/>
                      <a:pt x="1015635" y="209029"/>
                      <a:pt x="1014555" y="214170"/>
                    </a:cubicBezTo>
                    <a:cubicBezTo>
                      <a:pt x="1018017" y="224005"/>
                      <a:pt x="1022880" y="232982"/>
                      <a:pt x="1029146" y="241102"/>
                    </a:cubicBezTo>
                    <a:cubicBezTo>
                      <a:pt x="1035412" y="249222"/>
                      <a:pt x="1042883" y="256199"/>
                      <a:pt x="1051560" y="262033"/>
                    </a:cubicBezTo>
                    <a:lnTo>
                      <a:pt x="1043559" y="271177"/>
                    </a:lnTo>
                    <a:cubicBezTo>
                      <a:pt x="1036394" y="266162"/>
                      <a:pt x="1029971" y="260191"/>
                      <a:pt x="1024288" y="253264"/>
                    </a:cubicBezTo>
                    <a:cubicBezTo>
                      <a:pt x="1018606" y="246338"/>
                      <a:pt x="1013790" y="238545"/>
                      <a:pt x="1009840" y="229886"/>
                    </a:cubicBezTo>
                    <a:cubicBezTo>
                      <a:pt x="1006176" y="239164"/>
                      <a:pt x="1001467" y="247469"/>
                      <a:pt x="995713" y="254800"/>
                    </a:cubicBezTo>
                    <a:cubicBezTo>
                      <a:pt x="989960" y="262131"/>
                      <a:pt x="983286" y="268543"/>
                      <a:pt x="975693" y="274035"/>
                    </a:cubicBezTo>
                    <a:lnTo>
                      <a:pt x="966835" y="266176"/>
                    </a:lnTo>
                    <a:cubicBezTo>
                      <a:pt x="974688" y="260651"/>
                      <a:pt x="981620" y="253938"/>
                      <a:pt x="987631" y="246036"/>
                    </a:cubicBezTo>
                    <a:cubicBezTo>
                      <a:pt x="993642" y="238135"/>
                      <a:pt x="998193" y="228765"/>
                      <a:pt x="1001283" y="217927"/>
                    </a:cubicBezTo>
                    <a:cubicBezTo>
                      <a:pt x="1004374" y="207089"/>
                      <a:pt x="1005464" y="194502"/>
                      <a:pt x="1004554" y="180166"/>
                    </a:cubicBezTo>
                    <a:close/>
                    <a:moveTo>
                      <a:pt x="681847" y="179737"/>
                    </a:moveTo>
                    <a:cubicBezTo>
                      <a:pt x="690339" y="179832"/>
                      <a:pt x="697143" y="182249"/>
                      <a:pt x="702260" y="186988"/>
                    </a:cubicBezTo>
                    <a:cubicBezTo>
                      <a:pt x="707377" y="191727"/>
                      <a:pt x="710002" y="198216"/>
                      <a:pt x="710136" y="206455"/>
                    </a:cubicBezTo>
                    <a:cubicBezTo>
                      <a:pt x="710002" y="214694"/>
                      <a:pt x="707377" y="221183"/>
                      <a:pt x="702260" y="225921"/>
                    </a:cubicBezTo>
                    <a:cubicBezTo>
                      <a:pt x="697143" y="230660"/>
                      <a:pt x="690339" y="233077"/>
                      <a:pt x="681847" y="233172"/>
                    </a:cubicBezTo>
                    <a:cubicBezTo>
                      <a:pt x="673417" y="233077"/>
                      <a:pt x="666631" y="230660"/>
                      <a:pt x="661487" y="225921"/>
                    </a:cubicBezTo>
                    <a:cubicBezTo>
                      <a:pt x="656344" y="221183"/>
                      <a:pt x="653700" y="214694"/>
                      <a:pt x="653557" y="206455"/>
                    </a:cubicBezTo>
                    <a:cubicBezTo>
                      <a:pt x="653700" y="198216"/>
                      <a:pt x="656344" y="191727"/>
                      <a:pt x="661487" y="186988"/>
                    </a:cubicBezTo>
                    <a:cubicBezTo>
                      <a:pt x="666631" y="182249"/>
                      <a:pt x="673417" y="179832"/>
                      <a:pt x="681847" y="179737"/>
                    </a:cubicBezTo>
                    <a:close/>
                    <a:moveTo>
                      <a:pt x="2307907" y="179594"/>
                    </a:moveTo>
                    <a:lnTo>
                      <a:pt x="2381345" y="179594"/>
                    </a:lnTo>
                    <a:lnTo>
                      <a:pt x="2381345" y="190167"/>
                    </a:lnTo>
                    <a:lnTo>
                      <a:pt x="2307907" y="190167"/>
                    </a:lnTo>
                    <a:close/>
                    <a:moveTo>
                      <a:pt x="331660" y="178308"/>
                    </a:moveTo>
                    <a:lnTo>
                      <a:pt x="344376" y="178308"/>
                    </a:lnTo>
                    <a:cubicBezTo>
                      <a:pt x="344685" y="184857"/>
                      <a:pt x="344066" y="191048"/>
                      <a:pt x="342519" y="196882"/>
                    </a:cubicBezTo>
                    <a:cubicBezTo>
                      <a:pt x="347897" y="206717"/>
                      <a:pt x="354642" y="215087"/>
                      <a:pt x="362753" y="221992"/>
                    </a:cubicBezTo>
                    <a:cubicBezTo>
                      <a:pt x="370864" y="228898"/>
                      <a:pt x="380217" y="234053"/>
                      <a:pt x="390810" y="237459"/>
                    </a:cubicBezTo>
                    <a:lnTo>
                      <a:pt x="382809" y="246745"/>
                    </a:lnTo>
                    <a:cubicBezTo>
                      <a:pt x="373647" y="243507"/>
                      <a:pt x="365182" y="238625"/>
                      <a:pt x="357413" y="232101"/>
                    </a:cubicBezTo>
                    <a:cubicBezTo>
                      <a:pt x="349644" y="225576"/>
                      <a:pt x="343108" y="217980"/>
                      <a:pt x="337804" y="209312"/>
                    </a:cubicBezTo>
                    <a:cubicBezTo>
                      <a:pt x="333184" y="218057"/>
                      <a:pt x="326957" y="225570"/>
                      <a:pt x="319123" y="231851"/>
                    </a:cubicBezTo>
                    <a:cubicBezTo>
                      <a:pt x="311288" y="238131"/>
                      <a:pt x="302561" y="243001"/>
                      <a:pt x="292941" y="246460"/>
                    </a:cubicBezTo>
                    <a:lnTo>
                      <a:pt x="284797" y="237030"/>
                    </a:lnTo>
                    <a:cubicBezTo>
                      <a:pt x="299421" y="232172"/>
                      <a:pt x="310928" y="225064"/>
                      <a:pt x="319319" y="215706"/>
                    </a:cubicBezTo>
                    <a:cubicBezTo>
                      <a:pt x="327710" y="206348"/>
                      <a:pt x="331824" y="193882"/>
                      <a:pt x="331660" y="178308"/>
                    </a:cubicBezTo>
                    <a:close/>
                    <a:moveTo>
                      <a:pt x="1922002" y="177594"/>
                    </a:moveTo>
                    <a:lnTo>
                      <a:pt x="1965579" y="177594"/>
                    </a:lnTo>
                    <a:lnTo>
                      <a:pt x="1965579" y="188452"/>
                    </a:lnTo>
                    <a:lnTo>
                      <a:pt x="1922002" y="188452"/>
                    </a:lnTo>
                    <a:close/>
                    <a:moveTo>
                      <a:pt x="1390602" y="175737"/>
                    </a:moveTo>
                    <a:lnTo>
                      <a:pt x="1473041" y="175737"/>
                    </a:lnTo>
                    <a:lnTo>
                      <a:pt x="1473041" y="186452"/>
                    </a:lnTo>
                    <a:lnTo>
                      <a:pt x="1403175" y="186452"/>
                    </a:lnTo>
                    <a:lnTo>
                      <a:pt x="1403175" y="208884"/>
                    </a:lnTo>
                    <a:lnTo>
                      <a:pt x="1473898" y="208884"/>
                    </a:lnTo>
                    <a:lnTo>
                      <a:pt x="1473898" y="219171"/>
                    </a:lnTo>
                    <a:lnTo>
                      <a:pt x="1390602" y="219171"/>
                    </a:lnTo>
                    <a:close/>
                    <a:moveTo>
                      <a:pt x="1234916" y="175737"/>
                    </a:moveTo>
                    <a:lnTo>
                      <a:pt x="1325499" y="175737"/>
                    </a:lnTo>
                    <a:lnTo>
                      <a:pt x="1325499" y="186309"/>
                    </a:lnTo>
                    <a:lnTo>
                      <a:pt x="1234916" y="186309"/>
                    </a:lnTo>
                    <a:close/>
                    <a:moveTo>
                      <a:pt x="1800034" y="175308"/>
                    </a:moveTo>
                    <a:lnTo>
                      <a:pt x="1882759" y="175308"/>
                    </a:lnTo>
                    <a:lnTo>
                      <a:pt x="1882759" y="185595"/>
                    </a:lnTo>
                    <a:lnTo>
                      <a:pt x="1812607" y="185595"/>
                    </a:lnTo>
                    <a:lnTo>
                      <a:pt x="1812607" y="205883"/>
                    </a:lnTo>
                    <a:lnTo>
                      <a:pt x="1883616" y="205883"/>
                    </a:lnTo>
                    <a:lnTo>
                      <a:pt x="1883616" y="215742"/>
                    </a:lnTo>
                    <a:lnTo>
                      <a:pt x="1800034" y="215742"/>
                    </a:lnTo>
                    <a:close/>
                    <a:moveTo>
                      <a:pt x="142970" y="175308"/>
                    </a:moveTo>
                    <a:lnTo>
                      <a:pt x="225123" y="175308"/>
                    </a:lnTo>
                    <a:lnTo>
                      <a:pt x="225123" y="209169"/>
                    </a:lnTo>
                    <a:lnTo>
                      <a:pt x="155257" y="209169"/>
                    </a:lnTo>
                    <a:lnTo>
                      <a:pt x="155257" y="222314"/>
                    </a:lnTo>
                    <a:lnTo>
                      <a:pt x="228266" y="222314"/>
                    </a:lnTo>
                    <a:lnTo>
                      <a:pt x="228266" y="232601"/>
                    </a:lnTo>
                    <a:lnTo>
                      <a:pt x="142970" y="232601"/>
                    </a:lnTo>
                    <a:lnTo>
                      <a:pt x="142970" y="199168"/>
                    </a:lnTo>
                    <a:lnTo>
                      <a:pt x="212978" y="199168"/>
                    </a:lnTo>
                    <a:lnTo>
                      <a:pt x="212978" y="185881"/>
                    </a:lnTo>
                    <a:lnTo>
                      <a:pt x="142970" y="185881"/>
                    </a:lnTo>
                    <a:close/>
                    <a:moveTo>
                      <a:pt x="2762250" y="174451"/>
                    </a:moveTo>
                    <a:lnTo>
                      <a:pt x="2775394" y="174451"/>
                    </a:lnTo>
                    <a:cubicBezTo>
                      <a:pt x="2775525" y="177243"/>
                      <a:pt x="2775299" y="180017"/>
                      <a:pt x="2774715" y="182773"/>
                    </a:cubicBezTo>
                    <a:cubicBezTo>
                      <a:pt x="2774132" y="185530"/>
                      <a:pt x="2773263" y="188232"/>
                      <a:pt x="2772108" y="190881"/>
                    </a:cubicBezTo>
                    <a:cubicBezTo>
                      <a:pt x="2774827" y="195246"/>
                      <a:pt x="2778723" y="199280"/>
                      <a:pt x="2783797" y="202983"/>
                    </a:cubicBezTo>
                    <a:cubicBezTo>
                      <a:pt x="2788871" y="206687"/>
                      <a:pt x="2794524" y="209874"/>
                      <a:pt x="2800757" y="212545"/>
                    </a:cubicBezTo>
                    <a:cubicBezTo>
                      <a:pt x="2806990" y="215217"/>
                      <a:pt x="2813204" y="217187"/>
                      <a:pt x="2819400" y="218456"/>
                    </a:cubicBezTo>
                    <a:lnTo>
                      <a:pt x="2812684" y="228600"/>
                    </a:lnTo>
                    <a:cubicBezTo>
                      <a:pt x="2803156" y="226294"/>
                      <a:pt x="2794316" y="222728"/>
                      <a:pt x="2786163" y="217903"/>
                    </a:cubicBezTo>
                    <a:cubicBezTo>
                      <a:pt x="2778011" y="213078"/>
                      <a:pt x="2771135" y="207547"/>
                      <a:pt x="2765536" y="201311"/>
                    </a:cubicBezTo>
                    <a:cubicBezTo>
                      <a:pt x="2760080" y="208169"/>
                      <a:pt x="2753275" y="214099"/>
                      <a:pt x="2745122" y="219099"/>
                    </a:cubicBezTo>
                    <a:cubicBezTo>
                      <a:pt x="2736969" y="224100"/>
                      <a:pt x="2728486" y="227743"/>
                      <a:pt x="2719673" y="230029"/>
                    </a:cubicBezTo>
                    <a:lnTo>
                      <a:pt x="2712958" y="220171"/>
                    </a:lnTo>
                    <a:cubicBezTo>
                      <a:pt x="2722477" y="217828"/>
                      <a:pt x="2730949" y="214385"/>
                      <a:pt x="2738373" y="209841"/>
                    </a:cubicBezTo>
                    <a:cubicBezTo>
                      <a:pt x="2745798" y="205298"/>
                      <a:pt x="2751635" y="199992"/>
                      <a:pt x="2755884" y="193924"/>
                    </a:cubicBezTo>
                    <a:cubicBezTo>
                      <a:pt x="2760133" y="187856"/>
                      <a:pt x="2762255" y="181365"/>
                      <a:pt x="2762250" y="174451"/>
                    </a:cubicBezTo>
                    <a:close/>
                    <a:moveTo>
                      <a:pt x="723280" y="173593"/>
                    </a:moveTo>
                    <a:lnTo>
                      <a:pt x="734996" y="173593"/>
                    </a:lnTo>
                    <a:lnTo>
                      <a:pt x="734996" y="298323"/>
                    </a:lnTo>
                    <a:lnTo>
                      <a:pt x="723280" y="298323"/>
                    </a:lnTo>
                    <a:lnTo>
                      <a:pt x="723280" y="274606"/>
                    </a:lnTo>
                    <a:lnTo>
                      <a:pt x="699849" y="274606"/>
                    </a:lnTo>
                    <a:lnTo>
                      <a:pt x="699849" y="264319"/>
                    </a:lnTo>
                    <a:lnTo>
                      <a:pt x="723280" y="264319"/>
                    </a:lnTo>
                    <a:close/>
                    <a:moveTo>
                      <a:pt x="3327939" y="172165"/>
                    </a:moveTo>
                    <a:lnTo>
                      <a:pt x="3340227" y="172165"/>
                    </a:lnTo>
                    <a:lnTo>
                      <a:pt x="3340227" y="222028"/>
                    </a:lnTo>
                    <a:lnTo>
                      <a:pt x="3362658" y="222028"/>
                    </a:lnTo>
                    <a:lnTo>
                      <a:pt x="3362658" y="232744"/>
                    </a:lnTo>
                    <a:lnTo>
                      <a:pt x="3340227" y="232744"/>
                    </a:lnTo>
                    <a:lnTo>
                      <a:pt x="3340227" y="302610"/>
                    </a:lnTo>
                    <a:lnTo>
                      <a:pt x="3327939" y="302610"/>
                    </a:lnTo>
                    <a:close/>
                    <a:moveTo>
                      <a:pt x="3210972" y="172165"/>
                    </a:moveTo>
                    <a:lnTo>
                      <a:pt x="3223260" y="172165"/>
                    </a:lnTo>
                    <a:lnTo>
                      <a:pt x="3223260" y="302610"/>
                    </a:lnTo>
                    <a:lnTo>
                      <a:pt x="3210972" y="302610"/>
                    </a:lnTo>
                    <a:close/>
                    <a:moveTo>
                      <a:pt x="3047285" y="172165"/>
                    </a:moveTo>
                    <a:lnTo>
                      <a:pt x="3060430" y="172165"/>
                    </a:lnTo>
                    <a:cubicBezTo>
                      <a:pt x="3060564" y="174594"/>
                      <a:pt x="3060331" y="176987"/>
                      <a:pt x="3059733" y="179344"/>
                    </a:cubicBezTo>
                    <a:cubicBezTo>
                      <a:pt x="3059135" y="181702"/>
                      <a:pt x="3058224" y="184023"/>
                      <a:pt x="3057000" y="186309"/>
                    </a:cubicBezTo>
                    <a:cubicBezTo>
                      <a:pt x="3059816" y="190012"/>
                      <a:pt x="3063758" y="193450"/>
                      <a:pt x="3068827" y="196623"/>
                    </a:cubicBezTo>
                    <a:cubicBezTo>
                      <a:pt x="3073897" y="199796"/>
                      <a:pt x="3079490" y="202493"/>
                      <a:pt x="3085607" y="204714"/>
                    </a:cubicBezTo>
                    <a:cubicBezTo>
                      <a:pt x="3091725" y="206935"/>
                      <a:pt x="3097762" y="208467"/>
                      <a:pt x="3103721" y="209312"/>
                    </a:cubicBezTo>
                    <a:lnTo>
                      <a:pt x="3097291" y="219028"/>
                    </a:lnTo>
                    <a:cubicBezTo>
                      <a:pt x="3087909" y="217194"/>
                      <a:pt x="3079206" y="214110"/>
                      <a:pt x="3071181" y="209777"/>
                    </a:cubicBezTo>
                    <a:cubicBezTo>
                      <a:pt x="3063156" y="205443"/>
                      <a:pt x="3056382" y="200573"/>
                      <a:pt x="3050857" y="195168"/>
                    </a:cubicBezTo>
                    <a:cubicBezTo>
                      <a:pt x="3045225" y="201401"/>
                      <a:pt x="3038308" y="206723"/>
                      <a:pt x="3030104" y="211134"/>
                    </a:cubicBezTo>
                    <a:cubicBezTo>
                      <a:pt x="3021901" y="215545"/>
                      <a:pt x="3013626" y="218510"/>
                      <a:pt x="3005280" y="220028"/>
                    </a:cubicBezTo>
                    <a:lnTo>
                      <a:pt x="2998993" y="210598"/>
                    </a:lnTo>
                    <a:cubicBezTo>
                      <a:pt x="3008141" y="209010"/>
                      <a:pt x="3016357" y="206313"/>
                      <a:pt x="3023642" y="202507"/>
                    </a:cubicBezTo>
                    <a:cubicBezTo>
                      <a:pt x="3030927" y="198702"/>
                      <a:pt x="3036688" y="194174"/>
                      <a:pt x="3040924" y="188923"/>
                    </a:cubicBezTo>
                    <a:cubicBezTo>
                      <a:pt x="3045161" y="183673"/>
                      <a:pt x="3047282" y="178087"/>
                      <a:pt x="3047285" y="172165"/>
                    </a:cubicBezTo>
                    <a:close/>
                    <a:moveTo>
                      <a:pt x="2963322" y="172165"/>
                    </a:moveTo>
                    <a:lnTo>
                      <a:pt x="2975610" y="172165"/>
                    </a:lnTo>
                    <a:lnTo>
                      <a:pt x="2975610" y="240173"/>
                    </a:lnTo>
                    <a:lnTo>
                      <a:pt x="2963322" y="240173"/>
                    </a:lnTo>
                    <a:lnTo>
                      <a:pt x="2963322" y="210741"/>
                    </a:lnTo>
                    <a:lnTo>
                      <a:pt x="2938891" y="210741"/>
                    </a:lnTo>
                    <a:cubicBezTo>
                      <a:pt x="2937679" y="218986"/>
                      <a:pt x="2934137" y="225499"/>
                      <a:pt x="2928264" y="230279"/>
                    </a:cubicBezTo>
                    <a:cubicBezTo>
                      <a:pt x="2922392" y="235059"/>
                      <a:pt x="2915027" y="237500"/>
                      <a:pt x="2906172" y="237601"/>
                    </a:cubicBezTo>
                    <a:cubicBezTo>
                      <a:pt x="2896415" y="237471"/>
                      <a:pt x="2888497" y="234589"/>
                      <a:pt x="2882419" y="228958"/>
                    </a:cubicBezTo>
                    <a:cubicBezTo>
                      <a:pt x="2876341" y="223326"/>
                      <a:pt x="2873210" y="215730"/>
                      <a:pt x="2873025" y="206169"/>
                    </a:cubicBezTo>
                    <a:cubicBezTo>
                      <a:pt x="2873210" y="196677"/>
                      <a:pt x="2876341" y="189122"/>
                      <a:pt x="2882419" y="183505"/>
                    </a:cubicBezTo>
                    <a:cubicBezTo>
                      <a:pt x="2888497" y="177889"/>
                      <a:pt x="2896415" y="175013"/>
                      <a:pt x="2906172" y="174879"/>
                    </a:cubicBezTo>
                    <a:cubicBezTo>
                      <a:pt x="2914667" y="174975"/>
                      <a:pt x="2921823" y="177249"/>
                      <a:pt x="2927639" y="181702"/>
                    </a:cubicBezTo>
                    <a:cubicBezTo>
                      <a:pt x="2933455" y="186155"/>
                      <a:pt x="2937111" y="192215"/>
                      <a:pt x="2938605" y="199882"/>
                    </a:cubicBezTo>
                    <a:lnTo>
                      <a:pt x="2963322" y="199882"/>
                    </a:lnTo>
                    <a:close/>
                    <a:moveTo>
                      <a:pt x="2642854" y="172165"/>
                    </a:moveTo>
                    <a:lnTo>
                      <a:pt x="2655141" y="172165"/>
                    </a:lnTo>
                    <a:lnTo>
                      <a:pt x="2655141" y="205883"/>
                    </a:lnTo>
                    <a:lnTo>
                      <a:pt x="2675715" y="205883"/>
                    </a:lnTo>
                    <a:lnTo>
                      <a:pt x="2675715" y="216742"/>
                    </a:lnTo>
                    <a:lnTo>
                      <a:pt x="2655141" y="216742"/>
                    </a:lnTo>
                    <a:lnTo>
                      <a:pt x="2655141" y="241888"/>
                    </a:lnTo>
                    <a:lnTo>
                      <a:pt x="2642854" y="241888"/>
                    </a:lnTo>
                    <a:close/>
                    <a:moveTo>
                      <a:pt x="2527315" y="172165"/>
                    </a:moveTo>
                    <a:lnTo>
                      <a:pt x="2539603" y="172165"/>
                    </a:lnTo>
                    <a:lnTo>
                      <a:pt x="2539603" y="302610"/>
                    </a:lnTo>
                    <a:lnTo>
                      <a:pt x="2527315" y="302610"/>
                    </a:lnTo>
                    <a:lnTo>
                      <a:pt x="2527315" y="228743"/>
                    </a:lnTo>
                    <a:lnTo>
                      <a:pt x="2512456" y="228743"/>
                    </a:lnTo>
                    <a:lnTo>
                      <a:pt x="2512456" y="299323"/>
                    </a:lnTo>
                    <a:lnTo>
                      <a:pt x="2500455" y="299323"/>
                    </a:lnTo>
                    <a:lnTo>
                      <a:pt x="2500455" y="173593"/>
                    </a:lnTo>
                    <a:lnTo>
                      <a:pt x="2512456" y="173593"/>
                    </a:lnTo>
                    <a:lnTo>
                      <a:pt x="2512456" y="218170"/>
                    </a:lnTo>
                    <a:lnTo>
                      <a:pt x="2527315" y="218170"/>
                    </a:lnTo>
                    <a:close/>
                    <a:moveTo>
                      <a:pt x="2395204" y="172165"/>
                    </a:moveTo>
                    <a:lnTo>
                      <a:pt x="2407491" y="172165"/>
                    </a:lnTo>
                    <a:lnTo>
                      <a:pt x="2407491" y="207598"/>
                    </a:lnTo>
                    <a:lnTo>
                      <a:pt x="2428065" y="207598"/>
                    </a:lnTo>
                    <a:lnTo>
                      <a:pt x="2428065" y="218456"/>
                    </a:lnTo>
                    <a:lnTo>
                      <a:pt x="2407491" y="218456"/>
                    </a:lnTo>
                    <a:lnTo>
                      <a:pt x="2407491" y="267891"/>
                    </a:lnTo>
                    <a:lnTo>
                      <a:pt x="2395204" y="267891"/>
                    </a:lnTo>
                    <a:close/>
                    <a:moveTo>
                      <a:pt x="2242089" y="172165"/>
                    </a:moveTo>
                    <a:lnTo>
                      <a:pt x="2254377" y="172165"/>
                    </a:lnTo>
                    <a:lnTo>
                      <a:pt x="2254377" y="220742"/>
                    </a:lnTo>
                    <a:lnTo>
                      <a:pt x="2276808" y="220742"/>
                    </a:lnTo>
                    <a:lnTo>
                      <a:pt x="2276808" y="231601"/>
                    </a:lnTo>
                    <a:lnTo>
                      <a:pt x="2254377" y="231601"/>
                    </a:lnTo>
                    <a:lnTo>
                      <a:pt x="2254377" y="302610"/>
                    </a:lnTo>
                    <a:lnTo>
                      <a:pt x="2242089" y="302610"/>
                    </a:lnTo>
                    <a:close/>
                    <a:moveTo>
                      <a:pt x="2125122" y="172165"/>
                    </a:moveTo>
                    <a:lnTo>
                      <a:pt x="2137410" y="172165"/>
                    </a:lnTo>
                    <a:lnTo>
                      <a:pt x="2137410" y="302610"/>
                    </a:lnTo>
                    <a:lnTo>
                      <a:pt x="2125122" y="302610"/>
                    </a:lnTo>
                    <a:lnTo>
                      <a:pt x="2125122" y="232887"/>
                    </a:lnTo>
                    <a:lnTo>
                      <a:pt x="2095833" y="232887"/>
                    </a:lnTo>
                    <a:lnTo>
                      <a:pt x="2095833" y="222171"/>
                    </a:lnTo>
                    <a:lnTo>
                      <a:pt x="2125122" y="222171"/>
                    </a:lnTo>
                    <a:close/>
                    <a:moveTo>
                      <a:pt x="1994439" y="172165"/>
                    </a:moveTo>
                    <a:lnTo>
                      <a:pt x="2006727" y="172165"/>
                    </a:lnTo>
                    <a:lnTo>
                      <a:pt x="2006727" y="226600"/>
                    </a:lnTo>
                    <a:lnTo>
                      <a:pt x="2028872" y="226600"/>
                    </a:lnTo>
                    <a:lnTo>
                      <a:pt x="2028872" y="237173"/>
                    </a:lnTo>
                    <a:lnTo>
                      <a:pt x="2006727" y="237173"/>
                    </a:lnTo>
                    <a:lnTo>
                      <a:pt x="2006727" y="302181"/>
                    </a:lnTo>
                    <a:lnTo>
                      <a:pt x="1994439" y="302181"/>
                    </a:lnTo>
                    <a:close/>
                    <a:moveTo>
                      <a:pt x="1753647" y="172165"/>
                    </a:moveTo>
                    <a:lnTo>
                      <a:pt x="1765935" y="172165"/>
                    </a:lnTo>
                    <a:lnTo>
                      <a:pt x="1765935" y="266462"/>
                    </a:lnTo>
                    <a:lnTo>
                      <a:pt x="1753647" y="266462"/>
                    </a:lnTo>
                    <a:lnTo>
                      <a:pt x="1753647" y="218313"/>
                    </a:lnTo>
                    <a:lnTo>
                      <a:pt x="1726358" y="218313"/>
                    </a:lnTo>
                    <a:lnTo>
                      <a:pt x="1726358" y="243602"/>
                    </a:lnTo>
                    <a:lnTo>
                      <a:pt x="1664922" y="243602"/>
                    </a:lnTo>
                    <a:lnTo>
                      <a:pt x="1664922" y="176165"/>
                    </a:lnTo>
                    <a:lnTo>
                      <a:pt x="1677352" y="176165"/>
                    </a:lnTo>
                    <a:lnTo>
                      <a:pt x="1677352" y="198882"/>
                    </a:lnTo>
                    <a:lnTo>
                      <a:pt x="1714071" y="198882"/>
                    </a:lnTo>
                    <a:lnTo>
                      <a:pt x="1714071" y="176165"/>
                    </a:lnTo>
                    <a:lnTo>
                      <a:pt x="1726358" y="176165"/>
                    </a:lnTo>
                    <a:lnTo>
                      <a:pt x="1726358" y="207455"/>
                    </a:lnTo>
                    <a:lnTo>
                      <a:pt x="1753647" y="207455"/>
                    </a:lnTo>
                    <a:close/>
                    <a:moveTo>
                      <a:pt x="1587007" y="172165"/>
                    </a:moveTo>
                    <a:lnTo>
                      <a:pt x="1598866" y="172165"/>
                    </a:lnTo>
                    <a:lnTo>
                      <a:pt x="1598866" y="223743"/>
                    </a:lnTo>
                    <a:lnTo>
                      <a:pt x="1619583" y="223743"/>
                    </a:lnTo>
                    <a:lnTo>
                      <a:pt x="1619583" y="234315"/>
                    </a:lnTo>
                    <a:lnTo>
                      <a:pt x="1598866" y="234315"/>
                    </a:lnTo>
                    <a:lnTo>
                      <a:pt x="1598866" y="302610"/>
                    </a:lnTo>
                    <a:lnTo>
                      <a:pt x="1587007" y="302610"/>
                    </a:lnTo>
                    <a:close/>
                    <a:moveTo>
                      <a:pt x="1060989" y="172165"/>
                    </a:moveTo>
                    <a:lnTo>
                      <a:pt x="1073277" y="172165"/>
                    </a:lnTo>
                    <a:lnTo>
                      <a:pt x="1073277" y="223600"/>
                    </a:lnTo>
                    <a:lnTo>
                      <a:pt x="1095708" y="223600"/>
                    </a:lnTo>
                    <a:lnTo>
                      <a:pt x="1095708" y="234458"/>
                    </a:lnTo>
                    <a:lnTo>
                      <a:pt x="1073277" y="234458"/>
                    </a:lnTo>
                    <a:lnTo>
                      <a:pt x="1073277" y="302610"/>
                    </a:lnTo>
                    <a:lnTo>
                      <a:pt x="1060989" y="302610"/>
                    </a:lnTo>
                    <a:close/>
                    <a:moveTo>
                      <a:pt x="867822" y="172165"/>
                    </a:moveTo>
                    <a:lnTo>
                      <a:pt x="880110" y="172165"/>
                    </a:lnTo>
                    <a:lnTo>
                      <a:pt x="880110" y="302610"/>
                    </a:lnTo>
                    <a:lnTo>
                      <a:pt x="867822" y="302610"/>
                    </a:lnTo>
                    <a:lnTo>
                      <a:pt x="867822" y="229458"/>
                    </a:lnTo>
                    <a:lnTo>
                      <a:pt x="842105" y="229458"/>
                    </a:lnTo>
                    <a:cubicBezTo>
                      <a:pt x="841411" y="243775"/>
                      <a:pt x="838012" y="254610"/>
                      <a:pt x="831907" y="261962"/>
                    </a:cubicBezTo>
                    <a:cubicBezTo>
                      <a:pt x="825802" y="269314"/>
                      <a:pt x="818152" y="273005"/>
                      <a:pt x="808958" y="273034"/>
                    </a:cubicBezTo>
                    <a:cubicBezTo>
                      <a:pt x="799445" y="272999"/>
                      <a:pt x="791575" y="269034"/>
                      <a:pt x="785348" y="261140"/>
                    </a:cubicBezTo>
                    <a:cubicBezTo>
                      <a:pt x="779121" y="253246"/>
                      <a:pt x="775894" y="241638"/>
                      <a:pt x="775668" y="226314"/>
                    </a:cubicBezTo>
                    <a:cubicBezTo>
                      <a:pt x="775894" y="210997"/>
                      <a:pt x="779121" y="199412"/>
                      <a:pt x="785348" y="191560"/>
                    </a:cubicBezTo>
                    <a:cubicBezTo>
                      <a:pt x="791575" y="183708"/>
                      <a:pt x="799445" y="179767"/>
                      <a:pt x="808958" y="179737"/>
                    </a:cubicBezTo>
                    <a:cubicBezTo>
                      <a:pt x="817685" y="179764"/>
                      <a:pt x="825019" y="183068"/>
                      <a:pt x="830961" y="189649"/>
                    </a:cubicBezTo>
                    <a:cubicBezTo>
                      <a:pt x="836902" y="196230"/>
                      <a:pt x="840521" y="205928"/>
                      <a:pt x="841819" y="218742"/>
                    </a:cubicBezTo>
                    <a:lnTo>
                      <a:pt x="867822" y="218742"/>
                    </a:lnTo>
                    <a:close/>
                    <a:moveTo>
                      <a:pt x="746569" y="172165"/>
                    </a:moveTo>
                    <a:lnTo>
                      <a:pt x="758428" y="172165"/>
                    </a:lnTo>
                    <a:lnTo>
                      <a:pt x="758428" y="302610"/>
                    </a:lnTo>
                    <a:lnTo>
                      <a:pt x="746569" y="302610"/>
                    </a:lnTo>
                    <a:close/>
                    <a:moveTo>
                      <a:pt x="89439" y="172165"/>
                    </a:moveTo>
                    <a:lnTo>
                      <a:pt x="101727" y="172165"/>
                    </a:lnTo>
                    <a:lnTo>
                      <a:pt x="101727" y="222028"/>
                    </a:lnTo>
                    <a:lnTo>
                      <a:pt x="124158" y="222028"/>
                    </a:lnTo>
                    <a:lnTo>
                      <a:pt x="124158" y="232744"/>
                    </a:lnTo>
                    <a:lnTo>
                      <a:pt x="101727" y="232744"/>
                    </a:lnTo>
                    <a:lnTo>
                      <a:pt x="101727" y="302610"/>
                    </a:lnTo>
                    <a:lnTo>
                      <a:pt x="89439" y="302610"/>
                    </a:lnTo>
                    <a:close/>
                    <a:moveTo>
                      <a:pt x="2569844" y="171450"/>
                    </a:moveTo>
                    <a:lnTo>
                      <a:pt x="2613136" y="171450"/>
                    </a:lnTo>
                    <a:lnTo>
                      <a:pt x="2613136" y="180880"/>
                    </a:lnTo>
                    <a:lnTo>
                      <a:pt x="2569844" y="180880"/>
                    </a:lnTo>
                    <a:close/>
                    <a:moveTo>
                      <a:pt x="1156239" y="171307"/>
                    </a:moveTo>
                    <a:cubicBezTo>
                      <a:pt x="1170402" y="171468"/>
                      <a:pt x="1181082" y="174076"/>
                      <a:pt x="1188279" y="179130"/>
                    </a:cubicBezTo>
                    <a:cubicBezTo>
                      <a:pt x="1195476" y="184184"/>
                      <a:pt x="1199084" y="190721"/>
                      <a:pt x="1199102" y="198739"/>
                    </a:cubicBezTo>
                    <a:cubicBezTo>
                      <a:pt x="1199084" y="206746"/>
                      <a:pt x="1195476" y="213235"/>
                      <a:pt x="1188279" y="218206"/>
                    </a:cubicBezTo>
                    <a:cubicBezTo>
                      <a:pt x="1181082" y="223177"/>
                      <a:pt x="1170402" y="225737"/>
                      <a:pt x="1156239" y="225886"/>
                    </a:cubicBezTo>
                    <a:cubicBezTo>
                      <a:pt x="1142008" y="225737"/>
                      <a:pt x="1131287" y="223177"/>
                      <a:pt x="1124075" y="218206"/>
                    </a:cubicBezTo>
                    <a:cubicBezTo>
                      <a:pt x="1116862" y="213235"/>
                      <a:pt x="1113249" y="206746"/>
                      <a:pt x="1113234" y="198739"/>
                    </a:cubicBezTo>
                    <a:cubicBezTo>
                      <a:pt x="1113249" y="190721"/>
                      <a:pt x="1116862" y="184184"/>
                      <a:pt x="1124075" y="179130"/>
                    </a:cubicBezTo>
                    <a:cubicBezTo>
                      <a:pt x="1131287" y="174076"/>
                      <a:pt x="1142008" y="171468"/>
                      <a:pt x="1156239" y="171307"/>
                    </a:cubicBezTo>
                    <a:close/>
                    <a:moveTo>
                      <a:pt x="2891504" y="105871"/>
                    </a:moveTo>
                    <a:lnTo>
                      <a:pt x="2891504" y="119158"/>
                    </a:lnTo>
                    <a:lnTo>
                      <a:pt x="2947796" y="119158"/>
                    </a:lnTo>
                    <a:lnTo>
                      <a:pt x="2947796" y="105871"/>
                    </a:lnTo>
                    <a:close/>
                    <a:moveTo>
                      <a:pt x="1924050" y="101299"/>
                    </a:moveTo>
                    <a:lnTo>
                      <a:pt x="2045493" y="101299"/>
                    </a:lnTo>
                    <a:lnTo>
                      <a:pt x="2045493" y="111729"/>
                    </a:lnTo>
                    <a:lnTo>
                      <a:pt x="1924050" y="111729"/>
                    </a:lnTo>
                    <a:close/>
                    <a:moveTo>
                      <a:pt x="3244548" y="100299"/>
                    </a:moveTo>
                    <a:cubicBezTo>
                      <a:pt x="3247453" y="100349"/>
                      <a:pt x="3249787" y="101248"/>
                      <a:pt x="3251549" y="102995"/>
                    </a:cubicBezTo>
                    <a:cubicBezTo>
                      <a:pt x="3253311" y="104743"/>
                      <a:pt x="3254216" y="107035"/>
                      <a:pt x="3254263" y="109871"/>
                    </a:cubicBezTo>
                    <a:cubicBezTo>
                      <a:pt x="3254216" y="112708"/>
                      <a:pt x="3253311" y="115000"/>
                      <a:pt x="3251549" y="116747"/>
                    </a:cubicBezTo>
                    <a:cubicBezTo>
                      <a:pt x="3249787" y="118494"/>
                      <a:pt x="3247453" y="119393"/>
                      <a:pt x="3244548" y="119444"/>
                    </a:cubicBezTo>
                    <a:cubicBezTo>
                      <a:pt x="3241643" y="119393"/>
                      <a:pt x="3239309" y="118494"/>
                      <a:pt x="3237547" y="116747"/>
                    </a:cubicBezTo>
                    <a:cubicBezTo>
                      <a:pt x="3235785" y="115000"/>
                      <a:pt x="3234880" y="112708"/>
                      <a:pt x="3234832" y="109871"/>
                    </a:cubicBezTo>
                    <a:cubicBezTo>
                      <a:pt x="3234880" y="107035"/>
                      <a:pt x="3235785" y="104743"/>
                      <a:pt x="3237547" y="102995"/>
                    </a:cubicBezTo>
                    <a:cubicBezTo>
                      <a:pt x="3239309" y="101248"/>
                      <a:pt x="3241643" y="100349"/>
                      <a:pt x="3244548" y="100299"/>
                    </a:cubicBezTo>
                    <a:close/>
                    <a:moveTo>
                      <a:pt x="2640854" y="92155"/>
                    </a:moveTo>
                    <a:lnTo>
                      <a:pt x="2640854" y="118444"/>
                    </a:lnTo>
                    <a:lnTo>
                      <a:pt x="2700289" y="118444"/>
                    </a:lnTo>
                    <a:lnTo>
                      <a:pt x="2700289" y="92155"/>
                    </a:lnTo>
                    <a:close/>
                    <a:moveTo>
                      <a:pt x="1028319" y="91726"/>
                    </a:moveTo>
                    <a:cubicBezTo>
                      <a:pt x="1017993" y="91872"/>
                      <a:pt x="1010355" y="93438"/>
                      <a:pt x="1005405" y="96423"/>
                    </a:cubicBezTo>
                    <a:cubicBezTo>
                      <a:pt x="1000455" y="99409"/>
                      <a:pt x="997996" y="102939"/>
                      <a:pt x="998029" y="107014"/>
                    </a:cubicBezTo>
                    <a:cubicBezTo>
                      <a:pt x="997996" y="111008"/>
                      <a:pt x="1000455" y="114449"/>
                      <a:pt x="1005405" y="117336"/>
                    </a:cubicBezTo>
                    <a:cubicBezTo>
                      <a:pt x="1010355" y="120224"/>
                      <a:pt x="1017993" y="121736"/>
                      <a:pt x="1028319" y="121873"/>
                    </a:cubicBezTo>
                    <a:cubicBezTo>
                      <a:pt x="1038844" y="121736"/>
                      <a:pt x="1046583" y="120224"/>
                      <a:pt x="1051536" y="117336"/>
                    </a:cubicBezTo>
                    <a:cubicBezTo>
                      <a:pt x="1056489" y="114449"/>
                      <a:pt x="1058941" y="111008"/>
                      <a:pt x="1058894" y="107014"/>
                    </a:cubicBezTo>
                    <a:cubicBezTo>
                      <a:pt x="1058941" y="102939"/>
                      <a:pt x="1056489" y="99409"/>
                      <a:pt x="1051536" y="96423"/>
                    </a:cubicBezTo>
                    <a:cubicBezTo>
                      <a:pt x="1046583" y="93438"/>
                      <a:pt x="1038844" y="91872"/>
                      <a:pt x="1028319" y="91726"/>
                    </a:cubicBezTo>
                    <a:close/>
                    <a:moveTo>
                      <a:pt x="2142744" y="90583"/>
                    </a:moveTo>
                    <a:cubicBezTo>
                      <a:pt x="2132418" y="90711"/>
                      <a:pt x="2124780" y="92277"/>
                      <a:pt x="2119830" y="95280"/>
                    </a:cubicBezTo>
                    <a:cubicBezTo>
                      <a:pt x="2114880" y="98283"/>
                      <a:pt x="2112421" y="101957"/>
                      <a:pt x="2112454" y="106299"/>
                    </a:cubicBezTo>
                    <a:cubicBezTo>
                      <a:pt x="2112421" y="110580"/>
                      <a:pt x="2114880" y="114235"/>
                      <a:pt x="2119830" y="117265"/>
                    </a:cubicBezTo>
                    <a:cubicBezTo>
                      <a:pt x="2124780" y="120295"/>
                      <a:pt x="2132418" y="121879"/>
                      <a:pt x="2142744" y="122016"/>
                    </a:cubicBezTo>
                    <a:cubicBezTo>
                      <a:pt x="2153269" y="121879"/>
                      <a:pt x="2161008" y="120295"/>
                      <a:pt x="2165961" y="117265"/>
                    </a:cubicBezTo>
                    <a:cubicBezTo>
                      <a:pt x="2170914" y="114235"/>
                      <a:pt x="2173366" y="110580"/>
                      <a:pt x="2173319" y="106299"/>
                    </a:cubicBezTo>
                    <a:cubicBezTo>
                      <a:pt x="2173366" y="101957"/>
                      <a:pt x="2170914" y="98283"/>
                      <a:pt x="2165961" y="95280"/>
                    </a:cubicBezTo>
                    <a:cubicBezTo>
                      <a:pt x="2161008" y="92277"/>
                      <a:pt x="2153269" y="90711"/>
                      <a:pt x="2142744" y="90583"/>
                    </a:cubicBezTo>
                    <a:close/>
                    <a:moveTo>
                      <a:pt x="423910" y="89726"/>
                    </a:moveTo>
                    <a:lnTo>
                      <a:pt x="436340" y="89726"/>
                    </a:lnTo>
                    <a:lnTo>
                      <a:pt x="436340" y="117872"/>
                    </a:lnTo>
                    <a:lnTo>
                      <a:pt x="505348" y="117872"/>
                    </a:lnTo>
                    <a:lnTo>
                      <a:pt x="505348" y="128588"/>
                    </a:lnTo>
                    <a:lnTo>
                      <a:pt x="423910" y="128588"/>
                    </a:lnTo>
                    <a:close/>
                    <a:moveTo>
                      <a:pt x="1666684" y="88869"/>
                    </a:moveTo>
                    <a:lnTo>
                      <a:pt x="1678971" y="88869"/>
                    </a:lnTo>
                    <a:lnTo>
                      <a:pt x="1678971" y="118444"/>
                    </a:lnTo>
                    <a:lnTo>
                      <a:pt x="1753123" y="118444"/>
                    </a:lnTo>
                    <a:lnTo>
                      <a:pt x="1753123" y="129159"/>
                    </a:lnTo>
                    <a:lnTo>
                      <a:pt x="1666684" y="129159"/>
                    </a:lnTo>
                    <a:close/>
                    <a:moveTo>
                      <a:pt x="787669" y="87583"/>
                    </a:moveTo>
                    <a:cubicBezTo>
                      <a:pt x="788479" y="87604"/>
                      <a:pt x="789074" y="87919"/>
                      <a:pt x="789455" y="88529"/>
                    </a:cubicBezTo>
                    <a:cubicBezTo>
                      <a:pt x="789836" y="89139"/>
                      <a:pt x="789860" y="89919"/>
                      <a:pt x="789527" y="90869"/>
                    </a:cubicBezTo>
                    <a:cubicBezTo>
                      <a:pt x="787860" y="95078"/>
                      <a:pt x="785122" y="98983"/>
                      <a:pt x="781312" y="102585"/>
                    </a:cubicBezTo>
                    <a:cubicBezTo>
                      <a:pt x="777502" y="106186"/>
                      <a:pt x="772763" y="109520"/>
                      <a:pt x="767095" y="112586"/>
                    </a:cubicBezTo>
                    <a:cubicBezTo>
                      <a:pt x="772933" y="114455"/>
                      <a:pt x="779082" y="116110"/>
                      <a:pt x="785544" y="117551"/>
                    </a:cubicBezTo>
                    <a:cubicBezTo>
                      <a:pt x="792006" y="118991"/>
                      <a:pt x="798477" y="120146"/>
                      <a:pt x="804957" y="121015"/>
                    </a:cubicBezTo>
                    <a:lnTo>
                      <a:pt x="799099" y="130874"/>
                    </a:lnTo>
                    <a:cubicBezTo>
                      <a:pt x="791509" y="129439"/>
                      <a:pt x="783901" y="127665"/>
                      <a:pt x="776275" y="125552"/>
                    </a:cubicBezTo>
                    <a:cubicBezTo>
                      <a:pt x="768649" y="123438"/>
                      <a:pt x="761541" y="121021"/>
                      <a:pt x="754951" y="118301"/>
                    </a:cubicBezTo>
                    <a:cubicBezTo>
                      <a:pt x="748563" y="120944"/>
                      <a:pt x="741551" y="123337"/>
                      <a:pt x="733913" y="125480"/>
                    </a:cubicBezTo>
                    <a:cubicBezTo>
                      <a:pt x="726275" y="127623"/>
                      <a:pt x="718191" y="129517"/>
                      <a:pt x="709660" y="131160"/>
                    </a:cubicBezTo>
                    <a:lnTo>
                      <a:pt x="703373" y="121158"/>
                    </a:lnTo>
                    <a:cubicBezTo>
                      <a:pt x="719851" y="118459"/>
                      <a:pt x="733865" y="115036"/>
                      <a:pt x="745414" y="110889"/>
                    </a:cubicBezTo>
                    <a:cubicBezTo>
                      <a:pt x="756963" y="106743"/>
                      <a:pt x="765333" y="102213"/>
                      <a:pt x="770524" y="97298"/>
                    </a:cubicBezTo>
                    <a:cubicBezTo>
                      <a:pt x="765357" y="97510"/>
                      <a:pt x="760261" y="97658"/>
                      <a:pt x="755237" y="97745"/>
                    </a:cubicBezTo>
                    <a:cubicBezTo>
                      <a:pt x="750212" y="97831"/>
                      <a:pt x="745402" y="97873"/>
                      <a:pt x="740806" y="97870"/>
                    </a:cubicBezTo>
                    <a:lnTo>
                      <a:pt x="714517" y="97870"/>
                    </a:lnTo>
                    <a:lnTo>
                      <a:pt x="714517" y="87868"/>
                    </a:lnTo>
                    <a:lnTo>
                      <a:pt x="751093" y="87868"/>
                    </a:lnTo>
                    <a:cubicBezTo>
                      <a:pt x="757127" y="87874"/>
                      <a:pt x="763241" y="87863"/>
                      <a:pt x="769435" y="87833"/>
                    </a:cubicBezTo>
                    <a:cubicBezTo>
                      <a:pt x="775629" y="87803"/>
                      <a:pt x="781707" y="87720"/>
                      <a:pt x="787669" y="87583"/>
                    </a:cubicBezTo>
                    <a:close/>
                    <a:moveTo>
                      <a:pt x="1114425" y="84582"/>
                    </a:moveTo>
                    <a:lnTo>
                      <a:pt x="1235868" y="84582"/>
                    </a:lnTo>
                    <a:lnTo>
                      <a:pt x="1235868" y="94726"/>
                    </a:lnTo>
                    <a:lnTo>
                      <a:pt x="1182719" y="94726"/>
                    </a:lnTo>
                    <a:lnTo>
                      <a:pt x="1182719" y="130445"/>
                    </a:lnTo>
                    <a:lnTo>
                      <a:pt x="1170146" y="130445"/>
                    </a:lnTo>
                    <a:lnTo>
                      <a:pt x="1170146" y="94726"/>
                    </a:lnTo>
                    <a:lnTo>
                      <a:pt x="1114425" y="94726"/>
                    </a:lnTo>
                    <a:close/>
                    <a:moveTo>
                      <a:pt x="2947796" y="82868"/>
                    </a:moveTo>
                    <a:lnTo>
                      <a:pt x="2959941" y="82868"/>
                    </a:lnTo>
                    <a:lnTo>
                      <a:pt x="2959941" y="129159"/>
                    </a:lnTo>
                    <a:lnTo>
                      <a:pt x="2879359" y="129159"/>
                    </a:lnTo>
                    <a:lnTo>
                      <a:pt x="2879359" y="83868"/>
                    </a:lnTo>
                    <a:lnTo>
                      <a:pt x="2891647" y="83868"/>
                    </a:lnTo>
                    <a:lnTo>
                      <a:pt x="2891647" y="96012"/>
                    </a:lnTo>
                    <a:lnTo>
                      <a:pt x="2947796" y="96012"/>
                    </a:lnTo>
                    <a:close/>
                    <a:moveTo>
                      <a:pt x="2628566" y="81582"/>
                    </a:moveTo>
                    <a:lnTo>
                      <a:pt x="2712577" y="81582"/>
                    </a:lnTo>
                    <a:lnTo>
                      <a:pt x="2712577" y="129159"/>
                    </a:lnTo>
                    <a:lnTo>
                      <a:pt x="2628566" y="129159"/>
                    </a:lnTo>
                    <a:close/>
                    <a:moveTo>
                      <a:pt x="1028461" y="81439"/>
                    </a:moveTo>
                    <a:cubicBezTo>
                      <a:pt x="1042829" y="81594"/>
                      <a:pt x="1053634" y="84035"/>
                      <a:pt x="1060876" y="88761"/>
                    </a:cubicBezTo>
                    <a:cubicBezTo>
                      <a:pt x="1068118" y="93488"/>
                      <a:pt x="1071744" y="99572"/>
                      <a:pt x="1071753" y="107014"/>
                    </a:cubicBezTo>
                    <a:cubicBezTo>
                      <a:pt x="1071744" y="114381"/>
                      <a:pt x="1068118" y="120399"/>
                      <a:pt x="1060876" y="125070"/>
                    </a:cubicBezTo>
                    <a:cubicBezTo>
                      <a:pt x="1053634" y="129740"/>
                      <a:pt x="1042829" y="132151"/>
                      <a:pt x="1028461" y="132303"/>
                    </a:cubicBezTo>
                    <a:cubicBezTo>
                      <a:pt x="1014162" y="132145"/>
                      <a:pt x="1003399" y="129710"/>
                      <a:pt x="996172" y="124998"/>
                    </a:cubicBezTo>
                    <a:cubicBezTo>
                      <a:pt x="988945" y="120286"/>
                      <a:pt x="985325" y="114244"/>
                      <a:pt x="985313" y="106871"/>
                    </a:cubicBezTo>
                    <a:cubicBezTo>
                      <a:pt x="985325" y="99435"/>
                      <a:pt x="988945" y="93375"/>
                      <a:pt x="996172" y="88690"/>
                    </a:cubicBezTo>
                    <a:cubicBezTo>
                      <a:pt x="1003399" y="84005"/>
                      <a:pt x="1014162" y="81588"/>
                      <a:pt x="1028461" y="81439"/>
                    </a:cubicBezTo>
                    <a:close/>
                    <a:moveTo>
                      <a:pt x="2142744" y="80296"/>
                    </a:moveTo>
                    <a:cubicBezTo>
                      <a:pt x="2157180" y="80448"/>
                      <a:pt x="2168026" y="82930"/>
                      <a:pt x="2175283" y="87743"/>
                    </a:cubicBezTo>
                    <a:cubicBezTo>
                      <a:pt x="2182540" y="92557"/>
                      <a:pt x="2186172" y="98790"/>
                      <a:pt x="2186177" y="106442"/>
                    </a:cubicBezTo>
                    <a:cubicBezTo>
                      <a:pt x="2186172" y="114021"/>
                      <a:pt x="2182540" y="120188"/>
                      <a:pt x="2175283" y="124945"/>
                    </a:cubicBezTo>
                    <a:cubicBezTo>
                      <a:pt x="2168026" y="129701"/>
                      <a:pt x="2157180" y="132154"/>
                      <a:pt x="2142744" y="132303"/>
                    </a:cubicBezTo>
                    <a:cubicBezTo>
                      <a:pt x="2128513" y="132148"/>
                      <a:pt x="2117791" y="129671"/>
                      <a:pt x="2110579" y="124873"/>
                    </a:cubicBezTo>
                    <a:cubicBezTo>
                      <a:pt x="2103367" y="120075"/>
                      <a:pt x="2099753" y="113884"/>
                      <a:pt x="2099738" y="106299"/>
                    </a:cubicBezTo>
                    <a:cubicBezTo>
                      <a:pt x="2099753" y="98653"/>
                      <a:pt x="2103367" y="92443"/>
                      <a:pt x="2110579" y="87672"/>
                    </a:cubicBezTo>
                    <a:cubicBezTo>
                      <a:pt x="2117791" y="82901"/>
                      <a:pt x="2128513" y="80442"/>
                      <a:pt x="2142744" y="80296"/>
                    </a:cubicBezTo>
                    <a:close/>
                    <a:moveTo>
                      <a:pt x="173688" y="78010"/>
                    </a:moveTo>
                    <a:lnTo>
                      <a:pt x="173688" y="101584"/>
                    </a:lnTo>
                    <a:lnTo>
                      <a:pt x="199120" y="101584"/>
                    </a:lnTo>
                    <a:lnTo>
                      <a:pt x="199120" y="78010"/>
                    </a:lnTo>
                    <a:close/>
                    <a:moveTo>
                      <a:pt x="2200275" y="74152"/>
                    </a:moveTo>
                    <a:lnTo>
                      <a:pt x="2321718" y="74152"/>
                    </a:lnTo>
                    <a:lnTo>
                      <a:pt x="2321718" y="84582"/>
                    </a:lnTo>
                    <a:lnTo>
                      <a:pt x="2268569" y="84582"/>
                    </a:lnTo>
                    <a:lnTo>
                      <a:pt x="2268569" y="130445"/>
                    </a:lnTo>
                    <a:lnTo>
                      <a:pt x="2255996" y="130445"/>
                    </a:lnTo>
                    <a:lnTo>
                      <a:pt x="2255996" y="84582"/>
                    </a:lnTo>
                    <a:lnTo>
                      <a:pt x="2200275" y="84582"/>
                    </a:lnTo>
                    <a:close/>
                    <a:moveTo>
                      <a:pt x="0" y="73867"/>
                    </a:moveTo>
                    <a:lnTo>
                      <a:pt x="121443" y="73867"/>
                    </a:lnTo>
                    <a:lnTo>
                      <a:pt x="121443" y="84297"/>
                    </a:lnTo>
                    <a:lnTo>
                      <a:pt x="90868" y="84297"/>
                    </a:lnTo>
                    <a:lnTo>
                      <a:pt x="90868" y="130445"/>
                    </a:lnTo>
                    <a:lnTo>
                      <a:pt x="78438" y="130445"/>
                    </a:lnTo>
                    <a:lnTo>
                      <a:pt x="78438" y="84297"/>
                    </a:lnTo>
                    <a:lnTo>
                      <a:pt x="46291" y="84297"/>
                    </a:lnTo>
                    <a:lnTo>
                      <a:pt x="46291" y="130445"/>
                    </a:lnTo>
                    <a:lnTo>
                      <a:pt x="33861" y="130445"/>
                    </a:lnTo>
                    <a:lnTo>
                      <a:pt x="33861" y="84297"/>
                    </a:lnTo>
                    <a:lnTo>
                      <a:pt x="0" y="84297"/>
                    </a:lnTo>
                    <a:close/>
                    <a:moveTo>
                      <a:pt x="838200" y="72724"/>
                    </a:moveTo>
                    <a:lnTo>
                      <a:pt x="959643" y="72724"/>
                    </a:lnTo>
                    <a:lnTo>
                      <a:pt x="959643" y="83154"/>
                    </a:lnTo>
                    <a:lnTo>
                      <a:pt x="906494" y="83154"/>
                    </a:lnTo>
                    <a:lnTo>
                      <a:pt x="906494" y="130445"/>
                    </a:lnTo>
                    <a:lnTo>
                      <a:pt x="893921" y="130445"/>
                    </a:lnTo>
                    <a:lnTo>
                      <a:pt x="893921" y="83154"/>
                    </a:lnTo>
                    <a:lnTo>
                      <a:pt x="838200" y="83154"/>
                    </a:lnTo>
                    <a:close/>
                    <a:moveTo>
                      <a:pt x="731091" y="70438"/>
                    </a:moveTo>
                    <a:lnTo>
                      <a:pt x="771525" y="70438"/>
                    </a:lnTo>
                    <a:lnTo>
                      <a:pt x="771525" y="80582"/>
                    </a:lnTo>
                    <a:lnTo>
                      <a:pt x="731091" y="80582"/>
                    </a:lnTo>
                    <a:close/>
                    <a:moveTo>
                      <a:pt x="1646396" y="66009"/>
                    </a:moveTo>
                    <a:lnTo>
                      <a:pt x="1770697" y="66009"/>
                    </a:lnTo>
                    <a:lnTo>
                      <a:pt x="1770697" y="76581"/>
                    </a:lnTo>
                    <a:lnTo>
                      <a:pt x="1646396" y="76581"/>
                    </a:lnTo>
                    <a:close/>
                    <a:moveTo>
                      <a:pt x="1418605" y="53007"/>
                    </a:moveTo>
                    <a:lnTo>
                      <a:pt x="1418605" y="85011"/>
                    </a:lnTo>
                    <a:lnTo>
                      <a:pt x="1443751" y="85011"/>
                    </a:lnTo>
                    <a:lnTo>
                      <a:pt x="1443751" y="53007"/>
                    </a:lnTo>
                    <a:close/>
                    <a:moveTo>
                      <a:pt x="1175004" y="46149"/>
                    </a:moveTo>
                    <a:cubicBezTo>
                      <a:pt x="1165979" y="46298"/>
                      <a:pt x="1159597" y="47465"/>
                      <a:pt x="1155858" y="49649"/>
                    </a:cubicBezTo>
                    <a:cubicBezTo>
                      <a:pt x="1152120" y="51834"/>
                      <a:pt x="1150310" y="54144"/>
                      <a:pt x="1150429" y="56579"/>
                    </a:cubicBezTo>
                    <a:cubicBezTo>
                      <a:pt x="1150310" y="58677"/>
                      <a:pt x="1152120" y="60803"/>
                      <a:pt x="1155858" y="62955"/>
                    </a:cubicBezTo>
                    <a:cubicBezTo>
                      <a:pt x="1159597" y="65107"/>
                      <a:pt x="1165979" y="66268"/>
                      <a:pt x="1175004" y="66437"/>
                    </a:cubicBezTo>
                    <a:cubicBezTo>
                      <a:pt x="1184165" y="66268"/>
                      <a:pt x="1190630" y="65107"/>
                      <a:pt x="1194399" y="62955"/>
                    </a:cubicBezTo>
                    <a:cubicBezTo>
                      <a:pt x="1198167" y="60803"/>
                      <a:pt x="1199989" y="58677"/>
                      <a:pt x="1199864" y="56579"/>
                    </a:cubicBezTo>
                    <a:cubicBezTo>
                      <a:pt x="1199989" y="54144"/>
                      <a:pt x="1198167" y="51834"/>
                      <a:pt x="1194399" y="49649"/>
                    </a:cubicBezTo>
                    <a:cubicBezTo>
                      <a:pt x="1190630" y="47465"/>
                      <a:pt x="1184165" y="46298"/>
                      <a:pt x="1175004" y="46149"/>
                    </a:cubicBezTo>
                    <a:close/>
                    <a:moveTo>
                      <a:pt x="2895647" y="42577"/>
                    </a:moveTo>
                    <a:cubicBezTo>
                      <a:pt x="2888712" y="42699"/>
                      <a:pt x="2883723" y="43920"/>
                      <a:pt x="2880681" y="46238"/>
                    </a:cubicBezTo>
                    <a:cubicBezTo>
                      <a:pt x="2877639" y="48557"/>
                      <a:pt x="2876151" y="51242"/>
                      <a:pt x="2876216" y="54293"/>
                    </a:cubicBezTo>
                    <a:cubicBezTo>
                      <a:pt x="2876159" y="57463"/>
                      <a:pt x="2877666" y="60160"/>
                      <a:pt x="2880735" y="62383"/>
                    </a:cubicBezTo>
                    <a:cubicBezTo>
                      <a:pt x="2883803" y="64607"/>
                      <a:pt x="2888774" y="65768"/>
                      <a:pt x="2895647" y="65866"/>
                    </a:cubicBezTo>
                    <a:cubicBezTo>
                      <a:pt x="2902583" y="65768"/>
                      <a:pt x="2907571" y="64607"/>
                      <a:pt x="2910613" y="62383"/>
                    </a:cubicBezTo>
                    <a:cubicBezTo>
                      <a:pt x="2913655" y="60160"/>
                      <a:pt x="2915144" y="57463"/>
                      <a:pt x="2915078" y="54293"/>
                    </a:cubicBezTo>
                    <a:cubicBezTo>
                      <a:pt x="2915152" y="51242"/>
                      <a:pt x="2913682" y="48557"/>
                      <a:pt x="2910667" y="46238"/>
                    </a:cubicBezTo>
                    <a:cubicBezTo>
                      <a:pt x="2907652" y="43920"/>
                      <a:pt x="2902645" y="42699"/>
                      <a:pt x="2895647" y="42577"/>
                    </a:cubicBezTo>
                    <a:close/>
                    <a:moveTo>
                      <a:pt x="1175146" y="36433"/>
                    </a:moveTo>
                    <a:cubicBezTo>
                      <a:pt x="1187827" y="36591"/>
                      <a:pt x="1197221" y="38562"/>
                      <a:pt x="1203329" y="42345"/>
                    </a:cubicBezTo>
                    <a:cubicBezTo>
                      <a:pt x="1209436" y="46128"/>
                      <a:pt x="1212473" y="50778"/>
                      <a:pt x="1212437" y="56293"/>
                    </a:cubicBezTo>
                    <a:cubicBezTo>
                      <a:pt x="1212464" y="61684"/>
                      <a:pt x="1209410" y="66297"/>
                      <a:pt x="1203275" y="70134"/>
                    </a:cubicBezTo>
                    <a:cubicBezTo>
                      <a:pt x="1197140" y="73971"/>
                      <a:pt x="1187764" y="75977"/>
                      <a:pt x="1175146" y="76153"/>
                    </a:cubicBezTo>
                    <a:cubicBezTo>
                      <a:pt x="1162472" y="75977"/>
                      <a:pt x="1153102" y="73971"/>
                      <a:pt x="1147036" y="70134"/>
                    </a:cubicBezTo>
                    <a:cubicBezTo>
                      <a:pt x="1140970" y="66297"/>
                      <a:pt x="1137957" y="61684"/>
                      <a:pt x="1137999" y="56293"/>
                    </a:cubicBezTo>
                    <a:cubicBezTo>
                      <a:pt x="1137948" y="50778"/>
                      <a:pt x="1140943" y="46128"/>
                      <a:pt x="1146982" y="42345"/>
                    </a:cubicBezTo>
                    <a:cubicBezTo>
                      <a:pt x="1153022" y="38562"/>
                      <a:pt x="1162410" y="36591"/>
                      <a:pt x="1175146" y="36433"/>
                    </a:cubicBezTo>
                    <a:close/>
                    <a:moveTo>
                      <a:pt x="2895647" y="33433"/>
                    </a:moveTo>
                    <a:cubicBezTo>
                      <a:pt x="2906538" y="33627"/>
                      <a:pt x="2914581" y="35740"/>
                      <a:pt x="2919775" y="39773"/>
                    </a:cubicBezTo>
                    <a:cubicBezTo>
                      <a:pt x="2924969" y="43806"/>
                      <a:pt x="2927547" y="48599"/>
                      <a:pt x="2927508" y="54150"/>
                    </a:cubicBezTo>
                    <a:cubicBezTo>
                      <a:pt x="2927547" y="59963"/>
                      <a:pt x="2924969" y="64875"/>
                      <a:pt x="2919775" y="68884"/>
                    </a:cubicBezTo>
                    <a:cubicBezTo>
                      <a:pt x="2914581" y="72893"/>
                      <a:pt x="2906538" y="74983"/>
                      <a:pt x="2895647" y="75153"/>
                    </a:cubicBezTo>
                    <a:cubicBezTo>
                      <a:pt x="2884756" y="74983"/>
                      <a:pt x="2876713" y="72893"/>
                      <a:pt x="2871519" y="68884"/>
                    </a:cubicBezTo>
                    <a:cubicBezTo>
                      <a:pt x="2866325" y="64875"/>
                      <a:pt x="2863747" y="59963"/>
                      <a:pt x="2863786" y="54150"/>
                    </a:cubicBezTo>
                    <a:cubicBezTo>
                      <a:pt x="2863747" y="48599"/>
                      <a:pt x="2866325" y="43806"/>
                      <a:pt x="2871519" y="39773"/>
                    </a:cubicBezTo>
                    <a:cubicBezTo>
                      <a:pt x="2876713" y="35740"/>
                      <a:pt x="2884756" y="33627"/>
                      <a:pt x="2895647" y="33433"/>
                    </a:cubicBezTo>
                    <a:close/>
                    <a:moveTo>
                      <a:pt x="1555289" y="27147"/>
                    </a:moveTo>
                    <a:lnTo>
                      <a:pt x="1567576" y="27147"/>
                    </a:lnTo>
                    <a:lnTo>
                      <a:pt x="1568291" y="64580"/>
                    </a:lnTo>
                    <a:lnTo>
                      <a:pt x="1601009" y="64580"/>
                    </a:lnTo>
                    <a:lnTo>
                      <a:pt x="1602295" y="27147"/>
                    </a:lnTo>
                    <a:lnTo>
                      <a:pt x="1614582" y="27147"/>
                    </a:lnTo>
                    <a:lnTo>
                      <a:pt x="1613011" y="64437"/>
                    </a:lnTo>
                    <a:lnTo>
                      <a:pt x="1631585" y="64437"/>
                    </a:lnTo>
                    <a:lnTo>
                      <a:pt x="1631585" y="74867"/>
                    </a:lnTo>
                    <a:lnTo>
                      <a:pt x="1590722" y="74867"/>
                    </a:lnTo>
                    <a:lnTo>
                      <a:pt x="1590722" y="101870"/>
                    </a:lnTo>
                    <a:lnTo>
                      <a:pt x="1645443" y="101870"/>
                    </a:lnTo>
                    <a:lnTo>
                      <a:pt x="1645443" y="112300"/>
                    </a:lnTo>
                    <a:lnTo>
                      <a:pt x="1523999" y="112300"/>
                    </a:lnTo>
                    <a:lnTo>
                      <a:pt x="1523999" y="101870"/>
                    </a:lnTo>
                    <a:lnTo>
                      <a:pt x="1577863" y="101870"/>
                    </a:lnTo>
                    <a:lnTo>
                      <a:pt x="1577863" y="74867"/>
                    </a:lnTo>
                    <a:lnTo>
                      <a:pt x="1538144" y="74867"/>
                    </a:lnTo>
                    <a:lnTo>
                      <a:pt x="1538144" y="64437"/>
                    </a:lnTo>
                    <a:lnTo>
                      <a:pt x="1556289" y="64437"/>
                    </a:lnTo>
                    <a:close/>
                    <a:moveTo>
                      <a:pt x="415480" y="24003"/>
                    </a:moveTo>
                    <a:lnTo>
                      <a:pt x="427339" y="24003"/>
                    </a:lnTo>
                    <a:lnTo>
                      <a:pt x="428053" y="62151"/>
                    </a:lnTo>
                    <a:lnTo>
                      <a:pt x="439912" y="62151"/>
                    </a:lnTo>
                    <a:cubicBezTo>
                      <a:pt x="441918" y="62148"/>
                      <a:pt x="443978" y="62118"/>
                      <a:pt x="446091" y="62062"/>
                    </a:cubicBezTo>
                    <a:cubicBezTo>
                      <a:pt x="448204" y="62005"/>
                      <a:pt x="450336" y="61940"/>
                      <a:pt x="452485" y="61865"/>
                    </a:cubicBezTo>
                    <a:lnTo>
                      <a:pt x="453056" y="24003"/>
                    </a:lnTo>
                    <a:lnTo>
                      <a:pt x="464772" y="24003"/>
                    </a:lnTo>
                    <a:lnTo>
                      <a:pt x="464200" y="61151"/>
                    </a:lnTo>
                    <a:cubicBezTo>
                      <a:pt x="467790" y="60865"/>
                      <a:pt x="471291" y="60472"/>
                      <a:pt x="474702" y="59972"/>
                    </a:cubicBezTo>
                    <a:cubicBezTo>
                      <a:pt x="478113" y="59472"/>
                      <a:pt x="481328" y="58865"/>
                      <a:pt x="484346" y="58150"/>
                    </a:cubicBezTo>
                    <a:lnTo>
                      <a:pt x="484346" y="68152"/>
                    </a:lnTo>
                    <a:cubicBezTo>
                      <a:pt x="478393" y="69706"/>
                      <a:pt x="471475" y="70813"/>
                      <a:pt x="463593" y="71474"/>
                    </a:cubicBezTo>
                    <a:cubicBezTo>
                      <a:pt x="455711" y="72134"/>
                      <a:pt x="447865" y="72456"/>
                      <a:pt x="440055" y="72438"/>
                    </a:cubicBezTo>
                    <a:lnTo>
                      <a:pt x="400192" y="72438"/>
                    </a:lnTo>
                    <a:lnTo>
                      <a:pt x="400192" y="62151"/>
                    </a:lnTo>
                    <a:lnTo>
                      <a:pt x="416194" y="62151"/>
                    </a:lnTo>
                    <a:close/>
                    <a:moveTo>
                      <a:pt x="542591" y="22289"/>
                    </a:moveTo>
                    <a:lnTo>
                      <a:pt x="542591" y="84725"/>
                    </a:lnTo>
                    <a:lnTo>
                      <a:pt x="568594" y="84725"/>
                    </a:lnTo>
                    <a:lnTo>
                      <a:pt x="568594" y="22289"/>
                    </a:lnTo>
                    <a:close/>
                    <a:moveTo>
                      <a:pt x="1127140" y="19717"/>
                    </a:moveTo>
                    <a:lnTo>
                      <a:pt x="1223010" y="19717"/>
                    </a:lnTo>
                    <a:lnTo>
                      <a:pt x="1223010" y="29861"/>
                    </a:lnTo>
                    <a:lnTo>
                      <a:pt x="1127140" y="29861"/>
                    </a:lnTo>
                    <a:close/>
                    <a:moveTo>
                      <a:pt x="2354103" y="19431"/>
                    </a:moveTo>
                    <a:cubicBezTo>
                      <a:pt x="2348609" y="19601"/>
                      <a:pt x="2344739" y="22905"/>
                      <a:pt x="2342495" y="29343"/>
                    </a:cubicBezTo>
                    <a:cubicBezTo>
                      <a:pt x="2340250" y="35782"/>
                      <a:pt x="2339167" y="44336"/>
                      <a:pt x="2339244" y="55007"/>
                    </a:cubicBezTo>
                    <a:cubicBezTo>
                      <a:pt x="2339167" y="65678"/>
                      <a:pt x="2340250" y="74233"/>
                      <a:pt x="2342495" y="80671"/>
                    </a:cubicBezTo>
                    <a:cubicBezTo>
                      <a:pt x="2344739" y="87109"/>
                      <a:pt x="2348609" y="90413"/>
                      <a:pt x="2354103" y="90583"/>
                    </a:cubicBezTo>
                    <a:cubicBezTo>
                      <a:pt x="2359821" y="90413"/>
                      <a:pt x="2363887" y="87109"/>
                      <a:pt x="2366301" y="80671"/>
                    </a:cubicBezTo>
                    <a:cubicBezTo>
                      <a:pt x="2368715" y="74233"/>
                      <a:pt x="2369888" y="65678"/>
                      <a:pt x="2369819" y="55007"/>
                    </a:cubicBezTo>
                    <a:cubicBezTo>
                      <a:pt x="2369888" y="44336"/>
                      <a:pt x="2368715" y="35782"/>
                      <a:pt x="2366301" y="29343"/>
                    </a:cubicBezTo>
                    <a:cubicBezTo>
                      <a:pt x="2363887" y="22905"/>
                      <a:pt x="2359821" y="19601"/>
                      <a:pt x="2354103" y="19431"/>
                    </a:cubicBezTo>
                    <a:close/>
                    <a:moveTo>
                      <a:pt x="1837658" y="19146"/>
                    </a:moveTo>
                    <a:cubicBezTo>
                      <a:pt x="1830981" y="19303"/>
                      <a:pt x="1825868" y="22595"/>
                      <a:pt x="1822317" y="29022"/>
                    </a:cubicBezTo>
                    <a:cubicBezTo>
                      <a:pt x="1818766" y="35448"/>
                      <a:pt x="1816974" y="44062"/>
                      <a:pt x="1816941" y="54864"/>
                    </a:cubicBezTo>
                    <a:cubicBezTo>
                      <a:pt x="1816974" y="65672"/>
                      <a:pt x="1818766" y="74310"/>
                      <a:pt x="1822317" y="80778"/>
                    </a:cubicBezTo>
                    <a:cubicBezTo>
                      <a:pt x="1825868" y="87246"/>
                      <a:pt x="1830981" y="90562"/>
                      <a:pt x="1837658" y="90726"/>
                    </a:cubicBezTo>
                    <a:cubicBezTo>
                      <a:pt x="1844334" y="90562"/>
                      <a:pt x="1849448" y="87246"/>
                      <a:pt x="1852999" y="80778"/>
                    </a:cubicBezTo>
                    <a:cubicBezTo>
                      <a:pt x="1856550" y="74310"/>
                      <a:pt x="1858342" y="65672"/>
                      <a:pt x="1858375" y="54864"/>
                    </a:cubicBezTo>
                    <a:cubicBezTo>
                      <a:pt x="1858342" y="44062"/>
                      <a:pt x="1856550" y="35448"/>
                      <a:pt x="1852999" y="29022"/>
                    </a:cubicBezTo>
                    <a:cubicBezTo>
                      <a:pt x="1849448" y="22595"/>
                      <a:pt x="1844334" y="19303"/>
                      <a:pt x="1837658" y="19146"/>
                    </a:cubicBezTo>
                    <a:close/>
                    <a:moveTo>
                      <a:pt x="2857071" y="17574"/>
                    </a:moveTo>
                    <a:lnTo>
                      <a:pt x="2934509" y="17574"/>
                    </a:lnTo>
                    <a:lnTo>
                      <a:pt x="2934509" y="27289"/>
                    </a:lnTo>
                    <a:lnTo>
                      <a:pt x="2857071" y="27289"/>
                    </a:lnTo>
                    <a:close/>
                    <a:moveTo>
                      <a:pt x="706374" y="16860"/>
                    </a:moveTo>
                    <a:lnTo>
                      <a:pt x="706374" y="50149"/>
                    </a:lnTo>
                    <a:lnTo>
                      <a:pt x="741664" y="50149"/>
                    </a:lnTo>
                    <a:lnTo>
                      <a:pt x="741664" y="16860"/>
                    </a:lnTo>
                    <a:close/>
                    <a:moveTo>
                      <a:pt x="2261854" y="14145"/>
                    </a:moveTo>
                    <a:cubicBezTo>
                      <a:pt x="2251221" y="14338"/>
                      <a:pt x="2243518" y="16238"/>
                      <a:pt x="2238744" y="19842"/>
                    </a:cubicBezTo>
                    <a:cubicBezTo>
                      <a:pt x="2233969" y="23447"/>
                      <a:pt x="2231624" y="27596"/>
                      <a:pt x="2231707" y="32290"/>
                    </a:cubicBezTo>
                    <a:cubicBezTo>
                      <a:pt x="2231624" y="36972"/>
                      <a:pt x="2233969" y="41074"/>
                      <a:pt x="2238744" y="44595"/>
                    </a:cubicBezTo>
                    <a:cubicBezTo>
                      <a:pt x="2243518" y="48117"/>
                      <a:pt x="2251221" y="49968"/>
                      <a:pt x="2261854" y="50149"/>
                    </a:cubicBezTo>
                    <a:cubicBezTo>
                      <a:pt x="2272486" y="49968"/>
                      <a:pt x="2280189" y="48117"/>
                      <a:pt x="2284964" y="44595"/>
                    </a:cubicBezTo>
                    <a:cubicBezTo>
                      <a:pt x="2289738" y="41074"/>
                      <a:pt x="2292084" y="36972"/>
                      <a:pt x="2292000" y="32290"/>
                    </a:cubicBezTo>
                    <a:cubicBezTo>
                      <a:pt x="2292084" y="27596"/>
                      <a:pt x="2289738" y="23447"/>
                      <a:pt x="2284964" y="19842"/>
                    </a:cubicBezTo>
                    <a:cubicBezTo>
                      <a:pt x="2280189" y="16238"/>
                      <a:pt x="2272486" y="14338"/>
                      <a:pt x="2261854" y="14145"/>
                    </a:cubicBezTo>
                    <a:close/>
                    <a:moveTo>
                      <a:pt x="61579" y="14145"/>
                    </a:moveTo>
                    <a:cubicBezTo>
                      <a:pt x="50946" y="14338"/>
                      <a:pt x="43243" y="16238"/>
                      <a:pt x="38469" y="19842"/>
                    </a:cubicBezTo>
                    <a:cubicBezTo>
                      <a:pt x="33694" y="23447"/>
                      <a:pt x="31349" y="27596"/>
                      <a:pt x="31432" y="32290"/>
                    </a:cubicBezTo>
                    <a:cubicBezTo>
                      <a:pt x="31349" y="36972"/>
                      <a:pt x="33694" y="41074"/>
                      <a:pt x="38469" y="44595"/>
                    </a:cubicBezTo>
                    <a:cubicBezTo>
                      <a:pt x="43243" y="48117"/>
                      <a:pt x="50946" y="49968"/>
                      <a:pt x="61579" y="50149"/>
                    </a:cubicBezTo>
                    <a:cubicBezTo>
                      <a:pt x="72211" y="49968"/>
                      <a:pt x="79914" y="48117"/>
                      <a:pt x="84689" y="44595"/>
                    </a:cubicBezTo>
                    <a:cubicBezTo>
                      <a:pt x="89463" y="41074"/>
                      <a:pt x="91809" y="36972"/>
                      <a:pt x="91725" y="32290"/>
                    </a:cubicBezTo>
                    <a:cubicBezTo>
                      <a:pt x="91809" y="27596"/>
                      <a:pt x="89463" y="23447"/>
                      <a:pt x="84689" y="19842"/>
                    </a:cubicBezTo>
                    <a:cubicBezTo>
                      <a:pt x="79914" y="16238"/>
                      <a:pt x="72211" y="14338"/>
                      <a:pt x="61579" y="14145"/>
                    </a:cubicBezTo>
                    <a:close/>
                    <a:moveTo>
                      <a:pt x="2468356" y="12002"/>
                    </a:moveTo>
                    <a:lnTo>
                      <a:pt x="2549794" y="12002"/>
                    </a:lnTo>
                    <a:lnTo>
                      <a:pt x="2549794" y="22717"/>
                    </a:lnTo>
                    <a:lnTo>
                      <a:pt x="2480786" y="22717"/>
                    </a:lnTo>
                    <a:lnTo>
                      <a:pt x="2480786" y="62008"/>
                    </a:lnTo>
                    <a:lnTo>
                      <a:pt x="2551080" y="62008"/>
                    </a:lnTo>
                    <a:lnTo>
                      <a:pt x="2551080" y="72724"/>
                    </a:lnTo>
                    <a:lnTo>
                      <a:pt x="2515790" y="72724"/>
                    </a:lnTo>
                    <a:lnTo>
                      <a:pt x="2515790" y="101299"/>
                    </a:lnTo>
                    <a:lnTo>
                      <a:pt x="2569368" y="101299"/>
                    </a:lnTo>
                    <a:lnTo>
                      <a:pt x="2569368" y="111729"/>
                    </a:lnTo>
                    <a:lnTo>
                      <a:pt x="2447925" y="111729"/>
                    </a:lnTo>
                    <a:lnTo>
                      <a:pt x="2447925" y="101299"/>
                    </a:lnTo>
                    <a:lnTo>
                      <a:pt x="2503217" y="101299"/>
                    </a:lnTo>
                    <a:lnTo>
                      <a:pt x="2503217" y="72724"/>
                    </a:lnTo>
                    <a:lnTo>
                      <a:pt x="2468356" y="72724"/>
                    </a:lnTo>
                    <a:close/>
                    <a:moveTo>
                      <a:pt x="1540430" y="12002"/>
                    </a:moveTo>
                    <a:lnTo>
                      <a:pt x="1629441" y="12002"/>
                    </a:lnTo>
                    <a:lnTo>
                      <a:pt x="1629441" y="22432"/>
                    </a:lnTo>
                    <a:lnTo>
                      <a:pt x="1540430" y="22432"/>
                    </a:lnTo>
                    <a:close/>
                    <a:moveTo>
                      <a:pt x="1329499" y="12002"/>
                    </a:moveTo>
                    <a:cubicBezTo>
                      <a:pt x="1328916" y="19524"/>
                      <a:pt x="1327725" y="26983"/>
                      <a:pt x="1325927" y="34380"/>
                    </a:cubicBezTo>
                    <a:cubicBezTo>
                      <a:pt x="1324129" y="41776"/>
                      <a:pt x="1321796" y="48986"/>
                      <a:pt x="1318926" y="56007"/>
                    </a:cubicBezTo>
                    <a:cubicBezTo>
                      <a:pt x="1321968" y="62550"/>
                      <a:pt x="1325707" y="68682"/>
                      <a:pt x="1330142" y="74403"/>
                    </a:cubicBezTo>
                    <a:cubicBezTo>
                      <a:pt x="1334577" y="80123"/>
                      <a:pt x="1339459" y="85184"/>
                      <a:pt x="1344787" y="89583"/>
                    </a:cubicBezTo>
                    <a:lnTo>
                      <a:pt x="1335071" y="97870"/>
                    </a:lnTo>
                    <a:cubicBezTo>
                      <a:pt x="1330699" y="93780"/>
                      <a:pt x="1326656" y="89244"/>
                      <a:pt x="1322945" y="84261"/>
                    </a:cubicBezTo>
                    <a:cubicBezTo>
                      <a:pt x="1319233" y="79278"/>
                      <a:pt x="1315941" y="73956"/>
                      <a:pt x="1313068" y="68295"/>
                    </a:cubicBezTo>
                    <a:cubicBezTo>
                      <a:pt x="1309345" y="75176"/>
                      <a:pt x="1305076" y="81630"/>
                      <a:pt x="1300263" y="87654"/>
                    </a:cubicBezTo>
                    <a:cubicBezTo>
                      <a:pt x="1295450" y="93679"/>
                      <a:pt x="1290146" y="99132"/>
                      <a:pt x="1284351" y="104013"/>
                    </a:cubicBezTo>
                    <a:lnTo>
                      <a:pt x="1274492" y="96727"/>
                    </a:lnTo>
                    <a:cubicBezTo>
                      <a:pt x="1286708" y="86877"/>
                      <a:pt x="1296281" y="75644"/>
                      <a:pt x="1303210" y="63026"/>
                    </a:cubicBezTo>
                    <a:cubicBezTo>
                      <a:pt x="1310139" y="50408"/>
                      <a:pt x="1314426" y="36782"/>
                      <a:pt x="1316069" y="22146"/>
                    </a:cubicBezTo>
                    <a:cubicBezTo>
                      <a:pt x="1312235" y="22420"/>
                      <a:pt x="1308151" y="22587"/>
                      <a:pt x="1303817" y="22646"/>
                    </a:cubicBezTo>
                    <a:cubicBezTo>
                      <a:pt x="1299483" y="22706"/>
                      <a:pt x="1295185" y="22729"/>
                      <a:pt x="1290923" y="22717"/>
                    </a:cubicBezTo>
                    <a:lnTo>
                      <a:pt x="1282350" y="22717"/>
                    </a:lnTo>
                    <a:lnTo>
                      <a:pt x="1282350" y="12288"/>
                    </a:lnTo>
                    <a:lnTo>
                      <a:pt x="1298352" y="12288"/>
                    </a:lnTo>
                    <a:cubicBezTo>
                      <a:pt x="1303320" y="12294"/>
                      <a:pt x="1308351" y="12282"/>
                      <a:pt x="1313443" y="12252"/>
                    </a:cubicBezTo>
                    <a:cubicBezTo>
                      <a:pt x="1318536" y="12222"/>
                      <a:pt x="1323888" y="12139"/>
                      <a:pt x="1329499" y="12002"/>
                    </a:cubicBezTo>
                    <a:close/>
                    <a:moveTo>
                      <a:pt x="530590" y="12002"/>
                    </a:moveTo>
                    <a:lnTo>
                      <a:pt x="580453" y="12002"/>
                    </a:lnTo>
                    <a:lnTo>
                      <a:pt x="580453" y="95155"/>
                    </a:lnTo>
                    <a:lnTo>
                      <a:pt x="530590" y="95155"/>
                    </a:lnTo>
                    <a:close/>
                    <a:moveTo>
                      <a:pt x="3112150" y="11859"/>
                    </a:moveTo>
                    <a:lnTo>
                      <a:pt x="3172444" y="11859"/>
                    </a:lnTo>
                    <a:lnTo>
                      <a:pt x="3172444" y="22289"/>
                    </a:lnTo>
                    <a:lnTo>
                      <a:pt x="3124723" y="22289"/>
                    </a:lnTo>
                    <a:lnTo>
                      <a:pt x="3124723" y="86868"/>
                    </a:lnTo>
                    <a:lnTo>
                      <a:pt x="3139011" y="86868"/>
                    </a:lnTo>
                    <a:cubicBezTo>
                      <a:pt x="3148679" y="86782"/>
                      <a:pt x="3157489" y="86169"/>
                      <a:pt x="3165443" y="85029"/>
                    </a:cubicBezTo>
                    <a:cubicBezTo>
                      <a:pt x="3173396" y="83889"/>
                      <a:pt x="3179921" y="82740"/>
                      <a:pt x="3185017" y="81582"/>
                    </a:cubicBezTo>
                    <a:lnTo>
                      <a:pt x="3185017" y="92012"/>
                    </a:lnTo>
                    <a:cubicBezTo>
                      <a:pt x="3181324" y="93027"/>
                      <a:pt x="3176851" y="93965"/>
                      <a:pt x="3171597" y="94827"/>
                    </a:cubicBezTo>
                    <a:cubicBezTo>
                      <a:pt x="3166343" y="95689"/>
                      <a:pt x="3160748" y="96384"/>
                      <a:pt x="3154812" y="96912"/>
                    </a:cubicBezTo>
                    <a:cubicBezTo>
                      <a:pt x="3148875" y="97440"/>
                      <a:pt x="3143037" y="97712"/>
                      <a:pt x="3137296" y="97727"/>
                    </a:cubicBezTo>
                    <a:lnTo>
                      <a:pt x="3112150" y="97727"/>
                    </a:lnTo>
                    <a:close/>
                    <a:moveTo>
                      <a:pt x="2802397" y="11859"/>
                    </a:moveTo>
                    <a:cubicBezTo>
                      <a:pt x="2802079" y="19610"/>
                      <a:pt x="2800680" y="27325"/>
                      <a:pt x="2798200" y="35005"/>
                    </a:cubicBezTo>
                    <a:cubicBezTo>
                      <a:pt x="2795721" y="42684"/>
                      <a:pt x="2792357" y="50114"/>
                      <a:pt x="2788110" y="57293"/>
                    </a:cubicBezTo>
                    <a:cubicBezTo>
                      <a:pt x="2792146" y="63580"/>
                      <a:pt x="2796861" y="69652"/>
                      <a:pt x="2802254" y="75510"/>
                    </a:cubicBezTo>
                    <a:cubicBezTo>
                      <a:pt x="2807648" y="81368"/>
                      <a:pt x="2813506" y="86583"/>
                      <a:pt x="2819828" y="91155"/>
                    </a:cubicBezTo>
                    <a:lnTo>
                      <a:pt x="2810684" y="100013"/>
                    </a:lnTo>
                    <a:cubicBezTo>
                      <a:pt x="2804978" y="95619"/>
                      <a:pt x="2799710" y="90655"/>
                      <a:pt x="2794879" y="85118"/>
                    </a:cubicBezTo>
                    <a:cubicBezTo>
                      <a:pt x="2790048" y="79582"/>
                      <a:pt x="2785601" y="73688"/>
                      <a:pt x="2781538" y="67437"/>
                    </a:cubicBezTo>
                    <a:cubicBezTo>
                      <a:pt x="2775989" y="75135"/>
                      <a:pt x="2769834" y="82136"/>
                      <a:pt x="2763071" y="88440"/>
                    </a:cubicBezTo>
                    <a:cubicBezTo>
                      <a:pt x="2756308" y="94744"/>
                      <a:pt x="2749224" y="100031"/>
                      <a:pt x="2741818" y="104299"/>
                    </a:cubicBezTo>
                    <a:lnTo>
                      <a:pt x="2733532" y="96012"/>
                    </a:lnTo>
                    <a:cubicBezTo>
                      <a:pt x="2743745" y="90349"/>
                      <a:pt x="2752814" y="83214"/>
                      <a:pt x="2760741" y="74608"/>
                    </a:cubicBezTo>
                    <a:cubicBezTo>
                      <a:pt x="2768668" y="66002"/>
                      <a:pt x="2775039" y="57046"/>
                      <a:pt x="2779855" y="47742"/>
                    </a:cubicBezTo>
                    <a:cubicBezTo>
                      <a:pt x="2784670" y="38437"/>
                      <a:pt x="2787517" y="29905"/>
                      <a:pt x="2788396" y="22146"/>
                    </a:cubicBezTo>
                    <a:cubicBezTo>
                      <a:pt x="2783047" y="22351"/>
                      <a:pt x="2777743" y="22476"/>
                      <a:pt x="2772483" y="22521"/>
                    </a:cubicBezTo>
                    <a:cubicBezTo>
                      <a:pt x="2767223" y="22566"/>
                      <a:pt x="2761955" y="22584"/>
                      <a:pt x="2756677" y="22575"/>
                    </a:cubicBezTo>
                    <a:lnTo>
                      <a:pt x="2741247" y="22575"/>
                    </a:lnTo>
                    <a:lnTo>
                      <a:pt x="2741247" y="12145"/>
                    </a:lnTo>
                    <a:lnTo>
                      <a:pt x="2764250" y="12145"/>
                    </a:lnTo>
                    <a:cubicBezTo>
                      <a:pt x="2770313" y="12151"/>
                      <a:pt x="2776510" y="12139"/>
                      <a:pt x="2782841" y="12109"/>
                    </a:cubicBezTo>
                    <a:cubicBezTo>
                      <a:pt x="2789172" y="12079"/>
                      <a:pt x="2795691" y="11996"/>
                      <a:pt x="2802397" y="11859"/>
                    </a:cubicBezTo>
                    <a:close/>
                    <a:moveTo>
                      <a:pt x="1406604" y="10859"/>
                    </a:moveTo>
                    <a:lnTo>
                      <a:pt x="1418605" y="10859"/>
                    </a:lnTo>
                    <a:lnTo>
                      <a:pt x="1418605" y="42863"/>
                    </a:lnTo>
                    <a:lnTo>
                      <a:pt x="1443751" y="42863"/>
                    </a:lnTo>
                    <a:lnTo>
                      <a:pt x="1443751" y="10859"/>
                    </a:lnTo>
                    <a:lnTo>
                      <a:pt x="1455610" y="10859"/>
                    </a:lnTo>
                    <a:lnTo>
                      <a:pt x="1455610" y="95298"/>
                    </a:lnTo>
                    <a:lnTo>
                      <a:pt x="1406604" y="95298"/>
                    </a:lnTo>
                    <a:close/>
                    <a:moveTo>
                      <a:pt x="2989754" y="10144"/>
                    </a:moveTo>
                    <a:lnTo>
                      <a:pt x="3002470" y="10144"/>
                    </a:lnTo>
                    <a:lnTo>
                      <a:pt x="3002470" y="82582"/>
                    </a:lnTo>
                    <a:lnTo>
                      <a:pt x="3023473" y="82582"/>
                    </a:lnTo>
                    <a:cubicBezTo>
                      <a:pt x="3033141" y="82499"/>
                      <a:pt x="3041951" y="81880"/>
                      <a:pt x="3049904" y="80725"/>
                    </a:cubicBezTo>
                    <a:cubicBezTo>
                      <a:pt x="3057858" y="79570"/>
                      <a:pt x="3064383" y="78379"/>
                      <a:pt x="3069479" y="77153"/>
                    </a:cubicBezTo>
                    <a:lnTo>
                      <a:pt x="3069479" y="87868"/>
                    </a:lnTo>
                    <a:cubicBezTo>
                      <a:pt x="3065786" y="88839"/>
                      <a:pt x="3061312" y="89756"/>
                      <a:pt x="3056059" y="90620"/>
                    </a:cubicBezTo>
                    <a:cubicBezTo>
                      <a:pt x="3050805" y="91484"/>
                      <a:pt x="3045210" y="92190"/>
                      <a:pt x="3039274" y="92737"/>
                    </a:cubicBezTo>
                    <a:cubicBezTo>
                      <a:pt x="3033337" y="93284"/>
                      <a:pt x="3027499" y="93566"/>
                      <a:pt x="3021758" y="93583"/>
                    </a:cubicBezTo>
                    <a:lnTo>
                      <a:pt x="2989754" y="93583"/>
                    </a:lnTo>
                    <a:close/>
                    <a:moveTo>
                      <a:pt x="267509" y="10002"/>
                    </a:moveTo>
                    <a:lnTo>
                      <a:pt x="349234" y="10002"/>
                    </a:lnTo>
                    <a:lnTo>
                      <a:pt x="349234" y="49721"/>
                    </a:lnTo>
                    <a:lnTo>
                      <a:pt x="279939" y="49721"/>
                    </a:lnTo>
                    <a:lnTo>
                      <a:pt x="279939" y="68580"/>
                    </a:lnTo>
                    <a:lnTo>
                      <a:pt x="353520" y="68580"/>
                    </a:lnTo>
                    <a:lnTo>
                      <a:pt x="353520" y="79010"/>
                    </a:lnTo>
                    <a:lnTo>
                      <a:pt x="314801" y="79010"/>
                    </a:lnTo>
                    <a:lnTo>
                      <a:pt x="314801" y="102299"/>
                    </a:lnTo>
                    <a:lnTo>
                      <a:pt x="369093" y="102299"/>
                    </a:lnTo>
                    <a:lnTo>
                      <a:pt x="369093" y="112729"/>
                    </a:lnTo>
                    <a:lnTo>
                      <a:pt x="247650" y="112729"/>
                    </a:lnTo>
                    <a:lnTo>
                      <a:pt x="247650" y="102299"/>
                    </a:lnTo>
                    <a:lnTo>
                      <a:pt x="301942" y="102299"/>
                    </a:lnTo>
                    <a:lnTo>
                      <a:pt x="301942" y="79010"/>
                    </a:lnTo>
                    <a:lnTo>
                      <a:pt x="267652" y="79010"/>
                    </a:lnTo>
                    <a:lnTo>
                      <a:pt x="267652" y="39577"/>
                    </a:lnTo>
                    <a:lnTo>
                      <a:pt x="336946" y="39577"/>
                    </a:lnTo>
                    <a:lnTo>
                      <a:pt x="336946" y="20717"/>
                    </a:lnTo>
                    <a:lnTo>
                      <a:pt x="267509" y="20717"/>
                    </a:lnTo>
                    <a:close/>
                    <a:moveTo>
                      <a:pt x="1946338" y="9287"/>
                    </a:moveTo>
                    <a:lnTo>
                      <a:pt x="1958768" y="9287"/>
                    </a:lnTo>
                    <a:lnTo>
                      <a:pt x="1958768" y="58722"/>
                    </a:lnTo>
                    <a:lnTo>
                      <a:pt x="2028777" y="58722"/>
                    </a:lnTo>
                    <a:lnTo>
                      <a:pt x="2028777" y="69295"/>
                    </a:lnTo>
                    <a:lnTo>
                      <a:pt x="1946338" y="69295"/>
                    </a:lnTo>
                    <a:close/>
                    <a:moveTo>
                      <a:pt x="143684" y="9287"/>
                    </a:moveTo>
                    <a:lnTo>
                      <a:pt x="225409" y="9287"/>
                    </a:lnTo>
                    <a:lnTo>
                      <a:pt x="225409" y="48864"/>
                    </a:lnTo>
                    <a:lnTo>
                      <a:pt x="156114" y="48864"/>
                    </a:lnTo>
                    <a:lnTo>
                      <a:pt x="156114" y="67580"/>
                    </a:lnTo>
                    <a:lnTo>
                      <a:pt x="229695" y="67580"/>
                    </a:lnTo>
                    <a:lnTo>
                      <a:pt x="229695" y="78010"/>
                    </a:lnTo>
                    <a:lnTo>
                      <a:pt x="211121" y="78010"/>
                    </a:lnTo>
                    <a:lnTo>
                      <a:pt x="211121" y="101584"/>
                    </a:lnTo>
                    <a:lnTo>
                      <a:pt x="245268" y="101584"/>
                    </a:lnTo>
                    <a:lnTo>
                      <a:pt x="245268" y="112014"/>
                    </a:lnTo>
                    <a:lnTo>
                      <a:pt x="123825" y="112014"/>
                    </a:lnTo>
                    <a:lnTo>
                      <a:pt x="123825" y="101584"/>
                    </a:lnTo>
                    <a:lnTo>
                      <a:pt x="161686" y="101584"/>
                    </a:lnTo>
                    <a:lnTo>
                      <a:pt x="161686" y="78010"/>
                    </a:lnTo>
                    <a:lnTo>
                      <a:pt x="143827" y="78010"/>
                    </a:lnTo>
                    <a:lnTo>
                      <a:pt x="143827" y="38719"/>
                    </a:lnTo>
                    <a:lnTo>
                      <a:pt x="213121" y="38719"/>
                    </a:lnTo>
                    <a:lnTo>
                      <a:pt x="213121" y="20003"/>
                    </a:lnTo>
                    <a:lnTo>
                      <a:pt x="143684" y="20003"/>
                    </a:lnTo>
                    <a:close/>
                    <a:moveTo>
                      <a:pt x="402907" y="8144"/>
                    </a:moveTo>
                    <a:lnTo>
                      <a:pt x="476345" y="8144"/>
                    </a:lnTo>
                    <a:lnTo>
                      <a:pt x="476345" y="18717"/>
                    </a:lnTo>
                    <a:lnTo>
                      <a:pt x="402907" y="18717"/>
                    </a:lnTo>
                    <a:close/>
                    <a:moveTo>
                      <a:pt x="694086" y="6716"/>
                    </a:moveTo>
                    <a:lnTo>
                      <a:pt x="753808" y="6716"/>
                    </a:lnTo>
                    <a:lnTo>
                      <a:pt x="753808" y="60437"/>
                    </a:lnTo>
                    <a:lnTo>
                      <a:pt x="694086" y="60437"/>
                    </a:lnTo>
                    <a:close/>
                    <a:moveTo>
                      <a:pt x="1030747" y="6287"/>
                    </a:moveTo>
                    <a:cubicBezTo>
                      <a:pt x="1030057" y="12728"/>
                      <a:pt x="1028402" y="18848"/>
                      <a:pt x="1025783" y="24646"/>
                    </a:cubicBezTo>
                    <a:cubicBezTo>
                      <a:pt x="1023163" y="30445"/>
                      <a:pt x="1019865" y="35850"/>
                      <a:pt x="1015888" y="40863"/>
                    </a:cubicBezTo>
                    <a:cubicBezTo>
                      <a:pt x="1019764" y="45482"/>
                      <a:pt x="1024479" y="49709"/>
                      <a:pt x="1030033" y="53543"/>
                    </a:cubicBezTo>
                    <a:cubicBezTo>
                      <a:pt x="1035587" y="57377"/>
                      <a:pt x="1041017" y="60532"/>
                      <a:pt x="1046321" y="63008"/>
                    </a:cubicBezTo>
                    <a:lnTo>
                      <a:pt x="1038748" y="72009"/>
                    </a:lnTo>
                    <a:cubicBezTo>
                      <a:pt x="1033331" y="69262"/>
                      <a:pt x="1028021" y="65934"/>
                      <a:pt x="1022818" y="62026"/>
                    </a:cubicBezTo>
                    <a:cubicBezTo>
                      <a:pt x="1017615" y="58118"/>
                      <a:pt x="1012876" y="53826"/>
                      <a:pt x="1008602" y="49149"/>
                    </a:cubicBezTo>
                    <a:cubicBezTo>
                      <a:pt x="1002562" y="55177"/>
                      <a:pt x="996175" y="60338"/>
                      <a:pt x="989439" y="64633"/>
                    </a:cubicBezTo>
                    <a:cubicBezTo>
                      <a:pt x="982703" y="68929"/>
                      <a:pt x="976279" y="72197"/>
                      <a:pt x="970168" y="74438"/>
                    </a:cubicBezTo>
                    <a:lnTo>
                      <a:pt x="962025" y="65580"/>
                    </a:lnTo>
                    <a:cubicBezTo>
                      <a:pt x="970501" y="62551"/>
                      <a:pt x="978440" y="58465"/>
                      <a:pt x="985842" y="53325"/>
                    </a:cubicBezTo>
                    <a:cubicBezTo>
                      <a:pt x="993244" y="48184"/>
                      <a:pt x="999543" y="42447"/>
                      <a:pt x="1004739" y="36116"/>
                    </a:cubicBezTo>
                    <a:cubicBezTo>
                      <a:pt x="1009934" y="29785"/>
                      <a:pt x="1013460" y="23318"/>
                      <a:pt x="1015317" y="16717"/>
                    </a:cubicBezTo>
                    <a:cubicBezTo>
                      <a:pt x="1010373" y="16922"/>
                      <a:pt x="1005331" y="17047"/>
                      <a:pt x="1000190" y="17092"/>
                    </a:cubicBezTo>
                    <a:cubicBezTo>
                      <a:pt x="995050" y="17136"/>
                      <a:pt x="989900" y="17154"/>
                      <a:pt x="984742" y="17145"/>
                    </a:cubicBezTo>
                    <a:lnTo>
                      <a:pt x="971454" y="17145"/>
                    </a:lnTo>
                    <a:lnTo>
                      <a:pt x="971454" y="6573"/>
                    </a:lnTo>
                    <a:lnTo>
                      <a:pt x="993457" y="6573"/>
                    </a:lnTo>
                    <a:cubicBezTo>
                      <a:pt x="999431" y="6579"/>
                      <a:pt x="1005485" y="6567"/>
                      <a:pt x="1011620" y="6537"/>
                    </a:cubicBezTo>
                    <a:cubicBezTo>
                      <a:pt x="1017755" y="6507"/>
                      <a:pt x="1024131" y="6424"/>
                      <a:pt x="1030747" y="6287"/>
                    </a:cubicBezTo>
                    <a:close/>
                    <a:moveTo>
                      <a:pt x="2147887" y="6144"/>
                    </a:moveTo>
                    <a:cubicBezTo>
                      <a:pt x="2146744" y="21956"/>
                      <a:pt x="2141029" y="36017"/>
                      <a:pt x="2130742" y="48328"/>
                    </a:cubicBezTo>
                    <a:cubicBezTo>
                      <a:pt x="2120455" y="60639"/>
                      <a:pt x="2106025" y="69771"/>
                      <a:pt x="2087451" y="75724"/>
                    </a:cubicBezTo>
                    <a:lnTo>
                      <a:pt x="2080164" y="66151"/>
                    </a:lnTo>
                    <a:cubicBezTo>
                      <a:pt x="2095374" y="61559"/>
                      <a:pt x="2107531" y="55100"/>
                      <a:pt x="2116633" y="46774"/>
                    </a:cubicBezTo>
                    <a:cubicBezTo>
                      <a:pt x="2125735" y="38449"/>
                      <a:pt x="2131391" y="28382"/>
                      <a:pt x="2133599" y="16574"/>
                    </a:cubicBezTo>
                    <a:cubicBezTo>
                      <a:pt x="2127983" y="16779"/>
                      <a:pt x="2122428" y="16904"/>
                      <a:pt x="2116937" y="16949"/>
                    </a:cubicBezTo>
                    <a:cubicBezTo>
                      <a:pt x="2111445" y="16994"/>
                      <a:pt x="2105855" y="17011"/>
                      <a:pt x="2100167" y="17003"/>
                    </a:cubicBezTo>
                    <a:lnTo>
                      <a:pt x="2087594" y="17003"/>
                    </a:lnTo>
                    <a:lnTo>
                      <a:pt x="2087594" y="6430"/>
                    </a:lnTo>
                    <a:lnTo>
                      <a:pt x="2108311" y="6430"/>
                    </a:lnTo>
                    <a:cubicBezTo>
                      <a:pt x="2114933" y="6436"/>
                      <a:pt x="2121512" y="6424"/>
                      <a:pt x="2128045" y="6394"/>
                    </a:cubicBezTo>
                    <a:cubicBezTo>
                      <a:pt x="2134579" y="6364"/>
                      <a:pt x="2141193" y="6281"/>
                      <a:pt x="2147887" y="6144"/>
                    </a:cubicBezTo>
                    <a:close/>
                    <a:moveTo>
                      <a:pt x="2627137" y="5001"/>
                    </a:moveTo>
                    <a:lnTo>
                      <a:pt x="2712148" y="5001"/>
                    </a:lnTo>
                    <a:cubicBezTo>
                      <a:pt x="2711972" y="13966"/>
                      <a:pt x="2711538" y="22503"/>
                      <a:pt x="2710844" y="30611"/>
                    </a:cubicBezTo>
                    <a:cubicBezTo>
                      <a:pt x="2710151" y="38719"/>
                      <a:pt x="2709395" y="45756"/>
                      <a:pt x="2708576" y="51721"/>
                    </a:cubicBezTo>
                    <a:lnTo>
                      <a:pt x="2732722" y="51721"/>
                    </a:lnTo>
                    <a:lnTo>
                      <a:pt x="2732722" y="62294"/>
                    </a:lnTo>
                    <a:lnTo>
                      <a:pt x="2608421" y="62294"/>
                    </a:lnTo>
                    <a:lnTo>
                      <a:pt x="2608421" y="51721"/>
                    </a:lnTo>
                    <a:lnTo>
                      <a:pt x="2696432" y="51721"/>
                    </a:lnTo>
                    <a:cubicBezTo>
                      <a:pt x="2697310" y="45774"/>
                      <a:pt x="2698054" y="39773"/>
                      <a:pt x="2698664" y="33719"/>
                    </a:cubicBezTo>
                    <a:cubicBezTo>
                      <a:pt x="2699274" y="27665"/>
                      <a:pt x="2699625" y="21664"/>
                      <a:pt x="2699718" y="15717"/>
                    </a:cubicBezTo>
                    <a:lnTo>
                      <a:pt x="2627137" y="15717"/>
                    </a:lnTo>
                    <a:close/>
                    <a:moveTo>
                      <a:pt x="2261854" y="3429"/>
                    </a:moveTo>
                    <a:cubicBezTo>
                      <a:pt x="2271341" y="3505"/>
                      <a:pt x="2279306" y="4878"/>
                      <a:pt x="2285751" y="7546"/>
                    </a:cubicBezTo>
                    <a:cubicBezTo>
                      <a:pt x="2292195" y="10215"/>
                      <a:pt x="2297060" y="13725"/>
                      <a:pt x="2300345" y="18077"/>
                    </a:cubicBezTo>
                    <a:cubicBezTo>
                      <a:pt x="2303630" y="22428"/>
                      <a:pt x="2305278" y="27166"/>
                      <a:pt x="2305288" y="32290"/>
                    </a:cubicBezTo>
                    <a:cubicBezTo>
                      <a:pt x="2305278" y="37411"/>
                      <a:pt x="2303630" y="42124"/>
                      <a:pt x="2300345" y="46429"/>
                    </a:cubicBezTo>
                    <a:cubicBezTo>
                      <a:pt x="2297060" y="50735"/>
                      <a:pt x="2292195" y="54199"/>
                      <a:pt x="2285751" y="56822"/>
                    </a:cubicBezTo>
                    <a:cubicBezTo>
                      <a:pt x="2279306" y="59445"/>
                      <a:pt x="2271341" y="60793"/>
                      <a:pt x="2261854" y="60865"/>
                    </a:cubicBezTo>
                    <a:cubicBezTo>
                      <a:pt x="2252367" y="60793"/>
                      <a:pt x="2244401" y="59445"/>
                      <a:pt x="2237956" y="56822"/>
                    </a:cubicBezTo>
                    <a:cubicBezTo>
                      <a:pt x="2231512" y="54199"/>
                      <a:pt x="2226647" y="50735"/>
                      <a:pt x="2223362" y="46429"/>
                    </a:cubicBezTo>
                    <a:cubicBezTo>
                      <a:pt x="2220077" y="42124"/>
                      <a:pt x="2218429" y="37411"/>
                      <a:pt x="2218420" y="32290"/>
                    </a:cubicBezTo>
                    <a:cubicBezTo>
                      <a:pt x="2218429" y="27166"/>
                      <a:pt x="2220077" y="22428"/>
                      <a:pt x="2223362" y="18077"/>
                    </a:cubicBezTo>
                    <a:cubicBezTo>
                      <a:pt x="2226647" y="13725"/>
                      <a:pt x="2231512" y="10215"/>
                      <a:pt x="2237956" y="7546"/>
                    </a:cubicBezTo>
                    <a:cubicBezTo>
                      <a:pt x="2244401" y="4878"/>
                      <a:pt x="2252367" y="3505"/>
                      <a:pt x="2261854" y="3429"/>
                    </a:cubicBezTo>
                    <a:close/>
                    <a:moveTo>
                      <a:pt x="61579" y="3429"/>
                    </a:moveTo>
                    <a:cubicBezTo>
                      <a:pt x="71066" y="3505"/>
                      <a:pt x="79031" y="4878"/>
                      <a:pt x="85476" y="7546"/>
                    </a:cubicBezTo>
                    <a:cubicBezTo>
                      <a:pt x="91920" y="10215"/>
                      <a:pt x="96785" y="13725"/>
                      <a:pt x="100070" y="18077"/>
                    </a:cubicBezTo>
                    <a:cubicBezTo>
                      <a:pt x="103355" y="22428"/>
                      <a:pt x="105003" y="27166"/>
                      <a:pt x="105013" y="32290"/>
                    </a:cubicBezTo>
                    <a:cubicBezTo>
                      <a:pt x="105003" y="37411"/>
                      <a:pt x="103355" y="42124"/>
                      <a:pt x="100070" y="46429"/>
                    </a:cubicBezTo>
                    <a:cubicBezTo>
                      <a:pt x="96785" y="50735"/>
                      <a:pt x="91920" y="54199"/>
                      <a:pt x="85476" y="56822"/>
                    </a:cubicBezTo>
                    <a:cubicBezTo>
                      <a:pt x="79031" y="59445"/>
                      <a:pt x="71066" y="60793"/>
                      <a:pt x="61579" y="60865"/>
                    </a:cubicBezTo>
                    <a:cubicBezTo>
                      <a:pt x="52092" y="60793"/>
                      <a:pt x="44126" y="59445"/>
                      <a:pt x="37681" y="56822"/>
                    </a:cubicBezTo>
                    <a:cubicBezTo>
                      <a:pt x="31237" y="54199"/>
                      <a:pt x="26372" y="50735"/>
                      <a:pt x="23087" y="46429"/>
                    </a:cubicBezTo>
                    <a:cubicBezTo>
                      <a:pt x="19802" y="42124"/>
                      <a:pt x="18154" y="37411"/>
                      <a:pt x="18145" y="32290"/>
                    </a:cubicBezTo>
                    <a:cubicBezTo>
                      <a:pt x="18154" y="27166"/>
                      <a:pt x="19802" y="22428"/>
                      <a:pt x="23087" y="18077"/>
                    </a:cubicBezTo>
                    <a:cubicBezTo>
                      <a:pt x="26372" y="13725"/>
                      <a:pt x="31237" y="10215"/>
                      <a:pt x="37681" y="7546"/>
                    </a:cubicBezTo>
                    <a:cubicBezTo>
                      <a:pt x="44126" y="4878"/>
                      <a:pt x="52092" y="3505"/>
                      <a:pt x="61579" y="3429"/>
                    </a:cubicBezTo>
                    <a:close/>
                    <a:moveTo>
                      <a:pt x="895350" y="3001"/>
                    </a:moveTo>
                    <a:lnTo>
                      <a:pt x="908494" y="3001"/>
                    </a:lnTo>
                    <a:cubicBezTo>
                      <a:pt x="908625" y="5793"/>
                      <a:pt x="908399" y="8567"/>
                      <a:pt x="907815" y="11323"/>
                    </a:cubicBezTo>
                    <a:cubicBezTo>
                      <a:pt x="907232" y="14080"/>
                      <a:pt x="906363" y="16782"/>
                      <a:pt x="905208" y="19431"/>
                    </a:cubicBezTo>
                    <a:cubicBezTo>
                      <a:pt x="907927" y="23796"/>
                      <a:pt x="911823" y="27830"/>
                      <a:pt x="916897" y="31533"/>
                    </a:cubicBezTo>
                    <a:cubicBezTo>
                      <a:pt x="921971" y="35237"/>
                      <a:pt x="927624" y="38424"/>
                      <a:pt x="933857" y="41095"/>
                    </a:cubicBezTo>
                    <a:cubicBezTo>
                      <a:pt x="940090" y="43767"/>
                      <a:pt x="946304" y="45737"/>
                      <a:pt x="952500" y="47006"/>
                    </a:cubicBezTo>
                    <a:lnTo>
                      <a:pt x="945784" y="57150"/>
                    </a:lnTo>
                    <a:cubicBezTo>
                      <a:pt x="936256" y="54844"/>
                      <a:pt x="927416" y="51278"/>
                      <a:pt x="919263" y="46453"/>
                    </a:cubicBezTo>
                    <a:cubicBezTo>
                      <a:pt x="911110" y="41628"/>
                      <a:pt x="904235" y="36097"/>
                      <a:pt x="898636" y="29861"/>
                    </a:cubicBezTo>
                    <a:cubicBezTo>
                      <a:pt x="893180" y="36719"/>
                      <a:pt x="886375" y="42649"/>
                      <a:pt x="878222" y="47649"/>
                    </a:cubicBezTo>
                    <a:cubicBezTo>
                      <a:pt x="870070" y="52650"/>
                      <a:pt x="861586" y="56293"/>
                      <a:pt x="852773" y="58579"/>
                    </a:cubicBezTo>
                    <a:lnTo>
                      <a:pt x="846058" y="48721"/>
                    </a:lnTo>
                    <a:cubicBezTo>
                      <a:pt x="855577" y="46378"/>
                      <a:pt x="864049" y="42935"/>
                      <a:pt x="871474" y="38391"/>
                    </a:cubicBezTo>
                    <a:cubicBezTo>
                      <a:pt x="878898" y="33848"/>
                      <a:pt x="884735" y="28542"/>
                      <a:pt x="888984" y="22474"/>
                    </a:cubicBezTo>
                    <a:cubicBezTo>
                      <a:pt x="893233" y="16406"/>
                      <a:pt x="895355" y="9915"/>
                      <a:pt x="895350" y="3001"/>
                    </a:cubicBezTo>
                    <a:close/>
                    <a:moveTo>
                      <a:pt x="2395966" y="2143"/>
                    </a:moveTo>
                    <a:lnTo>
                      <a:pt x="2408253" y="2143"/>
                    </a:lnTo>
                    <a:lnTo>
                      <a:pt x="2408253" y="127873"/>
                    </a:lnTo>
                    <a:lnTo>
                      <a:pt x="2395966" y="127873"/>
                    </a:lnTo>
                    <a:lnTo>
                      <a:pt x="2395966" y="57293"/>
                    </a:lnTo>
                    <a:lnTo>
                      <a:pt x="2381821" y="57293"/>
                    </a:lnTo>
                    <a:cubicBezTo>
                      <a:pt x="2381467" y="71622"/>
                      <a:pt x="2378889" y="82505"/>
                      <a:pt x="2374088" y="89940"/>
                    </a:cubicBezTo>
                    <a:cubicBezTo>
                      <a:pt x="2369287" y="97376"/>
                      <a:pt x="2362673" y="101114"/>
                      <a:pt x="2354246" y="101156"/>
                    </a:cubicBezTo>
                    <a:cubicBezTo>
                      <a:pt x="2345802" y="101108"/>
                      <a:pt x="2339188" y="97167"/>
                      <a:pt x="2334404" y="89333"/>
                    </a:cubicBezTo>
                    <a:cubicBezTo>
                      <a:pt x="2329621" y="81499"/>
                      <a:pt x="2327186" y="70057"/>
                      <a:pt x="2327100" y="55007"/>
                    </a:cubicBezTo>
                    <a:cubicBezTo>
                      <a:pt x="2327186" y="39958"/>
                      <a:pt x="2329621" y="28516"/>
                      <a:pt x="2334404" y="20682"/>
                    </a:cubicBezTo>
                    <a:cubicBezTo>
                      <a:pt x="2339188" y="12847"/>
                      <a:pt x="2345802" y="8906"/>
                      <a:pt x="2354246" y="8859"/>
                    </a:cubicBezTo>
                    <a:cubicBezTo>
                      <a:pt x="2362018" y="8894"/>
                      <a:pt x="2368263" y="12109"/>
                      <a:pt x="2372981" y="18503"/>
                    </a:cubicBezTo>
                    <a:cubicBezTo>
                      <a:pt x="2377698" y="24896"/>
                      <a:pt x="2380550" y="34255"/>
                      <a:pt x="2381535" y="46578"/>
                    </a:cubicBezTo>
                    <a:lnTo>
                      <a:pt x="2395966" y="46578"/>
                    </a:lnTo>
                    <a:close/>
                    <a:moveTo>
                      <a:pt x="1150572" y="1572"/>
                    </a:moveTo>
                    <a:lnTo>
                      <a:pt x="1199721" y="1572"/>
                    </a:lnTo>
                    <a:lnTo>
                      <a:pt x="1199721" y="11859"/>
                    </a:lnTo>
                    <a:lnTo>
                      <a:pt x="1150572" y="11859"/>
                    </a:lnTo>
                    <a:close/>
                    <a:moveTo>
                      <a:pt x="1667113" y="1143"/>
                    </a:moveTo>
                    <a:lnTo>
                      <a:pt x="1679686" y="1143"/>
                    </a:lnTo>
                    <a:lnTo>
                      <a:pt x="1679686" y="36862"/>
                    </a:lnTo>
                    <a:lnTo>
                      <a:pt x="1752266" y="36862"/>
                    </a:lnTo>
                    <a:lnTo>
                      <a:pt x="1752266" y="47292"/>
                    </a:lnTo>
                    <a:lnTo>
                      <a:pt x="1667113" y="47292"/>
                    </a:lnTo>
                    <a:close/>
                    <a:moveTo>
                      <a:pt x="3194589" y="715"/>
                    </a:moveTo>
                    <a:lnTo>
                      <a:pt x="3206877" y="715"/>
                    </a:lnTo>
                    <a:lnTo>
                      <a:pt x="3206877" y="50578"/>
                    </a:lnTo>
                    <a:lnTo>
                      <a:pt x="3229308" y="50578"/>
                    </a:lnTo>
                    <a:lnTo>
                      <a:pt x="3229308" y="61294"/>
                    </a:lnTo>
                    <a:lnTo>
                      <a:pt x="3206877" y="61294"/>
                    </a:lnTo>
                    <a:lnTo>
                      <a:pt x="3206877" y="131160"/>
                    </a:lnTo>
                    <a:lnTo>
                      <a:pt x="3194589" y="131160"/>
                    </a:lnTo>
                    <a:close/>
                    <a:moveTo>
                      <a:pt x="3077622" y="715"/>
                    </a:moveTo>
                    <a:lnTo>
                      <a:pt x="3089910" y="715"/>
                    </a:lnTo>
                    <a:lnTo>
                      <a:pt x="3089910" y="131160"/>
                    </a:lnTo>
                    <a:lnTo>
                      <a:pt x="3077622" y="131160"/>
                    </a:lnTo>
                    <a:close/>
                    <a:moveTo>
                      <a:pt x="2947654" y="715"/>
                    </a:moveTo>
                    <a:lnTo>
                      <a:pt x="2959941" y="715"/>
                    </a:lnTo>
                    <a:lnTo>
                      <a:pt x="2959941" y="34862"/>
                    </a:lnTo>
                    <a:lnTo>
                      <a:pt x="2980515" y="34862"/>
                    </a:lnTo>
                    <a:lnTo>
                      <a:pt x="2980515" y="45720"/>
                    </a:lnTo>
                    <a:lnTo>
                      <a:pt x="2959941" y="45720"/>
                    </a:lnTo>
                    <a:lnTo>
                      <a:pt x="2959941" y="75438"/>
                    </a:lnTo>
                    <a:lnTo>
                      <a:pt x="2947654" y="75438"/>
                    </a:lnTo>
                    <a:close/>
                    <a:moveTo>
                      <a:pt x="2829972" y="715"/>
                    </a:moveTo>
                    <a:lnTo>
                      <a:pt x="2842260" y="715"/>
                    </a:lnTo>
                    <a:lnTo>
                      <a:pt x="2842260" y="131160"/>
                    </a:lnTo>
                    <a:lnTo>
                      <a:pt x="2829972" y="131160"/>
                    </a:lnTo>
                    <a:close/>
                    <a:moveTo>
                      <a:pt x="2422540" y="715"/>
                    </a:moveTo>
                    <a:lnTo>
                      <a:pt x="2434828" y="715"/>
                    </a:lnTo>
                    <a:lnTo>
                      <a:pt x="2434828" y="131160"/>
                    </a:lnTo>
                    <a:lnTo>
                      <a:pt x="2422540" y="131160"/>
                    </a:lnTo>
                    <a:close/>
                    <a:moveTo>
                      <a:pt x="2172747" y="715"/>
                    </a:moveTo>
                    <a:lnTo>
                      <a:pt x="2185035" y="715"/>
                    </a:lnTo>
                    <a:lnTo>
                      <a:pt x="2185035" y="79582"/>
                    </a:lnTo>
                    <a:lnTo>
                      <a:pt x="2172747" y="79582"/>
                    </a:lnTo>
                    <a:lnTo>
                      <a:pt x="2172747" y="58293"/>
                    </a:lnTo>
                    <a:lnTo>
                      <a:pt x="2148173" y="58293"/>
                    </a:lnTo>
                    <a:lnTo>
                      <a:pt x="2148173" y="47863"/>
                    </a:lnTo>
                    <a:lnTo>
                      <a:pt x="2172890" y="47863"/>
                    </a:lnTo>
                    <a:lnTo>
                      <a:pt x="2172890" y="31433"/>
                    </a:lnTo>
                    <a:lnTo>
                      <a:pt x="2151745" y="31433"/>
                    </a:lnTo>
                    <a:lnTo>
                      <a:pt x="2151745" y="21146"/>
                    </a:lnTo>
                    <a:lnTo>
                      <a:pt x="2172747" y="21146"/>
                    </a:lnTo>
                    <a:close/>
                    <a:moveTo>
                      <a:pt x="1896522" y="715"/>
                    </a:moveTo>
                    <a:lnTo>
                      <a:pt x="1908810" y="715"/>
                    </a:lnTo>
                    <a:lnTo>
                      <a:pt x="1908810" y="131160"/>
                    </a:lnTo>
                    <a:lnTo>
                      <a:pt x="1896522" y="131160"/>
                    </a:lnTo>
                    <a:lnTo>
                      <a:pt x="1896522" y="58008"/>
                    </a:lnTo>
                    <a:lnTo>
                      <a:pt x="1870805" y="58008"/>
                    </a:lnTo>
                    <a:cubicBezTo>
                      <a:pt x="1870111" y="72325"/>
                      <a:pt x="1866712" y="83160"/>
                      <a:pt x="1860607" y="90512"/>
                    </a:cubicBezTo>
                    <a:cubicBezTo>
                      <a:pt x="1854502" y="97864"/>
                      <a:pt x="1846852" y="101555"/>
                      <a:pt x="1837658" y="101584"/>
                    </a:cubicBezTo>
                    <a:cubicBezTo>
                      <a:pt x="1828145" y="101549"/>
                      <a:pt x="1820275" y="97584"/>
                      <a:pt x="1814048" y="89690"/>
                    </a:cubicBezTo>
                    <a:cubicBezTo>
                      <a:pt x="1807821" y="81796"/>
                      <a:pt x="1804594" y="70188"/>
                      <a:pt x="1804368" y="54864"/>
                    </a:cubicBezTo>
                    <a:cubicBezTo>
                      <a:pt x="1804594" y="39547"/>
                      <a:pt x="1807821" y="27962"/>
                      <a:pt x="1814048" y="20110"/>
                    </a:cubicBezTo>
                    <a:cubicBezTo>
                      <a:pt x="1820275" y="12258"/>
                      <a:pt x="1828145" y="8317"/>
                      <a:pt x="1837658" y="8287"/>
                    </a:cubicBezTo>
                    <a:cubicBezTo>
                      <a:pt x="1846385" y="8314"/>
                      <a:pt x="1853719" y="11618"/>
                      <a:pt x="1859661" y="18199"/>
                    </a:cubicBezTo>
                    <a:cubicBezTo>
                      <a:pt x="1865602" y="24780"/>
                      <a:pt x="1869221" y="34478"/>
                      <a:pt x="1870519" y="47292"/>
                    </a:cubicBezTo>
                    <a:lnTo>
                      <a:pt x="1896522" y="47292"/>
                    </a:lnTo>
                    <a:close/>
                    <a:moveTo>
                      <a:pt x="1498615" y="715"/>
                    </a:moveTo>
                    <a:lnTo>
                      <a:pt x="1510903" y="715"/>
                    </a:lnTo>
                    <a:lnTo>
                      <a:pt x="1510903" y="131160"/>
                    </a:lnTo>
                    <a:lnTo>
                      <a:pt x="1498615" y="131160"/>
                    </a:lnTo>
                    <a:lnTo>
                      <a:pt x="1498615" y="57293"/>
                    </a:lnTo>
                    <a:lnTo>
                      <a:pt x="1482328" y="57293"/>
                    </a:lnTo>
                    <a:lnTo>
                      <a:pt x="1482328" y="127873"/>
                    </a:lnTo>
                    <a:lnTo>
                      <a:pt x="1470326" y="127873"/>
                    </a:lnTo>
                    <a:lnTo>
                      <a:pt x="1470326" y="2143"/>
                    </a:lnTo>
                    <a:lnTo>
                      <a:pt x="1482328" y="2143"/>
                    </a:lnTo>
                    <a:lnTo>
                      <a:pt x="1482328" y="46720"/>
                    </a:lnTo>
                    <a:lnTo>
                      <a:pt x="1498615" y="46720"/>
                    </a:lnTo>
                    <a:close/>
                    <a:moveTo>
                      <a:pt x="1374790" y="715"/>
                    </a:moveTo>
                    <a:lnTo>
                      <a:pt x="1387078" y="715"/>
                    </a:lnTo>
                    <a:lnTo>
                      <a:pt x="1387078" y="131160"/>
                    </a:lnTo>
                    <a:lnTo>
                      <a:pt x="1374790" y="131160"/>
                    </a:lnTo>
                    <a:lnTo>
                      <a:pt x="1374790" y="60151"/>
                    </a:lnTo>
                    <a:lnTo>
                      <a:pt x="1358360" y="60151"/>
                    </a:lnTo>
                    <a:lnTo>
                      <a:pt x="1358360" y="127873"/>
                    </a:lnTo>
                    <a:lnTo>
                      <a:pt x="1346358" y="127873"/>
                    </a:lnTo>
                    <a:lnTo>
                      <a:pt x="1346358" y="2143"/>
                    </a:lnTo>
                    <a:lnTo>
                      <a:pt x="1358360" y="2143"/>
                    </a:lnTo>
                    <a:lnTo>
                      <a:pt x="1358360" y="49578"/>
                    </a:lnTo>
                    <a:lnTo>
                      <a:pt x="1374790" y="49578"/>
                    </a:lnTo>
                    <a:close/>
                    <a:moveTo>
                      <a:pt x="1058322" y="715"/>
                    </a:moveTo>
                    <a:lnTo>
                      <a:pt x="1070610" y="715"/>
                    </a:lnTo>
                    <a:lnTo>
                      <a:pt x="1070610" y="80439"/>
                    </a:lnTo>
                    <a:lnTo>
                      <a:pt x="1058322" y="80439"/>
                    </a:lnTo>
                    <a:lnTo>
                      <a:pt x="1058322" y="42577"/>
                    </a:lnTo>
                    <a:lnTo>
                      <a:pt x="1035319" y="42577"/>
                    </a:lnTo>
                    <a:lnTo>
                      <a:pt x="1035319" y="31719"/>
                    </a:lnTo>
                    <a:lnTo>
                      <a:pt x="1058322" y="31719"/>
                    </a:lnTo>
                    <a:close/>
                    <a:moveTo>
                      <a:pt x="782097" y="715"/>
                    </a:moveTo>
                    <a:lnTo>
                      <a:pt x="794385" y="715"/>
                    </a:lnTo>
                    <a:lnTo>
                      <a:pt x="794385" y="71152"/>
                    </a:lnTo>
                    <a:lnTo>
                      <a:pt x="782097" y="71152"/>
                    </a:lnTo>
                    <a:close/>
                    <a:moveTo>
                      <a:pt x="622315" y="715"/>
                    </a:moveTo>
                    <a:lnTo>
                      <a:pt x="634603" y="715"/>
                    </a:lnTo>
                    <a:lnTo>
                      <a:pt x="634603" y="131160"/>
                    </a:lnTo>
                    <a:lnTo>
                      <a:pt x="622315" y="131160"/>
                    </a:lnTo>
                    <a:lnTo>
                      <a:pt x="622315" y="57293"/>
                    </a:lnTo>
                    <a:lnTo>
                      <a:pt x="607456" y="57293"/>
                    </a:lnTo>
                    <a:lnTo>
                      <a:pt x="607456" y="127873"/>
                    </a:lnTo>
                    <a:lnTo>
                      <a:pt x="595455" y="127873"/>
                    </a:lnTo>
                    <a:lnTo>
                      <a:pt x="595455" y="2143"/>
                    </a:lnTo>
                    <a:lnTo>
                      <a:pt x="607456" y="2143"/>
                    </a:lnTo>
                    <a:lnTo>
                      <a:pt x="607456" y="46720"/>
                    </a:lnTo>
                    <a:lnTo>
                      <a:pt x="622315" y="46720"/>
                    </a:lnTo>
                    <a:close/>
                    <a:moveTo>
                      <a:pt x="490204" y="715"/>
                    </a:moveTo>
                    <a:lnTo>
                      <a:pt x="502491" y="715"/>
                    </a:lnTo>
                    <a:lnTo>
                      <a:pt x="502491" y="36148"/>
                    </a:lnTo>
                    <a:lnTo>
                      <a:pt x="523065" y="36148"/>
                    </a:lnTo>
                    <a:lnTo>
                      <a:pt x="523065" y="47006"/>
                    </a:lnTo>
                    <a:lnTo>
                      <a:pt x="502491" y="47006"/>
                    </a:lnTo>
                    <a:lnTo>
                      <a:pt x="502491" y="96441"/>
                    </a:lnTo>
                    <a:lnTo>
                      <a:pt x="490204" y="96441"/>
                    </a:lnTo>
                    <a:close/>
                    <a:moveTo>
                      <a:pt x="2874644" y="0"/>
                    </a:moveTo>
                    <a:lnTo>
                      <a:pt x="2917936" y="0"/>
                    </a:lnTo>
                    <a:lnTo>
                      <a:pt x="2917936" y="9859"/>
                    </a:lnTo>
                    <a:lnTo>
                      <a:pt x="2874644" y="9859"/>
                    </a:lnTo>
                    <a:close/>
                  </a:path>
                </a:pathLst>
              </a:custGeom>
              <a:solidFill>
                <a:schemeClr val="bg1">
                  <a:lumMod val="75000"/>
                </a:schemeClr>
              </a:solidFill>
              <a:ln>
                <a:noFill/>
              </a:ln>
              <a:effectLst/>
            </p:spPr>
            <p:txBody>
              <a:bodyPr/>
              <a:lstStyle/>
              <a:p>
                <a:pPr>
                  <a:defRPr/>
                </a:pPr>
                <a:endParaRPr lang="ko-KR" altLang="en-US" sz="1100" dirty="0">
                  <a:solidFill>
                    <a:schemeClr val="bg1">
                      <a:lumMod val="75000"/>
                    </a:schemeClr>
                  </a:solidFill>
                  <a:latin typeface="맑은 고딕" panose="020B0503020000020004" pitchFamily="50" charset="-127"/>
                  <a:ea typeface="맑은 고딕" panose="020B0503020000020004" pitchFamily="50" charset="-127"/>
                </a:endParaRPr>
              </a:p>
            </p:txBody>
          </p:sp>
          <p:sp>
            <p:nvSpPr>
              <p:cNvPr id="23" name="TextBox 22"/>
              <p:cNvSpPr txBox="1"/>
              <p:nvPr/>
            </p:nvSpPr>
            <p:spPr>
              <a:xfrm>
                <a:off x="2534558" y="5113239"/>
                <a:ext cx="495465" cy="131656"/>
              </a:xfrm>
              <a:custGeom>
                <a:avLst/>
                <a:gdLst/>
                <a:ahLst/>
                <a:cxnLst/>
                <a:rect l="l" t="t" r="r" b="b"/>
                <a:pathLst>
                  <a:path w="494348" h="132017">
                    <a:moveTo>
                      <a:pt x="432197" y="95155"/>
                    </a:moveTo>
                    <a:cubicBezTo>
                      <a:pt x="422151" y="95226"/>
                      <a:pt x="414704" y="96476"/>
                      <a:pt x="409855" y="98905"/>
                    </a:cubicBezTo>
                    <a:cubicBezTo>
                      <a:pt x="405006" y="101334"/>
                      <a:pt x="402595" y="104513"/>
                      <a:pt x="402622" y="108442"/>
                    </a:cubicBezTo>
                    <a:cubicBezTo>
                      <a:pt x="402595" y="112383"/>
                      <a:pt x="405006" y="115610"/>
                      <a:pt x="409855" y="118122"/>
                    </a:cubicBezTo>
                    <a:cubicBezTo>
                      <a:pt x="414704" y="120634"/>
                      <a:pt x="422151" y="121932"/>
                      <a:pt x="432197" y="122015"/>
                    </a:cubicBezTo>
                    <a:cubicBezTo>
                      <a:pt x="442362" y="121932"/>
                      <a:pt x="449822" y="120634"/>
                      <a:pt x="454575" y="118122"/>
                    </a:cubicBezTo>
                    <a:cubicBezTo>
                      <a:pt x="459329" y="115610"/>
                      <a:pt x="461680" y="112383"/>
                      <a:pt x="461630" y="108442"/>
                    </a:cubicBezTo>
                    <a:cubicBezTo>
                      <a:pt x="461680" y="104513"/>
                      <a:pt x="459329" y="101334"/>
                      <a:pt x="454575" y="98905"/>
                    </a:cubicBezTo>
                    <a:cubicBezTo>
                      <a:pt x="449822" y="96476"/>
                      <a:pt x="442362" y="95226"/>
                      <a:pt x="432197" y="95155"/>
                    </a:cubicBezTo>
                    <a:close/>
                    <a:moveTo>
                      <a:pt x="34576" y="94440"/>
                    </a:moveTo>
                    <a:lnTo>
                      <a:pt x="34576" y="118158"/>
                    </a:lnTo>
                    <a:lnTo>
                      <a:pt x="90012" y="118158"/>
                    </a:lnTo>
                    <a:lnTo>
                      <a:pt x="90012" y="94440"/>
                    </a:lnTo>
                    <a:close/>
                    <a:moveTo>
                      <a:pt x="432197" y="85154"/>
                    </a:moveTo>
                    <a:cubicBezTo>
                      <a:pt x="446211" y="85270"/>
                      <a:pt x="456760" y="87431"/>
                      <a:pt x="463844" y="91637"/>
                    </a:cubicBezTo>
                    <a:cubicBezTo>
                      <a:pt x="470928" y="95842"/>
                      <a:pt x="474476" y="101397"/>
                      <a:pt x="474488" y="108299"/>
                    </a:cubicBezTo>
                    <a:cubicBezTo>
                      <a:pt x="474476" y="115226"/>
                      <a:pt x="470928" y="120875"/>
                      <a:pt x="463844" y="125248"/>
                    </a:cubicBezTo>
                    <a:cubicBezTo>
                      <a:pt x="456760" y="129620"/>
                      <a:pt x="446211" y="131877"/>
                      <a:pt x="432197" y="132017"/>
                    </a:cubicBezTo>
                    <a:cubicBezTo>
                      <a:pt x="418184" y="131877"/>
                      <a:pt x="407635" y="129620"/>
                      <a:pt x="400550" y="125248"/>
                    </a:cubicBezTo>
                    <a:cubicBezTo>
                      <a:pt x="393466" y="120875"/>
                      <a:pt x="389918" y="115226"/>
                      <a:pt x="389906" y="108299"/>
                    </a:cubicBezTo>
                    <a:cubicBezTo>
                      <a:pt x="389918" y="101459"/>
                      <a:pt x="393466" y="95923"/>
                      <a:pt x="400550" y="91690"/>
                    </a:cubicBezTo>
                    <a:cubicBezTo>
                      <a:pt x="407635" y="87457"/>
                      <a:pt x="418184" y="85279"/>
                      <a:pt x="432197" y="85154"/>
                    </a:cubicBezTo>
                    <a:close/>
                    <a:moveTo>
                      <a:pt x="22289" y="83582"/>
                    </a:moveTo>
                    <a:lnTo>
                      <a:pt x="102299" y="83582"/>
                    </a:lnTo>
                    <a:lnTo>
                      <a:pt x="102299" y="128873"/>
                    </a:lnTo>
                    <a:lnTo>
                      <a:pt x="22289" y="128873"/>
                    </a:lnTo>
                    <a:close/>
                    <a:moveTo>
                      <a:pt x="170260" y="54293"/>
                    </a:moveTo>
                    <a:lnTo>
                      <a:pt x="182690" y="54293"/>
                    </a:lnTo>
                    <a:lnTo>
                      <a:pt x="182690" y="101013"/>
                    </a:lnTo>
                    <a:lnTo>
                      <a:pt x="245126" y="101013"/>
                    </a:lnTo>
                    <a:lnTo>
                      <a:pt x="245126" y="111443"/>
                    </a:lnTo>
                    <a:lnTo>
                      <a:pt x="123683" y="111443"/>
                    </a:lnTo>
                    <a:lnTo>
                      <a:pt x="123683" y="101013"/>
                    </a:lnTo>
                    <a:lnTo>
                      <a:pt x="170260" y="101013"/>
                    </a:lnTo>
                    <a:close/>
                    <a:moveTo>
                      <a:pt x="409480" y="41291"/>
                    </a:moveTo>
                    <a:cubicBezTo>
                      <a:pt x="402545" y="41428"/>
                      <a:pt x="397556" y="42761"/>
                      <a:pt x="394514" y="45292"/>
                    </a:cubicBezTo>
                    <a:cubicBezTo>
                      <a:pt x="391472" y="47822"/>
                      <a:pt x="389984" y="50727"/>
                      <a:pt x="390049" y="54007"/>
                    </a:cubicBezTo>
                    <a:cubicBezTo>
                      <a:pt x="389993" y="57418"/>
                      <a:pt x="391499" y="60383"/>
                      <a:pt x="394568" y="62901"/>
                    </a:cubicBezTo>
                    <a:cubicBezTo>
                      <a:pt x="397636" y="65419"/>
                      <a:pt x="402607" y="66741"/>
                      <a:pt x="409480" y="66866"/>
                    </a:cubicBezTo>
                    <a:cubicBezTo>
                      <a:pt x="416416" y="66741"/>
                      <a:pt x="421404" y="65419"/>
                      <a:pt x="424446" y="62901"/>
                    </a:cubicBezTo>
                    <a:cubicBezTo>
                      <a:pt x="427488" y="60383"/>
                      <a:pt x="428977" y="57418"/>
                      <a:pt x="428911" y="54007"/>
                    </a:cubicBezTo>
                    <a:cubicBezTo>
                      <a:pt x="428986" y="50727"/>
                      <a:pt x="427515" y="47822"/>
                      <a:pt x="424500" y="45292"/>
                    </a:cubicBezTo>
                    <a:cubicBezTo>
                      <a:pt x="421485" y="42761"/>
                      <a:pt x="416478" y="41428"/>
                      <a:pt x="409480" y="41291"/>
                    </a:cubicBezTo>
                    <a:close/>
                    <a:moveTo>
                      <a:pt x="409623" y="32147"/>
                    </a:moveTo>
                    <a:cubicBezTo>
                      <a:pt x="420508" y="32343"/>
                      <a:pt x="428527" y="34558"/>
                      <a:pt x="433680" y="38791"/>
                    </a:cubicBezTo>
                    <a:cubicBezTo>
                      <a:pt x="438832" y="43023"/>
                      <a:pt x="441386" y="48095"/>
                      <a:pt x="441341" y="54007"/>
                    </a:cubicBezTo>
                    <a:cubicBezTo>
                      <a:pt x="441386" y="60124"/>
                      <a:pt x="438832" y="65321"/>
                      <a:pt x="433680" y="69598"/>
                    </a:cubicBezTo>
                    <a:cubicBezTo>
                      <a:pt x="428527" y="73875"/>
                      <a:pt x="420508" y="76108"/>
                      <a:pt x="409623" y="76295"/>
                    </a:cubicBezTo>
                    <a:cubicBezTo>
                      <a:pt x="398726" y="76108"/>
                      <a:pt x="390659" y="73875"/>
                      <a:pt x="385424" y="69598"/>
                    </a:cubicBezTo>
                    <a:cubicBezTo>
                      <a:pt x="380188" y="65321"/>
                      <a:pt x="377586" y="60124"/>
                      <a:pt x="377619" y="54007"/>
                    </a:cubicBezTo>
                    <a:cubicBezTo>
                      <a:pt x="377586" y="48095"/>
                      <a:pt x="380188" y="43023"/>
                      <a:pt x="385424" y="38791"/>
                    </a:cubicBezTo>
                    <a:cubicBezTo>
                      <a:pt x="390659" y="34558"/>
                      <a:pt x="398726" y="32343"/>
                      <a:pt x="409623" y="32147"/>
                    </a:cubicBezTo>
                    <a:close/>
                    <a:moveTo>
                      <a:pt x="69723" y="19431"/>
                    </a:moveTo>
                    <a:cubicBezTo>
                      <a:pt x="68890" y="24447"/>
                      <a:pt x="67056" y="29310"/>
                      <a:pt x="64223" y="34022"/>
                    </a:cubicBezTo>
                    <a:cubicBezTo>
                      <a:pt x="61389" y="38734"/>
                      <a:pt x="57841" y="43205"/>
                      <a:pt x="53579" y="47435"/>
                    </a:cubicBezTo>
                    <a:cubicBezTo>
                      <a:pt x="57734" y="50515"/>
                      <a:pt x="62282" y="53391"/>
                      <a:pt x="67223" y="56061"/>
                    </a:cubicBezTo>
                    <a:cubicBezTo>
                      <a:pt x="72164" y="58731"/>
                      <a:pt x="77427" y="61142"/>
                      <a:pt x="83011" y="63294"/>
                    </a:cubicBezTo>
                    <a:lnTo>
                      <a:pt x="75296" y="72295"/>
                    </a:lnTo>
                    <a:cubicBezTo>
                      <a:pt x="70232" y="70131"/>
                      <a:pt x="65142" y="67529"/>
                      <a:pt x="60026" y="64490"/>
                    </a:cubicBezTo>
                    <a:cubicBezTo>
                      <a:pt x="54909" y="61451"/>
                      <a:pt x="50141" y="58100"/>
                      <a:pt x="45720" y="54435"/>
                    </a:cubicBezTo>
                    <a:cubicBezTo>
                      <a:pt x="39999" y="59028"/>
                      <a:pt x="33868" y="63094"/>
                      <a:pt x="27325" y="66633"/>
                    </a:cubicBezTo>
                    <a:cubicBezTo>
                      <a:pt x="20783" y="70173"/>
                      <a:pt x="14294" y="73060"/>
                      <a:pt x="7859" y="75295"/>
                    </a:cubicBezTo>
                    <a:lnTo>
                      <a:pt x="0" y="66723"/>
                    </a:lnTo>
                    <a:cubicBezTo>
                      <a:pt x="13582" y="62460"/>
                      <a:pt x="24959" y="56912"/>
                      <a:pt x="34130" y="50078"/>
                    </a:cubicBezTo>
                    <a:cubicBezTo>
                      <a:pt x="43300" y="43244"/>
                      <a:pt x="49783" y="36267"/>
                      <a:pt x="53579" y="29147"/>
                    </a:cubicBezTo>
                    <a:cubicBezTo>
                      <a:pt x="48298" y="29352"/>
                      <a:pt x="43036" y="29477"/>
                      <a:pt x="37791" y="29522"/>
                    </a:cubicBezTo>
                    <a:cubicBezTo>
                      <a:pt x="32546" y="29566"/>
                      <a:pt x="27284" y="29584"/>
                      <a:pt x="22003" y="29575"/>
                    </a:cubicBezTo>
                    <a:lnTo>
                      <a:pt x="7001" y="29575"/>
                    </a:lnTo>
                    <a:lnTo>
                      <a:pt x="7001" y="19717"/>
                    </a:lnTo>
                    <a:lnTo>
                      <a:pt x="31433" y="19717"/>
                    </a:lnTo>
                    <a:cubicBezTo>
                      <a:pt x="37565" y="19723"/>
                      <a:pt x="43803" y="19711"/>
                      <a:pt x="50150" y="19681"/>
                    </a:cubicBezTo>
                    <a:cubicBezTo>
                      <a:pt x="56496" y="19651"/>
                      <a:pt x="63020" y="19568"/>
                      <a:pt x="69723" y="19431"/>
                    </a:cubicBezTo>
                    <a:close/>
                    <a:moveTo>
                      <a:pt x="370904" y="16859"/>
                    </a:moveTo>
                    <a:lnTo>
                      <a:pt x="448342" y="16859"/>
                    </a:lnTo>
                    <a:lnTo>
                      <a:pt x="448342" y="26432"/>
                    </a:lnTo>
                    <a:lnTo>
                      <a:pt x="370904" y="26432"/>
                    </a:lnTo>
                    <a:close/>
                    <a:moveTo>
                      <a:pt x="142256" y="11859"/>
                    </a:moveTo>
                    <a:lnTo>
                      <a:pt x="226410" y="11859"/>
                    </a:lnTo>
                    <a:cubicBezTo>
                      <a:pt x="226302" y="19572"/>
                      <a:pt x="225882" y="27720"/>
                      <a:pt x="225150" y="36301"/>
                    </a:cubicBezTo>
                    <a:cubicBezTo>
                      <a:pt x="224418" y="44882"/>
                      <a:pt x="223448" y="53337"/>
                      <a:pt x="222240" y="61664"/>
                    </a:cubicBezTo>
                    <a:cubicBezTo>
                      <a:pt x="221032" y="69991"/>
                      <a:pt x="219659" y="77631"/>
                      <a:pt x="218123" y="84582"/>
                    </a:cubicBezTo>
                    <a:lnTo>
                      <a:pt x="206121" y="84582"/>
                    </a:lnTo>
                    <a:cubicBezTo>
                      <a:pt x="208550" y="75182"/>
                      <a:pt x="210443" y="65157"/>
                      <a:pt x="211801" y="54507"/>
                    </a:cubicBezTo>
                    <a:cubicBezTo>
                      <a:pt x="213158" y="43857"/>
                      <a:pt x="213980" y="33260"/>
                      <a:pt x="214265" y="22717"/>
                    </a:cubicBezTo>
                    <a:lnTo>
                      <a:pt x="142256" y="22717"/>
                    </a:lnTo>
                    <a:close/>
                    <a:moveTo>
                      <a:pt x="280512" y="8430"/>
                    </a:moveTo>
                    <a:lnTo>
                      <a:pt x="293513" y="8430"/>
                    </a:lnTo>
                    <a:cubicBezTo>
                      <a:pt x="293647" y="14642"/>
                      <a:pt x="293451" y="20577"/>
                      <a:pt x="292924" y="26236"/>
                    </a:cubicBezTo>
                    <a:cubicBezTo>
                      <a:pt x="292397" y="31894"/>
                      <a:pt x="291593" y="37293"/>
                      <a:pt x="290513" y="42434"/>
                    </a:cubicBezTo>
                    <a:cubicBezTo>
                      <a:pt x="293975" y="52269"/>
                      <a:pt x="298838" y="61246"/>
                      <a:pt x="305104" y="69366"/>
                    </a:cubicBezTo>
                    <a:cubicBezTo>
                      <a:pt x="311370" y="77486"/>
                      <a:pt x="318841" y="84463"/>
                      <a:pt x="327518" y="90297"/>
                    </a:cubicBezTo>
                    <a:lnTo>
                      <a:pt x="319517" y="99441"/>
                    </a:lnTo>
                    <a:cubicBezTo>
                      <a:pt x="312352" y="94426"/>
                      <a:pt x="305929" y="88455"/>
                      <a:pt x="300246" y="81528"/>
                    </a:cubicBezTo>
                    <a:cubicBezTo>
                      <a:pt x="294564" y="74602"/>
                      <a:pt x="289748" y="66809"/>
                      <a:pt x="285798" y="58150"/>
                    </a:cubicBezTo>
                    <a:cubicBezTo>
                      <a:pt x="282134" y="67428"/>
                      <a:pt x="277425" y="75733"/>
                      <a:pt x="271671" y="83064"/>
                    </a:cubicBezTo>
                    <a:cubicBezTo>
                      <a:pt x="265918" y="90395"/>
                      <a:pt x="259244" y="96807"/>
                      <a:pt x="251651" y="102299"/>
                    </a:cubicBezTo>
                    <a:lnTo>
                      <a:pt x="242793" y="94440"/>
                    </a:lnTo>
                    <a:cubicBezTo>
                      <a:pt x="250645" y="88915"/>
                      <a:pt x="257578" y="82202"/>
                      <a:pt x="263589" y="74300"/>
                    </a:cubicBezTo>
                    <a:cubicBezTo>
                      <a:pt x="269600" y="66399"/>
                      <a:pt x="274151" y="57029"/>
                      <a:pt x="277241" y="46191"/>
                    </a:cubicBezTo>
                    <a:cubicBezTo>
                      <a:pt x="280332" y="35353"/>
                      <a:pt x="281422" y="22766"/>
                      <a:pt x="280512" y="8430"/>
                    </a:cubicBezTo>
                    <a:close/>
                    <a:moveTo>
                      <a:pt x="19574" y="572"/>
                    </a:moveTo>
                    <a:lnTo>
                      <a:pt x="58436" y="572"/>
                    </a:lnTo>
                    <a:lnTo>
                      <a:pt x="58436" y="10573"/>
                    </a:lnTo>
                    <a:lnTo>
                      <a:pt x="19574" y="10573"/>
                    </a:lnTo>
                    <a:close/>
                    <a:moveTo>
                      <a:pt x="461487" y="429"/>
                    </a:moveTo>
                    <a:lnTo>
                      <a:pt x="473774" y="429"/>
                    </a:lnTo>
                    <a:lnTo>
                      <a:pt x="473774" y="35147"/>
                    </a:lnTo>
                    <a:lnTo>
                      <a:pt x="494348" y="35147"/>
                    </a:lnTo>
                    <a:lnTo>
                      <a:pt x="494348" y="46006"/>
                    </a:lnTo>
                    <a:lnTo>
                      <a:pt x="473774" y="46006"/>
                    </a:lnTo>
                    <a:lnTo>
                      <a:pt x="473774" y="82439"/>
                    </a:lnTo>
                    <a:lnTo>
                      <a:pt x="461487" y="82439"/>
                    </a:lnTo>
                    <a:close/>
                    <a:moveTo>
                      <a:pt x="336947" y="429"/>
                    </a:moveTo>
                    <a:lnTo>
                      <a:pt x="349235" y="429"/>
                    </a:lnTo>
                    <a:lnTo>
                      <a:pt x="349235" y="51864"/>
                    </a:lnTo>
                    <a:lnTo>
                      <a:pt x="371666" y="51864"/>
                    </a:lnTo>
                    <a:lnTo>
                      <a:pt x="371666" y="62722"/>
                    </a:lnTo>
                    <a:lnTo>
                      <a:pt x="349235" y="62722"/>
                    </a:lnTo>
                    <a:lnTo>
                      <a:pt x="349235" y="130874"/>
                    </a:lnTo>
                    <a:lnTo>
                      <a:pt x="336947" y="130874"/>
                    </a:lnTo>
                    <a:close/>
                    <a:moveTo>
                      <a:pt x="90012" y="429"/>
                    </a:moveTo>
                    <a:lnTo>
                      <a:pt x="102299" y="429"/>
                    </a:lnTo>
                    <a:lnTo>
                      <a:pt x="102299" y="32147"/>
                    </a:lnTo>
                    <a:lnTo>
                      <a:pt x="122873" y="32147"/>
                    </a:lnTo>
                    <a:lnTo>
                      <a:pt x="122873" y="43006"/>
                    </a:lnTo>
                    <a:lnTo>
                      <a:pt x="102299" y="43006"/>
                    </a:lnTo>
                    <a:lnTo>
                      <a:pt x="102299" y="76152"/>
                    </a:lnTo>
                    <a:lnTo>
                      <a:pt x="90012" y="76152"/>
                    </a:lnTo>
                    <a:close/>
                    <a:moveTo>
                      <a:pt x="388478" y="0"/>
                    </a:moveTo>
                    <a:lnTo>
                      <a:pt x="431769" y="0"/>
                    </a:lnTo>
                    <a:lnTo>
                      <a:pt x="431769" y="9573"/>
                    </a:lnTo>
                    <a:lnTo>
                      <a:pt x="388478" y="9573"/>
                    </a:lnTo>
                    <a:close/>
                  </a:path>
                </a:pathLst>
              </a:custGeom>
              <a:solidFill>
                <a:schemeClr val="bg1">
                  <a:lumMod val="75000"/>
                </a:schemeClr>
              </a:solidFill>
              <a:ln>
                <a:noFill/>
              </a:ln>
              <a:effectLst/>
            </p:spPr>
            <p:txBody>
              <a:bodyPr/>
              <a:lstStyle/>
              <a:p>
                <a:pPr algn="ctr">
                  <a:defRPr/>
                </a:pPr>
                <a:endParaRPr lang="ko-KR" altLang="en-US" sz="1100" dirty="0">
                  <a:solidFill>
                    <a:schemeClr val="bg1">
                      <a:lumMod val="75000"/>
                    </a:schemeClr>
                  </a:solidFill>
                  <a:latin typeface="맑은 고딕" panose="020B0503020000020004" pitchFamily="50" charset="-127"/>
                  <a:ea typeface="맑은 고딕" panose="020B0503020000020004" pitchFamily="50" charset="-127"/>
                </a:endParaRPr>
              </a:p>
            </p:txBody>
          </p:sp>
          <p:sp>
            <p:nvSpPr>
              <p:cNvPr id="24" name="직사각형 23"/>
              <p:cNvSpPr/>
              <p:nvPr/>
            </p:nvSpPr>
            <p:spPr>
              <a:xfrm>
                <a:off x="2229656" y="5011721"/>
                <a:ext cx="1102093" cy="30931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ea typeface="맑은 고딕" panose="020B0503020000020004" pitchFamily="50" charset="-127"/>
                </a:endParaRPr>
              </a:p>
            </p:txBody>
          </p:sp>
        </p:grpSp>
      </p:grpSp>
      <p:sp>
        <p:nvSpPr>
          <p:cNvPr id="28" name="TextBox 27"/>
          <p:cNvSpPr txBox="1"/>
          <p:nvPr/>
        </p:nvSpPr>
        <p:spPr>
          <a:xfrm>
            <a:off x="3284538" y="6386513"/>
            <a:ext cx="2574925" cy="138112"/>
          </a:xfrm>
          <a:custGeom>
            <a:avLst/>
            <a:gdLst/>
            <a:ahLst/>
            <a:cxnLst/>
            <a:rect l="l" t="t" r="r" b="b"/>
            <a:pathLst>
              <a:path w="2573593" h="138151">
                <a:moveTo>
                  <a:pt x="1723396" y="99575"/>
                </a:moveTo>
                <a:cubicBezTo>
                  <a:pt x="1721292" y="101281"/>
                  <a:pt x="1719607" y="103227"/>
                  <a:pt x="1718342" y="105415"/>
                </a:cubicBezTo>
                <a:cubicBezTo>
                  <a:pt x="1717077" y="107603"/>
                  <a:pt x="1716428" y="110514"/>
                  <a:pt x="1716396" y="114148"/>
                </a:cubicBezTo>
                <a:lnTo>
                  <a:pt x="1716396" y="115434"/>
                </a:lnTo>
                <a:cubicBezTo>
                  <a:pt x="1716262" y="119476"/>
                  <a:pt x="1717708" y="122643"/>
                  <a:pt x="1720735" y="124935"/>
                </a:cubicBezTo>
                <a:cubicBezTo>
                  <a:pt x="1723763" y="127227"/>
                  <a:pt x="1729174" y="128394"/>
                  <a:pt x="1736970" y="128436"/>
                </a:cubicBezTo>
                <a:cubicBezTo>
                  <a:pt x="1744929" y="128409"/>
                  <a:pt x="1750299" y="127320"/>
                  <a:pt x="1753079" y="125167"/>
                </a:cubicBezTo>
                <a:cubicBezTo>
                  <a:pt x="1755859" y="123015"/>
                  <a:pt x="1757157" y="119961"/>
                  <a:pt x="1756972" y="116006"/>
                </a:cubicBezTo>
                <a:lnTo>
                  <a:pt x="1756972" y="114863"/>
                </a:lnTo>
                <a:cubicBezTo>
                  <a:pt x="1757050" y="112166"/>
                  <a:pt x="1755752" y="110023"/>
                  <a:pt x="1753079" y="108433"/>
                </a:cubicBezTo>
                <a:cubicBezTo>
                  <a:pt x="1750406" y="106844"/>
                  <a:pt x="1745893" y="105272"/>
                  <a:pt x="1739541" y="103718"/>
                </a:cubicBezTo>
                <a:close/>
                <a:moveTo>
                  <a:pt x="408947" y="99575"/>
                </a:moveTo>
                <a:cubicBezTo>
                  <a:pt x="406842" y="101281"/>
                  <a:pt x="405157" y="103227"/>
                  <a:pt x="403892" y="105415"/>
                </a:cubicBezTo>
                <a:cubicBezTo>
                  <a:pt x="402627" y="107603"/>
                  <a:pt x="401978" y="110514"/>
                  <a:pt x="401946" y="114148"/>
                </a:cubicBezTo>
                <a:lnTo>
                  <a:pt x="401946" y="115434"/>
                </a:lnTo>
                <a:cubicBezTo>
                  <a:pt x="401812" y="119476"/>
                  <a:pt x="403258" y="122643"/>
                  <a:pt x="406286" y="124935"/>
                </a:cubicBezTo>
                <a:cubicBezTo>
                  <a:pt x="409313" y="127227"/>
                  <a:pt x="414724" y="128394"/>
                  <a:pt x="422520" y="128436"/>
                </a:cubicBezTo>
                <a:cubicBezTo>
                  <a:pt x="430479" y="128409"/>
                  <a:pt x="435849" y="127320"/>
                  <a:pt x="438629" y="125167"/>
                </a:cubicBezTo>
                <a:cubicBezTo>
                  <a:pt x="441409" y="123015"/>
                  <a:pt x="442707" y="119961"/>
                  <a:pt x="442522" y="116006"/>
                </a:cubicBezTo>
                <a:lnTo>
                  <a:pt x="442522" y="114863"/>
                </a:lnTo>
                <a:cubicBezTo>
                  <a:pt x="442600" y="112166"/>
                  <a:pt x="441302" y="110023"/>
                  <a:pt x="438629" y="108433"/>
                </a:cubicBezTo>
                <a:cubicBezTo>
                  <a:pt x="435956" y="106844"/>
                  <a:pt x="431443" y="105272"/>
                  <a:pt x="425091" y="103718"/>
                </a:cubicBezTo>
                <a:close/>
                <a:moveTo>
                  <a:pt x="1309631" y="45702"/>
                </a:moveTo>
                <a:cubicBezTo>
                  <a:pt x="1304659" y="45803"/>
                  <a:pt x="1301270" y="47459"/>
                  <a:pt x="1299462" y="50669"/>
                </a:cubicBezTo>
                <a:cubicBezTo>
                  <a:pt x="1297653" y="53879"/>
                  <a:pt x="1296801" y="58036"/>
                  <a:pt x="1296906" y="63140"/>
                </a:cubicBezTo>
                <a:lnTo>
                  <a:pt x="1296906" y="74288"/>
                </a:lnTo>
                <a:cubicBezTo>
                  <a:pt x="1296801" y="79461"/>
                  <a:pt x="1297653" y="83659"/>
                  <a:pt x="1299462" y="86884"/>
                </a:cubicBezTo>
                <a:cubicBezTo>
                  <a:pt x="1301270" y="90109"/>
                  <a:pt x="1304659" y="91770"/>
                  <a:pt x="1309631" y="91869"/>
                </a:cubicBezTo>
                <a:cubicBezTo>
                  <a:pt x="1312014" y="91860"/>
                  <a:pt x="1314218" y="91770"/>
                  <a:pt x="1316244" y="91601"/>
                </a:cubicBezTo>
                <a:cubicBezTo>
                  <a:pt x="1318269" y="91431"/>
                  <a:pt x="1319973" y="91234"/>
                  <a:pt x="1321355" y="91011"/>
                </a:cubicBezTo>
                <a:lnTo>
                  <a:pt x="1321355" y="46417"/>
                </a:lnTo>
                <a:cubicBezTo>
                  <a:pt x="1319580" y="46200"/>
                  <a:pt x="1317626" y="46027"/>
                  <a:pt x="1315493" y="45899"/>
                </a:cubicBezTo>
                <a:cubicBezTo>
                  <a:pt x="1313360" y="45771"/>
                  <a:pt x="1311406" y="45705"/>
                  <a:pt x="1309631" y="45702"/>
                </a:cubicBezTo>
                <a:close/>
                <a:moveTo>
                  <a:pt x="996877" y="45702"/>
                </a:moveTo>
                <a:cubicBezTo>
                  <a:pt x="995101" y="45705"/>
                  <a:pt x="993148" y="45771"/>
                  <a:pt x="991015" y="45899"/>
                </a:cubicBezTo>
                <a:cubicBezTo>
                  <a:pt x="988882" y="46027"/>
                  <a:pt x="986928" y="46200"/>
                  <a:pt x="985152" y="46417"/>
                </a:cubicBezTo>
                <a:lnTo>
                  <a:pt x="985152" y="91011"/>
                </a:lnTo>
                <a:cubicBezTo>
                  <a:pt x="986535" y="91234"/>
                  <a:pt x="988238" y="91431"/>
                  <a:pt x="990264" y="91601"/>
                </a:cubicBezTo>
                <a:cubicBezTo>
                  <a:pt x="992290" y="91770"/>
                  <a:pt x="994494" y="91860"/>
                  <a:pt x="996877" y="91869"/>
                </a:cubicBezTo>
                <a:cubicBezTo>
                  <a:pt x="1001848" y="91770"/>
                  <a:pt x="1005238" y="90109"/>
                  <a:pt x="1007046" y="86884"/>
                </a:cubicBezTo>
                <a:cubicBezTo>
                  <a:pt x="1008854" y="83659"/>
                  <a:pt x="1009706" y="79461"/>
                  <a:pt x="1009602" y="74288"/>
                </a:cubicBezTo>
                <a:lnTo>
                  <a:pt x="1009602" y="63140"/>
                </a:lnTo>
                <a:cubicBezTo>
                  <a:pt x="1009706" y="58036"/>
                  <a:pt x="1008854" y="53879"/>
                  <a:pt x="1007046" y="50669"/>
                </a:cubicBezTo>
                <a:cubicBezTo>
                  <a:pt x="1005238" y="47459"/>
                  <a:pt x="1001848" y="45803"/>
                  <a:pt x="996877" y="45702"/>
                </a:cubicBezTo>
                <a:close/>
                <a:moveTo>
                  <a:pt x="1224477" y="45131"/>
                </a:moveTo>
                <a:cubicBezTo>
                  <a:pt x="1220489" y="45140"/>
                  <a:pt x="1217314" y="46481"/>
                  <a:pt x="1214952" y="49153"/>
                </a:cubicBezTo>
                <a:cubicBezTo>
                  <a:pt x="1212589" y="51826"/>
                  <a:pt x="1211380" y="55778"/>
                  <a:pt x="1211324" y="61007"/>
                </a:cubicBezTo>
                <a:lnTo>
                  <a:pt x="1211324" y="61579"/>
                </a:lnTo>
                <a:lnTo>
                  <a:pt x="1237345" y="61579"/>
                </a:lnTo>
                <a:lnTo>
                  <a:pt x="1237345" y="61007"/>
                </a:lnTo>
                <a:cubicBezTo>
                  <a:pt x="1237309" y="55715"/>
                  <a:pt x="1236165" y="51746"/>
                  <a:pt x="1233913" y="49100"/>
                </a:cubicBezTo>
                <a:cubicBezTo>
                  <a:pt x="1231662" y="46454"/>
                  <a:pt x="1228516" y="45131"/>
                  <a:pt x="1224477" y="45131"/>
                </a:cubicBezTo>
                <a:close/>
                <a:moveTo>
                  <a:pt x="1138752" y="45131"/>
                </a:moveTo>
                <a:cubicBezTo>
                  <a:pt x="1134764" y="45140"/>
                  <a:pt x="1131589" y="46481"/>
                  <a:pt x="1129227" y="49153"/>
                </a:cubicBezTo>
                <a:cubicBezTo>
                  <a:pt x="1126864" y="51826"/>
                  <a:pt x="1125655" y="55778"/>
                  <a:pt x="1125599" y="61007"/>
                </a:cubicBezTo>
                <a:lnTo>
                  <a:pt x="1125599" y="61579"/>
                </a:lnTo>
                <a:lnTo>
                  <a:pt x="1151620" y="61579"/>
                </a:lnTo>
                <a:lnTo>
                  <a:pt x="1151620" y="61007"/>
                </a:lnTo>
                <a:cubicBezTo>
                  <a:pt x="1151584" y="55715"/>
                  <a:pt x="1150440" y="51746"/>
                  <a:pt x="1148188" y="49100"/>
                </a:cubicBezTo>
                <a:cubicBezTo>
                  <a:pt x="1145937" y="46454"/>
                  <a:pt x="1142791" y="45131"/>
                  <a:pt x="1138752" y="45131"/>
                </a:cubicBezTo>
                <a:close/>
                <a:moveTo>
                  <a:pt x="1736541" y="40996"/>
                </a:moveTo>
                <a:cubicBezTo>
                  <a:pt x="1728737" y="41133"/>
                  <a:pt x="1723521" y="42681"/>
                  <a:pt x="1720896" y="45640"/>
                </a:cubicBezTo>
                <a:cubicBezTo>
                  <a:pt x="1718271" y="48598"/>
                  <a:pt x="1717056" y="52146"/>
                  <a:pt x="1717253" y="56284"/>
                </a:cubicBezTo>
                <a:lnTo>
                  <a:pt x="1717253" y="57427"/>
                </a:lnTo>
                <a:cubicBezTo>
                  <a:pt x="1717030" y="60784"/>
                  <a:pt x="1718191" y="63999"/>
                  <a:pt x="1720735" y="67071"/>
                </a:cubicBezTo>
                <a:cubicBezTo>
                  <a:pt x="1723280" y="70143"/>
                  <a:pt x="1728549" y="71786"/>
                  <a:pt x="1736541" y="72000"/>
                </a:cubicBezTo>
                <a:cubicBezTo>
                  <a:pt x="1744095" y="71929"/>
                  <a:pt x="1749239" y="70571"/>
                  <a:pt x="1751971" y="67928"/>
                </a:cubicBezTo>
                <a:cubicBezTo>
                  <a:pt x="1754704" y="65285"/>
                  <a:pt x="1755990" y="61785"/>
                  <a:pt x="1755829" y="57427"/>
                </a:cubicBezTo>
                <a:lnTo>
                  <a:pt x="1755829" y="56284"/>
                </a:lnTo>
                <a:cubicBezTo>
                  <a:pt x="1755990" y="51896"/>
                  <a:pt x="1754704" y="48277"/>
                  <a:pt x="1751971" y="45425"/>
                </a:cubicBezTo>
                <a:cubicBezTo>
                  <a:pt x="1749239" y="42574"/>
                  <a:pt x="1744095" y="41097"/>
                  <a:pt x="1736541" y="40996"/>
                </a:cubicBezTo>
                <a:close/>
                <a:moveTo>
                  <a:pt x="422091" y="40996"/>
                </a:moveTo>
                <a:cubicBezTo>
                  <a:pt x="414286" y="41133"/>
                  <a:pt x="409072" y="42681"/>
                  <a:pt x="406446" y="45640"/>
                </a:cubicBezTo>
                <a:cubicBezTo>
                  <a:pt x="403821" y="48598"/>
                  <a:pt x="402606" y="52146"/>
                  <a:pt x="402803" y="56284"/>
                </a:cubicBezTo>
                <a:lnTo>
                  <a:pt x="402803" y="57427"/>
                </a:lnTo>
                <a:cubicBezTo>
                  <a:pt x="402580" y="60784"/>
                  <a:pt x="403741" y="63999"/>
                  <a:pt x="406286" y="67071"/>
                </a:cubicBezTo>
                <a:cubicBezTo>
                  <a:pt x="408830" y="70143"/>
                  <a:pt x="414099" y="71786"/>
                  <a:pt x="422091" y="72000"/>
                </a:cubicBezTo>
                <a:cubicBezTo>
                  <a:pt x="429646" y="71929"/>
                  <a:pt x="434789" y="70571"/>
                  <a:pt x="437522" y="67928"/>
                </a:cubicBezTo>
                <a:cubicBezTo>
                  <a:pt x="440254" y="65285"/>
                  <a:pt x="441540" y="61785"/>
                  <a:pt x="441379" y="57427"/>
                </a:cubicBezTo>
                <a:lnTo>
                  <a:pt x="441379" y="56284"/>
                </a:lnTo>
                <a:cubicBezTo>
                  <a:pt x="441540" y="51896"/>
                  <a:pt x="440254" y="48277"/>
                  <a:pt x="437522" y="45425"/>
                </a:cubicBezTo>
                <a:cubicBezTo>
                  <a:pt x="434789" y="42574"/>
                  <a:pt x="429646" y="41097"/>
                  <a:pt x="422091" y="40996"/>
                </a:cubicBezTo>
                <a:close/>
                <a:moveTo>
                  <a:pt x="2544309" y="40987"/>
                </a:moveTo>
                <a:cubicBezTo>
                  <a:pt x="2537406" y="41032"/>
                  <a:pt x="2532558" y="43122"/>
                  <a:pt x="2529764" y="47258"/>
                </a:cubicBezTo>
                <a:cubicBezTo>
                  <a:pt x="2526971" y="51394"/>
                  <a:pt x="2525625" y="57307"/>
                  <a:pt x="2525726" y="64998"/>
                </a:cubicBezTo>
                <a:lnTo>
                  <a:pt x="2525726" y="75288"/>
                </a:lnTo>
                <a:cubicBezTo>
                  <a:pt x="2525616" y="83116"/>
                  <a:pt x="2526944" y="89112"/>
                  <a:pt x="2529711" y="93278"/>
                </a:cubicBezTo>
                <a:cubicBezTo>
                  <a:pt x="2532477" y="97443"/>
                  <a:pt x="2537343" y="99545"/>
                  <a:pt x="2544309" y="99584"/>
                </a:cubicBezTo>
                <a:cubicBezTo>
                  <a:pt x="2546828" y="99575"/>
                  <a:pt x="2549616" y="99486"/>
                  <a:pt x="2552671" y="99316"/>
                </a:cubicBezTo>
                <a:cubicBezTo>
                  <a:pt x="2555727" y="99146"/>
                  <a:pt x="2558514" y="98950"/>
                  <a:pt x="2561034" y="98726"/>
                </a:cubicBezTo>
                <a:lnTo>
                  <a:pt x="2561034" y="41988"/>
                </a:lnTo>
                <a:cubicBezTo>
                  <a:pt x="2558559" y="41571"/>
                  <a:pt x="2555754" y="41297"/>
                  <a:pt x="2552618" y="41166"/>
                </a:cubicBezTo>
                <a:cubicBezTo>
                  <a:pt x="2549482" y="41035"/>
                  <a:pt x="2546712" y="40975"/>
                  <a:pt x="2544309" y="40987"/>
                </a:cubicBezTo>
                <a:close/>
                <a:moveTo>
                  <a:pt x="2468680" y="40987"/>
                </a:moveTo>
                <a:cubicBezTo>
                  <a:pt x="2462504" y="40958"/>
                  <a:pt x="2457775" y="42769"/>
                  <a:pt x="2454493" y="46421"/>
                </a:cubicBezTo>
                <a:cubicBezTo>
                  <a:pt x="2451211" y="50073"/>
                  <a:pt x="2449556" y="55744"/>
                  <a:pt x="2449526" y="63436"/>
                </a:cubicBezTo>
                <a:lnTo>
                  <a:pt x="2449526" y="64722"/>
                </a:lnTo>
                <a:lnTo>
                  <a:pt x="2487406" y="64722"/>
                </a:lnTo>
                <a:lnTo>
                  <a:pt x="2487406" y="63436"/>
                </a:lnTo>
                <a:cubicBezTo>
                  <a:pt x="2487412" y="55432"/>
                  <a:pt x="2485863" y="49671"/>
                  <a:pt x="2482760" y="46153"/>
                </a:cubicBezTo>
                <a:cubicBezTo>
                  <a:pt x="2479657" y="42635"/>
                  <a:pt x="2474964" y="40913"/>
                  <a:pt x="2468680" y="40987"/>
                </a:cubicBezTo>
                <a:close/>
                <a:moveTo>
                  <a:pt x="2268655" y="40987"/>
                </a:moveTo>
                <a:cubicBezTo>
                  <a:pt x="2262479" y="40958"/>
                  <a:pt x="2257750" y="42769"/>
                  <a:pt x="2254468" y="46421"/>
                </a:cubicBezTo>
                <a:cubicBezTo>
                  <a:pt x="2251186" y="50073"/>
                  <a:pt x="2249531" y="55744"/>
                  <a:pt x="2249501" y="63436"/>
                </a:cubicBezTo>
                <a:lnTo>
                  <a:pt x="2249501" y="64722"/>
                </a:lnTo>
                <a:lnTo>
                  <a:pt x="2287381" y="64722"/>
                </a:lnTo>
                <a:lnTo>
                  <a:pt x="2287381" y="63436"/>
                </a:lnTo>
                <a:cubicBezTo>
                  <a:pt x="2287387" y="55432"/>
                  <a:pt x="2285838" y="49671"/>
                  <a:pt x="2282735" y="46153"/>
                </a:cubicBezTo>
                <a:cubicBezTo>
                  <a:pt x="2279632" y="42635"/>
                  <a:pt x="2274939" y="40913"/>
                  <a:pt x="2268655" y="40987"/>
                </a:cubicBezTo>
                <a:close/>
                <a:moveTo>
                  <a:pt x="2125780" y="40987"/>
                </a:moveTo>
                <a:cubicBezTo>
                  <a:pt x="2119604" y="40958"/>
                  <a:pt x="2114875" y="42769"/>
                  <a:pt x="2111593" y="46421"/>
                </a:cubicBezTo>
                <a:cubicBezTo>
                  <a:pt x="2108311" y="50073"/>
                  <a:pt x="2106656" y="55744"/>
                  <a:pt x="2106626" y="63436"/>
                </a:cubicBezTo>
                <a:lnTo>
                  <a:pt x="2106626" y="64722"/>
                </a:lnTo>
                <a:lnTo>
                  <a:pt x="2144506" y="64722"/>
                </a:lnTo>
                <a:lnTo>
                  <a:pt x="2144506" y="63436"/>
                </a:lnTo>
                <a:cubicBezTo>
                  <a:pt x="2144512" y="55432"/>
                  <a:pt x="2142963" y="49671"/>
                  <a:pt x="2139860" y="46153"/>
                </a:cubicBezTo>
                <a:cubicBezTo>
                  <a:pt x="2136757" y="42635"/>
                  <a:pt x="2132064" y="40913"/>
                  <a:pt x="2125780" y="40987"/>
                </a:cubicBezTo>
                <a:close/>
                <a:moveTo>
                  <a:pt x="106480" y="40987"/>
                </a:moveTo>
                <a:cubicBezTo>
                  <a:pt x="99866" y="41062"/>
                  <a:pt x="95012" y="43200"/>
                  <a:pt x="91918" y="47401"/>
                </a:cubicBezTo>
                <a:cubicBezTo>
                  <a:pt x="88824" y="51602"/>
                  <a:pt x="87293" y="57420"/>
                  <a:pt x="87326" y="64855"/>
                </a:cubicBezTo>
                <a:lnTo>
                  <a:pt x="87326" y="75717"/>
                </a:lnTo>
                <a:cubicBezTo>
                  <a:pt x="87284" y="83089"/>
                  <a:pt x="88797" y="88889"/>
                  <a:pt x="91864" y="93117"/>
                </a:cubicBezTo>
                <a:cubicBezTo>
                  <a:pt x="94932" y="97345"/>
                  <a:pt x="99804" y="99501"/>
                  <a:pt x="106480" y="99584"/>
                </a:cubicBezTo>
                <a:cubicBezTo>
                  <a:pt x="113100" y="99509"/>
                  <a:pt x="117978" y="97372"/>
                  <a:pt x="121114" y="93170"/>
                </a:cubicBezTo>
                <a:cubicBezTo>
                  <a:pt x="124249" y="88969"/>
                  <a:pt x="125804" y="83151"/>
                  <a:pt x="125777" y="75717"/>
                </a:cubicBezTo>
                <a:lnTo>
                  <a:pt x="125777" y="64855"/>
                </a:lnTo>
                <a:cubicBezTo>
                  <a:pt x="125813" y="57482"/>
                  <a:pt x="124276" y="51682"/>
                  <a:pt x="121167" y="47454"/>
                </a:cubicBezTo>
                <a:cubicBezTo>
                  <a:pt x="118058" y="43226"/>
                  <a:pt x="113162" y="41071"/>
                  <a:pt x="106480" y="40987"/>
                </a:cubicBezTo>
                <a:close/>
                <a:moveTo>
                  <a:pt x="182823" y="40559"/>
                </a:moveTo>
                <a:cubicBezTo>
                  <a:pt x="179749" y="40574"/>
                  <a:pt x="176712" y="40722"/>
                  <a:pt x="173710" y="41005"/>
                </a:cubicBezTo>
                <a:cubicBezTo>
                  <a:pt x="170708" y="41288"/>
                  <a:pt x="168171" y="41615"/>
                  <a:pt x="166098" y="41988"/>
                </a:cubicBezTo>
                <a:lnTo>
                  <a:pt x="166098" y="98583"/>
                </a:lnTo>
                <a:cubicBezTo>
                  <a:pt x="168573" y="99018"/>
                  <a:pt x="171378" y="99363"/>
                  <a:pt x="174514" y="99620"/>
                </a:cubicBezTo>
                <a:cubicBezTo>
                  <a:pt x="177650" y="99876"/>
                  <a:pt x="180419" y="100007"/>
                  <a:pt x="182823" y="100013"/>
                </a:cubicBezTo>
                <a:cubicBezTo>
                  <a:pt x="189726" y="99950"/>
                  <a:pt x="194574" y="97788"/>
                  <a:pt x="197367" y="93528"/>
                </a:cubicBezTo>
                <a:cubicBezTo>
                  <a:pt x="200161" y="89267"/>
                  <a:pt x="201507" y="83282"/>
                  <a:pt x="201406" y="75573"/>
                </a:cubicBezTo>
                <a:lnTo>
                  <a:pt x="201406" y="65283"/>
                </a:lnTo>
                <a:cubicBezTo>
                  <a:pt x="201516" y="57688"/>
                  <a:pt x="200188" y="51691"/>
                  <a:pt x="197421" y="47294"/>
                </a:cubicBezTo>
                <a:cubicBezTo>
                  <a:pt x="194654" y="42896"/>
                  <a:pt x="189788" y="40651"/>
                  <a:pt x="182823" y="40559"/>
                </a:cubicBezTo>
                <a:close/>
                <a:moveTo>
                  <a:pt x="2361476" y="31004"/>
                </a:moveTo>
                <a:lnTo>
                  <a:pt x="2369334" y="31004"/>
                </a:lnTo>
                <a:cubicBezTo>
                  <a:pt x="2369912" y="31001"/>
                  <a:pt x="2370436" y="31220"/>
                  <a:pt x="2370906" y="31661"/>
                </a:cubicBezTo>
                <a:cubicBezTo>
                  <a:pt x="2371376" y="32101"/>
                  <a:pt x="2371757" y="32782"/>
                  <a:pt x="2372049" y="33702"/>
                </a:cubicBezTo>
                <a:lnTo>
                  <a:pt x="2388480" y="96011"/>
                </a:lnTo>
                <a:cubicBezTo>
                  <a:pt x="2388890" y="97684"/>
                  <a:pt x="2389319" y="98804"/>
                  <a:pt x="2389765" y="99369"/>
                </a:cubicBezTo>
                <a:cubicBezTo>
                  <a:pt x="2390212" y="99935"/>
                  <a:pt x="2390784" y="100197"/>
                  <a:pt x="2391480" y="100155"/>
                </a:cubicBezTo>
                <a:cubicBezTo>
                  <a:pt x="2392114" y="100197"/>
                  <a:pt x="2392668" y="99935"/>
                  <a:pt x="2393141" y="99369"/>
                </a:cubicBezTo>
                <a:cubicBezTo>
                  <a:pt x="2393614" y="98804"/>
                  <a:pt x="2394061" y="97684"/>
                  <a:pt x="2394481" y="96011"/>
                </a:cubicBezTo>
                <a:lnTo>
                  <a:pt x="2410911" y="33702"/>
                </a:lnTo>
                <a:cubicBezTo>
                  <a:pt x="2411203" y="32782"/>
                  <a:pt x="2411584" y="32101"/>
                  <a:pt x="2412054" y="31661"/>
                </a:cubicBezTo>
                <a:cubicBezTo>
                  <a:pt x="2412524" y="31220"/>
                  <a:pt x="2413048" y="31001"/>
                  <a:pt x="2413626" y="31004"/>
                </a:cubicBezTo>
                <a:lnTo>
                  <a:pt x="2421484" y="31004"/>
                </a:lnTo>
                <a:cubicBezTo>
                  <a:pt x="2422204" y="31016"/>
                  <a:pt x="2422764" y="31241"/>
                  <a:pt x="2423162" y="31678"/>
                </a:cubicBezTo>
                <a:cubicBezTo>
                  <a:pt x="2423561" y="32116"/>
                  <a:pt x="2423764" y="32696"/>
                  <a:pt x="2423770" y="33418"/>
                </a:cubicBezTo>
                <a:cubicBezTo>
                  <a:pt x="2423773" y="33557"/>
                  <a:pt x="2423767" y="33705"/>
                  <a:pt x="2423752" y="33862"/>
                </a:cubicBezTo>
                <a:cubicBezTo>
                  <a:pt x="2423737" y="34019"/>
                  <a:pt x="2423695" y="34203"/>
                  <a:pt x="2423627" y="34415"/>
                </a:cubicBezTo>
                <a:lnTo>
                  <a:pt x="2404339" y="102437"/>
                </a:lnTo>
                <a:cubicBezTo>
                  <a:pt x="2403374" y="105584"/>
                  <a:pt x="2401767" y="107742"/>
                  <a:pt x="2399517" y="108909"/>
                </a:cubicBezTo>
                <a:cubicBezTo>
                  <a:pt x="2397266" y="110077"/>
                  <a:pt x="2394587" y="110630"/>
                  <a:pt x="2391480" y="110567"/>
                </a:cubicBezTo>
                <a:cubicBezTo>
                  <a:pt x="2388372" y="110630"/>
                  <a:pt x="2385694" y="110077"/>
                  <a:pt x="2383443" y="108909"/>
                </a:cubicBezTo>
                <a:cubicBezTo>
                  <a:pt x="2381193" y="107742"/>
                  <a:pt x="2379586" y="105584"/>
                  <a:pt x="2378621" y="102437"/>
                </a:cubicBezTo>
                <a:lnTo>
                  <a:pt x="2359333" y="34415"/>
                </a:lnTo>
                <a:cubicBezTo>
                  <a:pt x="2359265" y="34203"/>
                  <a:pt x="2359223" y="34019"/>
                  <a:pt x="2359208" y="33862"/>
                </a:cubicBezTo>
                <a:cubicBezTo>
                  <a:pt x="2359193" y="33705"/>
                  <a:pt x="2359187" y="33557"/>
                  <a:pt x="2359190" y="33418"/>
                </a:cubicBezTo>
                <a:cubicBezTo>
                  <a:pt x="2359196" y="32696"/>
                  <a:pt x="2359399" y="32116"/>
                  <a:pt x="2359797" y="31678"/>
                </a:cubicBezTo>
                <a:cubicBezTo>
                  <a:pt x="2360196" y="31241"/>
                  <a:pt x="2360756" y="31016"/>
                  <a:pt x="2361476" y="31004"/>
                </a:cubicBezTo>
                <a:close/>
                <a:moveTo>
                  <a:pt x="1672443" y="31004"/>
                </a:moveTo>
                <a:lnTo>
                  <a:pt x="1679291" y="31004"/>
                </a:lnTo>
                <a:cubicBezTo>
                  <a:pt x="1680096" y="31025"/>
                  <a:pt x="1680768" y="31303"/>
                  <a:pt x="1681306" y="31838"/>
                </a:cubicBezTo>
                <a:cubicBezTo>
                  <a:pt x="1681844" y="32373"/>
                  <a:pt x="1682124" y="33042"/>
                  <a:pt x="1682144" y="33844"/>
                </a:cubicBezTo>
                <a:lnTo>
                  <a:pt x="1682144" y="106727"/>
                </a:lnTo>
                <a:cubicBezTo>
                  <a:pt x="1682124" y="107529"/>
                  <a:pt x="1681844" y="108197"/>
                  <a:pt x="1681306" y="108733"/>
                </a:cubicBezTo>
                <a:cubicBezTo>
                  <a:pt x="1680768" y="109268"/>
                  <a:pt x="1680096" y="109547"/>
                  <a:pt x="1679291" y="109567"/>
                </a:cubicBezTo>
                <a:lnTo>
                  <a:pt x="1672443" y="109567"/>
                </a:lnTo>
                <a:cubicBezTo>
                  <a:pt x="1671637" y="109547"/>
                  <a:pt x="1670965" y="109268"/>
                  <a:pt x="1670427" y="108733"/>
                </a:cubicBezTo>
                <a:cubicBezTo>
                  <a:pt x="1669889" y="108197"/>
                  <a:pt x="1669610" y="107529"/>
                  <a:pt x="1669589" y="106727"/>
                </a:cubicBezTo>
                <a:lnTo>
                  <a:pt x="1669589" y="33844"/>
                </a:lnTo>
                <a:cubicBezTo>
                  <a:pt x="1669610" y="33042"/>
                  <a:pt x="1669889" y="32373"/>
                  <a:pt x="1670427" y="31838"/>
                </a:cubicBezTo>
                <a:cubicBezTo>
                  <a:pt x="1670965" y="31303"/>
                  <a:pt x="1671637" y="31025"/>
                  <a:pt x="1672443" y="31004"/>
                </a:cubicBezTo>
                <a:close/>
                <a:moveTo>
                  <a:pt x="357993" y="31004"/>
                </a:moveTo>
                <a:lnTo>
                  <a:pt x="364841" y="31004"/>
                </a:lnTo>
                <a:cubicBezTo>
                  <a:pt x="365646" y="31025"/>
                  <a:pt x="366318" y="31303"/>
                  <a:pt x="366856" y="31838"/>
                </a:cubicBezTo>
                <a:cubicBezTo>
                  <a:pt x="367394" y="32373"/>
                  <a:pt x="367674" y="33042"/>
                  <a:pt x="367694" y="33844"/>
                </a:cubicBezTo>
                <a:lnTo>
                  <a:pt x="367694" y="106727"/>
                </a:lnTo>
                <a:cubicBezTo>
                  <a:pt x="367674" y="107529"/>
                  <a:pt x="367394" y="108197"/>
                  <a:pt x="366856" y="108733"/>
                </a:cubicBezTo>
                <a:cubicBezTo>
                  <a:pt x="366318" y="109268"/>
                  <a:pt x="365646" y="109547"/>
                  <a:pt x="364841" y="109567"/>
                </a:cubicBezTo>
                <a:lnTo>
                  <a:pt x="357993" y="109567"/>
                </a:lnTo>
                <a:cubicBezTo>
                  <a:pt x="357187" y="109547"/>
                  <a:pt x="356515" y="109268"/>
                  <a:pt x="355977" y="108733"/>
                </a:cubicBezTo>
                <a:cubicBezTo>
                  <a:pt x="355439" y="108197"/>
                  <a:pt x="355160" y="107529"/>
                  <a:pt x="355139" y="106727"/>
                </a:cubicBezTo>
                <a:lnTo>
                  <a:pt x="355139" y="33844"/>
                </a:lnTo>
                <a:cubicBezTo>
                  <a:pt x="355160" y="33042"/>
                  <a:pt x="355439" y="32373"/>
                  <a:pt x="355977" y="31838"/>
                </a:cubicBezTo>
                <a:cubicBezTo>
                  <a:pt x="356515" y="31303"/>
                  <a:pt x="357187" y="31025"/>
                  <a:pt x="357993" y="31004"/>
                </a:cubicBezTo>
                <a:close/>
                <a:moveTo>
                  <a:pt x="228162" y="31004"/>
                </a:moveTo>
                <a:lnTo>
                  <a:pt x="236020" y="31004"/>
                </a:lnTo>
                <a:cubicBezTo>
                  <a:pt x="236604" y="31028"/>
                  <a:pt x="237116" y="31264"/>
                  <a:pt x="237556" y="31714"/>
                </a:cubicBezTo>
                <a:cubicBezTo>
                  <a:pt x="237997" y="32163"/>
                  <a:pt x="238294" y="32684"/>
                  <a:pt x="238449" y="33276"/>
                </a:cubicBezTo>
                <a:lnTo>
                  <a:pt x="255308" y="95297"/>
                </a:lnTo>
                <a:cubicBezTo>
                  <a:pt x="255671" y="96678"/>
                  <a:pt x="256088" y="97560"/>
                  <a:pt x="256558" y="97941"/>
                </a:cubicBezTo>
                <a:cubicBezTo>
                  <a:pt x="257029" y="98322"/>
                  <a:pt x="257517" y="98489"/>
                  <a:pt x="258023" y="98441"/>
                </a:cubicBezTo>
                <a:lnTo>
                  <a:pt x="260309" y="98441"/>
                </a:lnTo>
                <a:lnTo>
                  <a:pt x="277740" y="33134"/>
                </a:lnTo>
                <a:cubicBezTo>
                  <a:pt x="277897" y="32548"/>
                  <a:pt x="278225" y="32051"/>
                  <a:pt x="278722" y="31643"/>
                </a:cubicBezTo>
                <a:cubicBezTo>
                  <a:pt x="279219" y="31235"/>
                  <a:pt x="279796" y="31022"/>
                  <a:pt x="280454" y="31004"/>
                </a:cubicBezTo>
                <a:lnTo>
                  <a:pt x="288455" y="31004"/>
                </a:lnTo>
                <a:cubicBezTo>
                  <a:pt x="289176" y="31016"/>
                  <a:pt x="289735" y="31241"/>
                  <a:pt x="290134" y="31678"/>
                </a:cubicBezTo>
                <a:cubicBezTo>
                  <a:pt x="290533" y="32116"/>
                  <a:pt x="290735" y="32696"/>
                  <a:pt x="290741" y="33418"/>
                </a:cubicBezTo>
                <a:cubicBezTo>
                  <a:pt x="290744" y="33566"/>
                  <a:pt x="290738" y="33732"/>
                  <a:pt x="290723" y="33916"/>
                </a:cubicBezTo>
                <a:cubicBezTo>
                  <a:pt x="290709" y="34100"/>
                  <a:pt x="290667" y="34266"/>
                  <a:pt x="290598" y="34415"/>
                </a:cubicBezTo>
                <a:lnTo>
                  <a:pt x="267024" y="116718"/>
                </a:lnTo>
                <a:cubicBezTo>
                  <a:pt x="265024" y="124351"/>
                  <a:pt x="262166" y="129803"/>
                  <a:pt x="258452" y="133075"/>
                </a:cubicBezTo>
                <a:cubicBezTo>
                  <a:pt x="254737" y="136346"/>
                  <a:pt x="248879" y="137940"/>
                  <a:pt x="240878" y="137857"/>
                </a:cubicBezTo>
                <a:cubicBezTo>
                  <a:pt x="238815" y="137848"/>
                  <a:pt x="236690" y="137723"/>
                  <a:pt x="234502" y="137482"/>
                </a:cubicBezTo>
                <a:cubicBezTo>
                  <a:pt x="232314" y="137241"/>
                  <a:pt x="230439" y="136938"/>
                  <a:pt x="228876" y="136573"/>
                </a:cubicBezTo>
                <a:cubicBezTo>
                  <a:pt x="228001" y="136380"/>
                  <a:pt x="227287" y="136124"/>
                  <a:pt x="226733" y="135806"/>
                </a:cubicBezTo>
                <a:cubicBezTo>
                  <a:pt x="226180" y="135488"/>
                  <a:pt x="225894" y="134983"/>
                  <a:pt x="225876" y="134291"/>
                </a:cubicBezTo>
                <a:lnTo>
                  <a:pt x="225876" y="129014"/>
                </a:lnTo>
                <a:cubicBezTo>
                  <a:pt x="225891" y="128232"/>
                  <a:pt x="226147" y="127655"/>
                  <a:pt x="226644" y="127283"/>
                </a:cubicBezTo>
                <a:cubicBezTo>
                  <a:pt x="227141" y="126911"/>
                  <a:pt x="227790" y="126726"/>
                  <a:pt x="228591" y="126729"/>
                </a:cubicBezTo>
                <a:cubicBezTo>
                  <a:pt x="228734" y="126729"/>
                  <a:pt x="228876" y="126729"/>
                  <a:pt x="229019" y="126729"/>
                </a:cubicBezTo>
                <a:cubicBezTo>
                  <a:pt x="230728" y="126890"/>
                  <a:pt x="232847" y="127069"/>
                  <a:pt x="235377" y="127266"/>
                </a:cubicBezTo>
                <a:cubicBezTo>
                  <a:pt x="237907" y="127462"/>
                  <a:pt x="240027" y="127570"/>
                  <a:pt x="241735" y="127587"/>
                </a:cubicBezTo>
                <a:cubicBezTo>
                  <a:pt x="245736" y="127707"/>
                  <a:pt x="248807" y="126932"/>
                  <a:pt x="250951" y="125263"/>
                </a:cubicBezTo>
                <a:cubicBezTo>
                  <a:pt x="253094" y="123595"/>
                  <a:pt x="254737" y="120317"/>
                  <a:pt x="255880" y="115431"/>
                </a:cubicBezTo>
                <a:lnTo>
                  <a:pt x="257309" y="109567"/>
                </a:lnTo>
                <a:lnTo>
                  <a:pt x="255308" y="109567"/>
                </a:lnTo>
                <a:cubicBezTo>
                  <a:pt x="253153" y="109710"/>
                  <a:pt x="251177" y="109175"/>
                  <a:pt x="249379" y="107963"/>
                </a:cubicBezTo>
                <a:cubicBezTo>
                  <a:pt x="247581" y="106750"/>
                  <a:pt x="246033" y="104004"/>
                  <a:pt x="244736" y="99725"/>
                </a:cubicBezTo>
                <a:lnTo>
                  <a:pt x="225733" y="34415"/>
                </a:lnTo>
                <a:cubicBezTo>
                  <a:pt x="225665" y="34266"/>
                  <a:pt x="225623" y="34100"/>
                  <a:pt x="225608" y="33916"/>
                </a:cubicBezTo>
                <a:cubicBezTo>
                  <a:pt x="225593" y="33732"/>
                  <a:pt x="225587" y="33566"/>
                  <a:pt x="225590" y="33418"/>
                </a:cubicBezTo>
                <a:cubicBezTo>
                  <a:pt x="225590" y="32696"/>
                  <a:pt x="225805" y="32116"/>
                  <a:pt x="226233" y="31678"/>
                </a:cubicBezTo>
                <a:cubicBezTo>
                  <a:pt x="226662" y="31241"/>
                  <a:pt x="227305" y="31016"/>
                  <a:pt x="228162" y="31004"/>
                </a:cubicBezTo>
                <a:close/>
                <a:moveTo>
                  <a:pt x="1736541" y="30995"/>
                </a:moveTo>
                <a:lnTo>
                  <a:pt x="1767831" y="30995"/>
                </a:lnTo>
                <a:cubicBezTo>
                  <a:pt x="1768718" y="31019"/>
                  <a:pt x="1769480" y="31328"/>
                  <a:pt x="1770117" y="31924"/>
                </a:cubicBezTo>
                <a:cubicBezTo>
                  <a:pt x="1770754" y="32519"/>
                  <a:pt x="1771087" y="33257"/>
                  <a:pt x="1771117" y="34138"/>
                </a:cubicBezTo>
                <a:lnTo>
                  <a:pt x="1771117" y="37853"/>
                </a:lnTo>
                <a:cubicBezTo>
                  <a:pt x="1771108" y="38761"/>
                  <a:pt x="1770876" y="39410"/>
                  <a:pt x="1770420" y="39800"/>
                </a:cubicBezTo>
                <a:cubicBezTo>
                  <a:pt x="1769965" y="40190"/>
                  <a:pt x="1769340" y="40446"/>
                  <a:pt x="1768545" y="40568"/>
                </a:cubicBezTo>
                <a:lnTo>
                  <a:pt x="1763402" y="41568"/>
                </a:lnTo>
                <a:cubicBezTo>
                  <a:pt x="1764729" y="42886"/>
                  <a:pt x="1765860" y="44714"/>
                  <a:pt x="1766795" y="47051"/>
                </a:cubicBezTo>
                <a:cubicBezTo>
                  <a:pt x="1767730" y="49387"/>
                  <a:pt x="1768218" y="52465"/>
                  <a:pt x="1768259" y="56284"/>
                </a:cubicBezTo>
                <a:lnTo>
                  <a:pt x="1768259" y="57427"/>
                </a:lnTo>
                <a:cubicBezTo>
                  <a:pt x="1768313" y="65321"/>
                  <a:pt x="1765777" y="71357"/>
                  <a:pt x="1760651" y="75536"/>
                </a:cubicBezTo>
                <a:cubicBezTo>
                  <a:pt x="1755526" y="79715"/>
                  <a:pt x="1747489" y="81823"/>
                  <a:pt x="1736541" y="81858"/>
                </a:cubicBezTo>
                <a:cubicBezTo>
                  <a:pt x="1732796" y="81847"/>
                  <a:pt x="1729606" y="81585"/>
                  <a:pt x="1726968" y="81073"/>
                </a:cubicBezTo>
                <a:cubicBezTo>
                  <a:pt x="1724331" y="80561"/>
                  <a:pt x="1721998" y="79870"/>
                  <a:pt x="1719967" y="79001"/>
                </a:cubicBezTo>
                <a:cubicBezTo>
                  <a:pt x="1717563" y="80120"/>
                  <a:pt x="1716372" y="81739"/>
                  <a:pt x="1716396" y="83859"/>
                </a:cubicBezTo>
                <a:cubicBezTo>
                  <a:pt x="1716375" y="85058"/>
                  <a:pt x="1716702" y="86017"/>
                  <a:pt x="1717378" y="86734"/>
                </a:cubicBezTo>
                <a:cubicBezTo>
                  <a:pt x="1718054" y="87451"/>
                  <a:pt x="1719203" y="88017"/>
                  <a:pt x="1720825" y="88431"/>
                </a:cubicBezTo>
                <a:lnTo>
                  <a:pt x="1742113" y="93860"/>
                </a:lnTo>
                <a:cubicBezTo>
                  <a:pt x="1746860" y="94995"/>
                  <a:pt x="1751305" y="96344"/>
                  <a:pt x="1755448" y="97908"/>
                </a:cubicBezTo>
                <a:cubicBezTo>
                  <a:pt x="1759591" y="99472"/>
                  <a:pt x="1762957" y="101583"/>
                  <a:pt x="1765545" y="104242"/>
                </a:cubicBezTo>
                <a:cubicBezTo>
                  <a:pt x="1768132" y="106901"/>
                  <a:pt x="1769466" y="110441"/>
                  <a:pt x="1769545" y="114863"/>
                </a:cubicBezTo>
                <a:lnTo>
                  <a:pt x="1769545" y="116006"/>
                </a:lnTo>
                <a:cubicBezTo>
                  <a:pt x="1769652" y="122929"/>
                  <a:pt x="1767152" y="128335"/>
                  <a:pt x="1762044" y="132222"/>
                </a:cubicBezTo>
                <a:cubicBezTo>
                  <a:pt x="1756936" y="136109"/>
                  <a:pt x="1748578" y="138086"/>
                  <a:pt x="1736970" y="138151"/>
                </a:cubicBezTo>
                <a:cubicBezTo>
                  <a:pt x="1725724" y="138080"/>
                  <a:pt x="1717425" y="136044"/>
                  <a:pt x="1712074" y="132043"/>
                </a:cubicBezTo>
                <a:cubicBezTo>
                  <a:pt x="1706722" y="128043"/>
                  <a:pt x="1704067" y="122506"/>
                  <a:pt x="1704108" y="115434"/>
                </a:cubicBezTo>
                <a:lnTo>
                  <a:pt x="1704108" y="114148"/>
                </a:lnTo>
                <a:cubicBezTo>
                  <a:pt x="1704189" y="110115"/>
                  <a:pt x="1705100" y="106537"/>
                  <a:pt x="1706841" y="103415"/>
                </a:cubicBezTo>
                <a:cubicBezTo>
                  <a:pt x="1708582" y="100292"/>
                  <a:pt x="1710672" y="97822"/>
                  <a:pt x="1713110" y="96003"/>
                </a:cubicBezTo>
                <a:lnTo>
                  <a:pt x="1712109" y="95574"/>
                </a:lnTo>
                <a:cubicBezTo>
                  <a:pt x="1709835" y="94512"/>
                  <a:pt x="1708168" y="92958"/>
                  <a:pt x="1707109" y="90913"/>
                </a:cubicBezTo>
                <a:cubicBezTo>
                  <a:pt x="1706049" y="88868"/>
                  <a:pt x="1705525" y="86707"/>
                  <a:pt x="1705537" y="84430"/>
                </a:cubicBezTo>
                <a:lnTo>
                  <a:pt x="1705537" y="84287"/>
                </a:lnTo>
                <a:cubicBezTo>
                  <a:pt x="1705531" y="82314"/>
                  <a:pt x="1706007" y="80403"/>
                  <a:pt x="1706966" y="78555"/>
                </a:cubicBezTo>
                <a:cubicBezTo>
                  <a:pt x="1707924" y="76706"/>
                  <a:pt x="1709401" y="75188"/>
                  <a:pt x="1711395" y="74000"/>
                </a:cubicBezTo>
                <a:cubicBezTo>
                  <a:pt x="1709183" y="71952"/>
                  <a:pt x="1707535" y="69583"/>
                  <a:pt x="1706448" y="66892"/>
                </a:cubicBezTo>
                <a:cubicBezTo>
                  <a:pt x="1705362" y="64202"/>
                  <a:pt x="1704820" y="61046"/>
                  <a:pt x="1704823" y="57427"/>
                </a:cubicBezTo>
                <a:lnTo>
                  <a:pt x="1704823" y="56284"/>
                </a:lnTo>
                <a:cubicBezTo>
                  <a:pt x="1704759" y="51969"/>
                  <a:pt x="1705680" y="47899"/>
                  <a:pt x="1707585" y="44076"/>
                </a:cubicBezTo>
                <a:cubicBezTo>
                  <a:pt x="1709490" y="40253"/>
                  <a:pt x="1712760" y="37136"/>
                  <a:pt x="1717396" y="34726"/>
                </a:cubicBezTo>
                <a:cubicBezTo>
                  <a:pt x="1722031" y="32315"/>
                  <a:pt x="1728413" y="31072"/>
                  <a:pt x="1736541" y="30995"/>
                </a:cubicBezTo>
                <a:close/>
                <a:moveTo>
                  <a:pt x="422091" y="30995"/>
                </a:moveTo>
                <a:lnTo>
                  <a:pt x="453381" y="30995"/>
                </a:lnTo>
                <a:cubicBezTo>
                  <a:pt x="454268" y="31019"/>
                  <a:pt x="455030" y="31328"/>
                  <a:pt x="455667" y="31924"/>
                </a:cubicBezTo>
                <a:cubicBezTo>
                  <a:pt x="456304" y="32519"/>
                  <a:pt x="456637" y="33257"/>
                  <a:pt x="456667" y="34138"/>
                </a:cubicBezTo>
                <a:lnTo>
                  <a:pt x="456667" y="37853"/>
                </a:lnTo>
                <a:cubicBezTo>
                  <a:pt x="456658" y="38761"/>
                  <a:pt x="456426" y="39410"/>
                  <a:pt x="455970" y="39800"/>
                </a:cubicBezTo>
                <a:cubicBezTo>
                  <a:pt x="455515" y="40190"/>
                  <a:pt x="454890" y="40446"/>
                  <a:pt x="454095" y="40568"/>
                </a:cubicBezTo>
                <a:lnTo>
                  <a:pt x="448952" y="41568"/>
                </a:lnTo>
                <a:cubicBezTo>
                  <a:pt x="450279" y="42886"/>
                  <a:pt x="451410" y="44714"/>
                  <a:pt x="452345" y="47051"/>
                </a:cubicBezTo>
                <a:cubicBezTo>
                  <a:pt x="453280" y="49387"/>
                  <a:pt x="453768" y="52465"/>
                  <a:pt x="453809" y="56284"/>
                </a:cubicBezTo>
                <a:lnTo>
                  <a:pt x="453809" y="57427"/>
                </a:lnTo>
                <a:cubicBezTo>
                  <a:pt x="453863" y="65321"/>
                  <a:pt x="451327" y="71357"/>
                  <a:pt x="446201" y="75536"/>
                </a:cubicBezTo>
                <a:cubicBezTo>
                  <a:pt x="441076" y="79715"/>
                  <a:pt x="433039" y="81823"/>
                  <a:pt x="422091" y="81858"/>
                </a:cubicBezTo>
                <a:cubicBezTo>
                  <a:pt x="418347" y="81847"/>
                  <a:pt x="415156" y="81585"/>
                  <a:pt x="412518" y="81073"/>
                </a:cubicBezTo>
                <a:cubicBezTo>
                  <a:pt x="409881" y="80561"/>
                  <a:pt x="407548" y="79870"/>
                  <a:pt x="405518" y="79001"/>
                </a:cubicBezTo>
                <a:cubicBezTo>
                  <a:pt x="403113" y="80120"/>
                  <a:pt x="401922" y="81739"/>
                  <a:pt x="401946" y="83859"/>
                </a:cubicBezTo>
                <a:cubicBezTo>
                  <a:pt x="401925" y="85058"/>
                  <a:pt x="402252" y="86017"/>
                  <a:pt x="402928" y="86734"/>
                </a:cubicBezTo>
                <a:cubicBezTo>
                  <a:pt x="403604" y="87451"/>
                  <a:pt x="404753" y="88017"/>
                  <a:pt x="406375" y="88431"/>
                </a:cubicBezTo>
                <a:lnTo>
                  <a:pt x="427663" y="93860"/>
                </a:lnTo>
                <a:cubicBezTo>
                  <a:pt x="432410" y="94995"/>
                  <a:pt x="436855" y="96344"/>
                  <a:pt x="440998" y="97908"/>
                </a:cubicBezTo>
                <a:cubicBezTo>
                  <a:pt x="445142" y="99472"/>
                  <a:pt x="448507" y="101583"/>
                  <a:pt x="451095" y="104242"/>
                </a:cubicBezTo>
                <a:cubicBezTo>
                  <a:pt x="453682" y="106901"/>
                  <a:pt x="455016" y="110441"/>
                  <a:pt x="455095" y="114863"/>
                </a:cubicBezTo>
                <a:lnTo>
                  <a:pt x="455095" y="116006"/>
                </a:lnTo>
                <a:cubicBezTo>
                  <a:pt x="455202" y="122929"/>
                  <a:pt x="452702" y="128335"/>
                  <a:pt x="447594" y="132222"/>
                </a:cubicBezTo>
                <a:cubicBezTo>
                  <a:pt x="442486" y="136109"/>
                  <a:pt x="434128" y="138086"/>
                  <a:pt x="422520" y="138151"/>
                </a:cubicBezTo>
                <a:cubicBezTo>
                  <a:pt x="411274" y="138080"/>
                  <a:pt x="402976" y="136044"/>
                  <a:pt x="397624" y="132043"/>
                </a:cubicBezTo>
                <a:cubicBezTo>
                  <a:pt x="392272" y="128043"/>
                  <a:pt x="389617" y="122506"/>
                  <a:pt x="389658" y="115434"/>
                </a:cubicBezTo>
                <a:lnTo>
                  <a:pt x="389658" y="114148"/>
                </a:lnTo>
                <a:cubicBezTo>
                  <a:pt x="389739" y="110115"/>
                  <a:pt x="390650" y="106537"/>
                  <a:pt x="392391" y="103415"/>
                </a:cubicBezTo>
                <a:cubicBezTo>
                  <a:pt x="394132" y="100292"/>
                  <a:pt x="396222" y="97822"/>
                  <a:pt x="398660" y="96003"/>
                </a:cubicBezTo>
                <a:lnTo>
                  <a:pt x="397659" y="95574"/>
                </a:lnTo>
                <a:cubicBezTo>
                  <a:pt x="395385" y="94512"/>
                  <a:pt x="393718" y="92958"/>
                  <a:pt x="392659" y="90913"/>
                </a:cubicBezTo>
                <a:cubicBezTo>
                  <a:pt x="391599" y="88868"/>
                  <a:pt x="391075" y="86707"/>
                  <a:pt x="391087" y="84430"/>
                </a:cubicBezTo>
                <a:lnTo>
                  <a:pt x="391087" y="84287"/>
                </a:lnTo>
                <a:cubicBezTo>
                  <a:pt x="391081" y="82314"/>
                  <a:pt x="391557" y="80403"/>
                  <a:pt x="392516" y="78555"/>
                </a:cubicBezTo>
                <a:cubicBezTo>
                  <a:pt x="393474" y="76706"/>
                  <a:pt x="394951" y="75188"/>
                  <a:pt x="396945" y="74000"/>
                </a:cubicBezTo>
                <a:cubicBezTo>
                  <a:pt x="394734" y="71952"/>
                  <a:pt x="393084" y="69583"/>
                  <a:pt x="391998" y="66892"/>
                </a:cubicBezTo>
                <a:cubicBezTo>
                  <a:pt x="390912" y="64202"/>
                  <a:pt x="390370" y="61046"/>
                  <a:pt x="390373" y="57427"/>
                </a:cubicBezTo>
                <a:lnTo>
                  <a:pt x="390373" y="56284"/>
                </a:lnTo>
                <a:cubicBezTo>
                  <a:pt x="390309" y="51969"/>
                  <a:pt x="391230" y="47899"/>
                  <a:pt x="393135" y="44076"/>
                </a:cubicBezTo>
                <a:cubicBezTo>
                  <a:pt x="395040" y="40253"/>
                  <a:pt x="398310" y="37136"/>
                  <a:pt x="402946" y="34726"/>
                </a:cubicBezTo>
                <a:cubicBezTo>
                  <a:pt x="407581" y="32315"/>
                  <a:pt x="413963" y="31072"/>
                  <a:pt x="422091" y="30995"/>
                </a:cubicBezTo>
                <a:close/>
                <a:moveTo>
                  <a:pt x="681111" y="30674"/>
                </a:moveTo>
                <a:cubicBezTo>
                  <a:pt x="682925" y="30674"/>
                  <a:pt x="684657" y="30848"/>
                  <a:pt x="686308" y="31197"/>
                </a:cubicBezTo>
                <a:cubicBezTo>
                  <a:pt x="687959" y="31546"/>
                  <a:pt x="689494" y="32000"/>
                  <a:pt x="690913" y="32558"/>
                </a:cubicBezTo>
                <a:cubicBezTo>
                  <a:pt x="692331" y="33116"/>
                  <a:pt x="693622" y="33767"/>
                  <a:pt x="694785" y="34511"/>
                </a:cubicBezTo>
                <a:cubicBezTo>
                  <a:pt x="695947" y="35255"/>
                  <a:pt x="696796" y="35883"/>
                  <a:pt x="697331" y="36395"/>
                </a:cubicBezTo>
                <a:cubicBezTo>
                  <a:pt x="697866" y="36906"/>
                  <a:pt x="698215" y="37302"/>
                  <a:pt x="698377" y="37581"/>
                </a:cubicBezTo>
                <a:cubicBezTo>
                  <a:pt x="698540" y="37860"/>
                  <a:pt x="698680" y="38185"/>
                  <a:pt x="698796" y="38557"/>
                </a:cubicBezTo>
                <a:cubicBezTo>
                  <a:pt x="698912" y="38929"/>
                  <a:pt x="698994" y="39371"/>
                  <a:pt x="699040" y="39883"/>
                </a:cubicBezTo>
                <a:cubicBezTo>
                  <a:pt x="699087" y="40394"/>
                  <a:pt x="699110" y="40953"/>
                  <a:pt x="699110" y="41557"/>
                </a:cubicBezTo>
                <a:cubicBezTo>
                  <a:pt x="699110" y="42162"/>
                  <a:pt x="699063" y="42720"/>
                  <a:pt x="698970" y="43231"/>
                </a:cubicBezTo>
                <a:cubicBezTo>
                  <a:pt x="698877" y="43743"/>
                  <a:pt x="698761" y="44197"/>
                  <a:pt x="698622" y="44592"/>
                </a:cubicBezTo>
                <a:cubicBezTo>
                  <a:pt x="698482" y="44987"/>
                  <a:pt x="698284" y="45289"/>
                  <a:pt x="698029" y="45499"/>
                </a:cubicBezTo>
                <a:cubicBezTo>
                  <a:pt x="697773" y="45708"/>
                  <a:pt x="697459" y="45813"/>
                  <a:pt x="697087" y="45813"/>
                </a:cubicBezTo>
                <a:cubicBezTo>
                  <a:pt x="696296" y="45813"/>
                  <a:pt x="695494" y="45476"/>
                  <a:pt x="694680" y="44801"/>
                </a:cubicBezTo>
                <a:cubicBezTo>
                  <a:pt x="693866" y="44127"/>
                  <a:pt x="692866" y="43383"/>
                  <a:pt x="691680" y="42569"/>
                </a:cubicBezTo>
                <a:cubicBezTo>
                  <a:pt x="690494" y="41755"/>
                  <a:pt x="689052" y="41011"/>
                  <a:pt x="687355" y="40336"/>
                </a:cubicBezTo>
                <a:cubicBezTo>
                  <a:pt x="685657" y="39662"/>
                  <a:pt x="683529" y="39325"/>
                  <a:pt x="680971" y="39325"/>
                </a:cubicBezTo>
                <a:cubicBezTo>
                  <a:pt x="675995" y="39325"/>
                  <a:pt x="672170" y="41208"/>
                  <a:pt x="669495" y="44976"/>
                </a:cubicBezTo>
                <a:cubicBezTo>
                  <a:pt x="666821" y="48743"/>
                  <a:pt x="665484" y="54231"/>
                  <a:pt x="665484" y="61440"/>
                </a:cubicBezTo>
                <a:cubicBezTo>
                  <a:pt x="665484" y="65207"/>
                  <a:pt x="665833" y="68462"/>
                  <a:pt x="666531" y="71206"/>
                </a:cubicBezTo>
                <a:cubicBezTo>
                  <a:pt x="667228" y="73951"/>
                  <a:pt x="668263" y="76241"/>
                  <a:pt x="669635" y="78078"/>
                </a:cubicBezTo>
                <a:cubicBezTo>
                  <a:pt x="671007" y="79915"/>
                  <a:pt x="672693" y="81276"/>
                  <a:pt x="674693" y="82159"/>
                </a:cubicBezTo>
                <a:cubicBezTo>
                  <a:pt x="676693" y="83043"/>
                  <a:pt x="678995" y="83485"/>
                  <a:pt x="681599" y="83485"/>
                </a:cubicBezTo>
                <a:cubicBezTo>
                  <a:pt x="683971" y="83485"/>
                  <a:pt x="686018" y="83124"/>
                  <a:pt x="687739" y="82403"/>
                </a:cubicBezTo>
                <a:cubicBezTo>
                  <a:pt x="689459" y="81683"/>
                  <a:pt x="690936" y="80880"/>
                  <a:pt x="692168" y="79997"/>
                </a:cubicBezTo>
                <a:cubicBezTo>
                  <a:pt x="693401" y="79113"/>
                  <a:pt x="694436" y="78311"/>
                  <a:pt x="695273" y="77590"/>
                </a:cubicBezTo>
                <a:cubicBezTo>
                  <a:pt x="696110" y="76869"/>
                  <a:pt x="696854" y="76508"/>
                  <a:pt x="697505" y="76508"/>
                </a:cubicBezTo>
                <a:cubicBezTo>
                  <a:pt x="697738" y="76508"/>
                  <a:pt x="697959" y="76578"/>
                  <a:pt x="698168" y="76718"/>
                </a:cubicBezTo>
                <a:cubicBezTo>
                  <a:pt x="698377" y="76857"/>
                  <a:pt x="698540" y="77113"/>
                  <a:pt x="698656" y="77485"/>
                </a:cubicBezTo>
                <a:cubicBezTo>
                  <a:pt x="698773" y="77857"/>
                  <a:pt x="698866" y="78346"/>
                  <a:pt x="698936" y="78950"/>
                </a:cubicBezTo>
                <a:cubicBezTo>
                  <a:pt x="699005" y="79555"/>
                  <a:pt x="699040" y="80276"/>
                  <a:pt x="699040" y="81113"/>
                </a:cubicBezTo>
                <a:cubicBezTo>
                  <a:pt x="699040" y="81810"/>
                  <a:pt x="699017" y="82415"/>
                  <a:pt x="698970" y="82927"/>
                </a:cubicBezTo>
                <a:cubicBezTo>
                  <a:pt x="698924" y="83438"/>
                  <a:pt x="698843" y="83892"/>
                  <a:pt x="698726" y="84287"/>
                </a:cubicBezTo>
                <a:cubicBezTo>
                  <a:pt x="698610" y="84682"/>
                  <a:pt x="698482" y="85020"/>
                  <a:pt x="698343" y="85299"/>
                </a:cubicBezTo>
                <a:cubicBezTo>
                  <a:pt x="698203" y="85578"/>
                  <a:pt x="697912" y="85927"/>
                  <a:pt x="697470" y="86345"/>
                </a:cubicBezTo>
                <a:cubicBezTo>
                  <a:pt x="697029" y="86764"/>
                  <a:pt x="696250" y="87345"/>
                  <a:pt x="695133" y="88089"/>
                </a:cubicBezTo>
                <a:cubicBezTo>
                  <a:pt x="694017" y="88833"/>
                  <a:pt x="692715" y="89519"/>
                  <a:pt x="691227" y="90147"/>
                </a:cubicBezTo>
                <a:cubicBezTo>
                  <a:pt x="689738" y="90775"/>
                  <a:pt x="688064" y="91287"/>
                  <a:pt x="686204" y="91682"/>
                </a:cubicBezTo>
                <a:cubicBezTo>
                  <a:pt x="684343" y="92077"/>
                  <a:pt x="682367" y="92275"/>
                  <a:pt x="680274" y="92275"/>
                </a:cubicBezTo>
                <a:cubicBezTo>
                  <a:pt x="676135" y="92275"/>
                  <a:pt x="672484" y="91624"/>
                  <a:pt x="669321" y="90322"/>
                </a:cubicBezTo>
                <a:cubicBezTo>
                  <a:pt x="666158" y="89019"/>
                  <a:pt x="663507" y="87078"/>
                  <a:pt x="661368" y="84496"/>
                </a:cubicBezTo>
                <a:cubicBezTo>
                  <a:pt x="659229" y="81915"/>
                  <a:pt x="657612" y="78753"/>
                  <a:pt x="656520" y="75009"/>
                </a:cubicBezTo>
                <a:cubicBezTo>
                  <a:pt x="655427" y="71265"/>
                  <a:pt x="654880" y="66928"/>
                  <a:pt x="654880" y="61998"/>
                </a:cubicBezTo>
                <a:cubicBezTo>
                  <a:pt x="654880" y="56556"/>
                  <a:pt x="655543" y="51859"/>
                  <a:pt x="656868" y="47906"/>
                </a:cubicBezTo>
                <a:cubicBezTo>
                  <a:pt x="658194" y="43952"/>
                  <a:pt x="660031" y="40708"/>
                  <a:pt x="662380" y="38174"/>
                </a:cubicBezTo>
                <a:cubicBezTo>
                  <a:pt x="664728" y="35639"/>
                  <a:pt x="667507" y="33755"/>
                  <a:pt x="670716" y="32523"/>
                </a:cubicBezTo>
                <a:cubicBezTo>
                  <a:pt x="673925" y="31290"/>
                  <a:pt x="677390" y="30674"/>
                  <a:pt x="681111" y="30674"/>
                </a:cubicBezTo>
                <a:close/>
                <a:moveTo>
                  <a:pt x="2468680" y="30004"/>
                </a:moveTo>
                <a:cubicBezTo>
                  <a:pt x="2479118" y="30128"/>
                  <a:pt x="2486964" y="33162"/>
                  <a:pt x="2492217" y="39106"/>
                </a:cubicBezTo>
                <a:cubicBezTo>
                  <a:pt x="2497470" y="45050"/>
                  <a:pt x="2500098" y="53160"/>
                  <a:pt x="2500104" y="63436"/>
                </a:cubicBezTo>
                <a:lnTo>
                  <a:pt x="2500104" y="71140"/>
                </a:lnTo>
                <a:cubicBezTo>
                  <a:pt x="2500098" y="72082"/>
                  <a:pt x="2499860" y="72836"/>
                  <a:pt x="2499390" y="73404"/>
                </a:cubicBezTo>
                <a:cubicBezTo>
                  <a:pt x="2498921" y="73971"/>
                  <a:pt x="2498255" y="74262"/>
                  <a:pt x="2497393" y="74277"/>
                </a:cubicBezTo>
                <a:lnTo>
                  <a:pt x="2449526" y="74277"/>
                </a:lnTo>
                <a:lnTo>
                  <a:pt x="2449526" y="76279"/>
                </a:lnTo>
                <a:cubicBezTo>
                  <a:pt x="2449532" y="84694"/>
                  <a:pt x="2451200" y="90705"/>
                  <a:pt x="2454529" y="94312"/>
                </a:cubicBezTo>
                <a:cubicBezTo>
                  <a:pt x="2457858" y="97919"/>
                  <a:pt x="2462814" y="99676"/>
                  <a:pt x="2469395" y="99584"/>
                </a:cubicBezTo>
                <a:cubicBezTo>
                  <a:pt x="2473672" y="99581"/>
                  <a:pt x="2478126" y="99444"/>
                  <a:pt x="2482758" y="99173"/>
                </a:cubicBezTo>
                <a:cubicBezTo>
                  <a:pt x="2487390" y="98902"/>
                  <a:pt x="2491412" y="98515"/>
                  <a:pt x="2494825" y="98011"/>
                </a:cubicBezTo>
                <a:cubicBezTo>
                  <a:pt x="2494962" y="98011"/>
                  <a:pt x="2495080" y="98011"/>
                  <a:pt x="2495181" y="98011"/>
                </a:cubicBezTo>
                <a:cubicBezTo>
                  <a:pt x="2495282" y="98011"/>
                  <a:pt x="2495401" y="98011"/>
                  <a:pt x="2495538" y="98011"/>
                </a:cubicBezTo>
                <a:cubicBezTo>
                  <a:pt x="2496133" y="98005"/>
                  <a:pt x="2496656" y="98160"/>
                  <a:pt x="2497108" y="98476"/>
                </a:cubicBezTo>
                <a:cubicBezTo>
                  <a:pt x="2497559" y="98791"/>
                  <a:pt x="2497797" y="99303"/>
                  <a:pt x="2497821" y="100012"/>
                </a:cubicBezTo>
                <a:lnTo>
                  <a:pt x="2497821" y="104862"/>
                </a:lnTo>
                <a:cubicBezTo>
                  <a:pt x="2497845" y="105783"/>
                  <a:pt x="2497654" y="106508"/>
                  <a:pt x="2497250" y="107037"/>
                </a:cubicBezTo>
                <a:cubicBezTo>
                  <a:pt x="2496846" y="107566"/>
                  <a:pt x="2496085" y="107934"/>
                  <a:pt x="2494967" y="108142"/>
                </a:cubicBezTo>
                <a:cubicBezTo>
                  <a:pt x="2490942" y="108930"/>
                  <a:pt x="2486861" y="109530"/>
                  <a:pt x="2482723" y="109943"/>
                </a:cubicBezTo>
                <a:cubicBezTo>
                  <a:pt x="2478585" y="110356"/>
                  <a:pt x="2474142" y="110564"/>
                  <a:pt x="2469395" y="110567"/>
                </a:cubicBezTo>
                <a:cubicBezTo>
                  <a:pt x="2463820" y="110636"/>
                  <a:pt x="2458582" y="109643"/>
                  <a:pt x="2453683" y="107586"/>
                </a:cubicBezTo>
                <a:cubicBezTo>
                  <a:pt x="2448783" y="105529"/>
                  <a:pt x="2444797" y="101995"/>
                  <a:pt x="2441724" y="96984"/>
                </a:cubicBezTo>
                <a:cubicBezTo>
                  <a:pt x="2438651" y="91974"/>
                  <a:pt x="2437067" y="85072"/>
                  <a:pt x="2436971" y="76279"/>
                </a:cubicBezTo>
                <a:lnTo>
                  <a:pt x="2436971" y="63436"/>
                </a:lnTo>
                <a:cubicBezTo>
                  <a:pt x="2437015" y="53097"/>
                  <a:pt x="2439745" y="44970"/>
                  <a:pt x="2445161" y="39052"/>
                </a:cubicBezTo>
                <a:cubicBezTo>
                  <a:pt x="2450578" y="33135"/>
                  <a:pt x="2458417" y="30119"/>
                  <a:pt x="2468680" y="30004"/>
                </a:cubicBezTo>
                <a:close/>
                <a:moveTo>
                  <a:pt x="2268655" y="30004"/>
                </a:moveTo>
                <a:cubicBezTo>
                  <a:pt x="2279093" y="30128"/>
                  <a:pt x="2286939" y="33162"/>
                  <a:pt x="2292192" y="39106"/>
                </a:cubicBezTo>
                <a:cubicBezTo>
                  <a:pt x="2297445" y="45050"/>
                  <a:pt x="2300073" y="53160"/>
                  <a:pt x="2300079" y="63436"/>
                </a:cubicBezTo>
                <a:lnTo>
                  <a:pt x="2300079" y="71140"/>
                </a:lnTo>
                <a:cubicBezTo>
                  <a:pt x="2300073" y="72082"/>
                  <a:pt x="2299835" y="72836"/>
                  <a:pt x="2299365" y="73404"/>
                </a:cubicBezTo>
                <a:cubicBezTo>
                  <a:pt x="2298896" y="73971"/>
                  <a:pt x="2298230" y="74262"/>
                  <a:pt x="2297368" y="74277"/>
                </a:cubicBezTo>
                <a:lnTo>
                  <a:pt x="2249501" y="74277"/>
                </a:lnTo>
                <a:lnTo>
                  <a:pt x="2249501" y="76279"/>
                </a:lnTo>
                <a:cubicBezTo>
                  <a:pt x="2249507" y="84694"/>
                  <a:pt x="2251175" y="90705"/>
                  <a:pt x="2254504" y="94312"/>
                </a:cubicBezTo>
                <a:cubicBezTo>
                  <a:pt x="2257833" y="97919"/>
                  <a:pt x="2262789" y="99676"/>
                  <a:pt x="2269370" y="99584"/>
                </a:cubicBezTo>
                <a:cubicBezTo>
                  <a:pt x="2273647" y="99581"/>
                  <a:pt x="2278101" y="99444"/>
                  <a:pt x="2282733" y="99173"/>
                </a:cubicBezTo>
                <a:cubicBezTo>
                  <a:pt x="2287365" y="98902"/>
                  <a:pt x="2291387" y="98515"/>
                  <a:pt x="2294800" y="98011"/>
                </a:cubicBezTo>
                <a:cubicBezTo>
                  <a:pt x="2294937" y="98011"/>
                  <a:pt x="2295055" y="98011"/>
                  <a:pt x="2295156" y="98011"/>
                </a:cubicBezTo>
                <a:cubicBezTo>
                  <a:pt x="2295257" y="98011"/>
                  <a:pt x="2295376" y="98011"/>
                  <a:pt x="2295513" y="98011"/>
                </a:cubicBezTo>
                <a:cubicBezTo>
                  <a:pt x="2296108" y="98005"/>
                  <a:pt x="2296631" y="98160"/>
                  <a:pt x="2297083" y="98476"/>
                </a:cubicBezTo>
                <a:cubicBezTo>
                  <a:pt x="2297534" y="98791"/>
                  <a:pt x="2297772" y="99303"/>
                  <a:pt x="2297796" y="100012"/>
                </a:cubicBezTo>
                <a:lnTo>
                  <a:pt x="2297796" y="104862"/>
                </a:lnTo>
                <a:cubicBezTo>
                  <a:pt x="2297820" y="105783"/>
                  <a:pt x="2297629" y="106508"/>
                  <a:pt x="2297225" y="107037"/>
                </a:cubicBezTo>
                <a:cubicBezTo>
                  <a:pt x="2296821" y="107566"/>
                  <a:pt x="2296060" y="107934"/>
                  <a:pt x="2294942" y="108142"/>
                </a:cubicBezTo>
                <a:cubicBezTo>
                  <a:pt x="2290917" y="108930"/>
                  <a:pt x="2286836" y="109530"/>
                  <a:pt x="2282698" y="109943"/>
                </a:cubicBezTo>
                <a:cubicBezTo>
                  <a:pt x="2278560" y="110356"/>
                  <a:pt x="2274117" y="110564"/>
                  <a:pt x="2269370" y="110567"/>
                </a:cubicBezTo>
                <a:cubicBezTo>
                  <a:pt x="2263795" y="110636"/>
                  <a:pt x="2258557" y="109643"/>
                  <a:pt x="2253658" y="107586"/>
                </a:cubicBezTo>
                <a:cubicBezTo>
                  <a:pt x="2248758" y="105529"/>
                  <a:pt x="2244772" y="101995"/>
                  <a:pt x="2241699" y="96984"/>
                </a:cubicBezTo>
                <a:cubicBezTo>
                  <a:pt x="2238626" y="91974"/>
                  <a:pt x="2237042" y="85072"/>
                  <a:pt x="2236946" y="76279"/>
                </a:cubicBezTo>
                <a:lnTo>
                  <a:pt x="2236946" y="63436"/>
                </a:lnTo>
                <a:cubicBezTo>
                  <a:pt x="2236990" y="53097"/>
                  <a:pt x="2239720" y="44970"/>
                  <a:pt x="2245136" y="39052"/>
                </a:cubicBezTo>
                <a:cubicBezTo>
                  <a:pt x="2250553" y="33135"/>
                  <a:pt x="2258392" y="30119"/>
                  <a:pt x="2268655" y="30004"/>
                </a:cubicBezTo>
                <a:close/>
                <a:moveTo>
                  <a:pt x="2196122" y="30004"/>
                </a:moveTo>
                <a:cubicBezTo>
                  <a:pt x="2200134" y="30010"/>
                  <a:pt x="2204011" y="30176"/>
                  <a:pt x="2207753" y="30503"/>
                </a:cubicBezTo>
                <a:cubicBezTo>
                  <a:pt x="2211494" y="30830"/>
                  <a:pt x="2215046" y="31282"/>
                  <a:pt x="2218408" y="31858"/>
                </a:cubicBezTo>
                <a:cubicBezTo>
                  <a:pt x="2220239" y="32167"/>
                  <a:pt x="2221142" y="33118"/>
                  <a:pt x="2221118" y="34711"/>
                </a:cubicBezTo>
                <a:lnTo>
                  <a:pt x="2221118" y="39418"/>
                </a:lnTo>
                <a:cubicBezTo>
                  <a:pt x="2221106" y="40268"/>
                  <a:pt x="2220881" y="40887"/>
                  <a:pt x="2220441" y="41273"/>
                </a:cubicBezTo>
                <a:cubicBezTo>
                  <a:pt x="2220001" y="41660"/>
                  <a:pt x="2219418" y="41851"/>
                  <a:pt x="2218693" y="41845"/>
                </a:cubicBezTo>
                <a:cubicBezTo>
                  <a:pt x="2218551" y="41845"/>
                  <a:pt x="2218408" y="41845"/>
                  <a:pt x="2218265" y="41845"/>
                </a:cubicBezTo>
                <a:cubicBezTo>
                  <a:pt x="2215658" y="41609"/>
                  <a:pt x="2212344" y="41365"/>
                  <a:pt x="2208323" y="41112"/>
                </a:cubicBezTo>
                <a:cubicBezTo>
                  <a:pt x="2204302" y="40859"/>
                  <a:pt x="2200235" y="40722"/>
                  <a:pt x="2196122" y="40702"/>
                </a:cubicBezTo>
                <a:cubicBezTo>
                  <a:pt x="2192065" y="40591"/>
                  <a:pt x="2188849" y="41062"/>
                  <a:pt x="2186472" y="42113"/>
                </a:cubicBezTo>
                <a:cubicBezTo>
                  <a:pt x="2184095" y="43164"/>
                  <a:pt x="2182879" y="45456"/>
                  <a:pt x="2182826" y="48991"/>
                </a:cubicBezTo>
                <a:cubicBezTo>
                  <a:pt x="2182826" y="51078"/>
                  <a:pt x="2183648" y="52942"/>
                  <a:pt x="2185292" y="54582"/>
                </a:cubicBezTo>
                <a:cubicBezTo>
                  <a:pt x="2186936" y="56223"/>
                  <a:pt x="2189403" y="57980"/>
                  <a:pt x="2192691" y="59852"/>
                </a:cubicBezTo>
                <a:lnTo>
                  <a:pt x="2206845" y="68285"/>
                </a:lnTo>
                <a:cubicBezTo>
                  <a:pt x="2212683" y="71721"/>
                  <a:pt x="2216780" y="75139"/>
                  <a:pt x="2219138" y="78539"/>
                </a:cubicBezTo>
                <a:cubicBezTo>
                  <a:pt x="2221496" y="81939"/>
                  <a:pt x="2222632" y="85715"/>
                  <a:pt x="2222545" y="89865"/>
                </a:cubicBezTo>
                <a:cubicBezTo>
                  <a:pt x="2222433" y="97102"/>
                  <a:pt x="2219982" y="102373"/>
                  <a:pt x="2215194" y="105680"/>
                </a:cubicBezTo>
                <a:cubicBezTo>
                  <a:pt x="2210405" y="108986"/>
                  <a:pt x="2203953" y="110615"/>
                  <a:pt x="2195836" y="110567"/>
                </a:cubicBezTo>
                <a:cubicBezTo>
                  <a:pt x="2193018" y="110585"/>
                  <a:pt x="2189469" y="110443"/>
                  <a:pt x="2185190" y="110140"/>
                </a:cubicBezTo>
                <a:cubicBezTo>
                  <a:pt x="2180910" y="109836"/>
                  <a:pt x="2176935" y="109266"/>
                  <a:pt x="2173267" y="108428"/>
                </a:cubicBezTo>
                <a:cubicBezTo>
                  <a:pt x="2172331" y="108220"/>
                  <a:pt x="2171599" y="107887"/>
                  <a:pt x="2171073" y="107430"/>
                </a:cubicBezTo>
                <a:cubicBezTo>
                  <a:pt x="2170547" y="106972"/>
                  <a:pt x="2170280" y="106354"/>
                  <a:pt x="2170271" y="105575"/>
                </a:cubicBezTo>
                <a:lnTo>
                  <a:pt x="2170271" y="100583"/>
                </a:lnTo>
                <a:cubicBezTo>
                  <a:pt x="2170289" y="99932"/>
                  <a:pt x="2170538" y="99414"/>
                  <a:pt x="2171020" y="99030"/>
                </a:cubicBezTo>
                <a:cubicBezTo>
                  <a:pt x="2171501" y="98646"/>
                  <a:pt x="2172108" y="98449"/>
                  <a:pt x="2172839" y="98440"/>
                </a:cubicBezTo>
                <a:cubicBezTo>
                  <a:pt x="2173100" y="98440"/>
                  <a:pt x="2173291" y="98440"/>
                  <a:pt x="2173410" y="98440"/>
                </a:cubicBezTo>
                <a:cubicBezTo>
                  <a:pt x="2177018" y="98881"/>
                  <a:pt x="2180969" y="99250"/>
                  <a:pt x="2185261" y="99548"/>
                </a:cubicBezTo>
                <a:cubicBezTo>
                  <a:pt x="2189553" y="99846"/>
                  <a:pt x="2193078" y="100001"/>
                  <a:pt x="2195836" y="100013"/>
                </a:cubicBezTo>
                <a:cubicBezTo>
                  <a:pt x="2200491" y="100072"/>
                  <a:pt x="2204012" y="99346"/>
                  <a:pt x="2206398" y="97833"/>
                </a:cubicBezTo>
                <a:cubicBezTo>
                  <a:pt x="2208784" y="96320"/>
                  <a:pt x="2209981" y="93665"/>
                  <a:pt x="2209990" y="89865"/>
                </a:cubicBezTo>
                <a:cubicBezTo>
                  <a:pt x="2210053" y="87799"/>
                  <a:pt x="2209284" y="85893"/>
                  <a:pt x="2207685" y="84149"/>
                </a:cubicBezTo>
                <a:cubicBezTo>
                  <a:pt x="2206085" y="82404"/>
                  <a:pt x="2203279" y="80355"/>
                  <a:pt x="2199267" y="78003"/>
                </a:cubicBezTo>
                <a:lnTo>
                  <a:pt x="2184828" y="69428"/>
                </a:lnTo>
                <a:cubicBezTo>
                  <a:pt x="2180412" y="66826"/>
                  <a:pt x="2176897" y="63884"/>
                  <a:pt x="2174284" y="60603"/>
                </a:cubicBezTo>
                <a:cubicBezTo>
                  <a:pt x="2171671" y="57322"/>
                  <a:pt x="2170333" y="53451"/>
                  <a:pt x="2170271" y="48991"/>
                </a:cubicBezTo>
                <a:cubicBezTo>
                  <a:pt x="2170428" y="41702"/>
                  <a:pt x="2172896" y="36682"/>
                  <a:pt x="2177675" y="33928"/>
                </a:cubicBezTo>
                <a:cubicBezTo>
                  <a:pt x="2182455" y="31175"/>
                  <a:pt x="2188604" y="29867"/>
                  <a:pt x="2196122" y="30004"/>
                </a:cubicBezTo>
                <a:close/>
                <a:moveTo>
                  <a:pt x="2125780" y="30004"/>
                </a:moveTo>
                <a:cubicBezTo>
                  <a:pt x="2136218" y="30128"/>
                  <a:pt x="2144064" y="33162"/>
                  <a:pt x="2149317" y="39106"/>
                </a:cubicBezTo>
                <a:cubicBezTo>
                  <a:pt x="2154570" y="45050"/>
                  <a:pt x="2157198" y="53160"/>
                  <a:pt x="2157204" y="63436"/>
                </a:cubicBezTo>
                <a:lnTo>
                  <a:pt x="2157204" y="71140"/>
                </a:lnTo>
                <a:cubicBezTo>
                  <a:pt x="2157198" y="72082"/>
                  <a:pt x="2156960" y="72836"/>
                  <a:pt x="2156490" y="73404"/>
                </a:cubicBezTo>
                <a:cubicBezTo>
                  <a:pt x="2156021" y="73971"/>
                  <a:pt x="2155355" y="74262"/>
                  <a:pt x="2154493" y="74277"/>
                </a:cubicBezTo>
                <a:lnTo>
                  <a:pt x="2106626" y="74277"/>
                </a:lnTo>
                <a:lnTo>
                  <a:pt x="2106626" y="76279"/>
                </a:lnTo>
                <a:cubicBezTo>
                  <a:pt x="2106632" y="84694"/>
                  <a:pt x="2108300" y="90705"/>
                  <a:pt x="2111629" y="94312"/>
                </a:cubicBezTo>
                <a:cubicBezTo>
                  <a:pt x="2114958" y="97919"/>
                  <a:pt x="2119914" y="99676"/>
                  <a:pt x="2126495" y="99584"/>
                </a:cubicBezTo>
                <a:cubicBezTo>
                  <a:pt x="2130772" y="99581"/>
                  <a:pt x="2135226" y="99444"/>
                  <a:pt x="2139858" y="99173"/>
                </a:cubicBezTo>
                <a:cubicBezTo>
                  <a:pt x="2144490" y="98902"/>
                  <a:pt x="2148512" y="98515"/>
                  <a:pt x="2151925" y="98011"/>
                </a:cubicBezTo>
                <a:cubicBezTo>
                  <a:pt x="2152062" y="98011"/>
                  <a:pt x="2152180" y="98011"/>
                  <a:pt x="2152281" y="98011"/>
                </a:cubicBezTo>
                <a:cubicBezTo>
                  <a:pt x="2152382" y="98011"/>
                  <a:pt x="2152501" y="98011"/>
                  <a:pt x="2152638" y="98011"/>
                </a:cubicBezTo>
                <a:cubicBezTo>
                  <a:pt x="2153233" y="98005"/>
                  <a:pt x="2153756" y="98160"/>
                  <a:pt x="2154208" y="98476"/>
                </a:cubicBezTo>
                <a:cubicBezTo>
                  <a:pt x="2154659" y="98791"/>
                  <a:pt x="2154897" y="99303"/>
                  <a:pt x="2154921" y="100012"/>
                </a:cubicBezTo>
                <a:lnTo>
                  <a:pt x="2154921" y="104862"/>
                </a:lnTo>
                <a:cubicBezTo>
                  <a:pt x="2154945" y="105783"/>
                  <a:pt x="2154754" y="106508"/>
                  <a:pt x="2154350" y="107037"/>
                </a:cubicBezTo>
                <a:cubicBezTo>
                  <a:pt x="2153946" y="107566"/>
                  <a:pt x="2153185" y="107934"/>
                  <a:pt x="2152067" y="108142"/>
                </a:cubicBezTo>
                <a:cubicBezTo>
                  <a:pt x="2148042" y="108930"/>
                  <a:pt x="2143961" y="109530"/>
                  <a:pt x="2139823" y="109943"/>
                </a:cubicBezTo>
                <a:cubicBezTo>
                  <a:pt x="2135685" y="110356"/>
                  <a:pt x="2131242" y="110564"/>
                  <a:pt x="2126495" y="110567"/>
                </a:cubicBezTo>
                <a:cubicBezTo>
                  <a:pt x="2120920" y="110636"/>
                  <a:pt x="2115682" y="109643"/>
                  <a:pt x="2110783" y="107586"/>
                </a:cubicBezTo>
                <a:cubicBezTo>
                  <a:pt x="2105883" y="105529"/>
                  <a:pt x="2101897" y="101995"/>
                  <a:pt x="2098824" y="96984"/>
                </a:cubicBezTo>
                <a:cubicBezTo>
                  <a:pt x="2095751" y="91974"/>
                  <a:pt x="2094167" y="85072"/>
                  <a:pt x="2094071" y="76279"/>
                </a:cubicBezTo>
                <a:lnTo>
                  <a:pt x="2094071" y="63436"/>
                </a:lnTo>
                <a:cubicBezTo>
                  <a:pt x="2094115" y="53097"/>
                  <a:pt x="2096845" y="44970"/>
                  <a:pt x="2102261" y="39052"/>
                </a:cubicBezTo>
                <a:cubicBezTo>
                  <a:pt x="2107678" y="33135"/>
                  <a:pt x="2115517" y="30119"/>
                  <a:pt x="2125780" y="30004"/>
                </a:cubicBezTo>
                <a:close/>
                <a:moveTo>
                  <a:pt x="1938947" y="30004"/>
                </a:moveTo>
                <a:cubicBezTo>
                  <a:pt x="1942959" y="30010"/>
                  <a:pt x="1946836" y="30176"/>
                  <a:pt x="1950578" y="30503"/>
                </a:cubicBezTo>
                <a:cubicBezTo>
                  <a:pt x="1954319" y="30830"/>
                  <a:pt x="1957871" y="31282"/>
                  <a:pt x="1961233" y="31858"/>
                </a:cubicBezTo>
                <a:cubicBezTo>
                  <a:pt x="1963064" y="32167"/>
                  <a:pt x="1963967" y="33118"/>
                  <a:pt x="1963943" y="34711"/>
                </a:cubicBezTo>
                <a:lnTo>
                  <a:pt x="1963943" y="39418"/>
                </a:lnTo>
                <a:cubicBezTo>
                  <a:pt x="1963931" y="40268"/>
                  <a:pt x="1963706" y="40887"/>
                  <a:pt x="1963266" y="41273"/>
                </a:cubicBezTo>
                <a:cubicBezTo>
                  <a:pt x="1962826" y="41660"/>
                  <a:pt x="1962243" y="41851"/>
                  <a:pt x="1961518" y="41845"/>
                </a:cubicBezTo>
                <a:cubicBezTo>
                  <a:pt x="1961375" y="41845"/>
                  <a:pt x="1961233" y="41845"/>
                  <a:pt x="1961090" y="41845"/>
                </a:cubicBezTo>
                <a:cubicBezTo>
                  <a:pt x="1958483" y="41609"/>
                  <a:pt x="1955169" y="41365"/>
                  <a:pt x="1951148" y="41112"/>
                </a:cubicBezTo>
                <a:cubicBezTo>
                  <a:pt x="1947127" y="40859"/>
                  <a:pt x="1943060" y="40722"/>
                  <a:pt x="1938947" y="40702"/>
                </a:cubicBezTo>
                <a:cubicBezTo>
                  <a:pt x="1934890" y="40591"/>
                  <a:pt x="1931674" y="41062"/>
                  <a:pt x="1929297" y="42113"/>
                </a:cubicBezTo>
                <a:cubicBezTo>
                  <a:pt x="1926920" y="43164"/>
                  <a:pt x="1925704" y="45456"/>
                  <a:pt x="1925651" y="48991"/>
                </a:cubicBezTo>
                <a:cubicBezTo>
                  <a:pt x="1925651" y="51078"/>
                  <a:pt x="1926473" y="52942"/>
                  <a:pt x="1928117" y="54582"/>
                </a:cubicBezTo>
                <a:cubicBezTo>
                  <a:pt x="1929761" y="56223"/>
                  <a:pt x="1932228" y="57980"/>
                  <a:pt x="1935516" y="59852"/>
                </a:cubicBezTo>
                <a:lnTo>
                  <a:pt x="1949670" y="68285"/>
                </a:lnTo>
                <a:cubicBezTo>
                  <a:pt x="1955508" y="71721"/>
                  <a:pt x="1959605" y="75139"/>
                  <a:pt x="1961963" y="78539"/>
                </a:cubicBezTo>
                <a:cubicBezTo>
                  <a:pt x="1964321" y="81939"/>
                  <a:pt x="1965457" y="85715"/>
                  <a:pt x="1965370" y="89865"/>
                </a:cubicBezTo>
                <a:cubicBezTo>
                  <a:pt x="1965258" y="97102"/>
                  <a:pt x="1962807" y="102373"/>
                  <a:pt x="1958019" y="105680"/>
                </a:cubicBezTo>
                <a:cubicBezTo>
                  <a:pt x="1953230" y="108986"/>
                  <a:pt x="1946778" y="110615"/>
                  <a:pt x="1938661" y="110567"/>
                </a:cubicBezTo>
                <a:cubicBezTo>
                  <a:pt x="1935843" y="110585"/>
                  <a:pt x="1932294" y="110443"/>
                  <a:pt x="1928015" y="110140"/>
                </a:cubicBezTo>
                <a:cubicBezTo>
                  <a:pt x="1923734" y="109836"/>
                  <a:pt x="1919760" y="109266"/>
                  <a:pt x="1916092" y="108428"/>
                </a:cubicBezTo>
                <a:cubicBezTo>
                  <a:pt x="1915156" y="108220"/>
                  <a:pt x="1914424" y="107887"/>
                  <a:pt x="1913898" y="107430"/>
                </a:cubicBezTo>
                <a:cubicBezTo>
                  <a:pt x="1913372" y="106972"/>
                  <a:pt x="1913105" y="106354"/>
                  <a:pt x="1913096" y="105575"/>
                </a:cubicBezTo>
                <a:lnTo>
                  <a:pt x="1913096" y="100583"/>
                </a:lnTo>
                <a:cubicBezTo>
                  <a:pt x="1913114" y="99932"/>
                  <a:pt x="1913363" y="99414"/>
                  <a:pt x="1913845" y="99030"/>
                </a:cubicBezTo>
                <a:cubicBezTo>
                  <a:pt x="1914326" y="98646"/>
                  <a:pt x="1914933" y="98449"/>
                  <a:pt x="1915664" y="98440"/>
                </a:cubicBezTo>
                <a:cubicBezTo>
                  <a:pt x="1915925" y="98440"/>
                  <a:pt x="1916116" y="98440"/>
                  <a:pt x="1916235" y="98440"/>
                </a:cubicBezTo>
                <a:cubicBezTo>
                  <a:pt x="1919843" y="98881"/>
                  <a:pt x="1923794" y="99250"/>
                  <a:pt x="1928086" y="99548"/>
                </a:cubicBezTo>
                <a:cubicBezTo>
                  <a:pt x="1932378" y="99846"/>
                  <a:pt x="1935903" y="100001"/>
                  <a:pt x="1938661" y="100013"/>
                </a:cubicBezTo>
                <a:cubicBezTo>
                  <a:pt x="1943316" y="100072"/>
                  <a:pt x="1946837" y="99346"/>
                  <a:pt x="1949223" y="97833"/>
                </a:cubicBezTo>
                <a:cubicBezTo>
                  <a:pt x="1951609" y="96320"/>
                  <a:pt x="1952806" y="93665"/>
                  <a:pt x="1952815" y="89865"/>
                </a:cubicBezTo>
                <a:cubicBezTo>
                  <a:pt x="1952878" y="87799"/>
                  <a:pt x="1952109" y="85893"/>
                  <a:pt x="1950510" y="84149"/>
                </a:cubicBezTo>
                <a:cubicBezTo>
                  <a:pt x="1948910" y="82404"/>
                  <a:pt x="1946104" y="80355"/>
                  <a:pt x="1942092" y="78003"/>
                </a:cubicBezTo>
                <a:lnTo>
                  <a:pt x="1927653" y="69428"/>
                </a:lnTo>
                <a:cubicBezTo>
                  <a:pt x="1923237" y="66826"/>
                  <a:pt x="1919722" y="63884"/>
                  <a:pt x="1917109" y="60603"/>
                </a:cubicBezTo>
                <a:cubicBezTo>
                  <a:pt x="1914496" y="57322"/>
                  <a:pt x="1913158" y="53451"/>
                  <a:pt x="1913096" y="48991"/>
                </a:cubicBezTo>
                <a:cubicBezTo>
                  <a:pt x="1913253" y="41702"/>
                  <a:pt x="1915721" y="36682"/>
                  <a:pt x="1920500" y="33928"/>
                </a:cubicBezTo>
                <a:cubicBezTo>
                  <a:pt x="1925280" y="31175"/>
                  <a:pt x="1931429" y="29867"/>
                  <a:pt x="1938947" y="30004"/>
                </a:cubicBezTo>
                <a:close/>
                <a:moveTo>
                  <a:pt x="182823" y="30004"/>
                </a:moveTo>
                <a:cubicBezTo>
                  <a:pt x="193436" y="30134"/>
                  <a:pt x="201288" y="33334"/>
                  <a:pt x="206377" y="39604"/>
                </a:cubicBezTo>
                <a:cubicBezTo>
                  <a:pt x="211466" y="45875"/>
                  <a:pt x="213994" y="54434"/>
                  <a:pt x="213961" y="65283"/>
                </a:cubicBezTo>
                <a:lnTo>
                  <a:pt x="213961" y="75573"/>
                </a:lnTo>
                <a:cubicBezTo>
                  <a:pt x="213968" y="86848"/>
                  <a:pt x="211386" y="95485"/>
                  <a:pt x="206216" y="101485"/>
                </a:cubicBezTo>
                <a:cubicBezTo>
                  <a:pt x="201047" y="107484"/>
                  <a:pt x="193249" y="110512"/>
                  <a:pt x="182823" y="110567"/>
                </a:cubicBezTo>
                <a:cubicBezTo>
                  <a:pt x="180535" y="110564"/>
                  <a:pt x="177891" y="110428"/>
                  <a:pt x="174889" y="110157"/>
                </a:cubicBezTo>
                <a:cubicBezTo>
                  <a:pt x="171887" y="109887"/>
                  <a:pt x="168957" y="109501"/>
                  <a:pt x="166098" y="108998"/>
                </a:cubicBezTo>
                <a:lnTo>
                  <a:pt x="166098" y="134872"/>
                </a:lnTo>
                <a:cubicBezTo>
                  <a:pt x="166083" y="135606"/>
                  <a:pt x="165827" y="136233"/>
                  <a:pt x="165331" y="136754"/>
                </a:cubicBezTo>
                <a:cubicBezTo>
                  <a:pt x="164835" y="137275"/>
                  <a:pt x="164187" y="137547"/>
                  <a:pt x="163387" y="137571"/>
                </a:cubicBezTo>
                <a:lnTo>
                  <a:pt x="156111" y="137571"/>
                </a:lnTo>
                <a:cubicBezTo>
                  <a:pt x="155379" y="137556"/>
                  <a:pt x="154773" y="137302"/>
                  <a:pt x="154292" y="136807"/>
                </a:cubicBezTo>
                <a:cubicBezTo>
                  <a:pt x="153810" y="136313"/>
                  <a:pt x="153560" y="135668"/>
                  <a:pt x="153543" y="134872"/>
                </a:cubicBezTo>
                <a:lnTo>
                  <a:pt x="153543" y="36565"/>
                </a:lnTo>
                <a:cubicBezTo>
                  <a:pt x="153507" y="35653"/>
                  <a:pt x="153685" y="34945"/>
                  <a:pt x="154078" y="34443"/>
                </a:cubicBezTo>
                <a:cubicBezTo>
                  <a:pt x="154470" y="33941"/>
                  <a:pt x="155290" y="33555"/>
                  <a:pt x="156539" y="33284"/>
                </a:cubicBezTo>
                <a:cubicBezTo>
                  <a:pt x="160397" y="32336"/>
                  <a:pt x="164633" y="31558"/>
                  <a:pt x="169246" y="30949"/>
                </a:cubicBezTo>
                <a:cubicBezTo>
                  <a:pt x="173860" y="30340"/>
                  <a:pt x="178385" y="30025"/>
                  <a:pt x="182823" y="30004"/>
                </a:cubicBezTo>
                <a:close/>
                <a:moveTo>
                  <a:pt x="106480" y="30004"/>
                </a:moveTo>
                <a:cubicBezTo>
                  <a:pt x="116999" y="30143"/>
                  <a:pt x="124934" y="33325"/>
                  <a:pt x="130285" y="39551"/>
                </a:cubicBezTo>
                <a:cubicBezTo>
                  <a:pt x="135636" y="45777"/>
                  <a:pt x="138318" y="54211"/>
                  <a:pt x="138332" y="64855"/>
                </a:cubicBezTo>
                <a:lnTo>
                  <a:pt x="138332" y="75717"/>
                </a:lnTo>
                <a:cubicBezTo>
                  <a:pt x="138318" y="86360"/>
                  <a:pt x="135636" y="94795"/>
                  <a:pt x="130285" y="101020"/>
                </a:cubicBezTo>
                <a:cubicBezTo>
                  <a:pt x="124934" y="107246"/>
                  <a:pt x="116999" y="110428"/>
                  <a:pt x="106480" y="110567"/>
                </a:cubicBezTo>
                <a:cubicBezTo>
                  <a:pt x="95967" y="110428"/>
                  <a:pt x="88056" y="107246"/>
                  <a:pt x="82747" y="101020"/>
                </a:cubicBezTo>
                <a:cubicBezTo>
                  <a:pt x="77438" y="94795"/>
                  <a:pt x="74779" y="86360"/>
                  <a:pt x="74771" y="75717"/>
                </a:cubicBezTo>
                <a:lnTo>
                  <a:pt x="74771" y="64855"/>
                </a:lnTo>
                <a:cubicBezTo>
                  <a:pt x="74779" y="54211"/>
                  <a:pt x="77438" y="45777"/>
                  <a:pt x="82747" y="39551"/>
                </a:cubicBezTo>
                <a:cubicBezTo>
                  <a:pt x="88056" y="33325"/>
                  <a:pt x="95967" y="30143"/>
                  <a:pt x="106480" y="30004"/>
                </a:cubicBezTo>
                <a:close/>
                <a:moveTo>
                  <a:pt x="2347998" y="29995"/>
                </a:moveTo>
                <a:cubicBezTo>
                  <a:pt x="2349999" y="29995"/>
                  <a:pt x="2350999" y="30852"/>
                  <a:pt x="2350999" y="32567"/>
                </a:cubicBezTo>
                <a:lnTo>
                  <a:pt x="2350999" y="38425"/>
                </a:lnTo>
                <a:cubicBezTo>
                  <a:pt x="2350999" y="40020"/>
                  <a:pt x="2349999" y="40830"/>
                  <a:pt x="2347998" y="40853"/>
                </a:cubicBezTo>
                <a:cubicBezTo>
                  <a:pt x="2344748" y="40836"/>
                  <a:pt x="2341533" y="41300"/>
                  <a:pt x="2338354" y="42246"/>
                </a:cubicBezTo>
                <a:cubicBezTo>
                  <a:pt x="2335175" y="43193"/>
                  <a:pt x="2331818" y="44729"/>
                  <a:pt x="2328282" y="46854"/>
                </a:cubicBezTo>
                <a:lnTo>
                  <a:pt x="2328282" y="106719"/>
                </a:lnTo>
                <a:cubicBezTo>
                  <a:pt x="2328261" y="107463"/>
                  <a:pt x="2327981" y="108118"/>
                  <a:pt x="2327442" y="108683"/>
                </a:cubicBezTo>
                <a:cubicBezTo>
                  <a:pt x="2326904" y="109249"/>
                  <a:pt x="2326231" y="109546"/>
                  <a:pt x="2325424" y="109576"/>
                </a:cubicBezTo>
                <a:lnTo>
                  <a:pt x="2318423" y="109576"/>
                </a:lnTo>
                <a:cubicBezTo>
                  <a:pt x="2317685" y="109555"/>
                  <a:pt x="2317054" y="109276"/>
                  <a:pt x="2316530" y="108737"/>
                </a:cubicBezTo>
                <a:cubicBezTo>
                  <a:pt x="2316006" y="108198"/>
                  <a:pt x="2315732" y="107525"/>
                  <a:pt x="2315709" y="106719"/>
                </a:cubicBezTo>
                <a:lnTo>
                  <a:pt x="2315709" y="33852"/>
                </a:lnTo>
                <a:cubicBezTo>
                  <a:pt x="2315724" y="33046"/>
                  <a:pt x="2315979" y="32373"/>
                  <a:pt x="2316477" y="31834"/>
                </a:cubicBezTo>
                <a:cubicBezTo>
                  <a:pt x="2316974" y="31296"/>
                  <a:pt x="2317623" y="31016"/>
                  <a:pt x="2318423" y="30995"/>
                </a:cubicBezTo>
                <a:lnTo>
                  <a:pt x="2325138" y="30995"/>
                </a:lnTo>
                <a:cubicBezTo>
                  <a:pt x="2325939" y="31016"/>
                  <a:pt x="2326588" y="31296"/>
                  <a:pt x="2327085" y="31834"/>
                </a:cubicBezTo>
                <a:cubicBezTo>
                  <a:pt x="2327582" y="32373"/>
                  <a:pt x="2327838" y="33046"/>
                  <a:pt x="2327853" y="33852"/>
                </a:cubicBezTo>
                <a:lnTo>
                  <a:pt x="2327853" y="36853"/>
                </a:lnTo>
                <a:cubicBezTo>
                  <a:pt x="2331416" y="34379"/>
                  <a:pt x="2334863" y="32611"/>
                  <a:pt x="2338194" y="31549"/>
                </a:cubicBezTo>
                <a:cubicBezTo>
                  <a:pt x="2341524" y="30486"/>
                  <a:pt x="2344793" y="29968"/>
                  <a:pt x="2347998" y="29995"/>
                </a:cubicBezTo>
                <a:close/>
                <a:moveTo>
                  <a:pt x="338223" y="29995"/>
                </a:moveTo>
                <a:cubicBezTo>
                  <a:pt x="340224" y="29995"/>
                  <a:pt x="341224" y="30852"/>
                  <a:pt x="341224" y="32567"/>
                </a:cubicBezTo>
                <a:lnTo>
                  <a:pt x="341224" y="38425"/>
                </a:lnTo>
                <a:cubicBezTo>
                  <a:pt x="341224" y="40020"/>
                  <a:pt x="340224" y="40830"/>
                  <a:pt x="338223" y="40853"/>
                </a:cubicBezTo>
                <a:cubicBezTo>
                  <a:pt x="334973" y="40836"/>
                  <a:pt x="331758" y="41300"/>
                  <a:pt x="328579" y="42246"/>
                </a:cubicBezTo>
                <a:cubicBezTo>
                  <a:pt x="325400" y="43193"/>
                  <a:pt x="322043" y="44729"/>
                  <a:pt x="318507" y="46854"/>
                </a:cubicBezTo>
                <a:lnTo>
                  <a:pt x="318507" y="106719"/>
                </a:lnTo>
                <a:cubicBezTo>
                  <a:pt x="318486" y="107463"/>
                  <a:pt x="318206" y="108118"/>
                  <a:pt x="317667" y="108683"/>
                </a:cubicBezTo>
                <a:cubicBezTo>
                  <a:pt x="317128" y="109249"/>
                  <a:pt x="316456" y="109546"/>
                  <a:pt x="315649" y="109576"/>
                </a:cubicBezTo>
                <a:lnTo>
                  <a:pt x="308648" y="109576"/>
                </a:lnTo>
                <a:cubicBezTo>
                  <a:pt x="307910" y="109555"/>
                  <a:pt x="307279" y="109276"/>
                  <a:pt x="306755" y="108737"/>
                </a:cubicBezTo>
                <a:cubicBezTo>
                  <a:pt x="306231" y="108198"/>
                  <a:pt x="305957" y="107525"/>
                  <a:pt x="305934" y="106719"/>
                </a:cubicBezTo>
                <a:lnTo>
                  <a:pt x="305934" y="33852"/>
                </a:lnTo>
                <a:cubicBezTo>
                  <a:pt x="305949" y="33046"/>
                  <a:pt x="306205" y="32373"/>
                  <a:pt x="306702" y="31834"/>
                </a:cubicBezTo>
                <a:cubicBezTo>
                  <a:pt x="307199" y="31296"/>
                  <a:pt x="307848" y="31016"/>
                  <a:pt x="308648" y="30995"/>
                </a:cubicBezTo>
                <a:lnTo>
                  <a:pt x="315363" y="30995"/>
                </a:lnTo>
                <a:cubicBezTo>
                  <a:pt x="316164" y="31016"/>
                  <a:pt x="316813" y="31296"/>
                  <a:pt x="317310" y="31834"/>
                </a:cubicBezTo>
                <a:cubicBezTo>
                  <a:pt x="317807" y="32373"/>
                  <a:pt x="318063" y="33046"/>
                  <a:pt x="318078" y="33852"/>
                </a:cubicBezTo>
                <a:lnTo>
                  <a:pt x="318078" y="36853"/>
                </a:lnTo>
                <a:cubicBezTo>
                  <a:pt x="321641" y="34379"/>
                  <a:pt x="325088" y="32611"/>
                  <a:pt x="328419" y="31549"/>
                </a:cubicBezTo>
                <a:cubicBezTo>
                  <a:pt x="331749" y="30486"/>
                  <a:pt x="335018" y="29968"/>
                  <a:pt x="338223" y="29995"/>
                </a:cubicBezTo>
                <a:close/>
                <a:moveTo>
                  <a:pt x="1224620" y="26575"/>
                </a:moveTo>
                <a:cubicBezTo>
                  <a:pt x="1236342" y="26791"/>
                  <a:pt x="1245151" y="30355"/>
                  <a:pt x="1251047" y="37266"/>
                </a:cubicBezTo>
                <a:cubicBezTo>
                  <a:pt x="1256944" y="44178"/>
                  <a:pt x="1259896" y="53138"/>
                  <a:pt x="1259901" y="64148"/>
                </a:cubicBezTo>
                <a:lnTo>
                  <a:pt x="1259901" y="72424"/>
                </a:lnTo>
                <a:cubicBezTo>
                  <a:pt x="1259892" y="73503"/>
                  <a:pt x="1259625" y="74342"/>
                  <a:pt x="1259098" y="74939"/>
                </a:cubicBezTo>
                <a:cubicBezTo>
                  <a:pt x="1258572" y="75537"/>
                  <a:pt x="1257840" y="75840"/>
                  <a:pt x="1256903" y="75849"/>
                </a:cubicBezTo>
                <a:lnTo>
                  <a:pt x="1211324" y="75849"/>
                </a:lnTo>
                <a:lnTo>
                  <a:pt x="1211324" y="76135"/>
                </a:lnTo>
                <a:cubicBezTo>
                  <a:pt x="1211231" y="80351"/>
                  <a:pt x="1212274" y="83969"/>
                  <a:pt x="1214451" y="86988"/>
                </a:cubicBezTo>
                <a:cubicBezTo>
                  <a:pt x="1216628" y="90006"/>
                  <a:pt x="1220495" y="91586"/>
                  <a:pt x="1226050" y="91726"/>
                </a:cubicBezTo>
                <a:cubicBezTo>
                  <a:pt x="1230776" y="91708"/>
                  <a:pt x="1235760" y="91565"/>
                  <a:pt x="1241000" y="91297"/>
                </a:cubicBezTo>
                <a:cubicBezTo>
                  <a:pt x="1246240" y="91028"/>
                  <a:pt x="1250399" y="90742"/>
                  <a:pt x="1253477" y="90438"/>
                </a:cubicBezTo>
                <a:cubicBezTo>
                  <a:pt x="1253620" y="90438"/>
                  <a:pt x="1253762" y="90438"/>
                  <a:pt x="1253905" y="90438"/>
                </a:cubicBezTo>
                <a:cubicBezTo>
                  <a:pt x="1254705" y="90436"/>
                  <a:pt x="1255354" y="90620"/>
                  <a:pt x="1255850" y="90992"/>
                </a:cubicBezTo>
                <a:cubicBezTo>
                  <a:pt x="1256347" y="91365"/>
                  <a:pt x="1256603" y="91942"/>
                  <a:pt x="1256618" y="92725"/>
                </a:cubicBezTo>
                <a:lnTo>
                  <a:pt x="1256618" y="103573"/>
                </a:lnTo>
                <a:cubicBezTo>
                  <a:pt x="1256644" y="104697"/>
                  <a:pt x="1256448" y="105554"/>
                  <a:pt x="1256029" y="106143"/>
                </a:cubicBezTo>
                <a:cubicBezTo>
                  <a:pt x="1255609" y="106732"/>
                  <a:pt x="1254806" y="107160"/>
                  <a:pt x="1253620" y="107427"/>
                </a:cubicBezTo>
                <a:cubicBezTo>
                  <a:pt x="1249179" y="108569"/>
                  <a:pt x="1244711" y="109426"/>
                  <a:pt x="1240215" y="109997"/>
                </a:cubicBezTo>
                <a:cubicBezTo>
                  <a:pt x="1235719" y="110568"/>
                  <a:pt x="1230425" y="110853"/>
                  <a:pt x="1224334" y="110853"/>
                </a:cubicBezTo>
                <a:cubicBezTo>
                  <a:pt x="1218447" y="110911"/>
                  <a:pt x="1212787" y="109781"/>
                  <a:pt x="1207353" y="107463"/>
                </a:cubicBezTo>
                <a:cubicBezTo>
                  <a:pt x="1201919" y="105146"/>
                  <a:pt x="1197446" y="101296"/>
                  <a:pt x="1193934" y="95914"/>
                </a:cubicBezTo>
                <a:cubicBezTo>
                  <a:pt x="1190421" y="90532"/>
                  <a:pt x="1188604" y="83273"/>
                  <a:pt x="1188482" y="74136"/>
                </a:cubicBezTo>
                <a:lnTo>
                  <a:pt x="1188482" y="64148"/>
                </a:lnTo>
                <a:cubicBezTo>
                  <a:pt x="1188567" y="52514"/>
                  <a:pt x="1191751" y="43375"/>
                  <a:pt x="1198031" y="36731"/>
                </a:cubicBezTo>
                <a:cubicBezTo>
                  <a:pt x="1204312" y="30087"/>
                  <a:pt x="1213175" y="26702"/>
                  <a:pt x="1224620" y="26575"/>
                </a:cubicBezTo>
                <a:close/>
                <a:moveTo>
                  <a:pt x="1138895" y="26575"/>
                </a:moveTo>
                <a:cubicBezTo>
                  <a:pt x="1150617" y="26791"/>
                  <a:pt x="1159426" y="30355"/>
                  <a:pt x="1165322" y="37266"/>
                </a:cubicBezTo>
                <a:cubicBezTo>
                  <a:pt x="1171219" y="44178"/>
                  <a:pt x="1174171" y="53138"/>
                  <a:pt x="1174176" y="64148"/>
                </a:cubicBezTo>
                <a:lnTo>
                  <a:pt x="1174176" y="72424"/>
                </a:lnTo>
                <a:cubicBezTo>
                  <a:pt x="1174167" y="73503"/>
                  <a:pt x="1173900" y="74342"/>
                  <a:pt x="1173373" y="74939"/>
                </a:cubicBezTo>
                <a:cubicBezTo>
                  <a:pt x="1172847" y="75537"/>
                  <a:pt x="1172115" y="75840"/>
                  <a:pt x="1171178" y="75849"/>
                </a:cubicBezTo>
                <a:lnTo>
                  <a:pt x="1125599" y="75849"/>
                </a:lnTo>
                <a:lnTo>
                  <a:pt x="1125599" y="76135"/>
                </a:lnTo>
                <a:cubicBezTo>
                  <a:pt x="1125506" y="80351"/>
                  <a:pt x="1126549" y="83969"/>
                  <a:pt x="1128726" y="86988"/>
                </a:cubicBezTo>
                <a:cubicBezTo>
                  <a:pt x="1130903" y="90006"/>
                  <a:pt x="1134770" y="91586"/>
                  <a:pt x="1140325" y="91726"/>
                </a:cubicBezTo>
                <a:cubicBezTo>
                  <a:pt x="1145051" y="91708"/>
                  <a:pt x="1150035" y="91565"/>
                  <a:pt x="1155275" y="91297"/>
                </a:cubicBezTo>
                <a:cubicBezTo>
                  <a:pt x="1160515" y="91028"/>
                  <a:pt x="1164674" y="90742"/>
                  <a:pt x="1167752" y="90438"/>
                </a:cubicBezTo>
                <a:cubicBezTo>
                  <a:pt x="1167895" y="90438"/>
                  <a:pt x="1168037" y="90438"/>
                  <a:pt x="1168180" y="90438"/>
                </a:cubicBezTo>
                <a:cubicBezTo>
                  <a:pt x="1168980" y="90436"/>
                  <a:pt x="1169629" y="90620"/>
                  <a:pt x="1170125" y="90992"/>
                </a:cubicBezTo>
                <a:cubicBezTo>
                  <a:pt x="1170622" y="91365"/>
                  <a:pt x="1170878" y="91942"/>
                  <a:pt x="1170893" y="92725"/>
                </a:cubicBezTo>
                <a:lnTo>
                  <a:pt x="1170893" y="103573"/>
                </a:lnTo>
                <a:cubicBezTo>
                  <a:pt x="1170919" y="104697"/>
                  <a:pt x="1170723" y="105554"/>
                  <a:pt x="1170304" y="106143"/>
                </a:cubicBezTo>
                <a:cubicBezTo>
                  <a:pt x="1169884" y="106732"/>
                  <a:pt x="1169081" y="107160"/>
                  <a:pt x="1167895" y="107427"/>
                </a:cubicBezTo>
                <a:cubicBezTo>
                  <a:pt x="1163454" y="108569"/>
                  <a:pt x="1158986" y="109426"/>
                  <a:pt x="1154490" y="109997"/>
                </a:cubicBezTo>
                <a:cubicBezTo>
                  <a:pt x="1149994" y="110568"/>
                  <a:pt x="1144700" y="110853"/>
                  <a:pt x="1138609" y="110853"/>
                </a:cubicBezTo>
                <a:cubicBezTo>
                  <a:pt x="1132722" y="110911"/>
                  <a:pt x="1127062" y="109781"/>
                  <a:pt x="1121628" y="107463"/>
                </a:cubicBezTo>
                <a:cubicBezTo>
                  <a:pt x="1116194" y="105146"/>
                  <a:pt x="1111721" y="101296"/>
                  <a:pt x="1108209" y="95914"/>
                </a:cubicBezTo>
                <a:cubicBezTo>
                  <a:pt x="1104696" y="90532"/>
                  <a:pt x="1102879" y="83273"/>
                  <a:pt x="1102757" y="74136"/>
                </a:cubicBezTo>
                <a:lnTo>
                  <a:pt x="1102757" y="64148"/>
                </a:lnTo>
                <a:cubicBezTo>
                  <a:pt x="1102842" y="52514"/>
                  <a:pt x="1106026" y="43375"/>
                  <a:pt x="1112306" y="36731"/>
                </a:cubicBezTo>
                <a:cubicBezTo>
                  <a:pt x="1118587" y="30087"/>
                  <a:pt x="1127450" y="26702"/>
                  <a:pt x="1138895" y="26575"/>
                </a:cubicBezTo>
                <a:close/>
                <a:moveTo>
                  <a:pt x="1089746" y="26566"/>
                </a:moveTo>
                <a:cubicBezTo>
                  <a:pt x="1090553" y="26587"/>
                  <a:pt x="1091225" y="26867"/>
                  <a:pt x="1091764" y="27405"/>
                </a:cubicBezTo>
                <a:cubicBezTo>
                  <a:pt x="1092303" y="27944"/>
                  <a:pt x="1092583" y="28617"/>
                  <a:pt x="1092603" y="29423"/>
                </a:cubicBezTo>
                <a:lnTo>
                  <a:pt x="1092603" y="42997"/>
                </a:lnTo>
                <a:cubicBezTo>
                  <a:pt x="1092594" y="43672"/>
                  <a:pt x="1092398" y="44285"/>
                  <a:pt x="1092014" y="44836"/>
                </a:cubicBezTo>
                <a:cubicBezTo>
                  <a:pt x="1091630" y="45387"/>
                  <a:pt x="1091112" y="45678"/>
                  <a:pt x="1090460" y="45711"/>
                </a:cubicBezTo>
                <a:lnTo>
                  <a:pt x="1089317" y="45711"/>
                </a:lnTo>
                <a:cubicBezTo>
                  <a:pt x="1085817" y="45741"/>
                  <a:pt x="1082531" y="46217"/>
                  <a:pt x="1079459" y="47140"/>
                </a:cubicBezTo>
                <a:cubicBezTo>
                  <a:pt x="1076387" y="48063"/>
                  <a:pt x="1073530" y="49253"/>
                  <a:pt x="1070887" y="50712"/>
                </a:cubicBezTo>
                <a:lnTo>
                  <a:pt x="1070887" y="106576"/>
                </a:lnTo>
                <a:cubicBezTo>
                  <a:pt x="1070866" y="107388"/>
                  <a:pt x="1070586" y="108085"/>
                  <a:pt x="1070047" y="108665"/>
                </a:cubicBezTo>
                <a:cubicBezTo>
                  <a:pt x="1069508" y="109246"/>
                  <a:pt x="1068836" y="109549"/>
                  <a:pt x="1068029" y="109576"/>
                </a:cubicBezTo>
                <a:lnTo>
                  <a:pt x="1050741" y="109576"/>
                </a:lnTo>
                <a:cubicBezTo>
                  <a:pt x="1049928" y="109549"/>
                  <a:pt x="1049232" y="109246"/>
                  <a:pt x="1048652" y="108665"/>
                </a:cubicBezTo>
                <a:cubicBezTo>
                  <a:pt x="1048071" y="108085"/>
                  <a:pt x="1047767" y="107388"/>
                  <a:pt x="1047741" y="106576"/>
                </a:cubicBezTo>
                <a:lnTo>
                  <a:pt x="1047741" y="30566"/>
                </a:lnTo>
                <a:cubicBezTo>
                  <a:pt x="1047761" y="29760"/>
                  <a:pt x="1048041" y="29087"/>
                  <a:pt x="1048580" y="28548"/>
                </a:cubicBezTo>
                <a:cubicBezTo>
                  <a:pt x="1049119" y="28010"/>
                  <a:pt x="1049792" y="27730"/>
                  <a:pt x="1050598" y="27709"/>
                </a:cubicBezTo>
                <a:lnTo>
                  <a:pt x="1067600" y="27709"/>
                </a:lnTo>
                <a:cubicBezTo>
                  <a:pt x="1068407" y="27730"/>
                  <a:pt x="1069080" y="28010"/>
                  <a:pt x="1069618" y="28548"/>
                </a:cubicBezTo>
                <a:cubicBezTo>
                  <a:pt x="1070157" y="29087"/>
                  <a:pt x="1070437" y="29760"/>
                  <a:pt x="1070458" y="30566"/>
                </a:cubicBezTo>
                <a:lnTo>
                  <a:pt x="1070458" y="33424"/>
                </a:lnTo>
                <a:cubicBezTo>
                  <a:pt x="1073146" y="31200"/>
                  <a:pt x="1076164" y="29504"/>
                  <a:pt x="1079513" y="28334"/>
                </a:cubicBezTo>
                <a:cubicBezTo>
                  <a:pt x="1082861" y="27164"/>
                  <a:pt x="1086272" y="26575"/>
                  <a:pt x="1089746" y="26566"/>
                </a:cubicBezTo>
                <a:close/>
                <a:moveTo>
                  <a:pt x="817042" y="22842"/>
                </a:moveTo>
                <a:cubicBezTo>
                  <a:pt x="815181" y="22845"/>
                  <a:pt x="813292" y="22875"/>
                  <a:pt x="811377" y="22932"/>
                </a:cubicBezTo>
                <a:cubicBezTo>
                  <a:pt x="809462" y="22988"/>
                  <a:pt x="807967" y="23054"/>
                  <a:pt x="806892" y="23128"/>
                </a:cubicBezTo>
                <a:lnTo>
                  <a:pt x="806892" y="89868"/>
                </a:lnTo>
                <a:cubicBezTo>
                  <a:pt x="807967" y="89943"/>
                  <a:pt x="809462" y="90008"/>
                  <a:pt x="811377" y="90065"/>
                </a:cubicBezTo>
                <a:cubicBezTo>
                  <a:pt x="813292" y="90121"/>
                  <a:pt x="815181" y="90151"/>
                  <a:pt x="817042" y="90154"/>
                </a:cubicBezTo>
                <a:cubicBezTo>
                  <a:pt x="823552" y="90342"/>
                  <a:pt x="828687" y="88680"/>
                  <a:pt x="832446" y="85170"/>
                </a:cubicBezTo>
                <a:cubicBezTo>
                  <a:pt x="836204" y="81660"/>
                  <a:pt x="838122" y="75175"/>
                  <a:pt x="838200" y="65716"/>
                </a:cubicBezTo>
                <a:lnTo>
                  <a:pt x="838200" y="47281"/>
                </a:lnTo>
                <a:cubicBezTo>
                  <a:pt x="838122" y="37822"/>
                  <a:pt x="836204" y="31337"/>
                  <a:pt x="832446" y="27826"/>
                </a:cubicBezTo>
                <a:cubicBezTo>
                  <a:pt x="828687" y="24316"/>
                  <a:pt x="823552" y="22655"/>
                  <a:pt x="817042" y="22842"/>
                </a:cubicBezTo>
                <a:close/>
                <a:moveTo>
                  <a:pt x="898763" y="22163"/>
                </a:moveTo>
                <a:lnTo>
                  <a:pt x="917878" y="22163"/>
                </a:lnTo>
                <a:lnTo>
                  <a:pt x="897298" y="60951"/>
                </a:lnTo>
                <a:cubicBezTo>
                  <a:pt x="896089" y="63230"/>
                  <a:pt x="894577" y="64370"/>
                  <a:pt x="892763" y="64370"/>
                </a:cubicBezTo>
                <a:cubicBezTo>
                  <a:pt x="891554" y="64370"/>
                  <a:pt x="890519" y="63974"/>
                  <a:pt x="889659" y="63184"/>
                </a:cubicBezTo>
                <a:cubicBezTo>
                  <a:pt x="888798" y="62393"/>
                  <a:pt x="888368" y="61509"/>
                  <a:pt x="888368" y="60533"/>
                </a:cubicBezTo>
                <a:cubicBezTo>
                  <a:pt x="888368" y="59835"/>
                  <a:pt x="888531" y="58882"/>
                  <a:pt x="888856" y="57672"/>
                </a:cubicBezTo>
                <a:close/>
                <a:moveTo>
                  <a:pt x="679088" y="20000"/>
                </a:moveTo>
                <a:cubicBezTo>
                  <a:pt x="672763" y="20000"/>
                  <a:pt x="667251" y="20896"/>
                  <a:pt x="662554" y="22686"/>
                </a:cubicBezTo>
                <a:cubicBezTo>
                  <a:pt x="657857" y="24477"/>
                  <a:pt x="653950" y="27139"/>
                  <a:pt x="650834" y="30674"/>
                </a:cubicBezTo>
                <a:cubicBezTo>
                  <a:pt x="647718" y="34209"/>
                  <a:pt x="645404" y="38627"/>
                  <a:pt x="643892" y="43929"/>
                </a:cubicBezTo>
                <a:cubicBezTo>
                  <a:pt x="642381" y="49231"/>
                  <a:pt x="641625" y="55417"/>
                  <a:pt x="641625" y="62486"/>
                </a:cubicBezTo>
                <a:cubicBezTo>
                  <a:pt x="641625" y="69137"/>
                  <a:pt x="642346" y="74985"/>
                  <a:pt x="643788" y="80032"/>
                </a:cubicBezTo>
                <a:cubicBezTo>
                  <a:pt x="645229" y="85078"/>
                  <a:pt x="647497" y="89287"/>
                  <a:pt x="650590" y="92659"/>
                </a:cubicBezTo>
                <a:cubicBezTo>
                  <a:pt x="653682" y="96031"/>
                  <a:pt x="657671" y="98565"/>
                  <a:pt x="662554" y="100263"/>
                </a:cubicBezTo>
                <a:cubicBezTo>
                  <a:pt x="667437" y="101960"/>
                  <a:pt x="673321" y="102809"/>
                  <a:pt x="680204" y="102809"/>
                </a:cubicBezTo>
                <a:cubicBezTo>
                  <a:pt x="687413" y="102809"/>
                  <a:pt x="693413" y="101728"/>
                  <a:pt x="698203" y="99565"/>
                </a:cubicBezTo>
                <a:cubicBezTo>
                  <a:pt x="702993" y="97403"/>
                  <a:pt x="706830" y="94414"/>
                  <a:pt x="709714" y="90601"/>
                </a:cubicBezTo>
                <a:cubicBezTo>
                  <a:pt x="712597" y="86787"/>
                  <a:pt x="714655" y="82287"/>
                  <a:pt x="715888" y="77101"/>
                </a:cubicBezTo>
                <a:cubicBezTo>
                  <a:pt x="717120" y="71916"/>
                  <a:pt x="717737" y="66346"/>
                  <a:pt x="717737" y="60393"/>
                </a:cubicBezTo>
                <a:cubicBezTo>
                  <a:pt x="717737" y="53975"/>
                  <a:pt x="717062" y="48266"/>
                  <a:pt x="715714" y="43266"/>
                </a:cubicBezTo>
                <a:cubicBezTo>
                  <a:pt x="714365" y="38267"/>
                  <a:pt x="712156" y="34046"/>
                  <a:pt x="709086" y="30604"/>
                </a:cubicBezTo>
                <a:cubicBezTo>
                  <a:pt x="706016" y="27163"/>
                  <a:pt x="702028" y="24535"/>
                  <a:pt x="697122" y="22721"/>
                </a:cubicBezTo>
                <a:cubicBezTo>
                  <a:pt x="692215" y="20907"/>
                  <a:pt x="686204" y="20000"/>
                  <a:pt x="679088" y="20000"/>
                </a:cubicBezTo>
                <a:close/>
                <a:moveTo>
                  <a:pt x="2040910" y="14127"/>
                </a:moveTo>
                <a:cubicBezTo>
                  <a:pt x="2038531" y="14118"/>
                  <a:pt x="2035785" y="14136"/>
                  <a:pt x="2032674" y="14180"/>
                </a:cubicBezTo>
                <a:cubicBezTo>
                  <a:pt x="2029562" y="14225"/>
                  <a:pt x="2027066" y="14350"/>
                  <a:pt x="2025187" y="14556"/>
                </a:cubicBezTo>
                <a:lnTo>
                  <a:pt x="2025187" y="53721"/>
                </a:lnTo>
                <a:cubicBezTo>
                  <a:pt x="2028388" y="53795"/>
                  <a:pt x="2031384" y="53861"/>
                  <a:pt x="2034174" y="53917"/>
                </a:cubicBezTo>
                <a:cubicBezTo>
                  <a:pt x="2036964" y="53974"/>
                  <a:pt x="2039210" y="54004"/>
                  <a:pt x="2040910" y="54007"/>
                </a:cubicBezTo>
                <a:cubicBezTo>
                  <a:pt x="2049733" y="54144"/>
                  <a:pt x="2056457" y="52762"/>
                  <a:pt x="2061082" y="49862"/>
                </a:cubicBezTo>
                <a:cubicBezTo>
                  <a:pt x="2065706" y="46961"/>
                  <a:pt x="2068035" y="41720"/>
                  <a:pt x="2068068" y="34138"/>
                </a:cubicBezTo>
                <a:lnTo>
                  <a:pt x="2068068" y="33138"/>
                </a:lnTo>
                <a:cubicBezTo>
                  <a:pt x="2068053" y="26092"/>
                  <a:pt x="2065760" y="21137"/>
                  <a:pt x="2061189" y="18272"/>
                </a:cubicBezTo>
                <a:cubicBezTo>
                  <a:pt x="2056618" y="15407"/>
                  <a:pt x="2049858" y="14026"/>
                  <a:pt x="2040910" y="14127"/>
                </a:cubicBezTo>
                <a:close/>
                <a:moveTo>
                  <a:pt x="1612285" y="14127"/>
                </a:moveTo>
                <a:cubicBezTo>
                  <a:pt x="1609906" y="14118"/>
                  <a:pt x="1607160" y="14136"/>
                  <a:pt x="1604048" y="14180"/>
                </a:cubicBezTo>
                <a:cubicBezTo>
                  <a:pt x="1600937" y="14225"/>
                  <a:pt x="1598441" y="14350"/>
                  <a:pt x="1596562" y="14556"/>
                </a:cubicBezTo>
                <a:lnTo>
                  <a:pt x="1596562" y="53721"/>
                </a:lnTo>
                <a:cubicBezTo>
                  <a:pt x="1599763" y="53795"/>
                  <a:pt x="1602759" y="53861"/>
                  <a:pt x="1605549" y="53917"/>
                </a:cubicBezTo>
                <a:cubicBezTo>
                  <a:pt x="1608339" y="53974"/>
                  <a:pt x="1610585" y="54004"/>
                  <a:pt x="1612285" y="54007"/>
                </a:cubicBezTo>
                <a:cubicBezTo>
                  <a:pt x="1621108" y="54144"/>
                  <a:pt x="1627832" y="52762"/>
                  <a:pt x="1632457" y="49862"/>
                </a:cubicBezTo>
                <a:cubicBezTo>
                  <a:pt x="1637081" y="46961"/>
                  <a:pt x="1639410" y="41720"/>
                  <a:pt x="1639443" y="34138"/>
                </a:cubicBezTo>
                <a:lnTo>
                  <a:pt x="1639443" y="33138"/>
                </a:lnTo>
                <a:cubicBezTo>
                  <a:pt x="1639428" y="26092"/>
                  <a:pt x="1637135" y="21137"/>
                  <a:pt x="1632564" y="18272"/>
                </a:cubicBezTo>
                <a:cubicBezTo>
                  <a:pt x="1627993" y="15407"/>
                  <a:pt x="1621233" y="14026"/>
                  <a:pt x="1612285" y="14127"/>
                </a:cubicBezTo>
                <a:close/>
                <a:moveTo>
                  <a:pt x="1427359" y="13698"/>
                </a:moveTo>
                <a:cubicBezTo>
                  <a:pt x="1426580" y="13707"/>
                  <a:pt x="1425961" y="13939"/>
                  <a:pt x="1425502" y="14395"/>
                </a:cubicBezTo>
                <a:cubicBezTo>
                  <a:pt x="1425044" y="14850"/>
                  <a:pt x="1424710" y="15476"/>
                  <a:pt x="1424502" y="16271"/>
                </a:cubicBezTo>
                <a:lnTo>
                  <a:pt x="1411500" y="63294"/>
                </a:lnTo>
                <a:lnTo>
                  <a:pt x="1443076" y="63294"/>
                </a:lnTo>
                <a:lnTo>
                  <a:pt x="1430074" y="16271"/>
                </a:lnTo>
                <a:cubicBezTo>
                  <a:pt x="1429863" y="15476"/>
                  <a:pt x="1429535" y="14850"/>
                  <a:pt x="1429092" y="14395"/>
                </a:cubicBezTo>
                <a:cubicBezTo>
                  <a:pt x="1428648" y="13939"/>
                  <a:pt x="1428071" y="13707"/>
                  <a:pt x="1427359" y="13698"/>
                </a:cubicBezTo>
                <a:close/>
                <a:moveTo>
                  <a:pt x="1878935" y="13002"/>
                </a:moveTo>
                <a:cubicBezTo>
                  <a:pt x="1879077" y="13002"/>
                  <a:pt x="1879220" y="13002"/>
                  <a:pt x="1879363" y="13002"/>
                </a:cubicBezTo>
                <a:cubicBezTo>
                  <a:pt x="1879951" y="13014"/>
                  <a:pt x="1880451" y="13240"/>
                  <a:pt x="1880860" y="13680"/>
                </a:cubicBezTo>
                <a:cubicBezTo>
                  <a:pt x="1881271" y="14121"/>
                  <a:pt x="1881485" y="14704"/>
                  <a:pt x="1881503" y="15431"/>
                </a:cubicBezTo>
                <a:lnTo>
                  <a:pt x="1881503" y="31004"/>
                </a:lnTo>
                <a:lnTo>
                  <a:pt x="1896933" y="31004"/>
                </a:lnTo>
                <a:cubicBezTo>
                  <a:pt x="1897740" y="31025"/>
                  <a:pt x="1898413" y="31304"/>
                  <a:pt x="1898951" y="31842"/>
                </a:cubicBezTo>
                <a:cubicBezTo>
                  <a:pt x="1899490" y="32380"/>
                  <a:pt x="1899770" y="33051"/>
                  <a:pt x="1899791" y="33857"/>
                </a:cubicBezTo>
                <a:lnTo>
                  <a:pt x="1899791" y="38706"/>
                </a:lnTo>
                <a:cubicBezTo>
                  <a:pt x="1899770" y="39511"/>
                  <a:pt x="1899490" y="40183"/>
                  <a:pt x="1898951" y="40721"/>
                </a:cubicBezTo>
                <a:cubicBezTo>
                  <a:pt x="1898413" y="41259"/>
                  <a:pt x="1897740" y="41538"/>
                  <a:pt x="1896933" y="41559"/>
                </a:cubicBezTo>
                <a:lnTo>
                  <a:pt x="1881503" y="41559"/>
                </a:lnTo>
                <a:lnTo>
                  <a:pt x="1881503" y="91437"/>
                </a:lnTo>
                <a:cubicBezTo>
                  <a:pt x="1881467" y="95251"/>
                  <a:pt x="1882039" y="97735"/>
                  <a:pt x="1883217" y="98887"/>
                </a:cubicBezTo>
                <a:cubicBezTo>
                  <a:pt x="1884396" y="100039"/>
                  <a:pt x="1886396" y="100557"/>
                  <a:pt x="1889218" y="100441"/>
                </a:cubicBezTo>
                <a:lnTo>
                  <a:pt x="1897219" y="100441"/>
                </a:lnTo>
                <a:cubicBezTo>
                  <a:pt x="1898219" y="100435"/>
                  <a:pt x="1898969" y="100590"/>
                  <a:pt x="1899469" y="100905"/>
                </a:cubicBezTo>
                <a:cubicBezTo>
                  <a:pt x="1899969" y="101220"/>
                  <a:pt x="1900219" y="101731"/>
                  <a:pt x="1900219" y="102438"/>
                </a:cubicBezTo>
                <a:lnTo>
                  <a:pt x="1900219" y="107430"/>
                </a:lnTo>
                <a:cubicBezTo>
                  <a:pt x="1900228" y="108074"/>
                  <a:pt x="1900032" y="108603"/>
                  <a:pt x="1899630" y="109016"/>
                </a:cubicBezTo>
                <a:cubicBezTo>
                  <a:pt x="1899228" y="109429"/>
                  <a:pt x="1898567" y="109709"/>
                  <a:pt x="1897647" y="109854"/>
                </a:cubicBezTo>
                <a:cubicBezTo>
                  <a:pt x="1896180" y="110071"/>
                  <a:pt x="1894614" y="110244"/>
                  <a:pt x="1892950" y="110371"/>
                </a:cubicBezTo>
                <a:cubicBezTo>
                  <a:pt x="1891287" y="110499"/>
                  <a:pt x="1889757" y="110564"/>
                  <a:pt x="1888361" y="110567"/>
                </a:cubicBezTo>
                <a:cubicBezTo>
                  <a:pt x="1881805" y="110752"/>
                  <a:pt x="1876928" y="109527"/>
                  <a:pt x="1873728" y="106893"/>
                </a:cubicBezTo>
                <a:cubicBezTo>
                  <a:pt x="1870529" y="104258"/>
                  <a:pt x="1868935" y="99106"/>
                  <a:pt x="1868947" y="91437"/>
                </a:cubicBezTo>
                <a:lnTo>
                  <a:pt x="1868947" y="41559"/>
                </a:lnTo>
                <a:lnTo>
                  <a:pt x="1855088" y="39990"/>
                </a:lnTo>
                <a:cubicBezTo>
                  <a:pt x="1854288" y="39919"/>
                  <a:pt x="1853639" y="39669"/>
                  <a:pt x="1853142" y="39241"/>
                </a:cubicBezTo>
                <a:cubicBezTo>
                  <a:pt x="1852645" y="38813"/>
                  <a:pt x="1852389" y="38207"/>
                  <a:pt x="1852374" y="37422"/>
                </a:cubicBezTo>
                <a:lnTo>
                  <a:pt x="1852374" y="33571"/>
                </a:lnTo>
                <a:cubicBezTo>
                  <a:pt x="1852389" y="32778"/>
                  <a:pt x="1852645" y="32154"/>
                  <a:pt x="1853142" y="31699"/>
                </a:cubicBezTo>
                <a:cubicBezTo>
                  <a:pt x="1853639" y="31245"/>
                  <a:pt x="1854288" y="31013"/>
                  <a:pt x="1855088" y="31004"/>
                </a:cubicBezTo>
                <a:lnTo>
                  <a:pt x="1868947" y="31004"/>
                </a:lnTo>
                <a:lnTo>
                  <a:pt x="1868947" y="17002"/>
                </a:lnTo>
                <a:cubicBezTo>
                  <a:pt x="1868956" y="16276"/>
                  <a:pt x="1869188" y="15657"/>
                  <a:pt x="1869643" y="15145"/>
                </a:cubicBezTo>
                <a:cubicBezTo>
                  <a:pt x="1870098" y="14633"/>
                  <a:pt x="1870722" y="14299"/>
                  <a:pt x="1871516" y="14145"/>
                </a:cubicBezTo>
                <a:close/>
                <a:moveTo>
                  <a:pt x="564485" y="13002"/>
                </a:moveTo>
                <a:cubicBezTo>
                  <a:pt x="564627" y="13002"/>
                  <a:pt x="564770" y="13002"/>
                  <a:pt x="564913" y="13002"/>
                </a:cubicBezTo>
                <a:cubicBezTo>
                  <a:pt x="565501" y="13014"/>
                  <a:pt x="566000" y="13240"/>
                  <a:pt x="566411" y="13680"/>
                </a:cubicBezTo>
                <a:cubicBezTo>
                  <a:pt x="566821" y="14121"/>
                  <a:pt x="567035" y="14704"/>
                  <a:pt x="567053" y="15431"/>
                </a:cubicBezTo>
                <a:lnTo>
                  <a:pt x="567053" y="31004"/>
                </a:lnTo>
                <a:lnTo>
                  <a:pt x="582483" y="31004"/>
                </a:lnTo>
                <a:cubicBezTo>
                  <a:pt x="583290" y="31025"/>
                  <a:pt x="583962" y="31304"/>
                  <a:pt x="584501" y="31842"/>
                </a:cubicBezTo>
                <a:cubicBezTo>
                  <a:pt x="585040" y="32380"/>
                  <a:pt x="585320" y="33051"/>
                  <a:pt x="585341" y="33857"/>
                </a:cubicBezTo>
                <a:lnTo>
                  <a:pt x="585341" y="38706"/>
                </a:lnTo>
                <a:cubicBezTo>
                  <a:pt x="585320" y="39511"/>
                  <a:pt x="585040" y="40183"/>
                  <a:pt x="584501" y="40721"/>
                </a:cubicBezTo>
                <a:cubicBezTo>
                  <a:pt x="583962" y="41259"/>
                  <a:pt x="583290" y="41538"/>
                  <a:pt x="582483" y="41559"/>
                </a:cubicBezTo>
                <a:lnTo>
                  <a:pt x="567053" y="41559"/>
                </a:lnTo>
                <a:lnTo>
                  <a:pt x="567053" y="91437"/>
                </a:lnTo>
                <a:cubicBezTo>
                  <a:pt x="567017" y="95251"/>
                  <a:pt x="567588" y="97735"/>
                  <a:pt x="568767" y="98887"/>
                </a:cubicBezTo>
                <a:cubicBezTo>
                  <a:pt x="569946" y="100039"/>
                  <a:pt x="571946" y="100557"/>
                  <a:pt x="574768" y="100441"/>
                </a:cubicBezTo>
                <a:lnTo>
                  <a:pt x="582769" y="100441"/>
                </a:lnTo>
                <a:cubicBezTo>
                  <a:pt x="583769" y="100435"/>
                  <a:pt x="584519" y="100590"/>
                  <a:pt x="585019" y="100905"/>
                </a:cubicBezTo>
                <a:cubicBezTo>
                  <a:pt x="585519" y="101220"/>
                  <a:pt x="585769" y="101731"/>
                  <a:pt x="585769" y="102438"/>
                </a:cubicBezTo>
                <a:lnTo>
                  <a:pt x="585769" y="107430"/>
                </a:lnTo>
                <a:cubicBezTo>
                  <a:pt x="585778" y="108074"/>
                  <a:pt x="585582" y="108603"/>
                  <a:pt x="585180" y="109016"/>
                </a:cubicBezTo>
                <a:cubicBezTo>
                  <a:pt x="584778" y="109429"/>
                  <a:pt x="584117" y="109709"/>
                  <a:pt x="583198" y="109854"/>
                </a:cubicBezTo>
                <a:cubicBezTo>
                  <a:pt x="581730" y="110071"/>
                  <a:pt x="580164" y="110244"/>
                  <a:pt x="578500" y="110371"/>
                </a:cubicBezTo>
                <a:cubicBezTo>
                  <a:pt x="576837" y="110499"/>
                  <a:pt x="575307" y="110564"/>
                  <a:pt x="573911" y="110567"/>
                </a:cubicBezTo>
                <a:cubicBezTo>
                  <a:pt x="567355" y="110752"/>
                  <a:pt x="562477" y="109527"/>
                  <a:pt x="559278" y="106893"/>
                </a:cubicBezTo>
                <a:cubicBezTo>
                  <a:pt x="556079" y="104258"/>
                  <a:pt x="554485" y="99106"/>
                  <a:pt x="554498" y="91437"/>
                </a:cubicBezTo>
                <a:lnTo>
                  <a:pt x="554498" y="41559"/>
                </a:lnTo>
                <a:lnTo>
                  <a:pt x="540639" y="39990"/>
                </a:lnTo>
                <a:cubicBezTo>
                  <a:pt x="539838" y="39919"/>
                  <a:pt x="539189" y="39669"/>
                  <a:pt x="538692" y="39241"/>
                </a:cubicBezTo>
                <a:cubicBezTo>
                  <a:pt x="538195" y="38813"/>
                  <a:pt x="537939" y="38207"/>
                  <a:pt x="537924" y="37422"/>
                </a:cubicBezTo>
                <a:lnTo>
                  <a:pt x="537924" y="33571"/>
                </a:lnTo>
                <a:cubicBezTo>
                  <a:pt x="537939" y="32778"/>
                  <a:pt x="538195" y="32154"/>
                  <a:pt x="538692" y="31699"/>
                </a:cubicBezTo>
                <a:cubicBezTo>
                  <a:pt x="539189" y="31245"/>
                  <a:pt x="539838" y="31013"/>
                  <a:pt x="540639" y="31004"/>
                </a:cubicBezTo>
                <a:lnTo>
                  <a:pt x="554498" y="31004"/>
                </a:lnTo>
                <a:lnTo>
                  <a:pt x="554498" y="17002"/>
                </a:lnTo>
                <a:cubicBezTo>
                  <a:pt x="554506" y="16276"/>
                  <a:pt x="554738" y="15657"/>
                  <a:pt x="555193" y="15145"/>
                </a:cubicBezTo>
                <a:cubicBezTo>
                  <a:pt x="555648" y="14633"/>
                  <a:pt x="556272" y="14299"/>
                  <a:pt x="557066" y="14145"/>
                </a:cubicBezTo>
                <a:close/>
                <a:moveTo>
                  <a:pt x="679786" y="11908"/>
                </a:moveTo>
                <a:cubicBezTo>
                  <a:pt x="687925" y="11908"/>
                  <a:pt x="694947" y="12966"/>
                  <a:pt x="700854" y="15082"/>
                </a:cubicBezTo>
                <a:cubicBezTo>
                  <a:pt x="706761" y="17198"/>
                  <a:pt x="711667" y="20279"/>
                  <a:pt x="715574" y="24326"/>
                </a:cubicBezTo>
                <a:cubicBezTo>
                  <a:pt x="719481" y="28372"/>
                  <a:pt x="722376" y="33360"/>
                  <a:pt x="724260" y="39290"/>
                </a:cubicBezTo>
                <a:cubicBezTo>
                  <a:pt x="726143" y="45220"/>
                  <a:pt x="727085" y="51998"/>
                  <a:pt x="727085" y="59626"/>
                </a:cubicBezTo>
                <a:cubicBezTo>
                  <a:pt x="727085" y="68462"/>
                  <a:pt x="726050" y="76102"/>
                  <a:pt x="723981" y="82543"/>
                </a:cubicBezTo>
                <a:cubicBezTo>
                  <a:pt x="721911" y="88984"/>
                  <a:pt x="718853" y="94310"/>
                  <a:pt x="714807" y="98519"/>
                </a:cubicBezTo>
                <a:cubicBezTo>
                  <a:pt x="710760" y="102728"/>
                  <a:pt x="705784" y="105844"/>
                  <a:pt x="699877" y="107867"/>
                </a:cubicBezTo>
                <a:cubicBezTo>
                  <a:pt x="693971" y="109890"/>
                  <a:pt x="687180" y="110902"/>
                  <a:pt x="679506" y="110902"/>
                </a:cubicBezTo>
                <a:cubicBezTo>
                  <a:pt x="671646" y="110902"/>
                  <a:pt x="664763" y="109902"/>
                  <a:pt x="658857" y="107902"/>
                </a:cubicBezTo>
                <a:cubicBezTo>
                  <a:pt x="652950" y="105902"/>
                  <a:pt x="648032" y="102914"/>
                  <a:pt x="644102" y="98937"/>
                </a:cubicBezTo>
                <a:cubicBezTo>
                  <a:pt x="640172" y="94961"/>
                  <a:pt x="637218" y="89996"/>
                  <a:pt x="635242" y="84043"/>
                </a:cubicBezTo>
                <a:cubicBezTo>
                  <a:pt x="633265" y="78090"/>
                  <a:pt x="632277" y="71137"/>
                  <a:pt x="632277" y="63184"/>
                </a:cubicBezTo>
                <a:cubicBezTo>
                  <a:pt x="632277" y="54533"/>
                  <a:pt x="633288" y="46999"/>
                  <a:pt x="635311" y="40580"/>
                </a:cubicBezTo>
                <a:cubicBezTo>
                  <a:pt x="637335" y="34162"/>
                  <a:pt x="640334" y="28837"/>
                  <a:pt x="644311" y="24605"/>
                </a:cubicBezTo>
                <a:cubicBezTo>
                  <a:pt x="648287" y="20372"/>
                  <a:pt x="653241" y="17198"/>
                  <a:pt x="659171" y="15082"/>
                </a:cubicBezTo>
                <a:cubicBezTo>
                  <a:pt x="665100" y="12966"/>
                  <a:pt x="671972" y="11908"/>
                  <a:pt x="679786" y="11908"/>
                </a:cubicBezTo>
                <a:close/>
                <a:moveTo>
                  <a:pt x="2040910" y="2429"/>
                </a:moveTo>
                <a:cubicBezTo>
                  <a:pt x="2048513" y="2379"/>
                  <a:pt x="2055316" y="3319"/>
                  <a:pt x="2061317" y="5246"/>
                </a:cubicBezTo>
                <a:cubicBezTo>
                  <a:pt x="2067318" y="7174"/>
                  <a:pt x="2072065" y="10388"/>
                  <a:pt x="2075557" y="14888"/>
                </a:cubicBezTo>
                <a:cubicBezTo>
                  <a:pt x="2079049" y="19388"/>
                  <a:pt x="2080833" y="25471"/>
                  <a:pt x="2080908" y="33138"/>
                </a:cubicBezTo>
                <a:lnTo>
                  <a:pt x="2080908" y="34138"/>
                </a:lnTo>
                <a:cubicBezTo>
                  <a:pt x="2080787" y="42131"/>
                  <a:pt x="2078676" y="48513"/>
                  <a:pt x="2074575" y="53286"/>
                </a:cubicBezTo>
                <a:cubicBezTo>
                  <a:pt x="2070474" y="58058"/>
                  <a:pt x="2065113" y="61294"/>
                  <a:pt x="2058491" y="62994"/>
                </a:cubicBezTo>
                <a:lnTo>
                  <a:pt x="2084480" y="106442"/>
                </a:lnTo>
                <a:cubicBezTo>
                  <a:pt x="2084766" y="106869"/>
                  <a:pt x="2084909" y="107295"/>
                  <a:pt x="2084909" y="107721"/>
                </a:cubicBezTo>
                <a:cubicBezTo>
                  <a:pt x="2084903" y="108233"/>
                  <a:pt x="2084736" y="108665"/>
                  <a:pt x="2084409" y="109017"/>
                </a:cubicBezTo>
                <a:cubicBezTo>
                  <a:pt x="2084081" y="109369"/>
                  <a:pt x="2083629" y="109553"/>
                  <a:pt x="2083052" y="109567"/>
                </a:cubicBezTo>
                <a:lnTo>
                  <a:pt x="2073917" y="109567"/>
                </a:lnTo>
                <a:cubicBezTo>
                  <a:pt x="2073085" y="109606"/>
                  <a:pt x="2072396" y="109529"/>
                  <a:pt x="2071848" y="109337"/>
                </a:cubicBezTo>
                <a:cubicBezTo>
                  <a:pt x="2071302" y="109144"/>
                  <a:pt x="2070755" y="108606"/>
                  <a:pt x="2070208" y="107721"/>
                </a:cubicBezTo>
                <a:lnTo>
                  <a:pt x="2044626" y="65133"/>
                </a:lnTo>
                <a:cubicBezTo>
                  <a:pt x="2044198" y="65133"/>
                  <a:pt x="2043768" y="65133"/>
                  <a:pt x="2043340" y="65133"/>
                </a:cubicBezTo>
                <a:cubicBezTo>
                  <a:pt x="2042917" y="65133"/>
                  <a:pt x="2042512" y="65133"/>
                  <a:pt x="2042125" y="65133"/>
                </a:cubicBezTo>
                <a:cubicBezTo>
                  <a:pt x="2041738" y="65133"/>
                  <a:pt x="2041333" y="65133"/>
                  <a:pt x="2040910" y="65133"/>
                </a:cubicBezTo>
                <a:cubicBezTo>
                  <a:pt x="2038665" y="65133"/>
                  <a:pt x="2036401" y="65098"/>
                  <a:pt x="2034121" y="65026"/>
                </a:cubicBezTo>
                <a:cubicBezTo>
                  <a:pt x="2031840" y="64955"/>
                  <a:pt x="2028862" y="64848"/>
                  <a:pt x="2025187" y="64705"/>
                </a:cubicBezTo>
                <a:lnTo>
                  <a:pt x="2025187" y="106727"/>
                </a:lnTo>
                <a:cubicBezTo>
                  <a:pt x="2025178" y="107467"/>
                  <a:pt x="2024946" y="108117"/>
                  <a:pt x="2024492" y="108680"/>
                </a:cubicBezTo>
                <a:cubicBezTo>
                  <a:pt x="2024037" y="109242"/>
                  <a:pt x="2023413" y="109538"/>
                  <a:pt x="2022619" y="109567"/>
                </a:cubicBezTo>
                <a:lnTo>
                  <a:pt x="2014914" y="109567"/>
                </a:lnTo>
                <a:cubicBezTo>
                  <a:pt x="2014183" y="109547"/>
                  <a:pt x="2013577" y="109268"/>
                  <a:pt x="2013095" y="108733"/>
                </a:cubicBezTo>
                <a:cubicBezTo>
                  <a:pt x="2012614" y="108197"/>
                  <a:pt x="2012364" y="107529"/>
                  <a:pt x="2012346" y="106727"/>
                </a:cubicBezTo>
                <a:lnTo>
                  <a:pt x="2012346" y="6709"/>
                </a:lnTo>
                <a:cubicBezTo>
                  <a:pt x="2012329" y="5722"/>
                  <a:pt x="2012578" y="4985"/>
                  <a:pt x="2013095" y="4497"/>
                </a:cubicBezTo>
                <a:cubicBezTo>
                  <a:pt x="2013612" y="4010"/>
                  <a:pt x="2014504" y="3701"/>
                  <a:pt x="2015770" y="3570"/>
                </a:cubicBezTo>
                <a:cubicBezTo>
                  <a:pt x="2018984" y="3211"/>
                  <a:pt x="2022905" y="2931"/>
                  <a:pt x="2027532" y="2732"/>
                </a:cubicBezTo>
                <a:cubicBezTo>
                  <a:pt x="2032160" y="2533"/>
                  <a:pt x="2036619" y="2432"/>
                  <a:pt x="2040910" y="2429"/>
                </a:cubicBezTo>
                <a:close/>
                <a:moveTo>
                  <a:pt x="1612285" y="2429"/>
                </a:moveTo>
                <a:cubicBezTo>
                  <a:pt x="1619888" y="2379"/>
                  <a:pt x="1626691" y="3319"/>
                  <a:pt x="1632692" y="5246"/>
                </a:cubicBezTo>
                <a:cubicBezTo>
                  <a:pt x="1638693" y="7174"/>
                  <a:pt x="1643440" y="10388"/>
                  <a:pt x="1646932" y="14888"/>
                </a:cubicBezTo>
                <a:cubicBezTo>
                  <a:pt x="1650424" y="19388"/>
                  <a:pt x="1652208" y="25471"/>
                  <a:pt x="1652284" y="33138"/>
                </a:cubicBezTo>
                <a:lnTo>
                  <a:pt x="1652284" y="34138"/>
                </a:lnTo>
                <a:cubicBezTo>
                  <a:pt x="1652162" y="42131"/>
                  <a:pt x="1650051" y="48513"/>
                  <a:pt x="1645950" y="53286"/>
                </a:cubicBezTo>
                <a:cubicBezTo>
                  <a:pt x="1641849" y="58058"/>
                  <a:pt x="1636488" y="61294"/>
                  <a:pt x="1629866" y="62994"/>
                </a:cubicBezTo>
                <a:lnTo>
                  <a:pt x="1655855" y="106442"/>
                </a:lnTo>
                <a:cubicBezTo>
                  <a:pt x="1656141" y="106869"/>
                  <a:pt x="1656284" y="107295"/>
                  <a:pt x="1656284" y="107721"/>
                </a:cubicBezTo>
                <a:cubicBezTo>
                  <a:pt x="1656278" y="108233"/>
                  <a:pt x="1656111" y="108665"/>
                  <a:pt x="1655784" y="109017"/>
                </a:cubicBezTo>
                <a:cubicBezTo>
                  <a:pt x="1655456" y="109369"/>
                  <a:pt x="1655004" y="109553"/>
                  <a:pt x="1654427" y="109567"/>
                </a:cubicBezTo>
                <a:lnTo>
                  <a:pt x="1645292" y="109567"/>
                </a:lnTo>
                <a:cubicBezTo>
                  <a:pt x="1644460" y="109606"/>
                  <a:pt x="1643770" y="109529"/>
                  <a:pt x="1643223" y="109337"/>
                </a:cubicBezTo>
                <a:cubicBezTo>
                  <a:pt x="1642677" y="109144"/>
                  <a:pt x="1642130" y="108606"/>
                  <a:pt x="1641583" y="107721"/>
                </a:cubicBezTo>
                <a:lnTo>
                  <a:pt x="1616001" y="65133"/>
                </a:lnTo>
                <a:cubicBezTo>
                  <a:pt x="1615572" y="65133"/>
                  <a:pt x="1615144" y="65133"/>
                  <a:pt x="1614715" y="65133"/>
                </a:cubicBezTo>
                <a:cubicBezTo>
                  <a:pt x="1614292" y="65133"/>
                  <a:pt x="1613887" y="65133"/>
                  <a:pt x="1613500" y="65133"/>
                </a:cubicBezTo>
                <a:cubicBezTo>
                  <a:pt x="1613113" y="65133"/>
                  <a:pt x="1612708" y="65133"/>
                  <a:pt x="1612285" y="65133"/>
                </a:cubicBezTo>
                <a:cubicBezTo>
                  <a:pt x="1610040" y="65133"/>
                  <a:pt x="1607777" y="65098"/>
                  <a:pt x="1605496" y="65026"/>
                </a:cubicBezTo>
                <a:cubicBezTo>
                  <a:pt x="1603215" y="64955"/>
                  <a:pt x="1600237" y="64848"/>
                  <a:pt x="1596562" y="64705"/>
                </a:cubicBezTo>
                <a:lnTo>
                  <a:pt x="1596562" y="106727"/>
                </a:lnTo>
                <a:cubicBezTo>
                  <a:pt x="1596553" y="107467"/>
                  <a:pt x="1596322" y="108117"/>
                  <a:pt x="1595867" y="108680"/>
                </a:cubicBezTo>
                <a:cubicBezTo>
                  <a:pt x="1595412" y="109242"/>
                  <a:pt x="1594788" y="109538"/>
                  <a:pt x="1593994" y="109567"/>
                </a:cubicBezTo>
                <a:lnTo>
                  <a:pt x="1586290" y="109567"/>
                </a:lnTo>
                <a:cubicBezTo>
                  <a:pt x="1585558" y="109547"/>
                  <a:pt x="1584952" y="109268"/>
                  <a:pt x="1584470" y="108733"/>
                </a:cubicBezTo>
                <a:cubicBezTo>
                  <a:pt x="1583989" y="108197"/>
                  <a:pt x="1583739" y="107529"/>
                  <a:pt x="1583721" y="106727"/>
                </a:cubicBezTo>
                <a:lnTo>
                  <a:pt x="1583721" y="6709"/>
                </a:lnTo>
                <a:cubicBezTo>
                  <a:pt x="1583704" y="5722"/>
                  <a:pt x="1583953" y="4985"/>
                  <a:pt x="1584470" y="4497"/>
                </a:cubicBezTo>
                <a:cubicBezTo>
                  <a:pt x="1584988" y="4010"/>
                  <a:pt x="1585879" y="3701"/>
                  <a:pt x="1587146" y="3570"/>
                </a:cubicBezTo>
                <a:cubicBezTo>
                  <a:pt x="1590359" y="3211"/>
                  <a:pt x="1594279" y="2931"/>
                  <a:pt x="1598907" y="2732"/>
                </a:cubicBezTo>
                <a:cubicBezTo>
                  <a:pt x="1603535" y="2533"/>
                  <a:pt x="1607994" y="2432"/>
                  <a:pt x="1612285" y="2429"/>
                </a:cubicBezTo>
                <a:close/>
                <a:moveTo>
                  <a:pt x="1427359" y="2429"/>
                </a:moveTo>
                <a:cubicBezTo>
                  <a:pt x="1430122" y="2331"/>
                  <a:pt x="1432884" y="3026"/>
                  <a:pt x="1435646" y="4515"/>
                </a:cubicBezTo>
                <a:cubicBezTo>
                  <a:pt x="1438408" y="6004"/>
                  <a:pt x="1440456" y="8875"/>
                  <a:pt x="1441790" y="13128"/>
                </a:cubicBezTo>
                <a:lnTo>
                  <a:pt x="1468222" y="106299"/>
                </a:lnTo>
                <a:cubicBezTo>
                  <a:pt x="1468290" y="106448"/>
                  <a:pt x="1468332" y="106614"/>
                  <a:pt x="1468347" y="106798"/>
                </a:cubicBezTo>
                <a:cubicBezTo>
                  <a:pt x="1468362" y="106981"/>
                  <a:pt x="1468368" y="107147"/>
                  <a:pt x="1468365" y="107295"/>
                </a:cubicBezTo>
                <a:cubicBezTo>
                  <a:pt x="1468362" y="107949"/>
                  <a:pt x="1468153" y="108487"/>
                  <a:pt x="1467740" y="108910"/>
                </a:cubicBezTo>
                <a:cubicBezTo>
                  <a:pt x="1467326" y="109334"/>
                  <a:pt x="1466724" y="109553"/>
                  <a:pt x="1465936" y="109567"/>
                </a:cubicBezTo>
                <a:lnTo>
                  <a:pt x="1457506" y="109567"/>
                </a:lnTo>
                <a:cubicBezTo>
                  <a:pt x="1456860" y="109550"/>
                  <a:pt x="1456330" y="109337"/>
                  <a:pt x="1455917" y="108928"/>
                </a:cubicBezTo>
                <a:cubicBezTo>
                  <a:pt x="1455503" y="108520"/>
                  <a:pt x="1455223" y="108023"/>
                  <a:pt x="1455077" y="107437"/>
                </a:cubicBezTo>
                <a:lnTo>
                  <a:pt x="1445790" y="74563"/>
                </a:lnTo>
                <a:lnTo>
                  <a:pt x="1408786" y="74563"/>
                </a:lnTo>
                <a:lnTo>
                  <a:pt x="1399642" y="107437"/>
                </a:lnTo>
                <a:cubicBezTo>
                  <a:pt x="1399481" y="108023"/>
                  <a:pt x="1399160" y="108520"/>
                  <a:pt x="1398677" y="108928"/>
                </a:cubicBezTo>
                <a:cubicBezTo>
                  <a:pt x="1398195" y="109337"/>
                  <a:pt x="1397659" y="109550"/>
                  <a:pt x="1397070" y="109567"/>
                </a:cubicBezTo>
                <a:lnTo>
                  <a:pt x="1388641" y="109567"/>
                </a:lnTo>
                <a:cubicBezTo>
                  <a:pt x="1387914" y="109553"/>
                  <a:pt x="1387331" y="109334"/>
                  <a:pt x="1386890" y="108910"/>
                </a:cubicBezTo>
                <a:cubicBezTo>
                  <a:pt x="1386450" y="108487"/>
                  <a:pt x="1386224" y="107949"/>
                  <a:pt x="1386212" y="107295"/>
                </a:cubicBezTo>
                <a:cubicBezTo>
                  <a:pt x="1386209" y="107147"/>
                  <a:pt x="1386214" y="106981"/>
                  <a:pt x="1386229" y="106798"/>
                </a:cubicBezTo>
                <a:cubicBezTo>
                  <a:pt x="1386244" y="106614"/>
                  <a:pt x="1386286" y="106448"/>
                  <a:pt x="1386354" y="106299"/>
                </a:cubicBezTo>
                <a:lnTo>
                  <a:pt x="1412786" y="13270"/>
                </a:lnTo>
                <a:cubicBezTo>
                  <a:pt x="1414117" y="9012"/>
                  <a:pt x="1416171" y="6117"/>
                  <a:pt x="1418948" y="4587"/>
                </a:cubicBezTo>
                <a:cubicBezTo>
                  <a:pt x="1421725" y="3056"/>
                  <a:pt x="1424529" y="2337"/>
                  <a:pt x="1427359" y="2429"/>
                </a:cubicBezTo>
                <a:close/>
                <a:moveTo>
                  <a:pt x="37701" y="2429"/>
                </a:moveTo>
                <a:cubicBezTo>
                  <a:pt x="42246" y="2462"/>
                  <a:pt x="46586" y="2717"/>
                  <a:pt x="50720" y="3196"/>
                </a:cubicBezTo>
                <a:cubicBezTo>
                  <a:pt x="54855" y="3674"/>
                  <a:pt x="58516" y="4179"/>
                  <a:pt x="61704" y="4711"/>
                </a:cubicBezTo>
                <a:cubicBezTo>
                  <a:pt x="62362" y="4771"/>
                  <a:pt x="62903" y="4937"/>
                  <a:pt x="63329" y="5211"/>
                </a:cubicBezTo>
                <a:cubicBezTo>
                  <a:pt x="63755" y="5484"/>
                  <a:pt x="63975" y="5936"/>
                  <a:pt x="63990" y="6566"/>
                </a:cubicBezTo>
                <a:lnTo>
                  <a:pt x="63990" y="13842"/>
                </a:lnTo>
                <a:cubicBezTo>
                  <a:pt x="64008" y="14282"/>
                  <a:pt x="63900" y="14651"/>
                  <a:pt x="63668" y="14948"/>
                </a:cubicBezTo>
                <a:cubicBezTo>
                  <a:pt x="63436" y="15246"/>
                  <a:pt x="62972" y="15401"/>
                  <a:pt x="62275" y="15413"/>
                </a:cubicBezTo>
                <a:cubicBezTo>
                  <a:pt x="62132" y="15413"/>
                  <a:pt x="61989" y="15413"/>
                  <a:pt x="61847" y="15413"/>
                </a:cubicBezTo>
                <a:cubicBezTo>
                  <a:pt x="59114" y="15172"/>
                  <a:pt x="55507" y="14904"/>
                  <a:pt x="51024" y="14609"/>
                </a:cubicBezTo>
                <a:cubicBezTo>
                  <a:pt x="46541" y="14314"/>
                  <a:pt x="42148" y="14154"/>
                  <a:pt x="37844" y="14127"/>
                </a:cubicBezTo>
                <a:cubicBezTo>
                  <a:pt x="30682" y="13960"/>
                  <a:pt x="24788" y="16330"/>
                  <a:pt x="20163" y="21236"/>
                </a:cubicBezTo>
                <a:cubicBezTo>
                  <a:pt x="15537" y="26143"/>
                  <a:pt x="13144" y="34586"/>
                  <a:pt x="12983" y="46566"/>
                </a:cubicBezTo>
                <a:lnTo>
                  <a:pt x="12983" y="66430"/>
                </a:lnTo>
                <a:cubicBezTo>
                  <a:pt x="13144" y="78285"/>
                  <a:pt x="15537" y="86693"/>
                  <a:pt x="20163" y="91653"/>
                </a:cubicBezTo>
                <a:cubicBezTo>
                  <a:pt x="24788" y="96613"/>
                  <a:pt x="30682" y="99018"/>
                  <a:pt x="37844" y="98870"/>
                </a:cubicBezTo>
                <a:cubicBezTo>
                  <a:pt x="42067" y="98849"/>
                  <a:pt x="46371" y="98712"/>
                  <a:pt x="50756" y="98459"/>
                </a:cubicBezTo>
                <a:cubicBezTo>
                  <a:pt x="55140" y="98206"/>
                  <a:pt x="58694" y="97962"/>
                  <a:pt x="61418" y="97726"/>
                </a:cubicBezTo>
                <a:cubicBezTo>
                  <a:pt x="61495" y="97726"/>
                  <a:pt x="61591" y="97726"/>
                  <a:pt x="61704" y="97726"/>
                </a:cubicBezTo>
                <a:cubicBezTo>
                  <a:pt x="61817" y="97726"/>
                  <a:pt x="61912" y="97726"/>
                  <a:pt x="61989" y="97726"/>
                </a:cubicBezTo>
                <a:cubicBezTo>
                  <a:pt x="63537" y="97703"/>
                  <a:pt x="64299" y="98464"/>
                  <a:pt x="64275" y="100011"/>
                </a:cubicBezTo>
                <a:lnTo>
                  <a:pt x="64275" y="105860"/>
                </a:lnTo>
                <a:cubicBezTo>
                  <a:pt x="64255" y="106710"/>
                  <a:pt x="63975" y="107364"/>
                  <a:pt x="63436" y="107821"/>
                </a:cubicBezTo>
                <a:cubicBezTo>
                  <a:pt x="62897" y="108279"/>
                  <a:pt x="62225" y="108576"/>
                  <a:pt x="61418" y="108713"/>
                </a:cubicBezTo>
                <a:cubicBezTo>
                  <a:pt x="58563" y="109289"/>
                  <a:pt x="55379" y="109741"/>
                  <a:pt x="51863" y="110068"/>
                </a:cubicBezTo>
                <a:cubicBezTo>
                  <a:pt x="48348" y="110395"/>
                  <a:pt x="43627" y="110561"/>
                  <a:pt x="37701" y="110567"/>
                </a:cubicBezTo>
                <a:cubicBezTo>
                  <a:pt x="31703" y="110666"/>
                  <a:pt x="25841" y="109423"/>
                  <a:pt x="20116" y="106840"/>
                </a:cubicBezTo>
                <a:cubicBezTo>
                  <a:pt x="14390" y="104258"/>
                  <a:pt x="9641" y="99746"/>
                  <a:pt x="5869" y="93305"/>
                </a:cubicBezTo>
                <a:cubicBezTo>
                  <a:pt x="2096" y="86864"/>
                  <a:pt x="140" y="77906"/>
                  <a:pt x="0" y="66430"/>
                </a:cubicBezTo>
                <a:lnTo>
                  <a:pt x="0" y="46566"/>
                </a:lnTo>
                <a:cubicBezTo>
                  <a:pt x="140" y="35000"/>
                  <a:pt x="2096" y="26000"/>
                  <a:pt x="5869" y="19564"/>
                </a:cubicBezTo>
                <a:cubicBezTo>
                  <a:pt x="9641" y="13129"/>
                  <a:pt x="14390" y="8638"/>
                  <a:pt x="20116" y="6093"/>
                </a:cubicBezTo>
                <a:cubicBezTo>
                  <a:pt x="25841" y="3547"/>
                  <a:pt x="31703" y="2326"/>
                  <a:pt x="37701" y="2429"/>
                </a:cubicBezTo>
                <a:close/>
                <a:moveTo>
                  <a:pt x="2563745" y="2143"/>
                </a:moveTo>
                <a:lnTo>
                  <a:pt x="2571021" y="2143"/>
                </a:lnTo>
                <a:cubicBezTo>
                  <a:pt x="2571752" y="2158"/>
                  <a:pt x="2572359" y="2412"/>
                  <a:pt x="2572840" y="2906"/>
                </a:cubicBezTo>
                <a:cubicBezTo>
                  <a:pt x="2573322" y="3400"/>
                  <a:pt x="2573571" y="4045"/>
                  <a:pt x="2573589" y="4841"/>
                </a:cubicBezTo>
                <a:lnTo>
                  <a:pt x="2573589" y="104862"/>
                </a:lnTo>
                <a:cubicBezTo>
                  <a:pt x="2573625" y="105783"/>
                  <a:pt x="2573446" y="106508"/>
                  <a:pt x="2573054" y="107037"/>
                </a:cubicBezTo>
                <a:cubicBezTo>
                  <a:pt x="2572662" y="107566"/>
                  <a:pt x="2571841" y="107934"/>
                  <a:pt x="2570593" y="108142"/>
                </a:cubicBezTo>
                <a:cubicBezTo>
                  <a:pt x="2566173" y="108992"/>
                  <a:pt x="2561776" y="109611"/>
                  <a:pt x="2557404" y="109997"/>
                </a:cubicBezTo>
                <a:cubicBezTo>
                  <a:pt x="2553031" y="110383"/>
                  <a:pt x="2548666" y="110573"/>
                  <a:pt x="2544309" y="110567"/>
                </a:cubicBezTo>
                <a:cubicBezTo>
                  <a:pt x="2533696" y="110437"/>
                  <a:pt x="2525844" y="107237"/>
                  <a:pt x="2520755" y="100967"/>
                </a:cubicBezTo>
                <a:cubicBezTo>
                  <a:pt x="2515665" y="94696"/>
                  <a:pt x="2513138" y="86137"/>
                  <a:pt x="2513171" y="75288"/>
                </a:cubicBezTo>
                <a:lnTo>
                  <a:pt x="2513171" y="64998"/>
                </a:lnTo>
                <a:cubicBezTo>
                  <a:pt x="2513164" y="53723"/>
                  <a:pt x="2515745" y="45086"/>
                  <a:pt x="2520915" y="39086"/>
                </a:cubicBezTo>
                <a:cubicBezTo>
                  <a:pt x="2526085" y="33087"/>
                  <a:pt x="2533883" y="30059"/>
                  <a:pt x="2544309" y="30004"/>
                </a:cubicBezTo>
                <a:cubicBezTo>
                  <a:pt x="2546596" y="30001"/>
                  <a:pt x="2549241" y="30114"/>
                  <a:pt x="2552243" y="30343"/>
                </a:cubicBezTo>
                <a:cubicBezTo>
                  <a:pt x="2555245" y="30571"/>
                  <a:pt x="2558175" y="30934"/>
                  <a:pt x="2561034" y="31430"/>
                </a:cubicBezTo>
                <a:lnTo>
                  <a:pt x="2561034" y="4841"/>
                </a:lnTo>
                <a:cubicBezTo>
                  <a:pt x="2561049" y="4107"/>
                  <a:pt x="2561304" y="3480"/>
                  <a:pt x="2561801" y="2960"/>
                </a:cubicBezTo>
                <a:cubicBezTo>
                  <a:pt x="2562297" y="2439"/>
                  <a:pt x="2562945" y="2167"/>
                  <a:pt x="2563745" y="2143"/>
                </a:cubicBezTo>
                <a:close/>
                <a:moveTo>
                  <a:pt x="1785028" y="2143"/>
                </a:moveTo>
                <a:lnTo>
                  <a:pt x="1792162" y="2143"/>
                </a:lnTo>
                <a:cubicBezTo>
                  <a:pt x="1792961" y="2164"/>
                  <a:pt x="1793610" y="2442"/>
                  <a:pt x="1794106" y="2977"/>
                </a:cubicBezTo>
                <a:cubicBezTo>
                  <a:pt x="1794602" y="3513"/>
                  <a:pt x="1794858" y="4181"/>
                  <a:pt x="1794873" y="4983"/>
                </a:cubicBezTo>
                <a:lnTo>
                  <a:pt x="1794873" y="34426"/>
                </a:lnTo>
                <a:cubicBezTo>
                  <a:pt x="1798402" y="32931"/>
                  <a:pt x="1802136" y="31819"/>
                  <a:pt x="1806076" y="31091"/>
                </a:cubicBezTo>
                <a:cubicBezTo>
                  <a:pt x="1810016" y="30363"/>
                  <a:pt x="1813572" y="30001"/>
                  <a:pt x="1816744" y="30004"/>
                </a:cubicBezTo>
                <a:cubicBezTo>
                  <a:pt x="1824442" y="29929"/>
                  <a:pt x="1830620" y="32254"/>
                  <a:pt x="1835278" y="36980"/>
                </a:cubicBezTo>
                <a:cubicBezTo>
                  <a:pt x="1839935" y="41706"/>
                  <a:pt x="1842326" y="49282"/>
                  <a:pt x="1842450" y="59709"/>
                </a:cubicBezTo>
                <a:lnTo>
                  <a:pt x="1842450" y="106727"/>
                </a:lnTo>
                <a:cubicBezTo>
                  <a:pt x="1842429" y="107529"/>
                  <a:pt x="1842150" y="108197"/>
                  <a:pt x="1841612" y="108733"/>
                </a:cubicBezTo>
                <a:cubicBezTo>
                  <a:pt x="1841074" y="109268"/>
                  <a:pt x="1840402" y="109547"/>
                  <a:pt x="1839597" y="109567"/>
                </a:cubicBezTo>
                <a:lnTo>
                  <a:pt x="1832749" y="109567"/>
                </a:lnTo>
                <a:cubicBezTo>
                  <a:pt x="1831943" y="109547"/>
                  <a:pt x="1831271" y="109268"/>
                  <a:pt x="1830733" y="108733"/>
                </a:cubicBezTo>
                <a:cubicBezTo>
                  <a:pt x="1830195" y="108197"/>
                  <a:pt x="1829916" y="107529"/>
                  <a:pt x="1829895" y="106727"/>
                </a:cubicBezTo>
                <a:lnTo>
                  <a:pt x="1829895" y="59709"/>
                </a:lnTo>
                <a:cubicBezTo>
                  <a:pt x="1829838" y="52676"/>
                  <a:pt x="1828451" y="47770"/>
                  <a:pt x="1825732" y="44989"/>
                </a:cubicBezTo>
                <a:cubicBezTo>
                  <a:pt x="1823012" y="42208"/>
                  <a:pt x="1819302" y="40874"/>
                  <a:pt x="1814599" y="40987"/>
                </a:cubicBezTo>
                <a:cubicBezTo>
                  <a:pt x="1812232" y="40975"/>
                  <a:pt x="1809176" y="41285"/>
                  <a:pt x="1805433" y="41916"/>
                </a:cubicBezTo>
                <a:cubicBezTo>
                  <a:pt x="1801690" y="42547"/>
                  <a:pt x="1798170" y="43572"/>
                  <a:pt x="1794873" y="44989"/>
                </a:cubicBezTo>
                <a:lnTo>
                  <a:pt x="1794873" y="106727"/>
                </a:lnTo>
                <a:cubicBezTo>
                  <a:pt x="1794852" y="107467"/>
                  <a:pt x="1794572" y="108117"/>
                  <a:pt x="1794035" y="108680"/>
                </a:cubicBezTo>
                <a:cubicBezTo>
                  <a:pt x="1793497" y="109242"/>
                  <a:pt x="1792825" y="109538"/>
                  <a:pt x="1792019" y="109567"/>
                </a:cubicBezTo>
                <a:lnTo>
                  <a:pt x="1785028" y="109567"/>
                </a:lnTo>
                <a:cubicBezTo>
                  <a:pt x="1784291" y="109547"/>
                  <a:pt x="1783661" y="109268"/>
                  <a:pt x="1783138" y="108733"/>
                </a:cubicBezTo>
                <a:cubicBezTo>
                  <a:pt x="1782615" y="108197"/>
                  <a:pt x="1782341" y="107529"/>
                  <a:pt x="1782318" y="106727"/>
                </a:cubicBezTo>
                <a:lnTo>
                  <a:pt x="1782318" y="4983"/>
                </a:lnTo>
                <a:cubicBezTo>
                  <a:pt x="1782332" y="4181"/>
                  <a:pt x="1782588" y="3513"/>
                  <a:pt x="1783084" y="2977"/>
                </a:cubicBezTo>
                <a:cubicBezTo>
                  <a:pt x="1783581" y="2442"/>
                  <a:pt x="1784229" y="2164"/>
                  <a:pt x="1785028" y="2143"/>
                </a:cubicBezTo>
                <a:close/>
                <a:moveTo>
                  <a:pt x="1519614" y="2143"/>
                </a:moveTo>
                <a:lnTo>
                  <a:pt x="1527033" y="2143"/>
                </a:lnTo>
                <a:cubicBezTo>
                  <a:pt x="1527765" y="2158"/>
                  <a:pt x="1528371" y="2412"/>
                  <a:pt x="1528852" y="2906"/>
                </a:cubicBezTo>
                <a:cubicBezTo>
                  <a:pt x="1529334" y="3400"/>
                  <a:pt x="1529584" y="4045"/>
                  <a:pt x="1529601" y="4841"/>
                </a:cubicBezTo>
                <a:lnTo>
                  <a:pt x="1529601" y="106727"/>
                </a:lnTo>
                <a:cubicBezTo>
                  <a:pt x="1529593" y="107467"/>
                  <a:pt x="1529361" y="108117"/>
                  <a:pt x="1528906" y="108680"/>
                </a:cubicBezTo>
                <a:cubicBezTo>
                  <a:pt x="1528451" y="109242"/>
                  <a:pt x="1527827" y="109538"/>
                  <a:pt x="1527033" y="109567"/>
                </a:cubicBezTo>
                <a:lnTo>
                  <a:pt x="1519614" y="109567"/>
                </a:lnTo>
                <a:cubicBezTo>
                  <a:pt x="1518883" y="109547"/>
                  <a:pt x="1518277" y="109268"/>
                  <a:pt x="1517795" y="108733"/>
                </a:cubicBezTo>
                <a:cubicBezTo>
                  <a:pt x="1517314" y="108197"/>
                  <a:pt x="1517064" y="107529"/>
                  <a:pt x="1517046" y="106727"/>
                </a:cubicBezTo>
                <a:lnTo>
                  <a:pt x="1517046" y="4841"/>
                </a:lnTo>
                <a:cubicBezTo>
                  <a:pt x="1517055" y="4107"/>
                  <a:pt x="1517287" y="3480"/>
                  <a:pt x="1517742" y="2960"/>
                </a:cubicBezTo>
                <a:cubicBezTo>
                  <a:pt x="1518197" y="2439"/>
                  <a:pt x="1518821" y="2167"/>
                  <a:pt x="1519614" y="2143"/>
                </a:cubicBezTo>
                <a:close/>
                <a:moveTo>
                  <a:pt x="1481514" y="2143"/>
                </a:moveTo>
                <a:lnTo>
                  <a:pt x="1488933" y="2143"/>
                </a:lnTo>
                <a:cubicBezTo>
                  <a:pt x="1489665" y="2158"/>
                  <a:pt x="1490271" y="2412"/>
                  <a:pt x="1490752" y="2906"/>
                </a:cubicBezTo>
                <a:cubicBezTo>
                  <a:pt x="1491234" y="3400"/>
                  <a:pt x="1491484" y="4045"/>
                  <a:pt x="1491501" y="4841"/>
                </a:cubicBezTo>
                <a:lnTo>
                  <a:pt x="1491501" y="106727"/>
                </a:lnTo>
                <a:cubicBezTo>
                  <a:pt x="1491493" y="107467"/>
                  <a:pt x="1491261" y="108117"/>
                  <a:pt x="1490806" y="108680"/>
                </a:cubicBezTo>
                <a:cubicBezTo>
                  <a:pt x="1490351" y="109242"/>
                  <a:pt x="1489727" y="109538"/>
                  <a:pt x="1488933" y="109567"/>
                </a:cubicBezTo>
                <a:lnTo>
                  <a:pt x="1481514" y="109567"/>
                </a:lnTo>
                <a:cubicBezTo>
                  <a:pt x="1480783" y="109547"/>
                  <a:pt x="1480177" y="109268"/>
                  <a:pt x="1479695" y="108733"/>
                </a:cubicBezTo>
                <a:cubicBezTo>
                  <a:pt x="1479214" y="108197"/>
                  <a:pt x="1478964" y="107529"/>
                  <a:pt x="1478946" y="106727"/>
                </a:cubicBezTo>
                <a:lnTo>
                  <a:pt x="1478946" y="4841"/>
                </a:lnTo>
                <a:cubicBezTo>
                  <a:pt x="1478955" y="4107"/>
                  <a:pt x="1479187" y="3480"/>
                  <a:pt x="1479642" y="2960"/>
                </a:cubicBezTo>
                <a:cubicBezTo>
                  <a:pt x="1480097" y="2439"/>
                  <a:pt x="1480721" y="2167"/>
                  <a:pt x="1481514" y="2143"/>
                </a:cubicBezTo>
                <a:close/>
                <a:moveTo>
                  <a:pt x="817042" y="2143"/>
                </a:moveTo>
                <a:cubicBezTo>
                  <a:pt x="831383" y="2140"/>
                  <a:pt x="842533" y="5894"/>
                  <a:pt x="850492" y="13406"/>
                </a:cubicBezTo>
                <a:cubicBezTo>
                  <a:pt x="858452" y="20918"/>
                  <a:pt x="862492" y="32210"/>
                  <a:pt x="862613" y="47281"/>
                </a:cubicBezTo>
                <a:lnTo>
                  <a:pt x="862613" y="65716"/>
                </a:lnTo>
                <a:cubicBezTo>
                  <a:pt x="862492" y="80787"/>
                  <a:pt x="858452" y="92078"/>
                  <a:pt x="850492" y="99590"/>
                </a:cubicBezTo>
                <a:cubicBezTo>
                  <a:pt x="842533" y="107102"/>
                  <a:pt x="831383" y="110857"/>
                  <a:pt x="817042" y="110853"/>
                </a:cubicBezTo>
                <a:cubicBezTo>
                  <a:pt x="810950" y="110826"/>
                  <a:pt x="805128" y="110594"/>
                  <a:pt x="799577" y="110157"/>
                </a:cubicBezTo>
                <a:cubicBezTo>
                  <a:pt x="794025" y="109720"/>
                  <a:pt x="789706" y="109238"/>
                  <a:pt x="786619" y="108712"/>
                </a:cubicBezTo>
                <a:cubicBezTo>
                  <a:pt x="785259" y="108522"/>
                  <a:pt x="784230" y="108046"/>
                  <a:pt x="783531" y="107284"/>
                </a:cubicBezTo>
                <a:cubicBezTo>
                  <a:pt x="782832" y="106523"/>
                  <a:pt x="782481" y="105333"/>
                  <a:pt x="782478" y="103716"/>
                </a:cubicBezTo>
                <a:lnTo>
                  <a:pt x="782478" y="9281"/>
                </a:lnTo>
                <a:cubicBezTo>
                  <a:pt x="782481" y="7663"/>
                  <a:pt x="782832" y="6473"/>
                  <a:pt x="783531" y="5712"/>
                </a:cubicBezTo>
                <a:cubicBezTo>
                  <a:pt x="784230" y="4950"/>
                  <a:pt x="785259" y="4475"/>
                  <a:pt x="786619" y="4284"/>
                </a:cubicBezTo>
                <a:cubicBezTo>
                  <a:pt x="789706" y="3758"/>
                  <a:pt x="794025" y="3276"/>
                  <a:pt x="799577" y="2839"/>
                </a:cubicBezTo>
                <a:cubicBezTo>
                  <a:pt x="805128" y="2402"/>
                  <a:pt x="810950" y="2170"/>
                  <a:pt x="817042" y="2143"/>
                </a:cubicBezTo>
                <a:close/>
                <a:moveTo>
                  <a:pt x="470578" y="2143"/>
                </a:moveTo>
                <a:lnTo>
                  <a:pt x="477712" y="2143"/>
                </a:lnTo>
                <a:cubicBezTo>
                  <a:pt x="478512" y="2164"/>
                  <a:pt x="479160" y="2442"/>
                  <a:pt x="479656" y="2977"/>
                </a:cubicBezTo>
                <a:cubicBezTo>
                  <a:pt x="480152" y="3513"/>
                  <a:pt x="480408" y="4181"/>
                  <a:pt x="480423" y="4983"/>
                </a:cubicBezTo>
                <a:lnTo>
                  <a:pt x="480423" y="34426"/>
                </a:lnTo>
                <a:cubicBezTo>
                  <a:pt x="483952" y="32931"/>
                  <a:pt x="487686" y="31819"/>
                  <a:pt x="491626" y="31091"/>
                </a:cubicBezTo>
                <a:cubicBezTo>
                  <a:pt x="495566" y="30363"/>
                  <a:pt x="499122" y="30001"/>
                  <a:pt x="502294" y="30004"/>
                </a:cubicBezTo>
                <a:cubicBezTo>
                  <a:pt x="509992" y="29929"/>
                  <a:pt x="516170" y="32254"/>
                  <a:pt x="520828" y="36980"/>
                </a:cubicBezTo>
                <a:cubicBezTo>
                  <a:pt x="525485" y="41706"/>
                  <a:pt x="527876" y="49282"/>
                  <a:pt x="528000" y="59709"/>
                </a:cubicBezTo>
                <a:lnTo>
                  <a:pt x="528000" y="106727"/>
                </a:lnTo>
                <a:cubicBezTo>
                  <a:pt x="527979" y="107529"/>
                  <a:pt x="527700" y="108197"/>
                  <a:pt x="527162" y="108733"/>
                </a:cubicBezTo>
                <a:cubicBezTo>
                  <a:pt x="526624" y="109268"/>
                  <a:pt x="525952" y="109547"/>
                  <a:pt x="525147" y="109567"/>
                </a:cubicBezTo>
                <a:lnTo>
                  <a:pt x="518298" y="109567"/>
                </a:lnTo>
                <a:cubicBezTo>
                  <a:pt x="517493" y="109547"/>
                  <a:pt x="516821" y="109268"/>
                  <a:pt x="516283" y="108733"/>
                </a:cubicBezTo>
                <a:cubicBezTo>
                  <a:pt x="515745" y="108197"/>
                  <a:pt x="515466" y="107529"/>
                  <a:pt x="515445" y="106727"/>
                </a:cubicBezTo>
                <a:lnTo>
                  <a:pt x="515445" y="59709"/>
                </a:lnTo>
                <a:cubicBezTo>
                  <a:pt x="515388" y="52676"/>
                  <a:pt x="514001" y="47770"/>
                  <a:pt x="511282" y="44989"/>
                </a:cubicBezTo>
                <a:cubicBezTo>
                  <a:pt x="508563" y="42208"/>
                  <a:pt x="504852" y="40874"/>
                  <a:pt x="500149" y="40987"/>
                </a:cubicBezTo>
                <a:cubicBezTo>
                  <a:pt x="497782" y="40975"/>
                  <a:pt x="494726" y="41285"/>
                  <a:pt x="490983" y="41916"/>
                </a:cubicBezTo>
                <a:cubicBezTo>
                  <a:pt x="487240" y="42547"/>
                  <a:pt x="483719" y="43572"/>
                  <a:pt x="480423" y="44989"/>
                </a:cubicBezTo>
                <a:lnTo>
                  <a:pt x="480423" y="106727"/>
                </a:lnTo>
                <a:cubicBezTo>
                  <a:pt x="480402" y="107467"/>
                  <a:pt x="480123" y="108117"/>
                  <a:pt x="479585" y="108680"/>
                </a:cubicBezTo>
                <a:cubicBezTo>
                  <a:pt x="479047" y="109242"/>
                  <a:pt x="478375" y="109538"/>
                  <a:pt x="477569" y="109567"/>
                </a:cubicBezTo>
                <a:lnTo>
                  <a:pt x="470578" y="109567"/>
                </a:lnTo>
                <a:cubicBezTo>
                  <a:pt x="469841" y="109547"/>
                  <a:pt x="469211" y="109268"/>
                  <a:pt x="468688" y="108733"/>
                </a:cubicBezTo>
                <a:cubicBezTo>
                  <a:pt x="468165" y="108197"/>
                  <a:pt x="467891" y="107529"/>
                  <a:pt x="467868" y="106727"/>
                </a:cubicBezTo>
                <a:lnTo>
                  <a:pt x="467868" y="4983"/>
                </a:lnTo>
                <a:cubicBezTo>
                  <a:pt x="467882" y="4181"/>
                  <a:pt x="468138" y="3513"/>
                  <a:pt x="468634" y="2977"/>
                </a:cubicBezTo>
                <a:cubicBezTo>
                  <a:pt x="469131" y="2442"/>
                  <a:pt x="469779" y="2164"/>
                  <a:pt x="470578" y="2143"/>
                </a:cubicBezTo>
                <a:close/>
                <a:moveTo>
                  <a:pt x="1672300" y="1286"/>
                </a:moveTo>
                <a:lnTo>
                  <a:pt x="1679576" y="1286"/>
                </a:lnTo>
                <a:cubicBezTo>
                  <a:pt x="1680382" y="1307"/>
                  <a:pt x="1681054" y="1586"/>
                  <a:pt x="1681592" y="2124"/>
                </a:cubicBezTo>
                <a:cubicBezTo>
                  <a:pt x="1682130" y="2663"/>
                  <a:pt x="1682409" y="3335"/>
                  <a:pt x="1682430" y="4140"/>
                </a:cubicBezTo>
                <a:lnTo>
                  <a:pt x="1682430" y="15559"/>
                </a:lnTo>
                <a:cubicBezTo>
                  <a:pt x="1682409" y="16364"/>
                  <a:pt x="1682130" y="17036"/>
                  <a:pt x="1681592" y="17575"/>
                </a:cubicBezTo>
                <a:cubicBezTo>
                  <a:pt x="1681054" y="18113"/>
                  <a:pt x="1680382" y="18392"/>
                  <a:pt x="1679576" y="18413"/>
                </a:cubicBezTo>
                <a:lnTo>
                  <a:pt x="1672300" y="18413"/>
                </a:lnTo>
                <a:cubicBezTo>
                  <a:pt x="1671494" y="18392"/>
                  <a:pt x="1670823" y="18113"/>
                  <a:pt x="1670285" y="17575"/>
                </a:cubicBezTo>
                <a:cubicBezTo>
                  <a:pt x="1669747" y="17036"/>
                  <a:pt x="1669467" y="16364"/>
                  <a:pt x="1669446" y="15559"/>
                </a:cubicBezTo>
                <a:lnTo>
                  <a:pt x="1669446" y="4140"/>
                </a:lnTo>
                <a:cubicBezTo>
                  <a:pt x="1669467" y="3335"/>
                  <a:pt x="1669747" y="2663"/>
                  <a:pt x="1670285" y="2124"/>
                </a:cubicBezTo>
                <a:cubicBezTo>
                  <a:pt x="1670823" y="1586"/>
                  <a:pt x="1671494" y="1307"/>
                  <a:pt x="1672300" y="1286"/>
                </a:cubicBezTo>
                <a:close/>
                <a:moveTo>
                  <a:pt x="357850" y="1286"/>
                </a:moveTo>
                <a:lnTo>
                  <a:pt x="365126" y="1286"/>
                </a:lnTo>
                <a:cubicBezTo>
                  <a:pt x="365932" y="1307"/>
                  <a:pt x="366604" y="1586"/>
                  <a:pt x="367142" y="2124"/>
                </a:cubicBezTo>
                <a:cubicBezTo>
                  <a:pt x="367680" y="2663"/>
                  <a:pt x="367959" y="3335"/>
                  <a:pt x="367980" y="4140"/>
                </a:cubicBezTo>
                <a:lnTo>
                  <a:pt x="367980" y="15559"/>
                </a:lnTo>
                <a:cubicBezTo>
                  <a:pt x="367959" y="16364"/>
                  <a:pt x="367680" y="17036"/>
                  <a:pt x="367142" y="17575"/>
                </a:cubicBezTo>
                <a:cubicBezTo>
                  <a:pt x="366604" y="18113"/>
                  <a:pt x="365932" y="18392"/>
                  <a:pt x="365126" y="18413"/>
                </a:cubicBezTo>
                <a:lnTo>
                  <a:pt x="357850" y="18413"/>
                </a:lnTo>
                <a:cubicBezTo>
                  <a:pt x="357044" y="18392"/>
                  <a:pt x="356373" y="18113"/>
                  <a:pt x="355835" y="17575"/>
                </a:cubicBezTo>
                <a:cubicBezTo>
                  <a:pt x="355297" y="17036"/>
                  <a:pt x="355017" y="16364"/>
                  <a:pt x="354996" y="15559"/>
                </a:cubicBezTo>
                <a:lnTo>
                  <a:pt x="354996" y="4140"/>
                </a:lnTo>
                <a:cubicBezTo>
                  <a:pt x="355017" y="3335"/>
                  <a:pt x="355297" y="2663"/>
                  <a:pt x="355835" y="2124"/>
                </a:cubicBezTo>
                <a:cubicBezTo>
                  <a:pt x="356373" y="1586"/>
                  <a:pt x="357044" y="1307"/>
                  <a:pt x="357850" y="1286"/>
                </a:cubicBezTo>
                <a:close/>
                <a:moveTo>
                  <a:pt x="1324211" y="0"/>
                </a:moveTo>
                <a:lnTo>
                  <a:pt x="1341485" y="0"/>
                </a:lnTo>
                <a:cubicBezTo>
                  <a:pt x="1342297" y="21"/>
                  <a:pt x="1342993" y="299"/>
                  <a:pt x="1343573" y="834"/>
                </a:cubicBezTo>
                <a:cubicBezTo>
                  <a:pt x="1344153" y="1370"/>
                  <a:pt x="1344456" y="2038"/>
                  <a:pt x="1344483" y="2840"/>
                </a:cubicBezTo>
                <a:lnTo>
                  <a:pt x="1344483" y="103002"/>
                </a:lnTo>
                <a:cubicBezTo>
                  <a:pt x="1344540" y="104121"/>
                  <a:pt x="1344284" y="104989"/>
                  <a:pt x="1343716" y="105607"/>
                </a:cubicBezTo>
                <a:cubicBezTo>
                  <a:pt x="1343148" y="106226"/>
                  <a:pt x="1341928" y="106738"/>
                  <a:pt x="1340057" y="107142"/>
                </a:cubicBezTo>
                <a:cubicBezTo>
                  <a:pt x="1335917" y="108171"/>
                  <a:pt x="1331205" y="109039"/>
                  <a:pt x="1325921" y="109747"/>
                </a:cubicBezTo>
                <a:cubicBezTo>
                  <a:pt x="1320637" y="110455"/>
                  <a:pt x="1315207" y="110823"/>
                  <a:pt x="1309631" y="110853"/>
                </a:cubicBezTo>
                <a:cubicBezTo>
                  <a:pt x="1298010" y="110776"/>
                  <a:pt x="1289141" y="107576"/>
                  <a:pt x="1283024" y="101251"/>
                </a:cubicBezTo>
                <a:cubicBezTo>
                  <a:pt x="1276907" y="94926"/>
                  <a:pt x="1273825" y="85939"/>
                  <a:pt x="1273778" y="74288"/>
                </a:cubicBezTo>
                <a:lnTo>
                  <a:pt x="1273778" y="63140"/>
                </a:lnTo>
                <a:cubicBezTo>
                  <a:pt x="1273763" y="51802"/>
                  <a:pt x="1276720" y="42903"/>
                  <a:pt x="1282649" y="36445"/>
                </a:cubicBezTo>
                <a:cubicBezTo>
                  <a:pt x="1288579" y="29986"/>
                  <a:pt x="1297573" y="26696"/>
                  <a:pt x="1309631" y="26575"/>
                </a:cubicBezTo>
                <a:cubicBezTo>
                  <a:pt x="1311111" y="26581"/>
                  <a:pt x="1312905" y="26676"/>
                  <a:pt x="1315011" y="26860"/>
                </a:cubicBezTo>
                <a:cubicBezTo>
                  <a:pt x="1317117" y="27045"/>
                  <a:pt x="1319231" y="27283"/>
                  <a:pt x="1321355" y="27574"/>
                </a:cubicBezTo>
                <a:lnTo>
                  <a:pt x="1321355" y="2840"/>
                </a:lnTo>
                <a:cubicBezTo>
                  <a:pt x="1321376" y="2038"/>
                  <a:pt x="1321656" y="1370"/>
                  <a:pt x="1322194" y="834"/>
                </a:cubicBezTo>
                <a:cubicBezTo>
                  <a:pt x="1322732" y="299"/>
                  <a:pt x="1323405" y="21"/>
                  <a:pt x="1324211" y="0"/>
                </a:cubicBezTo>
                <a:close/>
                <a:moveTo>
                  <a:pt x="965023" y="0"/>
                </a:moveTo>
                <a:lnTo>
                  <a:pt x="982297" y="0"/>
                </a:lnTo>
                <a:cubicBezTo>
                  <a:pt x="983103" y="21"/>
                  <a:pt x="983775" y="299"/>
                  <a:pt x="984314" y="834"/>
                </a:cubicBezTo>
                <a:cubicBezTo>
                  <a:pt x="984852" y="1370"/>
                  <a:pt x="985132" y="2038"/>
                  <a:pt x="985152" y="2840"/>
                </a:cubicBezTo>
                <a:lnTo>
                  <a:pt x="985152" y="27574"/>
                </a:lnTo>
                <a:cubicBezTo>
                  <a:pt x="987276" y="27283"/>
                  <a:pt x="989391" y="27045"/>
                  <a:pt x="991497" y="26860"/>
                </a:cubicBezTo>
                <a:cubicBezTo>
                  <a:pt x="993603" y="26676"/>
                  <a:pt x="995396" y="26581"/>
                  <a:pt x="996877" y="26575"/>
                </a:cubicBezTo>
                <a:cubicBezTo>
                  <a:pt x="1008935" y="26696"/>
                  <a:pt x="1017929" y="29986"/>
                  <a:pt x="1023858" y="36445"/>
                </a:cubicBezTo>
                <a:cubicBezTo>
                  <a:pt x="1029788" y="42903"/>
                  <a:pt x="1032745" y="51802"/>
                  <a:pt x="1032730" y="63140"/>
                </a:cubicBezTo>
                <a:lnTo>
                  <a:pt x="1032730" y="74288"/>
                </a:lnTo>
                <a:cubicBezTo>
                  <a:pt x="1032683" y="85939"/>
                  <a:pt x="1029601" y="94926"/>
                  <a:pt x="1023483" y="101251"/>
                </a:cubicBezTo>
                <a:cubicBezTo>
                  <a:pt x="1017366" y="107576"/>
                  <a:pt x="1008497" y="110776"/>
                  <a:pt x="996877" y="110853"/>
                </a:cubicBezTo>
                <a:cubicBezTo>
                  <a:pt x="991301" y="110823"/>
                  <a:pt x="985871" y="110455"/>
                  <a:pt x="980587" y="109747"/>
                </a:cubicBezTo>
                <a:cubicBezTo>
                  <a:pt x="975302" y="109039"/>
                  <a:pt x="970590" y="108171"/>
                  <a:pt x="966450" y="107142"/>
                </a:cubicBezTo>
                <a:cubicBezTo>
                  <a:pt x="964579" y="106738"/>
                  <a:pt x="963360" y="106226"/>
                  <a:pt x="962792" y="105607"/>
                </a:cubicBezTo>
                <a:cubicBezTo>
                  <a:pt x="962224" y="104989"/>
                  <a:pt x="961968" y="104121"/>
                  <a:pt x="962025" y="103002"/>
                </a:cubicBezTo>
                <a:lnTo>
                  <a:pt x="962025" y="2840"/>
                </a:lnTo>
                <a:cubicBezTo>
                  <a:pt x="962051" y="2038"/>
                  <a:pt x="962355" y="1370"/>
                  <a:pt x="962935" y="834"/>
                </a:cubicBezTo>
                <a:cubicBezTo>
                  <a:pt x="963515" y="299"/>
                  <a:pt x="964211" y="21"/>
                  <a:pt x="965023" y="0"/>
                </a:cubicBezTo>
                <a:close/>
              </a:path>
            </a:pathLst>
          </a:custGeom>
          <a:solidFill>
            <a:schemeClr val="bg1">
              <a:lumMod val="75000"/>
            </a:schemeClr>
          </a:solidFill>
          <a:ln>
            <a:noFill/>
          </a:ln>
          <a:effectLst/>
        </p:spPr>
        <p:txBody>
          <a:bodyPr/>
          <a:lstStyle>
            <a:defPPr>
              <a:defRPr lang="ko-KR"/>
            </a:defPPr>
            <a:lvl1pPr>
              <a:defRPr sz="900" b="1">
                <a:solidFill>
                  <a:schemeClr val="tx1">
                    <a:lumMod val="75000"/>
                    <a:lumOff val="25000"/>
                  </a:schemeClr>
                </a:solidFill>
                <a:latin typeface="나눔고딕" panose="020D0604000000000000" pitchFamily="50" charset="-127"/>
                <a:ea typeface="나눔고딕" panose="020D0604000000000000" pitchFamily="50" charset="-127"/>
              </a:defRPr>
            </a:lvl1pPr>
          </a:lstStyle>
          <a:p>
            <a:pPr algn="ctr">
              <a:defRPr/>
            </a:pPr>
            <a:endParaRPr lang="en-US" altLang="ko-KR" sz="1100" b="0" dirty="0">
              <a:solidFill>
                <a:schemeClr val="bg1">
                  <a:lumMod val="75000"/>
                </a:schemeClr>
              </a:solidFill>
              <a:latin typeface="NeoSans" panose="02000506020000020004" pitchFamily="50" charset="0"/>
              <a:ea typeface="맑은 고딕" panose="020B0503020000020004" pitchFamily="50" charset="-127"/>
            </a:endParaRP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grpSp>
        <p:nvGrpSpPr>
          <p:cNvPr id="3" name="그룹 2"/>
          <p:cNvGrpSpPr/>
          <p:nvPr/>
        </p:nvGrpSpPr>
        <p:grpSpPr>
          <a:xfrm>
            <a:off x="574939" y="3137906"/>
            <a:ext cx="6216650" cy="2341562"/>
            <a:chOff x="1463675" y="1712913"/>
            <a:chExt cx="6216650" cy="2341562"/>
          </a:xfrm>
        </p:grpSpPr>
        <p:sp>
          <p:nvSpPr>
            <p:cNvPr id="10243" name="TextBox 5"/>
            <p:cNvSpPr txBox="1">
              <a:spLocks noChangeArrowheads="1"/>
            </p:cNvSpPr>
            <p:nvPr/>
          </p:nvSpPr>
          <p:spPr bwMode="auto">
            <a:xfrm>
              <a:off x="1463675" y="1712913"/>
              <a:ext cx="503872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4500" b="1" spc="-150" dirty="0" smtClean="0">
                  <a:solidFill>
                    <a:srgbClr val="7DD5C9"/>
                  </a:solidFill>
                  <a:latin typeface="Arial" panose="020B0604020202020204" pitchFamily="34" charset="0"/>
                  <a:ea typeface="맑은 고딕" panose="020B0503020000020004" pitchFamily="50" charset="-127"/>
                  <a:cs typeface="Arial" panose="020B0604020202020204" pitchFamily="34" charset="0"/>
                </a:rPr>
                <a:t>D'BREED</a:t>
              </a:r>
            </a:p>
          </p:txBody>
        </p:sp>
        <p:sp>
          <p:nvSpPr>
            <p:cNvPr id="10244" name="TextBox 5"/>
            <p:cNvSpPr txBox="1">
              <a:spLocks noChangeArrowheads="1"/>
            </p:cNvSpPr>
            <p:nvPr/>
          </p:nvSpPr>
          <p:spPr bwMode="auto">
            <a:xfrm>
              <a:off x="1463675" y="2266950"/>
              <a:ext cx="62166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6000" spc="-150" dirty="0" smtClean="0">
                  <a:solidFill>
                    <a:srgbClr val="4591F2"/>
                  </a:solidFill>
                  <a:latin typeface="Arial Black" panose="020B0A04020102020204" pitchFamily="34" charset="0"/>
                  <a:ea typeface="맑은 고딕" panose="020B0503020000020004" pitchFamily="50" charset="-127"/>
                  <a:cs typeface="Arial" panose="020B0604020202020204" pitchFamily="34" charset="0"/>
                </a:rPr>
                <a:t>TEMPLATE</a:t>
              </a:r>
            </a:p>
          </p:txBody>
        </p:sp>
        <p:sp>
          <p:nvSpPr>
            <p:cNvPr id="10242" name="제목 2"/>
            <p:cNvSpPr txBox="1">
              <a:spLocks/>
            </p:cNvSpPr>
            <p:nvPr/>
          </p:nvSpPr>
          <p:spPr bwMode="auto">
            <a:xfrm>
              <a:off x="1463675" y="3386139"/>
              <a:ext cx="5038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defRPr/>
              </a:pPr>
              <a:r>
                <a:rPr lang="en-US" altLang="ko-KR"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Presentation Design Group - </a:t>
              </a:r>
              <a:r>
                <a:rPr lang="en-US" altLang="ko-KR" b="1" dirty="0" err="1" smtClean="0">
                  <a:solidFill>
                    <a:schemeClr val="bg1"/>
                  </a:solidFill>
                  <a:latin typeface="Arial" panose="020B0604020202020204" pitchFamily="34" charset="0"/>
                  <a:ea typeface="맑은 고딕" panose="020B0503020000020004" pitchFamily="50" charset="-127"/>
                  <a:cs typeface="Arial" panose="020B0604020202020204" pitchFamily="34" charset="0"/>
                </a:rPr>
                <a:t>D'Breed</a:t>
              </a:r>
              <a:endParaRPr lang="en-US" altLang="ko-KR" b="1" dirty="0" smtClean="0">
                <a:solidFill>
                  <a:schemeClr val="bg1"/>
                </a:solidFill>
                <a:latin typeface="Arial" panose="020B0604020202020204" pitchFamily="34" charset="0"/>
                <a:ea typeface="맑은 고딕" panose="020B0503020000020004" pitchFamily="50" charset="-127"/>
                <a:cs typeface="Arial" panose="020B0604020202020204" pitchFamily="34" charset="0"/>
              </a:endParaRPr>
            </a:p>
          </p:txBody>
        </p:sp>
        <p:sp>
          <p:nvSpPr>
            <p:cNvPr id="10245" name="제목 2"/>
            <p:cNvSpPr txBox="1">
              <a:spLocks/>
            </p:cNvSpPr>
            <p:nvPr/>
          </p:nvSpPr>
          <p:spPr bwMode="auto">
            <a:xfrm>
              <a:off x="1463675" y="3684588"/>
              <a:ext cx="3295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defRPr/>
              </a:pPr>
              <a:r>
                <a:rPr lang="en-US" altLang="ko-KR" sz="1200" b="1"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www.</a:t>
              </a:r>
              <a:r>
                <a:rPr lang="en-US" altLang="ko-KR" b="1"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dbreed</a:t>
              </a:r>
              <a:r>
                <a:rPr lang="en-US" altLang="ko-KR" sz="1200" b="1"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.co.kr</a:t>
              </a:r>
            </a:p>
          </p:txBody>
        </p:sp>
      </p:grpSp>
      <p:grpSp>
        <p:nvGrpSpPr>
          <p:cNvPr id="4" name="그룹 3"/>
          <p:cNvGrpSpPr/>
          <p:nvPr/>
        </p:nvGrpSpPr>
        <p:grpSpPr>
          <a:xfrm>
            <a:off x="1" y="0"/>
            <a:ext cx="323850" cy="6858000"/>
            <a:chOff x="0" y="0"/>
            <a:chExt cx="410966" cy="6858000"/>
          </a:xfrm>
        </p:grpSpPr>
        <p:sp>
          <p:nvSpPr>
            <p:cNvPr id="20" name="직사각형 19"/>
            <p:cNvSpPr/>
            <p:nvPr/>
          </p:nvSpPr>
          <p:spPr>
            <a:xfrm>
              <a:off x="0" y="0"/>
              <a:ext cx="410966" cy="6858000"/>
            </a:xfrm>
            <a:prstGeom prst="rect">
              <a:avLst/>
            </a:prstGeom>
            <a:solidFill>
              <a:srgbClr val="459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a:off x="0" y="3284984"/>
              <a:ext cx="410966" cy="2125538"/>
            </a:xfrm>
            <a:prstGeom prst="rect">
              <a:avLst/>
            </a:prstGeom>
            <a:solidFill>
              <a:srgbClr val="7DD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2" name="그룹 41"/>
          <p:cNvGrpSpPr/>
          <p:nvPr/>
        </p:nvGrpSpPr>
        <p:grpSpPr>
          <a:xfrm rot="13500000" flipH="1">
            <a:off x="5109666" y="3299549"/>
            <a:ext cx="474438" cy="646481"/>
            <a:chOff x="6296025" y="3184526"/>
            <a:chExt cx="2420937" cy="3298825"/>
          </a:xfrm>
        </p:grpSpPr>
        <p:sp>
          <p:nvSpPr>
            <p:cNvPr id="43" name="Freeform 5"/>
            <p:cNvSpPr>
              <a:spLocks/>
            </p:cNvSpPr>
            <p:nvPr/>
          </p:nvSpPr>
          <p:spPr bwMode="auto">
            <a:xfrm>
              <a:off x="6469062" y="4022726"/>
              <a:ext cx="2247900" cy="2460625"/>
            </a:xfrm>
            <a:custGeom>
              <a:avLst/>
              <a:gdLst>
                <a:gd name="T0" fmla="*/ 1620 w 1620"/>
                <a:gd name="T1" fmla="*/ 975 h 1774"/>
                <a:gd name="T2" fmla="*/ 1484 w 1620"/>
                <a:gd name="T3" fmla="*/ 844 h 1774"/>
                <a:gd name="T4" fmla="*/ 1469 w 1620"/>
                <a:gd name="T5" fmla="*/ 844 h 1774"/>
                <a:gd name="T6" fmla="*/ 1335 w 1620"/>
                <a:gd name="T7" fmla="*/ 955 h 1774"/>
                <a:gd name="T8" fmla="*/ 1335 w 1620"/>
                <a:gd name="T9" fmla="*/ 835 h 1774"/>
                <a:gd name="T10" fmla="*/ 1199 w 1620"/>
                <a:gd name="T11" fmla="*/ 703 h 1774"/>
                <a:gd name="T12" fmla="*/ 1184 w 1620"/>
                <a:gd name="T13" fmla="*/ 703 h 1774"/>
                <a:gd name="T14" fmla="*/ 1050 w 1620"/>
                <a:gd name="T15" fmla="*/ 815 h 1774"/>
                <a:gd name="T16" fmla="*/ 1050 w 1620"/>
                <a:gd name="T17" fmla="*/ 690 h 1774"/>
                <a:gd name="T18" fmla="*/ 914 w 1620"/>
                <a:gd name="T19" fmla="*/ 558 h 1774"/>
                <a:gd name="T20" fmla="*/ 899 w 1620"/>
                <a:gd name="T21" fmla="*/ 558 h 1774"/>
                <a:gd name="T22" fmla="*/ 765 w 1620"/>
                <a:gd name="T23" fmla="*/ 670 h 1774"/>
                <a:gd name="T24" fmla="*/ 765 w 1620"/>
                <a:gd name="T25" fmla="*/ 132 h 1774"/>
                <a:gd name="T26" fmla="*/ 629 w 1620"/>
                <a:gd name="T27" fmla="*/ 0 h 1774"/>
                <a:gd name="T28" fmla="*/ 614 w 1620"/>
                <a:gd name="T29" fmla="*/ 0 h 1774"/>
                <a:gd name="T30" fmla="*/ 478 w 1620"/>
                <a:gd name="T31" fmla="*/ 132 h 1774"/>
                <a:gd name="T32" fmla="*/ 478 w 1620"/>
                <a:gd name="T33" fmla="*/ 1298 h 1774"/>
                <a:gd name="T34" fmla="*/ 255 w 1620"/>
                <a:gd name="T35" fmla="*/ 1082 h 1774"/>
                <a:gd name="T36" fmla="*/ 63 w 1620"/>
                <a:gd name="T37" fmla="*/ 1082 h 1774"/>
                <a:gd name="T38" fmla="*/ 53 w 1620"/>
                <a:gd name="T39" fmla="*/ 1092 h 1774"/>
                <a:gd name="T40" fmla="*/ 53 w 1620"/>
                <a:gd name="T41" fmla="*/ 1279 h 1774"/>
                <a:gd name="T42" fmla="*/ 470 w 1620"/>
                <a:gd name="T43" fmla="*/ 1737 h 1774"/>
                <a:gd name="T44" fmla="*/ 552 w 1620"/>
                <a:gd name="T45" fmla="*/ 1774 h 1774"/>
                <a:gd name="T46" fmla="*/ 1511 w 1620"/>
                <a:gd name="T47" fmla="*/ 1774 h 1774"/>
                <a:gd name="T48" fmla="*/ 1618 w 1620"/>
                <a:gd name="T49" fmla="*/ 1671 h 1774"/>
                <a:gd name="T50" fmla="*/ 1618 w 1620"/>
                <a:gd name="T51" fmla="*/ 1668 h 1774"/>
                <a:gd name="T52" fmla="*/ 1620 w 1620"/>
                <a:gd name="T53" fmla="*/ 1668 h 1774"/>
                <a:gd name="T54" fmla="*/ 1620 w 1620"/>
                <a:gd name="T55" fmla="*/ 975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20" h="1774">
                  <a:moveTo>
                    <a:pt x="1620" y="975"/>
                  </a:moveTo>
                  <a:cubicBezTo>
                    <a:pt x="1620" y="903"/>
                    <a:pt x="1559" y="844"/>
                    <a:pt x="1484" y="844"/>
                  </a:cubicBezTo>
                  <a:cubicBezTo>
                    <a:pt x="1469" y="844"/>
                    <a:pt x="1469" y="844"/>
                    <a:pt x="1469" y="844"/>
                  </a:cubicBezTo>
                  <a:cubicBezTo>
                    <a:pt x="1401" y="844"/>
                    <a:pt x="1345" y="892"/>
                    <a:pt x="1335" y="955"/>
                  </a:cubicBezTo>
                  <a:cubicBezTo>
                    <a:pt x="1335" y="835"/>
                    <a:pt x="1335" y="835"/>
                    <a:pt x="1335" y="835"/>
                  </a:cubicBezTo>
                  <a:cubicBezTo>
                    <a:pt x="1335" y="762"/>
                    <a:pt x="1274" y="703"/>
                    <a:pt x="1199" y="703"/>
                  </a:cubicBezTo>
                  <a:cubicBezTo>
                    <a:pt x="1184" y="703"/>
                    <a:pt x="1184" y="703"/>
                    <a:pt x="1184" y="703"/>
                  </a:cubicBezTo>
                  <a:cubicBezTo>
                    <a:pt x="1116" y="703"/>
                    <a:pt x="1060" y="751"/>
                    <a:pt x="1050" y="815"/>
                  </a:cubicBezTo>
                  <a:cubicBezTo>
                    <a:pt x="1050" y="690"/>
                    <a:pt x="1050" y="690"/>
                    <a:pt x="1050" y="690"/>
                  </a:cubicBezTo>
                  <a:cubicBezTo>
                    <a:pt x="1050" y="617"/>
                    <a:pt x="989" y="558"/>
                    <a:pt x="914" y="558"/>
                  </a:cubicBezTo>
                  <a:cubicBezTo>
                    <a:pt x="899" y="558"/>
                    <a:pt x="899" y="558"/>
                    <a:pt x="899" y="558"/>
                  </a:cubicBezTo>
                  <a:cubicBezTo>
                    <a:pt x="831" y="558"/>
                    <a:pt x="775" y="607"/>
                    <a:pt x="765" y="670"/>
                  </a:cubicBezTo>
                  <a:cubicBezTo>
                    <a:pt x="765" y="132"/>
                    <a:pt x="765" y="132"/>
                    <a:pt x="765" y="132"/>
                  </a:cubicBezTo>
                  <a:cubicBezTo>
                    <a:pt x="765" y="59"/>
                    <a:pt x="704" y="0"/>
                    <a:pt x="629" y="0"/>
                  </a:cubicBezTo>
                  <a:cubicBezTo>
                    <a:pt x="614" y="0"/>
                    <a:pt x="614" y="0"/>
                    <a:pt x="614" y="0"/>
                  </a:cubicBezTo>
                  <a:cubicBezTo>
                    <a:pt x="539" y="0"/>
                    <a:pt x="478" y="59"/>
                    <a:pt x="478" y="132"/>
                  </a:cubicBezTo>
                  <a:cubicBezTo>
                    <a:pt x="478" y="1298"/>
                    <a:pt x="478" y="1298"/>
                    <a:pt x="478" y="1298"/>
                  </a:cubicBezTo>
                  <a:cubicBezTo>
                    <a:pt x="255" y="1082"/>
                    <a:pt x="255" y="1082"/>
                    <a:pt x="255" y="1082"/>
                  </a:cubicBezTo>
                  <a:cubicBezTo>
                    <a:pt x="202" y="1030"/>
                    <a:pt x="116" y="1030"/>
                    <a:pt x="63" y="1082"/>
                  </a:cubicBezTo>
                  <a:cubicBezTo>
                    <a:pt x="53" y="1092"/>
                    <a:pt x="53" y="1092"/>
                    <a:pt x="53" y="1092"/>
                  </a:cubicBezTo>
                  <a:cubicBezTo>
                    <a:pt x="0" y="1144"/>
                    <a:pt x="0" y="1227"/>
                    <a:pt x="53" y="1279"/>
                  </a:cubicBezTo>
                  <a:cubicBezTo>
                    <a:pt x="470" y="1737"/>
                    <a:pt x="470" y="1737"/>
                    <a:pt x="470" y="1737"/>
                  </a:cubicBezTo>
                  <a:cubicBezTo>
                    <a:pt x="490" y="1760"/>
                    <a:pt x="519" y="1774"/>
                    <a:pt x="552" y="1774"/>
                  </a:cubicBezTo>
                  <a:cubicBezTo>
                    <a:pt x="1511" y="1774"/>
                    <a:pt x="1511" y="1774"/>
                    <a:pt x="1511" y="1774"/>
                  </a:cubicBezTo>
                  <a:cubicBezTo>
                    <a:pt x="1570" y="1774"/>
                    <a:pt x="1618" y="1728"/>
                    <a:pt x="1618" y="1671"/>
                  </a:cubicBezTo>
                  <a:cubicBezTo>
                    <a:pt x="1618" y="1670"/>
                    <a:pt x="1618" y="1669"/>
                    <a:pt x="1618" y="1668"/>
                  </a:cubicBezTo>
                  <a:cubicBezTo>
                    <a:pt x="1620" y="1668"/>
                    <a:pt x="1620" y="1668"/>
                    <a:pt x="1620" y="1668"/>
                  </a:cubicBezTo>
                  <a:lnTo>
                    <a:pt x="1620" y="975"/>
                  </a:lnTo>
                  <a:close/>
                </a:path>
              </a:pathLst>
            </a:custGeom>
            <a:noFill/>
            <a:ln w="28575" cap="rnd">
              <a:solidFill>
                <a:srgbClr val="4591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grpSp>
          <p:nvGrpSpPr>
            <p:cNvPr id="44" name="그룹 43"/>
            <p:cNvGrpSpPr/>
            <p:nvPr/>
          </p:nvGrpSpPr>
          <p:grpSpPr>
            <a:xfrm>
              <a:off x="6296025" y="3184526"/>
              <a:ext cx="2070100" cy="908050"/>
              <a:chOff x="6296025" y="3184526"/>
              <a:chExt cx="2070100" cy="908050"/>
            </a:xfrm>
          </p:grpSpPr>
          <p:sp>
            <p:nvSpPr>
              <p:cNvPr id="45" name="Freeform 6"/>
              <p:cNvSpPr>
                <a:spLocks/>
              </p:cNvSpPr>
              <p:nvPr/>
            </p:nvSpPr>
            <p:spPr bwMode="auto">
              <a:xfrm>
                <a:off x="6296025" y="4092576"/>
                <a:ext cx="368300" cy="0"/>
              </a:xfrm>
              <a:custGeom>
                <a:avLst/>
                <a:gdLst>
                  <a:gd name="T0" fmla="*/ 232 w 232"/>
                  <a:gd name="T1" fmla="*/ 232 w 232"/>
                  <a:gd name="T2" fmla="*/ 0 w 232"/>
                  <a:gd name="T3" fmla="*/ 232 w 232"/>
                </a:gdLst>
                <a:ahLst/>
                <a:cxnLst>
                  <a:cxn ang="0">
                    <a:pos x="T0" y="0"/>
                  </a:cxn>
                  <a:cxn ang="0">
                    <a:pos x="T1" y="0"/>
                  </a:cxn>
                  <a:cxn ang="0">
                    <a:pos x="T2" y="0"/>
                  </a:cxn>
                  <a:cxn ang="0">
                    <a:pos x="T3" y="0"/>
                  </a:cxn>
                </a:cxnLst>
                <a:rect l="0" t="0" r="r" b="b"/>
                <a:pathLst>
                  <a:path w="232">
                    <a:moveTo>
                      <a:pt x="232" y="0"/>
                    </a:moveTo>
                    <a:lnTo>
                      <a:pt x="232" y="0"/>
                    </a:lnTo>
                    <a:lnTo>
                      <a:pt x="0" y="0"/>
                    </a:lnTo>
                    <a:lnTo>
                      <a:pt x="232" y="0"/>
                    </a:lnTo>
                    <a:close/>
                  </a:path>
                </a:pathLst>
              </a:custGeom>
              <a:noFill/>
              <a:ln w="28575" cap="rnd">
                <a:solidFill>
                  <a:srgbClr val="7DD5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46" name="Freeform 7"/>
              <p:cNvSpPr>
                <a:spLocks/>
              </p:cNvSpPr>
              <p:nvPr/>
            </p:nvSpPr>
            <p:spPr bwMode="auto">
              <a:xfrm>
                <a:off x="7335837" y="3184526"/>
                <a:ext cx="0" cy="357188"/>
              </a:xfrm>
              <a:custGeom>
                <a:avLst/>
                <a:gdLst>
                  <a:gd name="T0" fmla="*/ 0 h 225"/>
                  <a:gd name="T1" fmla="*/ 0 h 225"/>
                  <a:gd name="T2" fmla="*/ 225 h 225"/>
                  <a:gd name="T3" fmla="*/ 0 h 225"/>
                </a:gdLst>
                <a:ahLst/>
                <a:cxnLst>
                  <a:cxn ang="0">
                    <a:pos x="0" y="T0"/>
                  </a:cxn>
                  <a:cxn ang="0">
                    <a:pos x="0" y="T1"/>
                  </a:cxn>
                  <a:cxn ang="0">
                    <a:pos x="0" y="T2"/>
                  </a:cxn>
                  <a:cxn ang="0">
                    <a:pos x="0" y="T3"/>
                  </a:cxn>
                </a:cxnLst>
                <a:rect l="0" t="0" r="r" b="b"/>
                <a:pathLst>
                  <a:path h="225">
                    <a:moveTo>
                      <a:pt x="0" y="0"/>
                    </a:moveTo>
                    <a:lnTo>
                      <a:pt x="0" y="0"/>
                    </a:lnTo>
                    <a:lnTo>
                      <a:pt x="0" y="225"/>
                    </a:lnTo>
                    <a:lnTo>
                      <a:pt x="0" y="0"/>
                    </a:lnTo>
                    <a:close/>
                  </a:path>
                </a:pathLst>
              </a:custGeom>
              <a:noFill/>
              <a:ln w="28575" cap="rnd">
                <a:solidFill>
                  <a:srgbClr val="7DD5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47" name="Freeform 8"/>
              <p:cNvSpPr>
                <a:spLocks/>
              </p:cNvSpPr>
              <p:nvPr/>
            </p:nvSpPr>
            <p:spPr bwMode="auto">
              <a:xfrm>
                <a:off x="6664325" y="3476626"/>
                <a:ext cx="261937" cy="252413"/>
              </a:xfrm>
              <a:custGeom>
                <a:avLst/>
                <a:gdLst>
                  <a:gd name="T0" fmla="*/ 188 w 188"/>
                  <a:gd name="T1" fmla="*/ 182 h 182"/>
                  <a:gd name="T2" fmla="*/ 188 w 188"/>
                  <a:gd name="T3" fmla="*/ 182 h 182"/>
                  <a:gd name="T4" fmla="*/ 0 w 188"/>
                  <a:gd name="T5" fmla="*/ 0 h 182"/>
                  <a:gd name="T6" fmla="*/ 188 w 188"/>
                  <a:gd name="T7" fmla="*/ 182 h 182"/>
                </a:gdLst>
                <a:ahLst/>
                <a:cxnLst>
                  <a:cxn ang="0">
                    <a:pos x="T0" y="T1"/>
                  </a:cxn>
                  <a:cxn ang="0">
                    <a:pos x="T2" y="T3"/>
                  </a:cxn>
                  <a:cxn ang="0">
                    <a:pos x="T4" y="T5"/>
                  </a:cxn>
                  <a:cxn ang="0">
                    <a:pos x="T6" y="T7"/>
                  </a:cxn>
                </a:cxnLst>
                <a:rect l="0" t="0" r="r" b="b"/>
                <a:pathLst>
                  <a:path w="188" h="182">
                    <a:moveTo>
                      <a:pt x="188" y="182"/>
                    </a:moveTo>
                    <a:cubicBezTo>
                      <a:pt x="188" y="182"/>
                      <a:pt x="188" y="182"/>
                      <a:pt x="188" y="182"/>
                    </a:cubicBezTo>
                    <a:cubicBezTo>
                      <a:pt x="157" y="152"/>
                      <a:pt x="28" y="28"/>
                      <a:pt x="0" y="0"/>
                    </a:cubicBezTo>
                    <a:lnTo>
                      <a:pt x="188" y="182"/>
                    </a:lnTo>
                    <a:close/>
                  </a:path>
                </a:pathLst>
              </a:custGeom>
              <a:noFill/>
              <a:ln w="28575" cap="rnd">
                <a:solidFill>
                  <a:srgbClr val="7DD5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48" name="Freeform 9"/>
              <p:cNvSpPr>
                <a:spLocks/>
              </p:cNvSpPr>
              <p:nvPr/>
            </p:nvSpPr>
            <p:spPr bwMode="auto">
              <a:xfrm>
                <a:off x="7997825" y="4092576"/>
                <a:ext cx="368300" cy="0"/>
              </a:xfrm>
              <a:custGeom>
                <a:avLst/>
                <a:gdLst>
                  <a:gd name="T0" fmla="*/ 232 w 232"/>
                  <a:gd name="T1" fmla="*/ 232 w 232"/>
                  <a:gd name="T2" fmla="*/ 0 w 232"/>
                  <a:gd name="T3" fmla="*/ 232 w 232"/>
                </a:gdLst>
                <a:ahLst/>
                <a:cxnLst>
                  <a:cxn ang="0">
                    <a:pos x="T0" y="0"/>
                  </a:cxn>
                  <a:cxn ang="0">
                    <a:pos x="T1" y="0"/>
                  </a:cxn>
                  <a:cxn ang="0">
                    <a:pos x="T2" y="0"/>
                  </a:cxn>
                  <a:cxn ang="0">
                    <a:pos x="T3" y="0"/>
                  </a:cxn>
                </a:cxnLst>
                <a:rect l="0" t="0" r="r" b="b"/>
                <a:pathLst>
                  <a:path w="232">
                    <a:moveTo>
                      <a:pt x="232" y="0"/>
                    </a:moveTo>
                    <a:lnTo>
                      <a:pt x="232" y="0"/>
                    </a:lnTo>
                    <a:lnTo>
                      <a:pt x="0" y="0"/>
                    </a:lnTo>
                    <a:lnTo>
                      <a:pt x="232" y="0"/>
                    </a:lnTo>
                    <a:close/>
                  </a:path>
                </a:pathLst>
              </a:custGeom>
              <a:noFill/>
              <a:ln w="28575" cap="rnd">
                <a:solidFill>
                  <a:srgbClr val="7DD5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49" name="Freeform 10"/>
              <p:cNvSpPr>
                <a:spLocks/>
              </p:cNvSpPr>
              <p:nvPr/>
            </p:nvSpPr>
            <p:spPr bwMode="auto">
              <a:xfrm>
                <a:off x="7735887" y="3476626"/>
                <a:ext cx="261937" cy="252413"/>
              </a:xfrm>
              <a:custGeom>
                <a:avLst/>
                <a:gdLst>
                  <a:gd name="T0" fmla="*/ 188 w 188"/>
                  <a:gd name="T1" fmla="*/ 0 h 182"/>
                  <a:gd name="T2" fmla="*/ 188 w 188"/>
                  <a:gd name="T3" fmla="*/ 0 h 182"/>
                  <a:gd name="T4" fmla="*/ 0 w 188"/>
                  <a:gd name="T5" fmla="*/ 182 h 182"/>
                  <a:gd name="T6" fmla="*/ 188 w 188"/>
                  <a:gd name="T7" fmla="*/ 0 h 182"/>
                </a:gdLst>
                <a:ahLst/>
                <a:cxnLst>
                  <a:cxn ang="0">
                    <a:pos x="T0" y="T1"/>
                  </a:cxn>
                  <a:cxn ang="0">
                    <a:pos x="T2" y="T3"/>
                  </a:cxn>
                  <a:cxn ang="0">
                    <a:pos x="T4" y="T5"/>
                  </a:cxn>
                  <a:cxn ang="0">
                    <a:pos x="T6" y="T7"/>
                  </a:cxn>
                </a:cxnLst>
                <a:rect l="0" t="0" r="r" b="b"/>
                <a:pathLst>
                  <a:path w="188" h="182">
                    <a:moveTo>
                      <a:pt x="188" y="0"/>
                    </a:moveTo>
                    <a:cubicBezTo>
                      <a:pt x="188" y="0"/>
                      <a:pt x="188" y="0"/>
                      <a:pt x="188" y="0"/>
                    </a:cubicBezTo>
                    <a:cubicBezTo>
                      <a:pt x="157" y="30"/>
                      <a:pt x="28" y="155"/>
                      <a:pt x="0" y="182"/>
                    </a:cubicBezTo>
                    <a:lnTo>
                      <a:pt x="188" y="0"/>
                    </a:lnTo>
                    <a:close/>
                  </a:path>
                </a:pathLst>
              </a:custGeom>
              <a:noFill/>
              <a:ln w="28575" cap="rnd">
                <a:solidFill>
                  <a:srgbClr val="7DD5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grpSp>
      </p:grpSp>
    </p:spTree>
    <p:extLst>
      <p:ext uri="{BB962C8B-B14F-4D97-AF65-F5344CB8AC3E}">
        <p14:creationId xmlns:p14="http://schemas.microsoft.com/office/powerpoint/2010/main" val="49411456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그룹 2"/>
          <p:cNvGrpSpPr>
            <a:grpSpLocks/>
          </p:cNvGrpSpPr>
          <p:nvPr/>
        </p:nvGrpSpPr>
        <p:grpSpPr bwMode="auto">
          <a:xfrm>
            <a:off x="577850" y="3128963"/>
            <a:ext cx="4294188" cy="2460621"/>
            <a:chOff x="4440238" y="3144838"/>
            <a:chExt cx="4294187" cy="2460621"/>
          </a:xfrm>
        </p:grpSpPr>
        <p:grpSp>
          <p:nvGrpSpPr>
            <p:cNvPr id="13319" name="그룹 1"/>
            <p:cNvGrpSpPr>
              <a:grpSpLocks/>
            </p:cNvGrpSpPr>
            <p:nvPr/>
          </p:nvGrpSpPr>
          <p:grpSpPr bwMode="auto">
            <a:xfrm>
              <a:off x="4440238" y="3144838"/>
              <a:ext cx="4294187" cy="400050"/>
              <a:chOff x="5240111" y="2091647"/>
              <a:chExt cx="4294188" cy="400234"/>
            </a:xfrm>
          </p:grpSpPr>
          <p:sp>
            <p:nvSpPr>
              <p:cNvPr id="12312" name="Text Box 5"/>
              <p:cNvSpPr txBox="1">
                <a:spLocks noChangeArrowheads="1"/>
              </p:cNvSpPr>
              <p:nvPr/>
            </p:nvSpPr>
            <p:spPr bwMode="auto">
              <a:xfrm>
                <a:off x="5240111" y="2091647"/>
                <a:ext cx="647700" cy="40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lang="en-US" altLang="ko-KR" sz="2000" dirty="0" smtClean="0">
                    <a:solidFill>
                      <a:srgbClr val="7DD5C9"/>
                    </a:solidFill>
                    <a:latin typeface="Arial Black" panose="020B0A04020102020204" pitchFamily="34" charset="0"/>
                    <a:ea typeface="맑은 고딕" panose="020B0503020000020004" pitchFamily="50" charset="-127"/>
                    <a:cs typeface="Arial" panose="020B0604020202020204" pitchFamily="34" charset="0"/>
                  </a:rPr>
                  <a:t>01.</a:t>
                </a:r>
                <a:endParaRPr lang="ko-KR" altLang="ko-KR" sz="2000" dirty="0" smtClean="0">
                  <a:solidFill>
                    <a:srgbClr val="7DD5C9"/>
                  </a:solidFill>
                  <a:latin typeface="Arial Black" panose="020B0A04020102020204" pitchFamily="34" charset="0"/>
                  <a:ea typeface="맑은 고딕" panose="020B0503020000020004" pitchFamily="50" charset="-127"/>
                  <a:cs typeface="Arial" panose="020B0604020202020204" pitchFamily="34" charset="0"/>
                </a:endParaRPr>
              </a:p>
            </p:txBody>
          </p:sp>
          <p:sp>
            <p:nvSpPr>
              <p:cNvPr id="12313" name="Text Box 5"/>
              <p:cNvSpPr txBox="1">
                <a:spLocks noChangeArrowheads="1"/>
              </p:cNvSpPr>
              <p:nvPr/>
            </p:nvSpPr>
            <p:spPr bwMode="auto">
              <a:xfrm>
                <a:off x="5776686" y="2091647"/>
                <a:ext cx="3757613" cy="40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2000"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 sub title </a:t>
                </a:r>
                <a:endParaRPr kumimoji="0" lang="ko-KR" altLang="ko-KR" sz="2000" dirty="0" smtClean="0">
                  <a:solidFill>
                    <a:schemeClr val="bg1"/>
                  </a:solidFill>
                  <a:latin typeface="Arial" panose="020B0604020202020204" pitchFamily="34" charset="0"/>
                  <a:ea typeface="맑은 고딕" panose="020B0503020000020004" pitchFamily="50" charset="-127"/>
                  <a:cs typeface="Arial" panose="020B0604020202020204" pitchFamily="34" charset="0"/>
                </a:endParaRPr>
              </a:p>
            </p:txBody>
          </p:sp>
        </p:grpSp>
        <p:grpSp>
          <p:nvGrpSpPr>
            <p:cNvPr id="13320" name="그룹 2"/>
            <p:cNvGrpSpPr>
              <a:grpSpLocks/>
            </p:cNvGrpSpPr>
            <p:nvPr/>
          </p:nvGrpSpPr>
          <p:grpSpPr bwMode="auto">
            <a:xfrm>
              <a:off x="4440238" y="3556001"/>
              <a:ext cx="4291012" cy="401638"/>
              <a:chOff x="5243286" y="2568005"/>
              <a:chExt cx="4291013" cy="401822"/>
            </a:xfrm>
          </p:grpSpPr>
          <p:sp>
            <p:nvSpPr>
              <p:cNvPr id="12310" name="Text Box 5"/>
              <p:cNvSpPr txBox="1">
                <a:spLocks noChangeArrowheads="1"/>
              </p:cNvSpPr>
              <p:nvPr/>
            </p:nvSpPr>
            <p:spPr bwMode="auto">
              <a:xfrm>
                <a:off x="5243286" y="2569594"/>
                <a:ext cx="647700" cy="400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lang="en-US" altLang="ko-KR" sz="2000" smtClean="0">
                    <a:solidFill>
                      <a:srgbClr val="7DD5C9"/>
                    </a:solidFill>
                    <a:latin typeface="Arial Black" panose="020B0A04020102020204" pitchFamily="34" charset="0"/>
                    <a:ea typeface="맑은 고딕" panose="020B0503020000020004" pitchFamily="50" charset="-127"/>
                    <a:cs typeface="Arial" panose="020B0604020202020204" pitchFamily="34" charset="0"/>
                  </a:rPr>
                  <a:t>02.</a:t>
                </a:r>
                <a:endParaRPr lang="ko-KR" altLang="ko-KR" sz="2000" smtClean="0">
                  <a:solidFill>
                    <a:srgbClr val="7DD5C9"/>
                  </a:solidFill>
                  <a:latin typeface="Arial Black" panose="020B0A04020102020204" pitchFamily="34" charset="0"/>
                  <a:ea typeface="맑은 고딕" panose="020B0503020000020004" pitchFamily="50" charset="-127"/>
                  <a:cs typeface="Arial" panose="020B0604020202020204" pitchFamily="34" charset="0"/>
                </a:endParaRPr>
              </a:p>
            </p:txBody>
          </p:sp>
          <p:sp>
            <p:nvSpPr>
              <p:cNvPr id="12311" name="Text Box 5"/>
              <p:cNvSpPr txBox="1">
                <a:spLocks noChangeArrowheads="1"/>
              </p:cNvSpPr>
              <p:nvPr/>
            </p:nvSpPr>
            <p:spPr bwMode="auto">
              <a:xfrm>
                <a:off x="5781449" y="2568005"/>
                <a:ext cx="3752850" cy="400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200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 sub title </a:t>
                </a:r>
                <a:endParaRPr kumimoji="0" lang="ko-KR" altLang="ko-KR" sz="2000" smtClean="0">
                  <a:solidFill>
                    <a:schemeClr val="bg1"/>
                  </a:solidFill>
                  <a:latin typeface="Arial" panose="020B0604020202020204" pitchFamily="34" charset="0"/>
                  <a:ea typeface="맑은 고딕" panose="020B0503020000020004" pitchFamily="50" charset="-127"/>
                  <a:cs typeface="Arial" panose="020B0604020202020204" pitchFamily="34" charset="0"/>
                </a:endParaRPr>
              </a:p>
            </p:txBody>
          </p:sp>
        </p:grpSp>
        <p:grpSp>
          <p:nvGrpSpPr>
            <p:cNvPr id="13321" name="그룹 3"/>
            <p:cNvGrpSpPr>
              <a:grpSpLocks/>
            </p:cNvGrpSpPr>
            <p:nvPr/>
          </p:nvGrpSpPr>
          <p:grpSpPr bwMode="auto">
            <a:xfrm>
              <a:off x="4440238" y="3968749"/>
              <a:ext cx="4294187" cy="400050"/>
              <a:chOff x="5240111" y="3045440"/>
              <a:chExt cx="4294188" cy="400234"/>
            </a:xfrm>
          </p:grpSpPr>
          <p:sp>
            <p:nvSpPr>
              <p:cNvPr id="12308" name="Text Box 5"/>
              <p:cNvSpPr txBox="1">
                <a:spLocks noChangeArrowheads="1"/>
              </p:cNvSpPr>
              <p:nvPr/>
            </p:nvSpPr>
            <p:spPr bwMode="auto">
              <a:xfrm>
                <a:off x="5240111" y="3045440"/>
                <a:ext cx="647700" cy="40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lang="en-US" altLang="ko-KR" sz="2000" smtClean="0">
                    <a:solidFill>
                      <a:srgbClr val="7DD5C9"/>
                    </a:solidFill>
                    <a:latin typeface="Arial Black" panose="020B0A04020102020204" pitchFamily="34" charset="0"/>
                    <a:ea typeface="맑은 고딕" panose="020B0503020000020004" pitchFamily="50" charset="-127"/>
                    <a:cs typeface="Arial" panose="020B0604020202020204" pitchFamily="34" charset="0"/>
                  </a:rPr>
                  <a:t>03.</a:t>
                </a:r>
                <a:endParaRPr lang="ko-KR" altLang="ko-KR" sz="2000" smtClean="0">
                  <a:solidFill>
                    <a:srgbClr val="7DD5C9"/>
                  </a:solidFill>
                  <a:latin typeface="Arial Black" panose="020B0A04020102020204" pitchFamily="34" charset="0"/>
                  <a:ea typeface="맑은 고딕" panose="020B0503020000020004" pitchFamily="50" charset="-127"/>
                  <a:cs typeface="Arial" panose="020B0604020202020204" pitchFamily="34" charset="0"/>
                </a:endParaRPr>
              </a:p>
            </p:txBody>
          </p:sp>
          <p:sp>
            <p:nvSpPr>
              <p:cNvPr id="12309" name="Text Box 5"/>
              <p:cNvSpPr txBox="1">
                <a:spLocks noChangeArrowheads="1"/>
              </p:cNvSpPr>
              <p:nvPr/>
            </p:nvSpPr>
            <p:spPr bwMode="auto">
              <a:xfrm>
                <a:off x="5776686" y="3045440"/>
                <a:ext cx="3757613" cy="40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200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 sub title </a:t>
                </a:r>
                <a:endParaRPr kumimoji="0" lang="ko-KR" altLang="ko-KR" sz="2000" smtClean="0">
                  <a:solidFill>
                    <a:schemeClr val="bg1"/>
                  </a:solidFill>
                  <a:latin typeface="Arial" panose="020B0604020202020204" pitchFamily="34" charset="0"/>
                  <a:ea typeface="맑은 고딕" panose="020B0503020000020004" pitchFamily="50" charset="-127"/>
                  <a:cs typeface="Arial" panose="020B0604020202020204" pitchFamily="34" charset="0"/>
                </a:endParaRPr>
              </a:p>
            </p:txBody>
          </p:sp>
        </p:grpSp>
        <p:grpSp>
          <p:nvGrpSpPr>
            <p:cNvPr id="13322" name="그룹 4"/>
            <p:cNvGrpSpPr>
              <a:grpSpLocks/>
            </p:cNvGrpSpPr>
            <p:nvPr/>
          </p:nvGrpSpPr>
          <p:grpSpPr bwMode="auto">
            <a:xfrm>
              <a:off x="4440238" y="4381496"/>
              <a:ext cx="4291012" cy="400050"/>
              <a:chOff x="5241699" y="3523726"/>
              <a:chExt cx="4291013" cy="400234"/>
            </a:xfrm>
          </p:grpSpPr>
          <p:sp>
            <p:nvSpPr>
              <p:cNvPr id="12306" name="Text Box 5"/>
              <p:cNvSpPr txBox="1">
                <a:spLocks noChangeArrowheads="1"/>
              </p:cNvSpPr>
              <p:nvPr/>
            </p:nvSpPr>
            <p:spPr bwMode="auto">
              <a:xfrm>
                <a:off x="5241699" y="3523726"/>
                <a:ext cx="647700" cy="40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lang="en-US" altLang="ko-KR" sz="2000" smtClean="0">
                    <a:solidFill>
                      <a:srgbClr val="7DD5C9"/>
                    </a:solidFill>
                    <a:latin typeface="Arial Black" panose="020B0A04020102020204" pitchFamily="34" charset="0"/>
                    <a:ea typeface="맑은 고딕" panose="020B0503020000020004" pitchFamily="50" charset="-127"/>
                    <a:cs typeface="Arial" panose="020B0604020202020204" pitchFamily="34" charset="0"/>
                  </a:rPr>
                  <a:t>04.</a:t>
                </a:r>
                <a:endParaRPr lang="ko-KR" altLang="ko-KR" sz="2000" smtClean="0">
                  <a:solidFill>
                    <a:srgbClr val="7DD5C9"/>
                  </a:solidFill>
                  <a:latin typeface="Arial Black" panose="020B0A04020102020204" pitchFamily="34" charset="0"/>
                  <a:ea typeface="맑은 고딕" panose="020B0503020000020004" pitchFamily="50" charset="-127"/>
                  <a:cs typeface="Arial" panose="020B0604020202020204" pitchFamily="34" charset="0"/>
                </a:endParaRPr>
              </a:p>
            </p:txBody>
          </p:sp>
          <p:sp>
            <p:nvSpPr>
              <p:cNvPr id="12307" name="Text Box 5"/>
              <p:cNvSpPr txBox="1">
                <a:spLocks noChangeArrowheads="1"/>
              </p:cNvSpPr>
              <p:nvPr/>
            </p:nvSpPr>
            <p:spPr bwMode="auto">
              <a:xfrm>
                <a:off x="5779862" y="3523726"/>
                <a:ext cx="3752850" cy="40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200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 sub title </a:t>
                </a:r>
                <a:endParaRPr kumimoji="0" lang="ko-KR" altLang="ko-KR" sz="2000" smtClean="0">
                  <a:solidFill>
                    <a:schemeClr val="bg1"/>
                  </a:solidFill>
                  <a:latin typeface="Arial" panose="020B0604020202020204" pitchFamily="34" charset="0"/>
                  <a:ea typeface="맑은 고딕" panose="020B0503020000020004" pitchFamily="50" charset="-127"/>
                  <a:cs typeface="Arial" panose="020B0604020202020204" pitchFamily="34" charset="0"/>
                </a:endParaRPr>
              </a:p>
            </p:txBody>
          </p:sp>
        </p:grpSp>
        <p:grpSp>
          <p:nvGrpSpPr>
            <p:cNvPr id="13323" name="그룹 5"/>
            <p:cNvGrpSpPr>
              <a:grpSpLocks/>
            </p:cNvGrpSpPr>
            <p:nvPr/>
          </p:nvGrpSpPr>
          <p:grpSpPr bwMode="auto">
            <a:xfrm>
              <a:off x="4440238" y="4792661"/>
              <a:ext cx="4294187" cy="400050"/>
              <a:chOff x="5241699" y="3999575"/>
              <a:chExt cx="4294188" cy="400234"/>
            </a:xfrm>
          </p:grpSpPr>
          <p:sp>
            <p:nvSpPr>
              <p:cNvPr id="12304" name="Text Box 5"/>
              <p:cNvSpPr txBox="1">
                <a:spLocks noChangeArrowheads="1"/>
              </p:cNvSpPr>
              <p:nvPr/>
            </p:nvSpPr>
            <p:spPr bwMode="auto">
              <a:xfrm>
                <a:off x="5241699" y="3999575"/>
                <a:ext cx="647700" cy="40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lang="en-US" altLang="ko-KR" sz="2000" smtClean="0">
                    <a:solidFill>
                      <a:srgbClr val="7DD5C9"/>
                    </a:solidFill>
                    <a:latin typeface="Arial Black" panose="020B0A04020102020204" pitchFamily="34" charset="0"/>
                    <a:ea typeface="맑은 고딕" panose="020B0503020000020004" pitchFamily="50" charset="-127"/>
                    <a:cs typeface="Arial" panose="020B0604020202020204" pitchFamily="34" charset="0"/>
                  </a:rPr>
                  <a:t>05.</a:t>
                </a:r>
                <a:endParaRPr lang="ko-KR" altLang="ko-KR" sz="2000" smtClean="0">
                  <a:solidFill>
                    <a:srgbClr val="7DD5C9"/>
                  </a:solidFill>
                  <a:latin typeface="Arial Black" panose="020B0A04020102020204" pitchFamily="34" charset="0"/>
                  <a:ea typeface="맑은 고딕" panose="020B0503020000020004" pitchFamily="50" charset="-127"/>
                  <a:cs typeface="Arial" panose="020B0604020202020204" pitchFamily="34" charset="0"/>
                </a:endParaRPr>
              </a:p>
            </p:txBody>
          </p:sp>
          <p:sp>
            <p:nvSpPr>
              <p:cNvPr id="12305" name="Text Box 5"/>
              <p:cNvSpPr txBox="1">
                <a:spLocks noChangeArrowheads="1"/>
              </p:cNvSpPr>
              <p:nvPr/>
            </p:nvSpPr>
            <p:spPr bwMode="auto">
              <a:xfrm>
                <a:off x="5778274" y="3999575"/>
                <a:ext cx="3757613" cy="40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200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 sub title </a:t>
                </a:r>
                <a:endParaRPr kumimoji="0" lang="ko-KR" altLang="ko-KR" sz="2000" smtClean="0">
                  <a:solidFill>
                    <a:schemeClr val="bg1"/>
                  </a:solidFill>
                  <a:latin typeface="Arial" panose="020B0604020202020204" pitchFamily="34" charset="0"/>
                  <a:ea typeface="맑은 고딕" panose="020B0503020000020004" pitchFamily="50" charset="-127"/>
                  <a:cs typeface="Arial" panose="020B0604020202020204" pitchFamily="34" charset="0"/>
                </a:endParaRPr>
              </a:p>
            </p:txBody>
          </p:sp>
        </p:grpSp>
        <p:grpSp>
          <p:nvGrpSpPr>
            <p:cNvPr id="13324" name="그룹 6"/>
            <p:cNvGrpSpPr>
              <a:grpSpLocks/>
            </p:cNvGrpSpPr>
            <p:nvPr/>
          </p:nvGrpSpPr>
          <p:grpSpPr bwMode="auto">
            <a:xfrm>
              <a:off x="4440238" y="5205409"/>
              <a:ext cx="4294187" cy="400050"/>
              <a:chOff x="5243286" y="4477861"/>
              <a:chExt cx="4294188" cy="400234"/>
            </a:xfrm>
          </p:grpSpPr>
          <p:sp>
            <p:nvSpPr>
              <p:cNvPr id="2" name="Text Box 5"/>
              <p:cNvSpPr txBox="1">
                <a:spLocks noChangeArrowheads="1"/>
              </p:cNvSpPr>
              <p:nvPr/>
            </p:nvSpPr>
            <p:spPr bwMode="auto">
              <a:xfrm>
                <a:off x="5243286" y="4477861"/>
                <a:ext cx="647700" cy="40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lang="en-US" altLang="ko-KR" sz="2000" smtClean="0">
                    <a:solidFill>
                      <a:srgbClr val="7DD5C9"/>
                    </a:solidFill>
                    <a:latin typeface="Arial Black" panose="020B0A04020102020204" pitchFamily="34" charset="0"/>
                    <a:ea typeface="맑은 고딕" panose="020B0503020000020004" pitchFamily="50" charset="-127"/>
                    <a:cs typeface="Arial" panose="020B0604020202020204" pitchFamily="34" charset="0"/>
                  </a:rPr>
                  <a:t>06.</a:t>
                </a:r>
                <a:endParaRPr lang="ko-KR" altLang="ko-KR" sz="2000" smtClean="0">
                  <a:solidFill>
                    <a:srgbClr val="7DD5C9"/>
                  </a:solidFill>
                  <a:latin typeface="Arial Black" panose="020B0A04020102020204" pitchFamily="34" charset="0"/>
                  <a:ea typeface="맑은 고딕" panose="020B0503020000020004" pitchFamily="50" charset="-127"/>
                  <a:cs typeface="Arial" panose="020B0604020202020204" pitchFamily="34" charset="0"/>
                </a:endParaRPr>
              </a:p>
            </p:txBody>
          </p:sp>
          <p:sp>
            <p:nvSpPr>
              <p:cNvPr id="12303" name="Text Box 5"/>
              <p:cNvSpPr txBox="1">
                <a:spLocks noChangeArrowheads="1"/>
              </p:cNvSpPr>
              <p:nvPr/>
            </p:nvSpPr>
            <p:spPr bwMode="auto">
              <a:xfrm>
                <a:off x="5779861" y="4477861"/>
                <a:ext cx="3757613" cy="40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2000"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 sub title </a:t>
                </a:r>
                <a:endParaRPr kumimoji="0" lang="ko-KR" altLang="ko-KR" sz="2000" dirty="0" smtClean="0">
                  <a:solidFill>
                    <a:schemeClr val="bg1"/>
                  </a:solidFill>
                  <a:latin typeface="Arial" panose="020B0604020202020204" pitchFamily="34" charset="0"/>
                  <a:ea typeface="맑은 고딕" panose="020B0503020000020004" pitchFamily="50" charset="-127"/>
                  <a:cs typeface="Arial" panose="020B0604020202020204" pitchFamily="34" charset="0"/>
                </a:endParaRPr>
              </a:p>
            </p:txBody>
          </p:sp>
        </p:grpSp>
      </p:grpSp>
      <p:grpSp>
        <p:nvGrpSpPr>
          <p:cNvPr id="13315" name="그룹 3"/>
          <p:cNvGrpSpPr>
            <a:grpSpLocks/>
          </p:cNvGrpSpPr>
          <p:nvPr/>
        </p:nvGrpSpPr>
        <p:grpSpPr bwMode="auto">
          <a:xfrm>
            <a:off x="577850" y="1747838"/>
            <a:ext cx="3706813" cy="917436"/>
            <a:chOff x="4521993" y="1878013"/>
            <a:chExt cx="3706492" cy="917232"/>
          </a:xfrm>
        </p:grpSpPr>
        <p:sp>
          <p:nvSpPr>
            <p:cNvPr id="10243" name="TextBox 19"/>
            <p:cNvSpPr txBox="1">
              <a:spLocks noChangeArrowheads="1"/>
            </p:cNvSpPr>
            <p:nvPr/>
          </p:nvSpPr>
          <p:spPr bwMode="auto">
            <a:xfrm>
              <a:off x="4521993" y="2087516"/>
              <a:ext cx="3706492" cy="70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4000" spc="-150" dirty="0">
                  <a:solidFill>
                    <a:srgbClr val="4591F2"/>
                  </a:solidFill>
                  <a:latin typeface="Arial Black" panose="020B0A04020102020204" pitchFamily="34" charset="0"/>
                  <a:ea typeface="맑은 고딕" panose="020B0503020000020004" pitchFamily="50" charset="-127"/>
                  <a:cs typeface="Arial" panose="020B0604020202020204" pitchFamily="34" charset="0"/>
                </a:rPr>
                <a:t>CONTENTS</a:t>
              </a:r>
            </a:p>
          </p:txBody>
        </p:sp>
        <p:sp>
          <p:nvSpPr>
            <p:cNvPr id="12295" name="TextBox 5"/>
            <p:cNvSpPr txBox="1">
              <a:spLocks noChangeArrowheads="1"/>
            </p:cNvSpPr>
            <p:nvPr/>
          </p:nvSpPr>
          <p:spPr bwMode="auto">
            <a:xfrm>
              <a:off x="4531517" y="1878013"/>
              <a:ext cx="3692205" cy="338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lnSpc>
                  <a:spcPct val="80000"/>
                </a:lnSpc>
                <a:defRPr/>
              </a:pPr>
              <a:r>
                <a:rPr kumimoji="0" lang="en-US" altLang="ko-KR" sz="2000" b="1" dirty="0">
                  <a:solidFill>
                    <a:srgbClr val="7DD5C9"/>
                  </a:solidFill>
                  <a:latin typeface="Arial" panose="020B0604020202020204" pitchFamily="34" charset="0"/>
                  <a:ea typeface="맑은 고딕" panose="020B0503020000020004" pitchFamily="50" charset="-127"/>
                  <a:cs typeface="Arial" panose="020B0604020202020204" pitchFamily="34" charset="0"/>
                </a:rPr>
                <a:t>PRESENTATION TITLE</a:t>
              </a:r>
            </a:p>
          </p:txBody>
        </p:sp>
      </p:grpSp>
      <p:grpSp>
        <p:nvGrpSpPr>
          <p:cNvPr id="28" name="그룹 27"/>
          <p:cNvGrpSpPr/>
          <p:nvPr/>
        </p:nvGrpSpPr>
        <p:grpSpPr>
          <a:xfrm>
            <a:off x="1" y="0"/>
            <a:ext cx="323850" cy="6858000"/>
            <a:chOff x="0" y="0"/>
            <a:chExt cx="410966" cy="6858000"/>
          </a:xfrm>
        </p:grpSpPr>
        <p:sp>
          <p:nvSpPr>
            <p:cNvPr id="29" name="직사각형 28"/>
            <p:cNvSpPr/>
            <p:nvPr/>
          </p:nvSpPr>
          <p:spPr>
            <a:xfrm>
              <a:off x="0" y="0"/>
              <a:ext cx="410966" cy="6858000"/>
            </a:xfrm>
            <a:prstGeom prst="rect">
              <a:avLst/>
            </a:prstGeom>
            <a:solidFill>
              <a:srgbClr val="459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0" y="1770509"/>
              <a:ext cx="410966" cy="734566"/>
            </a:xfrm>
            <a:prstGeom prst="rect">
              <a:avLst/>
            </a:prstGeom>
            <a:solidFill>
              <a:srgbClr val="7DD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 name="그룹 14"/>
          <p:cNvGrpSpPr/>
          <p:nvPr/>
        </p:nvGrpSpPr>
        <p:grpSpPr>
          <a:xfrm rot="13500000" flipH="1">
            <a:off x="3699965" y="1594574"/>
            <a:ext cx="474438" cy="646481"/>
            <a:chOff x="6296025" y="3184526"/>
            <a:chExt cx="2420937" cy="3298825"/>
          </a:xfrm>
        </p:grpSpPr>
        <p:sp>
          <p:nvSpPr>
            <p:cNvPr id="7" name="Freeform 5"/>
            <p:cNvSpPr>
              <a:spLocks/>
            </p:cNvSpPr>
            <p:nvPr/>
          </p:nvSpPr>
          <p:spPr bwMode="auto">
            <a:xfrm>
              <a:off x="6469062" y="4022726"/>
              <a:ext cx="2247900" cy="2460625"/>
            </a:xfrm>
            <a:custGeom>
              <a:avLst/>
              <a:gdLst>
                <a:gd name="T0" fmla="*/ 1620 w 1620"/>
                <a:gd name="T1" fmla="*/ 975 h 1774"/>
                <a:gd name="T2" fmla="*/ 1484 w 1620"/>
                <a:gd name="T3" fmla="*/ 844 h 1774"/>
                <a:gd name="T4" fmla="*/ 1469 w 1620"/>
                <a:gd name="T5" fmla="*/ 844 h 1774"/>
                <a:gd name="T6" fmla="*/ 1335 w 1620"/>
                <a:gd name="T7" fmla="*/ 955 h 1774"/>
                <a:gd name="T8" fmla="*/ 1335 w 1620"/>
                <a:gd name="T9" fmla="*/ 835 h 1774"/>
                <a:gd name="T10" fmla="*/ 1199 w 1620"/>
                <a:gd name="T11" fmla="*/ 703 h 1774"/>
                <a:gd name="T12" fmla="*/ 1184 w 1620"/>
                <a:gd name="T13" fmla="*/ 703 h 1774"/>
                <a:gd name="T14" fmla="*/ 1050 w 1620"/>
                <a:gd name="T15" fmla="*/ 815 h 1774"/>
                <a:gd name="T16" fmla="*/ 1050 w 1620"/>
                <a:gd name="T17" fmla="*/ 690 h 1774"/>
                <a:gd name="T18" fmla="*/ 914 w 1620"/>
                <a:gd name="T19" fmla="*/ 558 h 1774"/>
                <a:gd name="T20" fmla="*/ 899 w 1620"/>
                <a:gd name="T21" fmla="*/ 558 h 1774"/>
                <a:gd name="T22" fmla="*/ 765 w 1620"/>
                <a:gd name="T23" fmla="*/ 670 h 1774"/>
                <a:gd name="T24" fmla="*/ 765 w 1620"/>
                <a:gd name="T25" fmla="*/ 132 h 1774"/>
                <a:gd name="T26" fmla="*/ 629 w 1620"/>
                <a:gd name="T27" fmla="*/ 0 h 1774"/>
                <a:gd name="T28" fmla="*/ 614 w 1620"/>
                <a:gd name="T29" fmla="*/ 0 h 1774"/>
                <a:gd name="T30" fmla="*/ 478 w 1620"/>
                <a:gd name="T31" fmla="*/ 132 h 1774"/>
                <a:gd name="T32" fmla="*/ 478 w 1620"/>
                <a:gd name="T33" fmla="*/ 1298 h 1774"/>
                <a:gd name="T34" fmla="*/ 255 w 1620"/>
                <a:gd name="T35" fmla="*/ 1082 h 1774"/>
                <a:gd name="T36" fmla="*/ 63 w 1620"/>
                <a:gd name="T37" fmla="*/ 1082 h 1774"/>
                <a:gd name="T38" fmla="*/ 53 w 1620"/>
                <a:gd name="T39" fmla="*/ 1092 h 1774"/>
                <a:gd name="T40" fmla="*/ 53 w 1620"/>
                <a:gd name="T41" fmla="*/ 1279 h 1774"/>
                <a:gd name="T42" fmla="*/ 470 w 1620"/>
                <a:gd name="T43" fmla="*/ 1737 h 1774"/>
                <a:gd name="T44" fmla="*/ 552 w 1620"/>
                <a:gd name="T45" fmla="*/ 1774 h 1774"/>
                <a:gd name="T46" fmla="*/ 1511 w 1620"/>
                <a:gd name="T47" fmla="*/ 1774 h 1774"/>
                <a:gd name="T48" fmla="*/ 1618 w 1620"/>
                <a:gd name="T49" fmla="*/ 1671 h 1774"/>
                <a:gd name="T50" fmla="*/ 1618 w 1620"/>
                <a:gd name="T51" fmla="*/ 1668 h 1774"/>
                <a:gd name="T52" fmla="*/ 1620 w 1620"/>
                <a:gd name="T53" fmla="*/ 1668 h 1774"/>
                <a:gd name="T54" fmla="*/ 1620 w 1620"/>
                <a:gd name="T55" fmla="*/ 975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20" h="1774">
                  <a:moveTo>
                    <a:pt x="1620" y="975"/>
                  </a:moveTo>
                  <a:cubicBezTo>
                    <a:pt x="1620" y="903"/>
                    <a:pt x="1559" y="844"/>
                    <a:pt x="1484" y="844"/>
                  </a:cubicBezTo>
                  <a:cubicBezTo>
                    <a:pt x="1469" y="844"/>
                    <a:pt x="1469" y="844"/>
                    <a:pt x="1469" y="844"/>
                  </a:cubicBezTo>
                  <a:cubicBezTo>
                    <a:pt x="1401" y="844"/>
                    <a:pt x="1345" y="892"/>
                    <a:pt x="1335" y="955"/>
                  </a:cubicBezTo>
                  <a:cubicBezTo>
                    <a:pt x="1335" y="835"/>
                    <a:pt x="1335" y="835"/>
                    <a:pt x="1335" y="835"/>
                  </a:cubicBezTo>
                  <a:cubicBezTo>
                    <a:pt x="1335" y="762"/>
                    <a:pt x="1274" y="703"/>
                    <a:pt x="1199" y="703"/>
                  </a:cubicBezTo>
                  <a:cubicBezTo>
                    <a:pt x="1184" y="703"/>
                    <a:pt x="1184" y="703"/>
                    <a:pt x="1184" y="703"/>
                  </a:cubicBezTo>
                  <a:cubicBezTo>
                    <a:pt x="1116" y="703"/>
                    <a:pt x="1060" y="751"/>
                    <a:pt x="1050" y="815"/>
                  </a:cubicBezTo>
                  <a:cubicBezTo>
                    <a:pt x="1050" y="690"/>
                    <a:pt x="1050" y="690"/>
                    <a:pt x="1050" y="690"/>
                  </a:cubicBezTo>
                  <a:cubicBezTo>
                    <a:pt x="1050" y="617"/>
                    <a:pt x="989" y="558"/>
                    <a:pt x="914" y="558"/>
                  </a:cubicBezTo>
                  <a:cubicBezTo>
                    <a:pt x="899" y="558"/>
                    <a:pt x="899" y="558"/>
                    <a:pt x="899" y="558"/>
                  </a:cubicBezTo>
                  <a:cubicBezTo>
                    <a:pt x="831" y="558"/>
                    <a:pt x="775" y="607"/>
                    <a:pt x="765" y="670"/>
                  </a:cubicBezTo>
                  <a:cubicBezTo>
                    <a:pt x="765" y="132"/>
                    <a:pt x="765" y="132"/>
                    <a:pt x="765" y="132"/>
                  </a:cubicBezTo>
                  <a:cubicBezTo>
                    <a:pt x="765" y="59"/>
                    <a:pt x="704" y="0"/>
                    <a:pt x="629" y="0"/>
                  </a:cubicBezTo>
                  <a:cubicBezTo>
                    <a:pt x="614" y="0"/>
                    <a:pt x="614" y="0"/>
                    <a:pt x="614" y="0"/>
                  </a:cubicBezTo>
                  <a:cubicBezTo>
                    <a:pt x="539" y="0"/>
                    <a:pt x="478" y="59"/>
                    <a:pt x="478" y="132"/>
                  </a:cubicBezTo>
                  <a:cubicBezTo>
                    <a:pt x="478" y="1298"/>
                    <a:pt x="478" y="1298"/>
                    <a:pt x="478" y="1298"/>
                  </a:cubicBezTo>
                  <a:cubicBezTo>
                    <a:pt x="255" y="1082"/>
                    <a:pt x="255" y="1082"/>
                    <a:pt x="255" y="1082"/>
                  </a:cubicBezTo>
                  <a:cubicBezTo>
                    <a:pt x="202" y="1030"/>
                    <a:pt x="116" y="1030"/>
                    <a:pt x="63" y="1082"/>
                  </a:cubicBezTo>
                  <a:cubicBezTo>
                    <a:pt x="53" y="1092"/>
                    <a:pt x="53" y="1092"/>
                    <a:pt x="53" y="1092"/>
                  </a:cubicBezTo>
                  <a:cubicBezTo>
                    <a:pt x="0" y="1144"/>
                    <a:pt x="0" y="1227"/>
                    <a:pt x="53" y="1279"/>
                  </a:cubicBezTo>
                  <a:cubicBezTo>
                    <a:pt x="470" y="1737"/>
                    <a:pt x="470" y="1737"/>
                    <a:pt x="470" y="1737"/>
                  </a:cubicBezTo>
                  <a:cubicBezTo>
                    <a:pt x="490" y="1760"/>
                    <a:pt x="519" y="1774"/>
                    <a:pt x="552" y="1774"/>
                  </a:cubicBezTo>
                  <a:cubicBezTo>
                    <a:pt x="1511" y="1774"/>
                    <a:pt x="1511" y="1774"/>
                    <a:pt x="1511" y="1774"/>
                  </a:cubicBezTo>
                  <a:cubicBezTo>
                    <a:pt x="1570" y="1774"/>
                    <a:pt x="1618" y="1728"/>
                    <a:pt x="1618" y="1671"/>
                  </a:cubicBezTo>
                  <a:cubicBezTo>
                    <a:pt x="1618" y="1670"/>
                    <a:pt x="1618" y="1669"/>
                    <a:pt x="1618" y="1668"/>
                  </a:cubicBezTo>
                  <a:cubicBezTo>
                    <a:pt x="1620" y="1668"/>
                    <a:pt x="1620" y="1668"/>
                    <a:pt x="1620" y="1668"/>
                  </a:cubicBezTo>
                  <a:lnTo>
                    <a:pt x="1620" y="975"/>
                  </a:lnTo>
                  <a:close/>
                </a:path>
              </a:pathLst>
            </a:custGeom>
            <a:noFill/>
            <a:ln w="28575" cap="rnd">
              <a:solidFill>
                <a:srgbClr val="4591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grpSp>
          <p:nvGrpSpPr>
            <p:cNvPr id="14" name="그룹 13"/>
            <p:cNvGrpSpPr/>
            <p:nvPr/>
          </p:nvGrpSpPr>
          <p:grpSpPr>
            <a:xfrm>
              <a:off x="6296025" y="3184526"/>
              <a:ext cx="2070100" cy="908050"/>
              <a:chOff x="6296025" y="3184526"/>
              <a:chExt cx="2070100" cy="908050"/>
            </a:xfrm>
          </p:grpSpPr>
          <p:sp>
            <p:nvSpPr>
              <p:cNvPr id="8" name="Freeform 6"/>
              <p:cNvSpPr>
                <a:spLocks/>
              </p:cNvSpPr>
              <p:nvPr/>
            </p:nvSpPr>
            <p:spPr bwMode="auto">
              <a:xfrm>
                <a:off x="6296025" y="4092576"/>
                <a:ext cx="368300" cy="0"/>
              </a:xfrm>
              <a:custGeom>
                <a:avLst/>
                <a:gdLst>
                  <a:gd name="T0" fmla="*/ 232 w 232"/>
                  <a:gd name="T1" fmla="*/ 232 w 232"/>
                  <a:gd name="T2" fmla="*/ 0 w 232"/>
                  <a:gd name="T3" fmla="*/ 232 w 232"/>
                </a:gdLst>
                <a:ahLst/>
                <a:cxnLst>
                  <a:cxn ang="0">
                    <a:pos x="T0" y="0"/>
                  </a:cxn>
                  <a:cxn ang="0">
                    <a:pos x="T1" y="0"/>
                  </a:cxn>
                  <a:cxn ang="0">
                    <a:pos x="T2" y="0"/>
                  </a:cxn>
                  <a:cxn ang="0">
                    <a:pos x="T3" y="0"/>
                  </a:cxn>
                </a:cxnLst>
                <a:rect l="0" t="0" r="r" b="b"/>
                <a:pathLst>
                  <a:path w="232">
                    <a:moveTo>
                      <a:pt x="232" y="0"/>
                    </a:moveTo>
                    <a:lnTo>
                      <a:pt x="232" y="0"/>
                    </a:lnTo>
                    <a:lnTo>
                      <a:pt x="0" y="0"/>
                    </a:lnTo>
                    <a:lnTo>
                      <a:pt x="232" y="0"/>
                    </a:lnTo>
                    <a:close/>
                  </a:path>
                </a:pathLst>
              </a:custGeom>
              <a:noFill/>
              <a:ln w="28575" cap="rnd">
                <a:solidFill>
                  <a:srgbClr val="7DD5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9" name="Freeform 7"/>
              <p:cNvSpPr>
                <a:spLocks/>
              </p:cNvSpPr>
              <p:nvPr/>
            </p:nvSpPr>
            <p:spPr bwMode="auto">
              <a:xfrm>
                <a:off x="7335837" y="3184526"/>
                <a:ext cx="0" cy="357188"/>
              </a:xfrm>
              <a:custGeom>
                <a:avLst/>
                <a:gdLst>
                  <a:gd name="T0" fmla="*/ 0 h 225"/>
                  <a:gd name="T1" fmla="*/ 0 h 225"/>
                  <a:gd name="T2" fmla="*/ 225 h 225"/>
                  <a:gd name="T3" fmla="*/ 0 h 225"/>
                </a:gdLst>
                <a:ahLst/>
                <a:cxnLst>
                  <a:cxn ang="0">
                    <a:pos x="0" y="T0"/>
                  </a:cxn>
                  <a:cxn ang="0">
                    <a:pos x="0" y="T1"/>
                  </a:cxn>
                  <a:cxn ang="0">
                    <a:pos x="0" y="T2"/>
                  </a:cxn>
                  <a:cxn ang="0">
                    <a:pos x="0" y="T3"/>
                  </a:cxn>
                </a:cxnLst>
                <a:rect l="0" t="0" r="r" b="b"/>
                <a:pathLst>
                  <a:path h="225">
                    <a:moveTo>
                      <a:pt x="0" y="0"/>
                    </a:moveTo>
                    <a:lnTo>
                      <a:pt x="0" y="0"/>
                    </a:lnTo>
                    <a:lnTo>
                      <a:pt x="0" y="225"/>
                    </a:lnTo>
                    <a:lnTo>
                      <a:pt x="0" y="0"/>
                    </a:lnTo>
                    <a:close/>
                  </a:path>
                </a:pathLst>
              </a:custGeom>
              <a:noFill/>
              <a:ln w="28575" cap="rnd">
                <a:solidFill>
                  <a:srgbClr val="7DD5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 name="Freeform 8"/>
              <p:cNvSpPr>
                <a:spLocks/>
              </p:cNvSpPr>
              <p:nvPr/>
            </p:nvSpPr>
            <p:spPr bwMode="auto">
              <a:xfrm>
                <a:off x="6664325" y="3476626"/>
                <a:ext cx="261937" cy="252413"/>
              </a:xfrm>
              <a:custGeom>
                <a:avLst/>
                <a:gdLst>
                  <a:gd name="T0" fmla="*/ 188 w 188"/>
                  <a:gd name="T1" fmla="*/ 182 h 182"/>
                  <a:gd name="T2" fmla="*/ 188 w 188"/>
                  <a:gd name="T3" fmla="*/ 182 h 182"/>
                  <a:gd name="T4" fmla="*/ 0 w 188"/>
                  <a:gd name="T5" fmla="*/ 0 h 182"/>
                  <a:gd name="T6" fmla="*/ 188 w 188"/>
                  <a:gd name="T7" fmla="*/ 182 h 182"/>
                </a:gdLst>
                <a:ahLst/>
                <a:cxnLst>
                  <a:cxn ang="0">
                    <a:pos x="T0" y="T1"/>
                  </a:cxn>
                  <a:cxn ang="0">
                    <a:pos x="T2" y="T3"/>
                  </a:cxn>
                  <a:cxn ang="0">
                    <a:pos x="T4" y="T5"/>
                  </a:cxn>
                  <a:cxn ang="0">
                    <a:pos x="T6" y="T7"/>
                  </a:cxn>
                </a:cxnLst>
                <a:rect l="0" t="0" r="r" b="b"/>
                <a:pathLst>
                  <a:path w="188" h="182">
                    <a:moveTo>
                      <a:pt x="188" y="182"/>
                    </a:moveTo>
                    <a:cubicBezTo>
                      <a:pt x="188" y="182"/>
                      <a:pt x="188" y="182"/>
                      <a:pt x="188" y="182"/>
                    </a:cubicBezTo>
                    <a:cubicBezTo>
                      <a:pt x="157" y="152"/>
                      <a:pt x="28" y="28"/>
                      <a:pt x="0" y="0"/>
                    </a:cubicBezTo>
                    <a:lnTo>
                      <a:pt x="188" y="182"/>
                    </a:lnTo>
                    <a:close/>
                  </a:path>
                </a:pathLst>
              </a:custGeom>
              <a:noFill/>
              <a:ln w="28575" cap="rnd">
                <a:solidFill>
                  <a:srgbClr val="7DD5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1" name="Freeform 9"/>
              <p:cNvSpPr>
                <a:spLocks/>
              </p:cNvSpPr>
              <p:nvPr/>
            </p:nvSpPr>
            <p:spPr bwMode="auto">
              <a:xfrm>
                <a:off x="7997825" y="4092576"/>
                <a:ext cx="368300" cy="0"/>
              </a:xfrm>
              <a:custGeom>
                <a:avLst/>
                <a:gdLst>
                  <a:gd name="T0" fmla="*/ 232 w 232"/>
                  <a:gd name="T1" fmla="*/ 232 w 232"/>
                  <a:gd name="T2" fmla="*/ 0 w 232"/>
                  <a:gd name="T3" fmla="*/ 232 w 232"/>
                </a:gdLst>
                <a:ahLst/>
                <a:cxnLst>
                  <a:cxn ang="0">
                    <a:pos x="T0" y="0"/>
                  </a:cxn>
                  <a:cxn ang="0">
                    <a:pos x="T1" y="0"/>
                  </a:cxn>
                  <a:cxn ang="0">
                    <a:pos x="T2" y="0"/>
                  </a:cxn>
                  <a:cxn ang="0">
                    <a:pos x="T3" y="0"/>
                  </a:cxn>
                </a:cxnLst>
                <a:rect l="0" t="0" r="r" b="b"/>
                <a:pathLst>
                  <a:path w="232">
                    <a:moveTo>
                      <a:pt x="232" y="0"/>
                    </a:moveTo>
                    <a:lnTo>
                      <a:pt x="232" y="0"/>
                    </a:lnTo>
                    <a:lnTo>
                      <a:pt x="0" y="0"/>
                    </a:lnTo>
                    <a:lnTo>
                      <a:pt x="232" y="0"/>
                    </a:lnTo>
                    <a:close/>
                  </a:path>
                </a:pathLst>
              </a:custGeom>
              <a:noFill/>
              <a:ln w="28575" cap="rnd">
                <a:solidFill>
                  <a:srgbClr val="7DD5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2" name="Freeform 10"/>
              <p:cNvSpPr>
                <a:spLocks/>
              </p:cNvSpPr>
              <p:nvPr/>
            </p:nvSpPr>
            <p:spPr bwMode="auto">
              <a:xfrm>
                <a:off x="7735887" y="3476626"/>
                <a:ext cx="261937" cy="252413"/>
              </a:xfrm>
              <a:custGeom>
                <a:avLst/>
                <a:gdLst>
                  <a:gd name="T0" fmla="*/ 188 w 188"/>
                  <a:gd name="T1" fmla="*/ 0 h 182"/>
                  <a:gd name="T2" fmla="*/ 188 w 188"/>
                  <a:gd name="T3" fmla="*/ 0 h 182"/>
                  <a:gd name="T4" fmla="*/ 0 w 188"/>
                  <a:gd name="T5" fmla="*/ 182 h 182"/>
                  <a:gd name="T6" fmla="*/ 188 w 188"/>
                  <a:gd name="T7" fmla="*/ 0 h 182"/>
                </a:gdLst>
                <a:ahLst/>
                <a:cxnLst>
                  <a:cxn ang="0">
                    <a:pos x="T0" y="T1"/>
                  </a:cxn>
                  <a:cxn ang="0">
                    <a:pos x="T2" y="T3"/>
                  </a:cxn>
                  <a:cxn ang="0">
                    <a:pos x="T4" y="T5"/>
                  </a:cxn>
                  <a:cxn ang="0">
                    <a:pos x="T6" y="T7"/>
                  </a:cxn>
                </a:cxnLst>
                <a:rect l="0" t="0" r="r" b="b"/>
                <a:pathLst>
                  <a:path w="188" h="182">
                    <a:moveTo>
                      <a:pt x="188" y="0"/>
                    </a:moveTo>
                    <a:cubicBezTo>
                      <a:pt x="188" y="0"/>
                      <a:pt x="188" y="0"/>
                      <a:pt x="188" y="0"/>
                    </a:cubicBezTo>
                    <a:cubicBezTo>
                      <a:pt x="157" y="30"/>
                      <a:pt x="28" y="155"/>
                      <a:pt x="0" y="182"/>
                    </a:cubicBezTo>
                    <a:lnTo>
                      <a:pt x="188" y="0"/>
                    </a:lnTo>
                    <a:close/>
                  </a:path>
                </a:pathLst>
              </a:custGeom>
              <a:noFill/>
              <a:ln w="28575" cap="rnd">
                <a:solidFill>
                  <a:srgbClr val="7DD5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grpSp>
      </p:gr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a:spLocks noChangeArrowheads="1"/>
          </p:cNvSpPr>
          <p:nvPr/>
        </p:nvSpPr>
        <p:spPr bwMode="auto">
          <a:xfrm>
            <a:off x="545654" y="2574925"/>
            <a:ext cx="2701460" cy="1784350"/>
          </a:xfrm>
          <a:prstGeom prst="rect">
            <a:avLst/>
          </a:prstGeom>
          <a:noFill/>
          <a:ln w="9525">
            <a:noFill/>
            <a:miter lim="800000"/>
            <a:headEnd/>
            <a:tailEnd/>
          </a:ln>
        </p:spPr>
        <p:txBody>
          <a:bodyPr anchor="ctr">
            <a:spAutoFit/>
            <a:scene3d>
              <a:camera prst="orthographicFront">
                <a:rot lat="0" lon="0" rev="0"/>
              </a:camera>
              <a:lightRig rig="glow" dir="t">
                <a:rot lat="0" lon="0" rev="3600000"/>
              </a:lightRig>
            </a:scene3d>
            <a:sp3d prstMaterial="softEdge">
              <a:bevelT w="0" h="0"/>
              <a:contourClr>
                <a:schemeClr val="tx1">
                  <a:lumMod val="75000"/>
                  <a:lumOff val="25000"/>
                </a:schemeClr>
              </a:contourClr>
            </a:sp3d>
          </a:bodyPr>
          <a:lstStyle/>
          <a:p>
            <a:pPr eaLnBrk="1" fontAlgn="auto" latinLnBrk="1" hangingPunct="1">
              <a:spcBef>
                <a:spcPts val="0"/>
              </a:spcBef>
              <a:spcAft>
                <a:spcPts val="0"/>
              </a:spcAft>
              <a:defRPr/>
            </a:pPr>
            <a:r>
              <a:rPr kumimoji="0" lang="en-US" altLang="ko-KR" sz="11000" spc="-300" dirty="0">
                <a:ln>
                  <a:prstDash val="solid"/>
                </a:ln>
                <a:solidFill>
                  <a:schemeClr val="bg1"/>
                </a:solidFill>
                <a:latin typeface="Arial Black" panose="020B0A04020102020204" pitchFamily="34" charset="0"/>
                <a:ea typeface="맑은 고딕" panose="020B0503020000020004" pitchFamily="50" charset="-127"/>
                <a:cs typeface="Arial" panose="020B0604020202020204" pitchFamily="34" charset="0"/>
              </a:rPr>
              <a:t>01</a:t>
            </a:r>
          </a:p>
        </p:txBody>
      </p:sp>
      <p:grpSp>
        <p:nvGrpSpPr>
          <p:cNvPr id="6" name="그룹 5"/>
          <p:cNvGrpSpPr/>
          <p:nvPr/>
        </p:nvGrpSpPr>
        <p:grpSpPr>
          <a:xfrm>
            <a:off x="1" y="0"/>
            <a:ext cx="323850" cy="6858000"/>
            <a:chOff x="0" y="0"/>
            <a:chExt cx="410966" cy="6858000"/>
          </a:xfrm>
        </p:grpSpPr>
        <p:sp>
          <p:nvSpPr>
            <p:cNvPr id="7" name="직사각형 6"/>
            <p:cNvSpPr/>
            <p:nvPr/>
          </p:nvSpPr>
          <p:spPr>
            <a:xfrm>
              <a:off x="0" y="0"/>
              <a:ext cx="410966" cy="6858000"/>
            </a:xfrm>
            <a:prstGeom prst="rect">
              <a:avLst/>
            </a:prstGeom>
            <a:solidFill>
              <a:srgbClr val="459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0" y="1770509"/>
              <a:ext cx="410966" cy="734566"/>
            </a:xfrm>
            <a:prstGeom prst="rect">
              <a:avLst/>
            </a:prstGeom>
            <a:solidFill>
              <a:srgbClr val="7DD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 name="그룹 3"/>
          <p:cNvGrpSpPr>
            <a:grpSpLocks/>
          </p:cNvGrpSpPr>
          <p:nvPr/>
        </p:nvGrpSpPr>
        <p:grpSpPr bwMode="auto">
          <a:xfrm>
            <a:off x="577850" y="1747838"/>
            <a:ext cx="5650334" cy="917436"/>
            <a:chOff x="4521993" y="1878013"/>
            <a:chExt cx="5649845" cy="917232"/>
          </a:xfrm>
        </p:grpSpPr>
        <p:sp>
          <p:nvSpPr>
            <p:cNvPr id="10" name="TextBox 19"/>
            <p:cNvSpPr txBox="1">
              <a:spLocks noChangeArrowheads="1"/>
            </p:cNvSpPr>
            <p:nvPr/>
          </p:nvSpPr>
          <p:spPr bwMode="auto">
            <a:xfrm>
              <a:off x="4521993" y="2087516"/>
              <a:ext cx="5649845" cy="70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4000" spc="-150" dirty="0">
                  <a:solidFill>
                    <a:srgbClr val="4591F2"/>
                  </a:solidFill>
                  <a:latin typeface="Arial Black" panose="020B0A04020102020204" pitchFamily="34" charset="0"/>
                  <a:ea typeface="맑은 고딕" panose="020B0503020000020004" pitchFamily="50" charset="-127"/>
                  <a:cs typeface="Arial" panose="020B0604020202020204" pitchFamily="34" charset="0"/>
                </a:rPr>
                <a:t>CONTENTS TITLE</a:t>
              </a:r>
            </a:p>
          </p:txBody>
        </p:sp>
        <p:sp>
          <p:nvSpPr>
            <p:cNvPr id="11" name="TextBox 5"/>
            <p:cNvSpPr txBox="1">
              <a:spLocks noChangeArrowheads="1"/>
            </p:cNvSpPr>
            <p:nvPr/>
          </p:nvSpPr>
          <p:spPr bwMode="auto">
            <a:xfrm>
              <a:off x="4531517" y="1878013"/>
              <a:ext cx="4992305" cy="338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lnSpc>
                  <a:spcPct val="80000"/>
                </a:lnSpc>
                <a:defRPr/>
              </a:pPr>
              <a:r>
                <a:rPr kumimoji="0" lang="en-US" altLang="ko-KR" sz="2000" dirty="0">
                  <a:solidFill>
                    <a:srgbClr val="7DD5C9"/>
                  </a:solidFill>
                  <a:latin typeface="Arial" panose="020B0604020202020204" pitchFamily="34" charset="0"/>
                  <a:ea typeface="맑은 고딕" panose="020B0503020000020004" pitchFamily="50" charset="-127"/>
                  <a:cs typeface="Arial" panose="020B0604020202020204" pitchFamily="34" charset="0"/>
                </a:rPr>
                <a:t>Presentation Design Group </a:t>
              </a:r>
              <a:r>
                <a:rPr kumimoji="0" lang="en-US" altLang="ko-KR" sz="2000" dirty="0" smtClean="0">
                  <a:solidFill>
                    <a:srgbClr val="7DD5C9"/>
                  </a:solidFill>
                  <a:latin typeface="Arial" panose="020B0604020202020204" pitchFamily="34" charset="0"/>
                  <a:ea typeface="맑은 고딕" panose="020B0503020000020004" pitchFamily="50" charset="-127"/>
                  <a:cs typeface="Arial" panose="020B0604020202020204" pitchFamily="34" charset="0"/>
                </a:rPr>
                <a:t>- </a:t>
              </a:r>
              <a:r>
                <a:rPr kumimoji="0" lang="en-US" altLang="ko-KR" sz="2000" b="1" dirty="0" err="1" smtClean="0">
                  <a:solidFill>
                    <a:srgbClr val="7DD5C9"/>
                  </a:solidFill>
                  <a:latin typeface="Arial" panose="020B0604020202020204" pitchFamily="34" charset="0"/>
                  <a:ea typeface="맑은 고딕" panose="020B0503020000020004" pitchFamily="50" charset="-127"/>
                  <a:cs typeface="Arial" panose="020B0604020202020204" pitchFamily="34" charset="0"/>
                </a:rPr>
                <a:t>D'Breed</a:t>
              </a:r>
              <a:endParaRPr kumimoji="0" lang="en-US" altLang="ko-KR" sz="2000" b="1" dirty="0">
                <a:solidFill>
                  <a:srgbClr val="7DD5C9"/>
                </a:solidFill>
                <a:latin typeface="Arial" panose="020B0604020202020204" pitchFamily="34" charset="0"/>
                <a:ea typeface="맑은 고딕" panose="020B0503020000020004" pitchFamily="50" charset="-127"/>
                <a:cs typeface="Arial" panose="020B0604020202020204" pitchFamily="34" charset="0"/>
              </a:endParaRPr>
            </a:p>
          </p:txBody>
        </p:sp>
      </p:grpSp>
      <p:grpSp>
        <p:nvGrpSpPr>
          <p:cNvPr id="30" name="그룹 29"/>
          <p:cNvGrpSpPr/>
          <p:nvPr/>
        </p:nvGrpSpPr>
        <p:grpSpPr>
          <a:xfrm rot="13500000" flipH="1">
            <a:off x="5452566" y="1594574"/>
            <a:ext cx="474438" cy="646481"/>
            <a:chOff x="6296025" y="3184526"/>
            <a:chExt cx="2420937" cy="3298825"/>
          </a:xfrm>
        </p:grpSpPr>
        <p:sp>
          <p:nvSpPr>
            <p:cNvPr id="31" name="Freeform 5"/>
            <p:cNvSpPr>
              <a:spLocks/>
            </p:cNvSpPr>
            <p:nvPr/>
          </p:nvSpPr>
          <p:spPr bwMode="auto">
            <a:xfrm>
              <a:off x="6469062" y="4022726"/>
              <a:ext cx="2247900" cy="2460625"/>
            </a:xfrm>
            <a:custGeom>
              <a:avLst/>
              <a:gdLst>
                <a:gd name="T0" fmla="*/ 1620 w 1620"/>
                <a:gd name="T1" fmla="*/ 975 h 1774"/>
                <a:gd name="T2" fmla="*/ 1484 w 1620"/>
                <a:gd name="T3" fmla="*/ 844 h 1774"/>
                <a:gd name="T4" fmla="*/ 1469 w 1620"/>
                <a:gd name="T5" fmla="*/ 844 h 1774"/>
                <a:gd name="T6" fmla="*/ 1335 w 1620"/>
                <a:gd name="T7" fmla="*/ 955 h 1774"/>
                <a:gd name="T8" fmla="*/ 1335 w 1620"/>
                <a:gd name="T9" fmla="*/ 835 h 1774"/>
                <a:gd name="T10" fmla="*/ 1199 w 1620"/>
                <a:gd name="T11" fmla="*/ 703 h 1774"/>
                <a:gd name="T12" fmla="*/ 1184 w 1620"/>
                <a:gd name="T13" fmla="*/ 703 h 1774"/>
                <a:gd name="T14" fmla="*/ 1050 w 1620"/>
                <a:gd name="T15" fmla="*/ 815 h 1774"/>
                <a:gd name="T16" fmla="*/ 1050 w 1620"/>
                <a:gd name="T17" fmla="*/ 690 h 1774"/>
                <a:gd name="T18" fmla="*/ 914 w 1620"/>
                <a:gd name="T19" fmla="*/ 558 h 1774"/>
                <a:gd name="T20" fmla="*/ 899 w 1620"/>
                <a:gd name="T21" fmla="*/ 558 h 1774"/>
                <a:gd name="T22" fmla="*/ 765 w 1620"/>
                <a:gd name="T23" fmla="*/ 670 h 1774"/>
                <a:gd name="T24" fmla="*/ 765 w 1620"/>
                <a:gd name="T25" fmla="*/ 132 h 1774"/>
                <a:gd name="T26" fmla="*/ 629 w 1620"/>
                <a:gd name="T27" fmla="*/ 0 h 1774"/>
                <a:gd name="T28" fmla="*/ 614 w 1620"/>
                <a:gd name="T29" fmla="*/ 0 h 1774"/>
                <a:gd name="T30" fmla="*/ 478 w 1620"/>
                <a:gd name="T31" fmla="*/ 132 h 1774"/>
                <a:gd name="T32" fmla="*/ 478 w 1620"/>
                <a:gd name="T33" fmla="*/ 1298 h 1774"/>
                <a:gd name="T34" fmla="*/ 255 w 1620"/>
                <a:gd name="T35" fmla="*/ 1082 h 1774"/>
                <a:gd name="T36" fmla="*/ 63 w 1620"/>
                <a:gd name="T37" fmla="*/ 1082 h 1774"/>
                <a:gd name="T38" fmla="*/ 53 w 1620"/>
                <a:gd name="T39" fmla="*/ 1092 h 1774"/>
                <a:gd name="T40" fmla="*/ 53 w 1620"/>
                <a:gd name="T41" fmla="*/ 1279 h 1774"/>
                <a:gd name="T42" fmla="*/ 470 w 1620"/>
                <a:gd name="T43" fmla="*/ 1737 h 1774"/>
                <a:gd name="T44" fmla="*/ 552 w 1620"/>
                <a:gd name="T45" fmla="*/ 1774 h 1774"/>
                <a:gd name="T46" fmla="*/ 1511 w 1620"/>
                <a:gd name="T47" fmla="*/ 1774 h 1774"/>
                <a:gd name="T48" fmla="*/ 1618 w 1620"/>
                <a:gd name="T49" fmla="*/ 1671 h 1774"/>
                <a:gd name="T50" fmla="*/ 1618 w 1620"/>
                <a:gd name="T51" fmla="*/ 1668 h 1774"/>
                <a:gd name="T52" fmla="*/ 1620 w 1620"/>
                <a:gd name="T53" fmla="*/ 1668 h 1774"/>
                <a:gd name="T54" fmla="*/ 1620 w 1620"/>
                <a:gd name="T55" fmla="*/ 975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20" h="1774">
                  <a:moveTo>
                    <a:pt x="1620" y="975"/>
                  </a:moveTo>
                  <a:cubicBezTo>
                    <a:pt x="1620" y="903"/>
                    <a:pt x="1559" y="844"/>
                    <a:pt x="1484" y="844"/>
                  </a:cubicBezTo>
                  <a:cubicBezTo>
                    <a:pt x="1469" y="844"/>
                    <a:pt x="1469" y="844"/>
                    <a:pt x="1469" y="844"/>
                  </a:cubicBezTo>
                  <a:cubicBezTo>
                    <a:pt x="1401" y="844"/>
                    <a:pt x="1345" y="892"/>
                    <a:pt x="1335" y="955"/>
                  </a:cubicBezTo>
                  <a:cubicBezTo>
                    <a:pt x="1335" y="835"/>
                    <a:pt x="1335" y="835"/>
                    <a:pt x="1335" y="835"/>
                  </a:cubicBezTo>
                  <a:cubicBezTo>
                    <a:pt x="1335" y="762"/>
                    <a:pt x="1274" y="703"/>
                    <a:pt x="1199" y="703"/>
                  </a:cubicBezTo>
                  <a:cubicBezTo>
                    <a:pt x="1184" y="703"/>
                    <a:pt x="1184" y="703"/>
                    <a:pt x="1184" y="703"/>
                  </a:cubicBezTo>
                  <a:cubicBezTo>
                    <a:pt x="1116" y="703"/>
                    <a:pt x="1060" y="751"/>
                    <a:pt x="1050" y="815"/>
                  </a:cubicBezTo>
                  <a:cubicBezTo>
                    <a:pt x="1050" y="690"/>
                    <a:pt x="1050" y="690"/>
                    <a:pt x="1050" y="690"/>
                  </a:cubicBezTo>
                  <a:cubicBezTo>
                    <a:pt x="1050" y="617"/>
                    <a:pt x="989" y="558"/>
                    <a:pt x="914" y="558"/>
                  </a:cubicBezTo>
                  <a:cubicBezTo>
                    <a:pt x="899" y="558"/>
                    <a:pt x="899" y="558"/>
                    <a:pt x="899" y="558"/>
                  </a:cubicBezTo>
                  <a:cubicBezTo>
                    <a:pt x="831" y="558"/>
                    <a:pt x="775" y="607"/>
                    <a:pt x="765" y="670"/>
                  </a:cubicBezTo>
                  <a:cubicBezTo>
                    <a:pt x="765" y="132"/>
                    <a:pt x="765" y="132"/>
                    <a:pt x="765" y="132"/>
                  </a:cubicBezTo>
                  <a:cubicBezTo>
                    <a:pt x="765" y="59"/>
                    <a:pt x="704" y="0"/>
                    <a:pt x="629" y="0"/>
                  </a:cubicBezTo>
                  <a:cubicBezTo>
                    <a:pt x="614" y="0"/>
                    <a:pt x="614" y="0"/>
                    <a:pt x="614" y="0"/>
                  </a:cubicBezTo>
                  <a:cubicBezTo>
                    <a:pt x="539" y="0"/>
                    <a:pt x="478" y="59"/>
                    <a:pt x="478" y="132"/>
                  </a:cubicBezTo>
                  <a:cubicBezTo>
                    <a:pt x="478" y="1298"/>
                    <a:pt x="478" y="1298"/>
                    <a:pt x="478" y="1298"/>
                  </a:cubicBezTo>
                  <a:cubicBezTo>
                    <a:pt x="255" y="1082"/>
                    <a:pt x="255" y="1082"/>
                    <a:pt x="255" y="1082"/>
                  </a:cubicBezTo>
                  <a:cubicBezTo>
                    <a:pt x="202" y="1030"/>
                    <a:pt x="116" y="1030"/>
                    <a:pt x="63" y="1082"/>
                  </a:cubicBezTo>
                  <a:cubicBezTo>
                    <a:pt x="53" y="1092"/>
                    <a:pt x="53" y="1092"/>
                    <a:pt x="53" y="1092"/>
                  </a:cubicBezTo>
                  <a:cubicBezTo>
                    <a:pt x="0" y="1144"/>
                    <a:pt x="0" y="1227"/>
                    <a:pt x="53" y="1279"/>
                  </a:cubicBezTo>
                  <a:cubicBezTo>
                    <a:pt x="470" y="1737"/>
                    <a:pt x="470" y="1737"/>
                    <a:pt x="470" y="1737"/>
                  </a:cubicBezTo>
                  <a:cubicBezTo>
                    <a:pt x="490" y="1760"/>
                    <a:pt x="519" y="1774"/>
                    <a:pt x="552" y="1774"/>
                  </a:cubicBezTo>
                  <a:cubicBezTo>
                    <a:pt x="1511" y="1774"/>
                    <a:pt x="1511" y="1774"/>
                    <a:pt x="1511" y="1774"/>
                  </a:cubicBezTo>
                  <a:cubicBezTo>
                    <a:pt x="1570" y="1774"/>
                    <a:pt x="1618" y="1728"/>
                    <a:pt x="1618" y="1671"/>
                  </a:cubicBezTo>
                  <a:cubicBezTo>
                    <a:pt x="1618" y="1670"/>
                    <a:pt x="1618" y="1669"/>
                    <a:pt x="1618" y="1668"/>
                  </a:cubicBezTo>
                  <a:cubicBezTo>
                    <a:pt x="1620" y="1668"/>
                    <a:pt x="1620" y="1668"/>
                    <a:pt x="1620" y="1668"/>
                  </a:cubicBezTo>
                  <a:lnTo>
                    <a:pt x="1620" y="975"/>
                  </a:lnTo>
                  <a:close/>
                </a:path>
              </a:pathLst>
            </a:custGeom>
            <a:noFill/>
            <a:ln w="28575" cap="rnd">
              <a:solidFill>
                <a:srgbClr val="4591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grpSp>
          <p:nvGrpSpPr>
            <p:cNvPr id="32" name="그룹 31"/>
            <p:cNvGrpSpPr/>
            <p:nvPr/>
          </p:nvGrpSpPr>
          <p:grpSpPr>
            <a:xfrm>
              <a:off x="6296025" y="3184526"/>
              <a:ext cx="2070100" cy="908050"/>
              <a:chOff x="6296025" y="3184526"/>
              <a:chExt cx="2070100" cy="908050"/>
            </a:xfrm>
          </p:grpSpPr>
          <p:sp>
            <p:nvSpPr>
              <p:cNvPr id="33" name="Freeform 6"/>
              <p:cNvSpPr>
                <a:spLocks/>
              </p:cNvSpPr>
              <p:nvPr/>
            </p:nvSpPr>
            <p:spPr bwMode="auto">
              <a:xfrm>
                <a:off x="6296025" y="4092576"/>
                <a:ext cx="368300" cy="0"/>
              </a:xfrm>
              <a:custGeom>
                <a:avLst/>
                <a:gdLst>
                  <a:gd name="T0" fmla="*/ 232 w 232"/>
                  <a:gd name="T1" fmla="*/ 232 w 232"/>
                  <a:gd name="T2" fmla="*/ 0 w 232"/>
                  <a:gd name="T3" fmla="*/ 232 w 232"/>
                </a:gdLst>
                <a:ahLst/>
                <a:cxnLst>
                  <a:cxn ang="0">
                    <a:pos x="T0" y="0"/>
                  </a:cxn>
                  <a:cxn ang="0">
                    <a:pos x="T1" y="0"/>
                  </a:cxn>
                  <a:cxn ang="0">
                    <a:pos x="T2" y="0"/>
                  </a:cxn>
                  <a:cxn ang="0">
                    <a:pos x="T3" y="0"/>
                  </a:cxn>
                </a:cxnLst>
                <a:rect l="0" t="0" r="r" b="b"/>
                <a:pathLst>
                  <a:path w="232">
                    <a:moveTo>
                      <a:pt x="232" y="0"/>
                    </a:moveTo>
                    <a:lnTo>
                      <a:pt x="232" y="0"/>
                    </a:lnTo>
                    <a:lnTo>
                      <a:pt x="0" y="0"/>
                    </a:lnTo>
                    <a:lnTo>
                      <a:pt x="232" y="0"/>
                    </a:lnTo>
                    <a:close/>
                  </a:path>
                </a:pathLst>
              </a:custGeom>
              <a:noFill/>
              <a:ln w="28575" cap="rnd">
                <a:solidFill>
                  <a:srgbClr val="7DD5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4" name="Freeform 7"/>
              <p:cNvSpPr>
                <a:spLocks/>
              </p:cNvSpPr>
              <p:nvPr/>
            </p:nvSpPr>
            <p:spPr bwMode="auto">
              <a:xfrm>
                <a:off x="7335837" y="3184526"/>
                <a:ext cx="0" cy="357188"/>
              </a:xfrm>
              <a:custGeom>
                <a:avLst/>
                <a:gdLst>
                  <a:gd name="T0" fmla="*/ 0 h 225"/>
                  <a:gd name="T1" fmla="*/ 0 h 225"/>
                  <a:gd name="T2" fmla="*/ 225 h 225"/>
                  <a:gd name="T3" fmla="*/ 0 h 225"/>
                </a:gdLst>
                <a:ahLst/>
                <a:cxnLst>
                  <a:cxn ang="0">
                    <a:pos x="0" y="T0"/>
                  </a:cxn>
                  <a:cxn ang="0">
                    <a:pos x="0" y="T1"/>
                  </a:cxn>
                  <a:cxn ang="0">
                    <a:pos x="0" y="T2"/>
                  </a:cxn>
                  <a:cxn ang="0">
                    <a:pos x="0" y="T3"/>
                  </a:cxn>
                </a:cxnLst>
                <a:rect l="0" t="0" r="r" b="b"/>
                <a:pathLst>
                  <a:path h="225">
                    <a:moveTo>
                      <a:pt x="0" y="0"/>
                    </a:moveTo>
                    <a:lnTo>
                      <a:pt x="0" y="0"/>
                    </a:lnTo>
                    <a:lnTo>
                      <a:pt x="0" y="225"/>
                    </a:lnTo>
                    <a:lnTo>
                      <a:pt x="0" y="0"/>
                    </a:lnTo>
                    <a:close/>
                  </a:path>
                </a:pathLst>
              </a:custGeom>
              <a:noFill/>
              <a:ln w="28575" cap="rnd">
                <a:solidFill>
                  <a:srgbClr val="7DD5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5" name="Freeform 8"/>
              <p:cNvSpPr>
                <a:spLocks/>
              </p:cNvSpPr>
              <p:nvPr/>
            </p:nvSpPr>
            <p:spPr bwMode="auto">
              <a:xfrm>
                <a:off x="6664325" y="3476626"/>
                <a:ext cx="261937" cy="252413"/>
              </a:xfrm>
              <a:custGeom>
                <a:avLst/>
                <a:gdLst>
                  <a:gd name="T0" fmla="*/ 188 w 188"/>
                  <a:gd name="T1" fmla="*/ 182 h 182"/>
                  <a:gd name="T2" fmla="*/ 188 w 188"/>
                  <a:gd name="T3" fmla="*/ 182 h 182"/>
                  <a:gd name="T4" fmla="*/ 0 w 188"/>
                  <a:gd name="T5" fmla="*/ 0 h 182"/>
                  <a:gd name="T6" fmla="*/ 188 w 188"/>
                  <a:gd name="T7" fmla="*/ 182 h 182"/>
                </a:gdLst>
                <a:ahLst/>
                <a:cxnLst>
                  <a:cxn ang="0">
                    <a:pos x="T0" y="T1"/>
                  </a:cxn>
                  <a:cxn ang="0">
                    <a:pos x="T2" y="T3"/>
                  </a:cxn>
                  <a:cxn ang="0">
                    <a:pos x="T4" y="T5"/>
                  </a:cxn>
                  <a:cxn ang="0">
                    <a:pos x="T6" y="T7"/>
                  </a:cxn>
                </a:cxnLst>
                <a:rect l="0" t="0" r="r" b="b"/>
                <a:pathLst>
                  <a:path w="188" h="182">
                    <a:moveTo>
                      <a:pt x="188" y="182"/>
                    </a:moveTo>
                    <a:cubicBezTo>
                      <a:pt x="188" y="182"/>
                      <a:pt x="188" y="182"/>
                      <a:pt x="188" y="182"/>
                    </a:cubicBezTo>
                    <a:cubicBezTo>
                      <a:pt x="157" y="152"/>
                      <a:pt x="28" y="28"/>
                      <a:pt x="0" y="0"/>
                    </a:cubicBezTo>
                    <a:lnTo>
                      <a:pt x="188" y="182"/>
                    </a:lnTo>
                    <a:close/>
                  </a:path>
                </a:pathLst>
              </a:custGeom>
              <a:noFill/>
              <a:ln w="28575" cap="rnd">
                <a:solidFill>
                  <a:srgbClr val="7DD5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6" name="Freeform 9"/>
              <p:cNvSpPr>
                <a:spLocks/>
              </p:cNvSpPr>
              <p:nvPr/>
            </p:nvSpPr>
            <p:spPr bwMode="auto">
              <a:xfrm>
                <a:off x="7997825" y="4092576"/>
                <a:ext cx="368300" cy="0"/>
              </a:xfrm>
              <a:custGeom>
                <a:avLst/>
                <a:gdLst>
                  <a:gd name="T0" fmla="*/ 232 w 232"/>
                  <a:gd name="T1" fmla="*/ 232 w 232"/>
                  <a:gd name="T2" fmla="*/ 0 w 232"/>
                  <a:gd name="T3" fmla="*/ 232 w 232"/>
                </a:gdLst>
                <a:ahLst/>
                <a:cxnLst>
                  <a:cxn ang="0">
                    <a:pos x="T0" y="0"/>
                  </a:cxn>
                  <a:cxn ang="0">
                    <a:pos x="T1" y="0"/>
                  </a:cxn>
                  <a:cxn ang="0">
                    <a:pos x="T2" y="0"/>
                  </a:cxn>
                  <a:cxn ang="0">
                    <a:pos x="T3" y="0"/>
                  </a:cxn>
                </a:cxnLst>
                <a:rect l="0" t="0" r="r" b="b"/>
                <a:pathLst>
                  <a:path w="232">
                    <a:moveTo>
                      <a:pt x="232" y="0"/>
                    </a:moveTo>
                    <a:lnTo>
                      <a:pt x="232" y="0"/>
                    </a:lnTo>
                    <a:lnTo>
                      <a:pt x="0" y="0"/>
                    </a:lnTo>
                    <a:lnTo>
                      <a:pt x="232" y="0"/>
                    </a:lnTo>
                    <a:close/>
                  </a:path>
                </a:pathLst>
              </a:custGeom>
              <a:noFill/>
              <a:ln w="28575" cap="rnd">
                <a:solidFill>
                  <a:srgbClr val="7DD5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7" name="Freeform 10"/>
              <p:cNvSpPr>
                <a:spLocks/>
              </p:cNvSpPr>
              <p:nvPr/>
            </p:nvSpPr>
            <p:spPr bwMode="auto">
              <a:xfrm>
                <a:off x="7735887" y="3476626"/>
                <a:ext cx="261937" cy="252413"/>
              </a:xfrm>
              <a:custGeom>
                <a:avLst/>
                <a:gdLst>
                  <a:gd name="T0" fmla="*/ 188 w 188"/>
                  <a:gd name="T1" fmla="*/ 0 h 182"/>
                  <a:gd name="T2" fmla="*/ 188 w 188"/>
                  <a:gd name="T3" fmla="*/ 0 h 182"/>
                  <a:gd name="T4" fmla="*/ 0 w 188"/>
                  <a:gd name="T5" fmla="*/ 182 h 182"/>
                  <a:gd name="T6" fmla="*/ 188 w 188"/>
                  <a:gd name="T7" fmla="*/ 0 h 182"/>
                </a:gdLst>
                <a:ahLst/>
                <a:cxnLst>
                  <a:cxn ang="0">
                    <a:pos x="T0" y="T1"/>
                  </a:cxn>
                  <a:cxn ang="0">
                    <a:pos x="T2" y="T3"/>
                  </a:cxn>
                  <a:cxn ang="0">
                    <a:pos x="T4" y="T5"/>
                  </a:cxn>
                  <a:cxn ang="0">
                    <a:pos x="T6" y="T7"/>
                  </a:cxn>
                </a:cxnLst>
                <a:rect l="0" t="0" r="r" b="b"/>
                <a:pathLst>
                  <a:path w="188" h="182">
                    <a:moveTo>
                      <a:pt x="188" y="0"/>
                    </a:moveTo>
                    <a:cubicBezTo>
                      <a:pt x="188" y="0"/>
                      <a:pt x="188" y="0"/>
                      <a:pt x="188" y="0"/>
                    </a:cubicBezTo>
                    <a:cubicBezTo>
                      <a:pt x="157" y="30"/>
                      <a:pt x="28" y="155"/>
                      <a:pt x="0" y="182"/>
                    </a:cubicBezTo>
                    <a:lnTo>
                      <a:pt x="188" y="0"/>
                    </a:lnTo>
                    <a:close/>
                  </a:path>
                </a:pathLst>
              </a:custGeom>
              <a:noFill/>
              <a:ln w="28575" cap="rnd">
                <a:solidFill>
                  <a:srgbClr val="7DD5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grpSp>
      </p:gr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bwMode="auto">
          <a:xfrm>
            <a:off x="222250" y="301625"/>
            <a:ext cx="7345363" cy="3698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anchor="t" anchorCtr="0" compatLnSpc="1">
            <a:prstTxWarp prst="textNoShape">
              <a:avLst/>
            </a:prstTxWarp>
          </a:bodyPr>
          <a:lstStyle/>
          <a:p>
            <a:pPr>
              <a:defRPr/>
            </a:pPr>
            <a:r>
              <a:rPr lang="en-US" altLang="ko-KR" dirty="0" err="1" smtClean="0"/>
              <a:t>D'breed</a:t>
            </a:r>
            <a:r>
              <a:rPr lang="en-US" altLang="ko-KR" dirty="0" smtClean="0"/>
              <a:t> Template</a:t>
            </a:r>
            <a:endParaRPr lang="ko-KR" altLang="ko-KR" dirty="0" smtClean="0"/>
          </a:p>
        </p:txBody>
      </p:sp>
      <p:sp>
        <p:nvSpPr>
          <p:cNvPr id="14340" name="제목 2"/>
          <p:cNvSpPr txBox="1">
            <a:spLocks/>
          </p:cNvSpPr>
          <p:nvPr/>
        </p:nvSpPr>
        <p:spPr bwMode="auto">
          <a:xfrm>
            <a:off x="1116013" y="4684713"/>
            <a:ext cx="2019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latinLnBrk="1">
              <a:defRPr/>
            </a:pPr>
            <a:r>
              <a:rPr lang="en-US" altLang="ko-KR" sz="2000" b="1" dirty="0" smtClean="0">
                <a:solidFill>
                  <a:schemeClr val="bg1"/>
                </a:solidFill>
                <a:latin typeface="Arial" panose="020B0604020202020204" pitchFamily="34" charset="0"/>
                <a:ea typeface="+mj-ea"/>
                <a:cs typeface="Arial" panose="020B0604020202020204" pitchFamily="34" charset="0"/>
              </a:rPr>
              <a:t>CONTENTS 1</a:t>
            </a:r>
          </a:p>
        </p:txBody>
      </p:sp>
      <p:sp>
        <p:nvSpPr>
          <p:cNvPr id="14341" name="제목 2"/>
          <p:cNvSpPr txBox="1">
            <a:spLocks/>
          </p:cNvSpPr>
          <p:nvPr/>
        </p:nvSpPr>
        <p:spPr bwMode="auto">
          <a:xfrm>
            <a:off x="3562350" y="4684713"/>
            <a:ext cx="2019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latinLnBrk="1">
              <a:defRPr/>
            </a:pPr>
            <a:r>
              <a:rPr lang="en-US" altLang="ko-KR" sz="2000" b="1" dirty="0" smtClean="0">
                <a:solidFill>
                  <a:schemeClr val="bg1"/>
                </a:solidFill>
                <a:latin typeface="Arial" panose="020B0604020202020204" pitchFamily="34" charset="0"/>
                <a:ea typeface="+mj-ea"/>
                <a:cs typeface="Arial" panose="020B0604020202020204" pitchFamily="34" charset="0"/>
              </a:rPr>
              <a:t>CONTENTS 2</a:t>
            </a:r>
          </a:p>
        </p:txBody>
      </p:sp>
      <p:sp>
        <p:nvSpPr>
          <p:cNvPr id="14342" name="제목 2"/>
          <p:cNvSpPr txBox="1">
            <a:spLocks/>
          </p:cNvSpPr>
          <p:nvPr/>
        </p:nvSpPr>
        <p:spPr bwMode="auto">
          <a:xfrm>
            <a:off x="6008688" y="4684713"/>
            <a:ext cx="2019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latinLnBrk="1">
              <a:defRPr/>
            </a:pPr>
            <a:r>
              <a:rPr lang="en-US" altLang="ko-KR" sz="2000" b="1" dirty="0" smtClean="0">
                <a:solidFill>
                  <a:schemeClr val="bg1"/>
                </a:solidFill>
                <a:latin typeface="Arial" panose="020B0604020202020204" pitchFamily="34" charset="0"/>
                <a:ea typeface="+mj-ea"/>
                <a:cs typeface="Arial" panose="020B0604020202020204" pitchFamily="34" charset="0"/>
              </a:rPr>
              <a:t>CONTENTS </a:t>
            </a:r>
            <a:r>
              <a:rPr lang="en-US" altLang="ko-KR" sz="2000" b="1" dirty="0">
                <a:solidFill>
                  <a:schemeClr val="bg1"/>
                </a:solidFill>
                <a:latin typeface="Arial" panose="020B0604020202020204" pitchFamily="34" charset="0"/>
                <a:ea typeface="+mj-ea"/>
                <a:cs typeface="Arial" panose="020B0604020202020204" pitchFamily="34" charset="0"/>
              </a:rPr>
              <a:t>3</a:t>
            </a:r>
            <a:endParaRPr lang="en-US" altLang="ko-KR" sz="2000" b="1" dirty="0" smtClean="0">
              <a:solidFill>
                <a:schemeClr val="bg1"/>
              </a:solidFill>
              <a:latin typeface="Arial" panose="020B0604020202020204" pitchFamily="34" charset="0"/>
              <a:ea typeface="+mj-ea"/>
              <a:cs typeface="Arial" panose="020B0604020202020204" pitchFamily="34" charset="0"/>
            </a:endParaRPr>
          </a:p>
        </p:txBody>
      </p:sp>
      <p:sp>
        <p:nvSpPr>
          <p:cNvPr id="5" name="타원 4"/>
          <p:cNvSpPr/>
          <p:nvPr/>
        </p:nvSpPr>
        <p:spPr bwMode="auto">
          <a:xfrm>
            <a:off x="1285875" y="2852738"/>
            <a:ext cx="1679575" cy="1679575"/>
          </a:xfrm>
          <a:prstGeom prst="ellipse">
            <a:avLst/>
          </a:prstGeom>
          <a:solidFill>
            <a:srgbClr val="4591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Arial" panose="020B0604020202020204" pitchFamily="34" charset="0"/>
              <a:ea typeface="+mj-ea"/>
              <a:cs typeface="Arial" panose="020B0604020202020204" pitchFamily="34" charset="0"/>
            </a:endParaRPr>
          </a:p>
        </p:txBody>
      </p:sp>
      <p:sp>
        <p:nvSpPr>
          <p:cNvPr id="14354" name="Freeform 7"/>
          <p:cNvSpPr>
            <a:spLocks/>
          </p:cNvSpPr>
          <p:nvPr/>
        </p:nvSpPr>
        <p:spPr bwMode="auto">
          <a:xfrm>
            <a:off x="1635125" y="3249613"/>
            <a:ext cx="981075" cy="955675"/>
          </a:xfrm>
          <a:custGeom>
            <a:avLst/>
            <a:gdLst>
              <a:gd name="T0" fmla="*/ 1685430279 w 482"/>
              <a:gd name="T1" fmla="*/ 224911725 h 467"/>
              <a:gd name="T2" fmla="*/ 1903687856 w 482"/>
              <a:gd name="T3" fmla="*/ 106321502 h 467"/>
              <a:gd name="T4" fmla="*/ 1762226436 w 482"/>
              <a:gd name="T5" fmla="*/ 318966529 h 467"/>
              <a:gd name="T6" fmla="*/ 1948148366 w 482"/>
              <a:gd name="T7" fmla="*/ 273984588 h 467"/>
              <a:gd name="T8" fmla="*/ 1758183475 w 482"/>
              <a:gd name="T9" fmla="*/ 486627592 h 467"/>
              <a:gd name="T10" fmla="*/ 1257001045 w 482"/>
              <a:gd name="T11" fmla="*/ 1496688940 h 467"/>
              <a:gd name="T12" fmla="*/ 52544422 w 482"/>
              <a:gd name="T13" fmla="*/ 1508957661 h 467"/>
              <a:gd name="T14" fmla="*/ 630520998 w 482"/>
              <a:gd name="T15" fmla="*/ 1349474397 h 467"/>
              <a:gd name="T16" fmla="*/ 250591215 w 482"/>
              <a:gd name="T17" fmla="*/ 1079578709 h 467"/>
              <a:gd name="T18" fmla="*/ 404179508 w 482"/>
              <a:gd name="T19" fmla="*/ 1050954389 h 467"/>
              <a:gd name="T20" fmla="*/ 121254657 w 482"/>
              <a:gd name="T21" fmla="*/ 670648299 h 467"/>
              <a:gd name="T22" fmla="*/ 282926862 w 482"/>
              <a:gd name="T23" fmla="*/ 711541340 h 467"/>
              <a:gd name="T24" fmla="*/ 177840029 w 482"/>
              <a:gd name="T25" fmla="*/ 179929785 h 467"/>
              <a:gd name="T26" fmla="*/ 974074183 w 482"/>
              <a:gd name="T27" fmla="*/ 605217815 h 467"/>
              <a:gd name="T28" fmla="*/ 1172122987 w 482"/>
              <a:gd name="T29" fmla="*/ 130858944 h 467"/>
              <a:gd name="T30" fmla="*/ 1685430279 w 482"/>
              <a:gd name="T31" fmla="*/ 224911725 h 46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2" h="467">
                <a:moveTo>
                  <a:pt x="417" y="55"/>
                </a:moveTo>
                <a:cubicBezTo>
                  <a:pt x="471" y="26"/>
                  <a:pt x="471" y="26"/>
                  <a:pt x="471" y="26"/>
                </a:cubicBezTo>
                <a:cubicBezTo>
                  <a:pt x="471" y="26"/>
                  <a:pt x="459" y="55"/>
                  <a:pt x="436" y="78"/>
                </a:cubicBezTo>
                <a:cubicBezTo>
                  <a:pt x="414" y="101"/>
                  <a:pt x="469" y="76"/>
                  <a:pt x="482" y="67"/>
                </a:cubicBezTo>
                <a:cubicBezTo>
                  <a:pt x="482" y="67"/>
                  <a:pt x="458" y="102"/>
                  <a:pt x="435" y="119"/>
                </a:cubicBezTo>
                <a:cubicBezTo>
                  <a:pt x="435" y="119"/>
                  <a:pt x="449" y="286"/>
                  <a:pt x="311" y="366"/>
                </a:cubicBezTo>
                <a:cubicBezTo>
                  <a:pt x="311" y="366"/>
                  <a:pt x="165" y="467"/>
                  <a:pt x="13" y="369"/>
                </a:cubicBezTo>
                <a:cubicBezTo>
                  <a:pt x="13" y="369"/>
                  <a:pt x="135" y="361"/>
                  <a:pt x="156" y="330"/>
                </a:cubicBezTo>
                <a:cubicBezTo>
                  <a:pt x="156" y="330"/>
                  <a:pt x="83" y="312"/>
                  <a:pt x="62" y="264"/>
                </a:cubicBezTo>
                <a:cubicBezTo>
                  <a:pt x="62" y="264"/>
                  <a:pt x="100" y="268"/>
                  <a:pt x="100" y="257"/>
                </a:cubicBezTo>
                <a:cubicBezTo>
                  <a:pt x="100" y="257"/>
                  <a:pt x="33" y="231"/>
                  <a:pt x="30" y="164"/>
                </a:cubicBezTo>
                <a:cubicBezTo>
                  <a:pt x="30" y="164"/>
                  <a:pt x="57" y="179"/>
                  <a:pt x="70" y="174"/>
                </a:cubicBezTo>
                <a:cubicBezTo>
                  <a:pt x="70" y="174"/>
                  <a:pt x="0" y="122"/>
                  <a:pt x="44" y="44"/>
                </a:cubicBezTo>
                <a:cubicBezTo>
                  <a:pt x="44" y="44"/>
                  <a:pt x="132" y="158"/>
                  <a:pt x="241" y="148"/>
                </a:cubicBezTo>
                <a:cubicBezTo>
                  <a:pt x="241" y="148"/>
                  <a:pt x="231" y="57"/>
                  <a:pt x="290" y="32"/>
                </a:cubicBezTo>
                <a:cubicBezTo>
                  <a:pt x="290" y="32"/>
                  <a:pt x="366" y="0"/>
                  <a:pt x="417" y="5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ko-KR" altLang="en-US">
              <a:latin typeface="Arial" panose="020B0604020202020204" pitchFamily="34" charset="0"/>
              <a:ea typeface="+mj-ea"/>
              <a:cs typeface="Arial" panose="020B0604020202020204" pitchFamily="34" charset="0"/>
            </a:endParaRPr>
          </a:p>
        </p:txBody>
      </p:sp>
      <p:sp>
        <p:nvSpPr>
          <p:cNvPr id="10" name="타원 9"/>
          <p:cNvSpPr/>
          <p:nvPr/>
        </p:nvSpPr>
        <p:spPr bwMode="auto">
          <a:xfrm>
            <a:off x="3732213" y="2852738"/>
            <a:ext cx="1679575" cy="1679575"/>
          </a:xfrm>
          <a:prstGeom prst="ellipse">
            <a:avLst/>
          </a:prstGeom>
          <a:solidFill>
            <a:srgbClr val="7DD5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Arial" panose="020B0604020202020204" pitchFamily="34" charset="0"/>
              <a:ea typeface="+mj-ea"/>
              <a:cs typeface="Arial" panose="020B0604020202020204" pitchFamily="34" charset="0"/>
            </a:endParaRPr>
          </a:p>
        </p:txBody>
      </p:sp>
      <p:grpSp>
        <p:nvGrpSpPr>
          <p:cNvPr id="15369" name="그룹 22"/>
          <p:cNvGrpSpPr>
            <a:grpSpLocks/>
          </p:cNvGrpSpPr>
          <p:nvPr/>
        </p:nvGrpSpPr>
        <p:grpSpPr bwMode="auto">
          <a:xfrm>
            <a:off x="4064000" y="3309938"/>
            <a:ext cx="1016000" cy="766762"/>
            <a:chOff x="4031581" y="3648898"/>
            <a:chExt cx="1080845" cy="814076"/>
          </a:xfrm>
        </p:grpSpPr>
        <p:sp>
          <p:nvSpPr>
            <p:cNvPr id="14350" name="Freeform 8"/>
            <p:cNvSpPr>
              <a:spLocks noEditPoints="1"/>
            </p:cNvSpPr>
            <p:nvPr/>
          </p:nvSpPr>
          <p:spPr bwMode="auto">
            <a:xfrm>
              <a:off x="4031581" y="3648898"/>
              <a:ext cx="807256" cy="814076"/>
            </a:xfrm>
            <a:custGeom>
              <a:avLst/>
              <a:gdLst>
                <a:gd name="T0" fmla="*/ 870061541 w 374"/>
                <a:gd name="T1" fmla="*/ 0 h 374"/>
                <a:gd name="T2" fmla="*/ 0 w 374"/>
                <a:gd name="T3" fmla="*/ 879930774 h 374"/>
                <a:gd name="T4" fmla="*/ 870061541 w 374"/>
                <a:gd name="T5" fmla="*/ 1759861548 h 374"/>
                <a:gd name="T6" fmla="*/ 1740120924 w 374"/>
                <a:gd name="T7" fmla="*/ 879930774 h 374"/>
                <a:gd name="T8" fmla="*/ 870061541 w 374"/>
                <a:gd name="T9" fmla="*/ 0 h 374"/>
                <a:gd name="T10" fmla="*/ 870061541 w 374"/>
                <a:gd name="T11" fmla="*/ 1364599431 h 374"/>
                <a:gd name="T12" fmla="*/ 390830221 w 374"/>
                <a:gd name="T13" fmla="*/ 879930774 h 374"/>
                <a:gd name="T14" fmla="*/ 870061541 w 374"/>
                <a:gd name="T15" fmla="*/ 399969322 h 374"/>
                <a:gd name="T16" fmla="*/ 1344638014 w 374"/>
                <a:gd name="T17" fmla="*/ 879930774 h 374"/>
                <a:gd name="T18" fmla="*/ 870061541 w 374"/>
                <a:gd name="T19" fmla="*/ 1364599431 h 3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4" h="374">
                  <a:moveTo>
                    <a:pt x="187" y="0"/>
                  </a:moveTo>
                  <a:cubicBezTo>
                    <a:pt x="84" y="0"/>
                    <a:pt x="0" y="84"/>
                    <a:pt x="0" y="187"/>
                  </a:cubicBezTo>
                  <a:cubicBezTo>
                    <a:pt x="0" y="290"/>
                    <a:pt x="84" y="374"/>
                    <a:pt x="187" y="374"/>
                  </a:cubicBezTo>
                  <a:cubicBezTo>
                    <a:pt x="290" y="374"/>
                    <a:pt x="374" y="290"/>
                    <a:pt x="374" y="187"/>
                  </a:cubicBezTo>
                  <a:cubicBezTo>
                    <a:pt x="374" y="84"/>
                    <a:pt x="290" y="0"/>
                    <a:pt x="187" y="0"/>
                  </a:cubicBezTo>
                  <a:close/>
                  <a:moveTo>
                    <a:pt x="187" y="290"/>
                  </a:moveTo>
                  <a:cubicBezTo>
                    <a:pt x="130" y="290"/>
                    <a:pt x="84" y="244"/>
                    <a:pt x="84" y="187"/>
                  </a:cubicBezTo>
                  <a:cubicBezTo>
                    <a:pt x="84" y="131"/>
                    <a:pt x="130" y="85"/>
                    <a:pt x="187" y="85"/>
                  </a:cubicBezTo>
                  <a:cubicBezTo>
                    <a:pt x="244" y="85"/>
                    <a:pt x="289" y="131"/>
                    <a:pt x="289" y="187"/>
                  </a:cubicBezTo>
                  <a:cubicBezTo>
                    <a:pt x="289" y="244"/>
                    <a:pt x="244" y="290"/>
                    <a:pt x="187" y="29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ko-KR" altLang="en-US">
                <a:latin typeface="Arial" panose="020B0604020202020204" pitchFamily="34" charset="0"/>
                <a:ea typeface="+mj-ea"/>
                <a:cs typeface="Arial" panose="020B0604020202020204" pitchFamily="34" charset="0"/>
              </a:endParaRPr>
            </a:p>
          </p:txBody>
        </p:sp>
        <p:sp>
          <p:nvSpPr>
            <p:cNvPr id="14351" name="Oval 9"/>
            <p:cNvSpPr>
              <a:spLocks noChangeArrowheads="1"/>
            </p:cNvSpPr>
            <p:nvPr/>
          </p:nvSpPr>
          <p:spPr bwMode="auto">
            <a:xfrm>
              <a:off x="4936789" y="3817444"/>
              <a:ext cx="175637" cy="1752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defRPr/>
              </a:pPr>
              <a:endParaRPr lang="ko-KR" altLang="en-US" smtClean="0">
                <a:latin typeface="Arial" panose="020B0604020202020204" pitchFamily="34" charset="0"/>
                <a:ea typeface="+mj-ea"/>
                <a:cs typeface="Arial" panose="020B0604020202020204" pitchFamily="34" charset="0"/>
              </a:endParaRPr>
            </a:p>
          </p:txBody>
        </p:sp>
        <p:sp>
          <p:nvSpPr>
            <p:cNvPr id="14352" name="Oval 10"/>
            <p:cNvSpPr>
              <a:spLocks noChangeArrowheads="1"/>
            </p:cNvSpPr>
            <p:nvPr/>
          </p:nvSpPr>
          <p:spPr bwMode="auto">
            <a:xfrm>
              <a:off x="4936789" y="4122511"/>
              <a:ext cx="175637" cy="1752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defRPr/>
              </a:pPr>
              <a:endParaRPr lang="ko-KR" altLang="en-US" smtClean="0">
                <a:latin typeface="Arial" panose="020B0604020202020204" pitchFamily="34" charset="0"/>
                <a:ea typeface="+mj-ea"/>
                <a:cs typeface="Arial" panose="020B0604020202020204" pitchFamily="34" charset="0"/>
              </a:endParaRPr>
            </a:p>
          </p:txBody>
        </p:sp>
      </p:grpSp>
      <p:sp>
        <p:nvSpPr>
          <p:cNvPr id="11" name="타원 10"/>
          <p:cNvSpPr/>
          <p:nvPr/>
        </p:nvSpPr>
        <p:spPr bwMode="auto">
          <a:xfrm>
            <a:off x="6178550" y="2852738"/>
            <a:ext cx="1679575" cy="167957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Arial" panose="020B0604020202020204" pitchFamily="34" charset="0"/>
              <a:ea typeface="+mj-ea"/>
              <a:cs typeface="Arial" panose="020B0604020202020204" pitchFamily="34" charset="0"/>
            </a:endParaRPr>
          </a:p>
        </p:txBody>
      </p:sp>
      <p:sp>
        <p:nvSpPr>
          <p:cNvPr id="14347" name="Freeform 11"/>
          <p:cNvSpPr>
            <a:spLocks/>
          </p:cNvSpPr>
          <p:nvPr/>
        </p:nvSpPr>
        <p:spPr bwMode="auto">
          <a:xfrm>
            <a:off x="6770688" y="3246438"/>
            <a:ext cx="495300" cy="893762"/>
          </a:xfrm>
          <a:custGeom>
            <a:avLst/>
            <a:gdLst>
              <a:gd name="T0" fmla="*/ 980286743 w 242"/>
              <a:gd name="T1" fmla="*/ 0 h 438"/>
              <a:gd name="T2" fmla="*/ 980286743 w 242"/>
              <a:gd name="T3" fmla="*/ 253534317 h 438"/>
              <a:gd name="T4" fmla="*/ 737240793 w 242"/>
              <a:gd name="T5" fmla="*/ 253534317 h 438"/>
              <a:gd name="T6" fmla="*/ 668377874 w 242"/>
              <a:gd name="T7" fmla="*/ 359855094 h 438"/>
              <a:gd name="T8" fmla="*/ 668377874 w 242"/>
              <a:gd name="T9" fmla="*/ 617478282 h 438"/>
              <a:gd name="T10" fmla="*/ 980286743 w 242"/>
              <a:gd name="T11" fmla="*/ 617478282 h 438"/>
              <a:gd name="T12" fmla="*/ 980286743 w 242"/>
              <a:gd name="T13" fmla="*/ 911905361 h 438"/>
              <a:gd name="T14" fmla="*/ 664326404 w 242"/>
              <a:gd name="T15" fmla="*/ 911905361 h 438"/>
              <a:gd name="T16" fmla="*/ 664326404 w 242"/>
              <a:gd name="T17" fmla="*/ 1791095704 h 438"/>
              <a:gd name="T18" fmla="*/ 307859412 w 242"/>
              <a:gd name="T19" fmla="*/ 1791095704 h 438"/>
              <a:gd name="T20" fmla="*/ 307859412 w 242"/>
              <a:gd name="T21" fmla="*/ 911905361 h 438"/>
              <a:gd name="T22" fmla="*/ 0 w 242"/>
              <a:gd name="T23" fmla="*/ 911905361 h 438"/>
              <a:gd name="T24" fmla="*/ 0 w 242"/>
              <a:gd name="T25" fmla="*/ 621567154 h 438"/>
              <a:gd name="T26" fmla="*/ 303807941 w 242"/>
              <a:gd name="T27" fmla="*/ 621567154 h 438"/>
              <a:gd name="T28" fmla="*/ 303807941 w 242"/>
              <a:gd name="T29" fmla="*/ 368032838 h 438"/>
              <a:gd name="T30" fmla="*/ 567107218 w 242"/>
              <a:gd name="T31" fmla="*/ 0 h 438"/>
              <a:gd name="T32" fmla="*/ 980286743 w 242"/>
              <a:gd name="T33" fmla="*/ 0 h 4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42" h="438">
                <a:moveTo>
                  <a:pt x="242" y="0"/>
                </a:moveTo>
                <a:cubicBezTo>
                  <a:pt x="242" y="62"/>
                  <a:pt x="242" y="62"/>
                  <a:pt x="242" y="62"/>
                </a:cubicBezTo>
                <a:cubicBezTo>
                  <a:pt x="182" y="62"/>
                  <a:pt x="182" y="62"/>
                  <a:pt x="182" y="62"/>
                </a:cubicBezTo>
                <a:cubicBezTo>
                  <a:pt x="182" y="62"/>
                  <a:pt x="164" y="64"/>
                  <a:pt x="165" y="88"/>
                </a:cubicBezTo>
                <a:cubicBezTo>
                  <a:pt x="165" y="151"/>
                  <a:pt x="165" y="151"/>
                  <a:pt x="165" y="151"/>
                </a:cubicBezTo>
                <a:cubicBezTo>
                  <a:pt x="242" y="151"/>
                  <a:pt x="242" y="151"/>
                  <a:pt x="242" y="151"/>
                </a:cubicBezTo>
                <a:cubicBezTo>
                  <a:pt x="242" y="223"/>
                  <a:pt x="242" y="223"/>
                  <a:pt x="242" y="223"/>
                </a:cubicBezTo>
                <a:cubicBezTo>
                  <a:pt x="164" y="223"/>
                  <a:pt x="164" y="223"/>
                  <a:pt x="164" y="223"/>
                </a:cubicBezTo>
                <a:cubicBezTo>
                  <a:pt x="164" y="438"/>
                  <a:pt x="164" y="438"/>
                  <a:pt x="164" y="438"/>
                </a:cubicBezTo>
                <a:cubicBezTo>
                  <a:pt x="76" y="438"/>
                  <a:pt x="76" y="438"/>
                  <a:pt x="76" y="438"/>
                </a:cubicBezTo>
                <a:cubicBezTo>
                  <a:pt x="76" y="223"/>
                  <a:pt x="76" y="223"/>
                  <a:pt x="76" y="223"/>
                </a:cubicBezTo>
                <a:cubicBezTo>
                  <a:pt x="0" y="223"/>
                  <a:pt x="0" y="223"/>
                  <a:pt x="0" y="223"/>
                </a:cubicBezTo>
                <a:cubicBezTo>
                  <a:pt x="0" y="152"/>
                  <a:pt x="0" y="152"/>
                  <a:pt x="0" y="152"/>
                </a:cubicBezTo>
                <a:cubicBezTo>
                  <a:pt x="75" y="152"/>
                  <a:pt x="75" y="152"/>
                  <a:pt x="75" y="152"/>
                </a:cubicBezTo>
                <a:cubicBezTo>
                  <a:pt x="75" y="90"/>
                  <a:pt x="75" y="90"/>
                  <a:pt x="75" y="90"/>
                </a:cubicBezTo>
                <a:cubicBezTo>
                  <a:pt x="75" y="90"/>
                  <a:pt x="68" y="7"/>
                  <a:pt x="140" y="0"/>
                </a:cubicBezTo>
                <a:lnTo>
                  <a:pt x="2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ko-KR" altLang="en-US">
              <a:latin typeface="Arial" panose="020B0604020202020204" pitchFamily="34" charset="0"/>
              <a:ea typeface="+mj-ea"/>
              <a:cs typeface="Arial" panose="020B0604020202020204" pitchFamily="34" charset="0"/>
            </a:endParaRPr>
          </a:p>
        </p:txBody>
      </p:sp>
      <p:sp>
        <p:nvSpPr>
          <p:cNvPr id="28" name="TextBox 19"/>
          <p:cNvSpPr txBox="1">
            <a:spLocks noChangeArrowheads="1"/>
          </p:cNvSpPr>
          <p:nvPr/>
        </p:nvSpPr>
        <p:spPr bwMode="auto">
          <a:xfrm>
            <a:off x="1238250" y="1639888"/>
            <a:ext cx="666750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latinLnBrk="1" hangingPunct="1">
              <a:defRPr/>
            </a:pPr>
            <a:r>
              <a:rPr kumimoji="0" lang="en-US" altLang="ko-KR" sz="4500" b="1" spc="-150"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a:t>
            </a:r>
          </a:p>
        </p:txBody>
      </p:sp>
      <p:sp>
        <p:nvSpPr>
          <p:cNvPr id="29" name="제목 2"/>
          <p:cNvSpPr txBox="1">
            <a:spLocks/>
          </p:cNvSpPr>
          <p:nvPr/>
        </p:nvSpPr>
        <p:spPr bwMode="auto">
          <a:xfrm>
            <a:off x="1200150" y="5345113"/>
            <a:ext cx="68675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2563" indent="-182563">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buFontTx/>
              <a:buChar char="•"/>
              <a:defRPr/>
            </a:pPr>
            <a:r>
              <a:rPr lang="en-US" altLang="ko-KR" sz="1300" dirty="0" smtClean="0">
                <a:solidFill>
                  <a:schemeClr val="bg1"/>
                </a:solidFill>
                <a:latin typeface="Arial" panose="020B0604020202020204" pitchFamily="34" charset="0"/>
                <a:ea typeface="+mj-ea"/>
                <a:cs typeface="Arial" panose="020B0604020202020204" pitchFamily="34" charset="0"/>
              </a:rPr>
              <a:t>When I find myself in times of trouble Mother Mary comes to me Speaking words of wisdom Let it be And in my hour of darkness She is standing right in front of me Speaking words of wisdom Let It be Let it be, Let it be, Let it be, Let it be Whisper words of wisdom Let it be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제목 1"/>
          <p:cNvSpPr>
            <a:spLocks noGrp="1"/>
          </p:cNvSpPr>
          <p:nvPr>
            <p:ph type="title"/>
          </p:nvPr>
        </p:nvSpPr>
        <p:spPr bwMode="auto">
          <a:xfrm>
            <a:off x="222250" y="301625"/>
            <a:ext cx="7345363" cy="3698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anchor="t" anchorCtr="0" compatLnSpc="1">
            <a:prstTxWarp prst="textNoShape">
              <a:avLst/>
            </a:prstTxWarp>
          </a:bodyPr>
          <a:lstStyle/>
          <a:p>
            <a:pPr>
              <a:defRPr/>
            </a:pPr>
            <a:r>
              <a:rPr lang="en-US" altLang="ko-KR" smtClean="0"/>
              <a:t>D'breed Template</a:t>
            </a:r>
            <a:endParaRPr lang="ko-KR" altLang="ko-KR" smtClean="0"/>
          </a:p>
        </p:txBody>
      </p:sp>
      <p:graphicFrame>
        <p:nvGraphicFramePr>
          <p:cNvPr id="2" name="차트 6"/>
          <p:cNvGraphicFramePr>
            <a:graphicFrameLocks/>
          </p:cNvGraphicFramePr>
          <p:nvPr>
            <p:extLst>
              <p:ext uri="{D42A27DB-BD31-4B8C-83A1-F6EECF244321}">
                <p14:modId xmlns:p14="http://schemas.microsoft.com/office/powerpoint/2010/main" val="3407846664"/>
              </p:ext>
            </p:extLst>
          </p:nvPr>
        </p:nvGraphicFramePr>
        <p:xfrm>
          <a:off x="1247775" y="2576513"/>
          <a:ext cx="6648450" cy="2641600"/>
        </p:xfrm>
        <a:graphic>
          <a:graphicData uri="http://schemas.openxmlformats.org/drawingml/2006/chart">
            <c:chart xmlns:c="http://schemas.openxmlformats.org/drawingml/2006/chart" xmlns:r="http://schemas.openxmlformats.org/officeDocument/2006/relationships" r:id="rId2"/>
          </a:graphicData>
        </a:graphic>
      </p:graphicFrame>
      <p:sp>
        <p:nvSpPr>
          <p:cNvPr id="28" name="TextBox 19"/>
          <p:cNvSpPr txBox="1">
            <a:spLocks noChangeArrowheads="1"/>
          </p:cNvSpPr>
          <p:nvPr/>
        </p:nvSpPr>
        <p:spPr bwMode="auto">
          <a:xfrm>
            <a:off x="2533650" y="1639888"/>
            <a:ext cx="407670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latinLnBrk="1" hangingPunct="1">
              <a:defRPr/>
            </a:pPr>
            <a:r>
              <a:rPr kumimoji="0" lang="en-US" altLang="ko-KR" sz="4500" b="1" spc="-150"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a:t>
            </a:r>
          </a:p>
        </p:txBody>
      </p:sp>
      <p:sp>
        <p:nvSpPr>
          <p:cNvPr id="29" name="제목 2"/>
          <p:cNvSpPr txBox="1">
            <a:spLocks/>
          </p:cNvSpPr>
          <p:nvPr/>
        </p:nvSpPr>
        <p:spPr bwMode="auto">
          <a:xfrm>
            <a:off x="1200150" y="5345113"/>
            <a:ext cx="68675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2563" indent="-182563">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buFontTx/>
              <a:buChar char="•"/>
              <a:defRPr/>
            </a:pPr>
            <a:r>
              <a:rPr lang="en-US" altLang="ko-KR" sz="1300" dirty="0" smtClean="0">
                <a:solidFill>
                  <a:schemeClr val="bg1"/>
                </a:solidFill>
                <a:latin typeface="Arial" panose="020B0604020202020204" pitchFamily="34" charset="0"/>
                <a:ea typeface="+mj-ea"/>
                <a:cs typeface="Arial" panose="020B0604020202020204" pitchFamily="34" charset="0"/>
              </a:rPr>
              <a:t>When I find myself in times of trouble Mother Mary comes to me Speaking words of wisdom Let it be And in my hour of darkness She is standing right in front of me Speaking words of wisdom Let It be Let it be, Let it be, Let it be, Let it be Whisper words of wisdom Let it be</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5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5">
      <a:majorFont>
        <a:latin typeface="맑은 고딕"/>
        <a:ea typeface="나눔바른고딕"/>
        <a:cs typeface=""/>
      </a:majorFont>
      <a:minorFont>
        <a:latin typeface="맑은 고딕"/>
        <a:ea typeface="나눔바른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디자인 사용자 지정">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8C25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4856</TotalTime>
  <Words>513</Words>
  <Application>Microsoft Office PowerPoint</Application>
  <PresentationFormat>화면 슬라이드 쇼(4:3)</PresentationFormat>
  <Paragraphs>100</Paragraphs>
  <Slides>13</Slides>
  <Notes>0</Notes>
  <HiddenSlides>0</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13</vt:i4>
      </vt:variant>
    </vt:vector>
  </HeadingPairs>
  <TitlesOfParts>
    <vt:vector size="21" baseType="lpstr">
      <vt:lpstr>NeoSans</vt:lpstr>
      <vt:lpstr>굴림</vt:lpstr>
      <vt:lpstr>나눔바른고딕</vt:lpstr>
      <vt:lpstr>맑은 고딕</vt:lpstr>
      <vt:lpstr>Arial</vt:lpstr>
      <vt:lpstr>Arial Black</vt:lpstr>
      <vt:lpstr>5_Office 테마</vt:lpstr>
      <vt:lpstr>디자인 사용자 지정</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D'breed Template</vt:lpstr>
      <vt:lpstr>D'breed Template</vt:lpstr>
      <vt:lpstr>D'breed Template</vt:lpstr>
      <vt:lpstr>D'breed Template</vt:lpstr>
      <vt:lpstr>D'breed Template</vt:lpstr>
      <vt:lpstr>PowerPoint 프레젠테이션</vt:lpstr>
    </vt:vector>
  </TitlesOfParts>
  <Company>디브리드</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디브리드</dc:title>
  <dc:subject>교육</dc:subject>
  <dc:creator>디브리드 www.dbreed.co.kr</dc:creator>
  <dc:description>Copyright (c) D'breed All rights reserved
본 Template은 개인용도에 한해 배포한 것입니다. 상업적인 용도로 사용 할 수 없습니다.</dc:description>
  <cp:lastModifiedBy>dbreed</cp:lastModifiedBy>
  <cp:revision>421</cp:revision>
  <dcterms:created xsi:type="dcterms:W3CDTF">2011-06-13T04:09:39Z</dcterms:created>
  <dcterms:modified xsi:type="dcterms:W3CDTF">2015-01-28T12:26:37Z</dcterms:modified>
</cp:coreProperties>
</file>