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1" r:id="rId5"/>
    <p:sldId id="260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8" userDrawn="1">
          <p15:clr>
            <a:srgbClr val="A4A3A4"/>
          </p15:clr>
        </p15:guide>
        <p15:guide id="2" pos="329" userDrawn="1">
          <p15:clr>
            <a:srgbClr val="A4A3A4"/>
          </p15:clr>
        </p15:guide>
        <p15:guide id="3" orient="horz" pos="2341" userDrawn="1">
          <p15:clr>
            <a:srgbClr val="A4A3A4"/>
          </p15:clr>
        </p15:guide>
        <p15:guide id="4" pos="2880" userDrawn="1">
          <p15:clr>
            <a:srgbClr val="A4A3A4"/>
          </p15:clr>
        </p15:guide>
        <p15:guide id="5" pos="543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681A88-A542-4CBA-9D2F-00973F0CE0AF}" v="3" dt="2025-09-28T14:02:46.955"/>
    <p1510:client id="{58A3042B-9386-4C5C-AEC6-EA4F8BFE7707}" v="9" dt="2025-09-28T13:29:21.8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52"/>
    <p:restoredTop sz="96405"/>
  </p:normalViewPr>
  <p:slideViewPr>
    <p:cSldViewPr snapToGrid="0">
      <p:cViewPr varScale="1">
        <p:scale>
          <a:sx n="74" d="100"/>
          <a:sy n="74" d="100"/>
        </p:scale>
        <p:origin x="208" y="52"/>
      </p:cViewPr>
      <p:guideLst>
        <p:guide orient="horz" pos="958"/>
        <p:guide pos="329"/>
        <p:guide orient="horz" pos="2341"/>
        <p:guide pos="2880"/>
        <p:guide pos="5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호 홍" userId="1fb250671275b1ac" providerId="LiveId" clId="{3C977AE8-E687-4B64-96DB-6AF2066257B4}"/>
    <pc:docChg chg="custSel addSld delSld modSld sldOrd">
      <pc:chgData name="성호 홍" userId="1fb250671275b1ac" providerId="LiveId" clId="{3C977AE8-E687-4B64-96DB-6AF2066257B4}" dt="2025-09-28T14:08:11.400" v="1095" actId="1076"/>
      <pc:docMkLst>
        <pc:docMk/>
      </pc:docMkLst>
      <pc:sldChg chg="modSp mod">
        <pc:chgData name="성호 홍" userId="1fb250671275b1ac" providerId="LiveId" clId="{3C977AE8-E687-4B64-96DB-6AF2066257B4}" dt="2025-09-28T14:08:11.400" v="1095" actId="1076"/>
        <pc:sldMkLst>
          <pc:docMk/>
          <pc:sldMk cId="2582786549" sldId="256"/>
        </pc:sldMkLst>
        <pc:spChg chg="mod">
          <ac:chgData name="성호 홍" userId="1fb250671275b1ac" providerId="LiveId" clId="{3C977AE8-E687-4B64-96DB-6AF2066257B4}" dt="2025-09-28T14:08:11.400" v="1095" actId="1076"/>
          <ac:spMkLst>
            <pc:docMk/>
            <pc:sldMk cId="2582786549" sldId="256"/>
            <ac:spMk id="2" creationId="{1573AE70-C945-85F6-2543-15BEB354537C}"/>
          </ac:spMkLst>
        </pc:spChg>
        <pc:spChg chg="mod">
          <ac:chgData name="성호 홍" userId="1fb250671275b1ac" providerId="LiveId" clId="{3C977AE8-E687-4B64-96DB-6AF2066257B4}" dt="2025-09-28T14:08:07.835" v="1094" actId="1076"/>
          <ac:spMkLst>
            <pc:docMk/>
            <pc:sldMk cId="2582786549" sldId="256"/>
            <ac:spMk id="3" creationId="{DAA073EC-2206-6CCA-CB9F-ECA84540CDCF}"/>
          </ac:spMkLst>
        </pc:spChg>
      </pc:sldChg>
      <pc:sldChg chg="modSp mod">
        <pc:chgData name="성호 홍" userId="1fb250671275b1ac" providerId="LiveId" clId="{3C977AE8-E687-4B64-96DB-6AF2066257B4}" dt="2025-09-28T14:03:19.511" v="976" actId="20577"/>
        <pc:sldMkLst>
          <pc:docMk/>
          <pc:sldMk cId="1771018509" sldId="260"/>
        </pc:sldMkLst>
        <pc:spChg chg="mod">
          <ac:chgData name="성호 홍" userId="1fb250671275b1ac" providerId="LiveId" clId="{3C977AE8-E687-4B64-96DB-6AF2066257B4}" dt="2025-09-28T14:01:25.284" v="749" actId="1076"/>
          <ac:spMkLst>
            <pc:docMk/>
            <pc:sldMk cId="1771018509" sldId="260"/>
            <ac:spMk id="4" creationId="{B5C7EBC7-7339-2793-768E-43F85E03CB67}"/>
          </ac:spMkLst>
        </pc:spChg>
        <pc:spChg chg="mod">
          <ac:chgData name="성호 홍" userId="1fb250671275b1ac" providerId="LiveId" clId="{3C977AE8-E687-4B64-96DB-6AF2066257B4}" dt="2025-09-28T14:03:19.511" v="976" actId="20577"/>
          <ac:spMkLst>
            <pc:docMk/>
            <pc:sldMk cId="1771018509" sldId="260"/>
            <ac:spMk id="7" creationId="{2FB06BA5-80FF-058D-E497-AC195DF4C12F}"/>
          </ac:spMkLst>
        </pc:spChg>
      </pc:sldChg>
      <pc:sldChg chg="modSp mod">
        <pc:chgData name="성호 홍" userId="1fb250671275b1ac" providerId="LiveId" clId="{3C977AE8-E687-4B64-96DB-6AF2066257B4}" dt="2025-09-28T14:01:09.994" v="745" actId="20577"/>
        <pc:sldMkLst>
          <pc:docMk/>
          <pc:sldMk cId="3748096548" sldId="261"/>
        </pc:sldMkLst>
        <pc:spChg chg="mod">
          <ac:chgData name="성호 홍" userId="1fb250671275b1ac" providerId="LiveId" clId="{3C977AE8-E687-4B64-96DB-6AF2066257B4}" dt="2025-09-28T13:58:57.389" v="634" actId="1076"/>
          <ac:spMkLst>
            <pc:docMk/>
            <pc:sldMk cId="3748096548" sldId="261"/>
            <ac:spMk id="2" creationId="{F28A164E-D460-4446-A2CE-38A28E91C566}"/>
          </ac:spMkLst>
        </pc:spChg>
        <pc:spChg chg="mod">
          <ac:chgData name="성호 홍" userId="1fb250671275b1ac" providerId="LiveId" clId="{3C977AE8-E687-4B64-96DB-6AF2066257B4}" dt="2025-09-28T14:01:09.994" v="745" actId="20577"/>
          <ac:spMkLst>
            <pc:docMk/>
            <pc:sldMk cId="3748096548" sldId="261"/>
            <ac:spMk id="5" creationId="{09AB2A8D-BAD4-B127-F9A8-2F006037D51A}"/>
          </ac:spMkLst>
        </pc:spChg>
      </pc:sldChg>
      <pc:sldChg chg="addSp modSp mod">
        <pc:chgData name="성호 홍" userId="1fb250671275b1ac" providerId="LiveId" clId="{3C977AE8-E687-4B64-96DB-6AF2066257B4}" dt="2025-09-28T14:04:12.533" v="983" actId="14100"/>
        <pc:sldMkLst>
          <pc:docMk/>
          <pc:sldMk cId="175565187" sldId="264"/>
        </pc:sldMkLst>
        <pc:spChg chg="mod">
          <ac:chgData name="성호 홍" userId="1fb250671275b1ac" providerId="LiveId" clId="{3C977AE8-E687-4B64-96DB-6AF2066257B4}" dt="2025-09-28T14:03:53.094" v="978" actId="1076"/>
          <ac:spMkLst>
            <pc:docMk/>
            <pc:sldMk cId="175565187" sldId="264"/>
            <ac:spMk id="3" creationId="{E926B4DB-7841-A46B-FF24-3070EE7CCDFC}"/>
          </ac:spMkLst>
        </pc:spChg>
        <pc:spChg chg="mod">
          <ac:chgData name="성호 홍" userId="1fb250671275b1ac" providerId="LiveId" clId="{3C977AE8-E687-4B64-96DB-6AF2066257B4}" dt="2025-09-28T14:03:45.153" v="977" actId="20577"/>
          <ac:spMkLst>
            <pc:docMk/>
            <pc:sldMk cId="175565187" sldId="264"/>
            <ac:spMk id="5" creationId="{1E35B9BE-A84B-066A-963F-684F734A6639}"/>
          </ac:spMkLst>
        </pc:spChg>
        <pc:graphicFrameChg chg="mod modGraphic">
          <ac:chgData name="성호 홍" userId="1fb250671275b1ac" providerId="LiveId" clId="{3C977AE8-E687-4B64-96DB-6AF2066257B4}" dt="2025-09-28T13:49:47.360" v="143" actId="14100"/>
          <ac:graphicFrameMkLst>
            <pc:docMk/>
            <pc:sldMk cId="175565187" sldId="264"/>
            <ac:graphicFrameMk id="4" creationId="{9EE90A45-CB06-EB92-BD3C-FC0103174A01}"/>
          </ac:graphicFrameMkLst>
        </pc:graphicFrameChg>
        <pc:picChg chg="add mod">
          <ac:chgData name="성호 홍" userId="1fb250671275b1ac" providerId="LiveId" clId="{3C977AE8-E687-4B64-96DB-6AF2066257B4}" dt="2025-09-28T14:04:12.533" v="983" actId="14100"/>
          <ac:picMkLst>
            <pc:docMk/>
            <pc:sldMk cId="175565187" sldId="264"/>
            <ac:picMk id="6" creationId="{30A03B94-4E02-BD66-48CC-4FD9166A86C5}"/>
          </ac:picMkLst>
        </pc:picChg>
        <pc:picChg chg="mod">
          <ac:chgData name="성호 홍" userId="1fb250671275b1ac" providerId="LiveId" clId="{3C977AE8-E687-4B64-96DB-6AF2066257B4}" dt="2025-09-28T14:03:54.980" v="979" actId="1076"/>
          <ac:picMkLst>
            <pc:docMk/>
            <pc:sldMk cId="175565187" sldId="264"/>
            <ac:picMk id="7" creationId="{11E6C457-3C55-4273-D5A7-A6DD2454124E}"/>
          </ac:picMkLst>
        </pc:picChg>
      </pc:sldChg>
      <pc:sldChg chg="modSp mod">
        <pc:chgData name="성호 홍" userId="1fb250671275b1ac" providerId="LiveId" clId="{3C977AE8-E687-4B64-96DB-6AF2066257B4}" dt="2025-09-28T14:01:14.471" v="747" actId="20577"/>
        <pc:sldMkLst>
          <pc:docMk/>
          <pc:sldMk cId="4028319042" sldId="265"/>
        </pc:sldMkLst>
        <pc:spChg chg="mod">
          <ac:chgData name="성호 홍" userId="1fb250671275b1ac" providerId="LiveId" clId="{3C977AE8-E687-4B64-96DB-6AF2066257B4}" dt="2025-09-28T13:58:13.834" v="626" actId="1076"/>
          <ac:spMkLst>
            <pc:docMk/>
            <pc:sldMk cId="4028319042" sldId="265"/>
            <ac:spMk id="2" creationId="{110D791C-1B86-F93C-A49C-AE3AD66D8D13}"/>
          </ac:spMkLst>
        </pc:spChg>
        <pc:spChg chg="mod">
          <ac:chgData name="성호 홍" userId="1fb250671275b1ac" providerId="LiveId" clId="{3C977AE8-E687-4B64-96DB-6AF2066257B4}" dt="2025-09-28T14:01:14.471" v="747" actId="20577"/>
          <ac:spMkLst>
            <pc:docMk/>
            <pc:sldMk cId="4028319042" sldId="265"/>
            <ac:spMk id="4" creationId="{5F9CCA2F-725A-D52B-CC93-39DEA92FC3CD}"/>
          </ac:spMkLst>
        </pc:spChg>
        <pc:picChg chg="mod">
          <ac:chgData name="성호 홍" userId="1fb250671275b1ac" providerId="LiveId" clId="{3C977AE8-E687-4B64-96DB-6AF2066257B4}" dt="2025-09-28T13:58:23.854" v="628" actId="1076"/>
          <ac:picMkLst>
            <pc:docMk/>
            <pc:sldMk cId="4028319042" sldId="265"/>
            <ac:picMk id="6" creationId="{7EC50AD2-A641-7FA3-7641-8C1BD05B706D}"/>
          </ac:picMkLst>
        </pc:picChg>
      </pc:sldChg>
      <pc:sldChg chg="modSp mod">
        <pc:chgData name="성호 홍" userId="1fb250671275b1ac" providerId="LiveId" clId="{3C977AE8-E687-4B64-96DB-6AF2066257B4}" dt="2025-09-28T13:56:53.273" v="522" actId="122"/>
        <pc:sldMkLst>
          <pc:docMk/>
          <pc:sldMk cId="2829560743" sldId="267"/>
        </pc:sldMkLst>
        <pc:graphicFrameChg chg="modGraphic">
          <ac:chgData name="성호 홍" userId="1fb250671275b1ac" providerId="LiveId" clId="{3C977AE8-E687-4B64-96DB-6AF2066257B4}" dt="2025-09-28T13:56:53.273" v="522" actId="122"/>
          <ac:graphicFrameMkLst>
            <pc:docMk/>
            <pc:sldMk cId="2829560743" sldId="267"/>
            <ac:graphicFrameMk id="7" creationId="{95212A25-9539-5AD9-7647-56A1D557E5CC}"/>
          </ac:graphicFrameMkLst>
        </pc:graphicFrameChg>
      </pc:sldChg>
      <pc:sldChg chg="addSp delSp modSp add del mod ord">
        <pc:chgData name="성호 홍" userId="1fb250671275b1ac" providerId="LiveId" clId="{3C977AE8-E687-4B64-96DB-6AF2066257B4}" dt="2025-09-28T13:48:33.921" v="74" actId="2696"/>
        <pc:sldMkLst>
          <pc:docMk/>
          <pc:sldMk cId="766251385" sldId="268"/>
        </pc:sldMkLst>
        <pc:spChg chg="add del mod">
          <ac:chgData name="성호 홍" userId="1fb250671275b1ac" providerId="LiveId" clId="{3C977AE8-E687-4B64-96DB-6AF2066257B4}" dt="2025-09-28T13:48:21.852" v="70" actId="22"/>
          <ac:spMkLst>
            <pc:docMk/>
            <pc:sldMk cId="766251385" sldId="268"/>
            <ac:spMk id="8" creationId="{6BFE4931-891C-EF74-9870-58B13913396D}"/>
          </ac:spMkLst>
        </pc:spChg>
        <pc:graphicFrameChg chg="modGraphic">
          <ac:chgData name="성호 홍" userId="1fb250671275b1ac" providerId="LiveId" clId="{3C977AE8-E687-4B64-96DB-6AF2066257B4}" dt="2025-09-28T13:48:26.304" v="73" actId="20577"/>
          <ac:graphicFrameMkLst>
            <pc:docMk/>
            <pc:sldMk cId="766251385" sldId="268"/>
            <ac:graphicFrameMk id="6" creationId="{8608904E-8F42-1324-1734-DCDAD8C760ED}"/>
          </ac:graphicFrameMkLst>
        </pc:graphicFrameChg>
        <pc:picChg chg="add del">
          <ac:chgData name="성호 홍" userId="1fb250671275b1ac" providerId="LiveId" clId="{3C977AE8-E687-4B64-96DB-6AF2066257B4}" dt="2025-09-28T13:48:20.778" v="69" actId="478"/>
          <ac:picMkLst>
            <pc:docMk/>
            <pc:sldMk cId="766251385" sldId="268"/>
            <ac:picMk id="3" creationId="{6BC8886B-77B9-2CA6-A6CD-687995894AA9}"/>
          </ac:picMkLst>
        </pc:picChg>
        <pc:picChg chg="del">
          <ac:chgData name="성호 홍" userId="1fb250671275b1ac" providerId="LiveId" clId="{3C977AE8-E687-4B64-96DB-6AF2066257B4}" dt="2025-09-28T13:48:18.259" v="68" actId="478"/>
          <ac:picMkLst>
            <pc:docMk/>
            <pc:sldMk cId="766251385" sldId="268"/>
            <ac:picMk id="9" creationId="{A636D038-BA1B-9C66-0298-61711E6CC961}"/>
          </ac:picMkLst>
        </pc:picChg>
        <pc:picChg chg="add mod ord">
          <ac:chgData name="성호 홍" userId="1fb250671275b1ac" providerId="LiveId" clId="{3C977AE8-E687-4B64-96DB-6AF2066257B4}" dt="2025-09-28T13:48:24.717" v="71" actId="1076"/>
          <ac:picMkLst>
            <pc:docMk/>
            <pc:sldMk cId="766251385" sldId="268"/>
            <ac:picMk id="11" creationId="{7AE917D8-7AF3-3CDB-EF14-D4529EEDDF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079F3D-B27E-A841-AD85-E047A684E96B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EA32F-F969-A048-884F-E597A1FB265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238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A32F-F969-A048-884F-E597A1FB2650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1105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A32F-F969-A048-884F-E597A1FB2650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2883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A32F-F969-A048-884F-E597A1FB2650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609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A32F-F969-A048-884F-E597A1FB2650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5828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A32F-F969-A048-884F-E597A1FB2650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8515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BEA32F-F969-A048-884F-E597A1FB2650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38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682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305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212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30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6865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5449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421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086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349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9701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6957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D4D03-0658-9040-A446-6CC906902077}" type="datetimeFigureOut">
              <a:rPr kumimoji="1" lang="ko-KR" altLang="en-US" smtClean="0"/>
              <a:t>2025-09-28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67779-4222-064F-AB25-E7D76065CFA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3325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3AE70-C945-85F6-2543-15BEB3545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80881"/>
            <a:ext cx="6858000" cy="312018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4000" b="1" dirty="0">
                <a:solidFill>
                  <a:schemeClr val="accent5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2025 2D </a:t>
            </a:r>
            <a:r>
              <a:rPr kumimoji="1" lang="ko-KR" altLang="en-US" sz="4000" b="1" dirty="0">
                <a:solidFill>
                  <a:schemeClr val="accent5"/>
                </a:solidFill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게임 프로그래밍</a:t>
            </a:r>
            <a:br>
              <a:rPr kumimoji="1" lang="en-US" altLang="ko-KR" sz="2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r>
              <a:rPr kumimoji="1" lang="ko-KR" altLang="en-US" sz="24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프로젝트 </a:t>
            </a:r>
            <a:r>
              <a:rPr kumimoji="1" lang="en-US" altLang="ko-KR" sz="24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</a:t>
            </a:r>
            <a:r>
              <a:rPr kumimoji="1" lang="ko-KR" altLang="en-US" sz="2400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차 발표</a:t>
            </a:r>
            <a:br>
              <a:rPr kumimoji="1" lang="en-US" altLang="ko-KR" sz="2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br>
              <a:rPr kumimoji="1" lang="en-US" altLang="ko-KR" sz="2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</a:br>
            <a:endParaRPr kumimoji="1" lang="ko-KR" altLang="en-US" sz="2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A073EC-2206-6CCA-CB9F-ECA84540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941" y="4701064"/>
            <a:ext cx="3101196" cy="138055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R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2021184042 </a:t>
            </a:r>
          </a:p>
          <a:p>
            <a:pPr algn="l">
              <a:lnSpc>
                <a:spcPct val="150000"/>
              </a:lnSpc>
            </a:pPr>
            <a:r>
              <a:rPr kumimoji="1" lang="ko-KR" altLang="en-US" b="1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홍성호</a:t>
            </a:r>
            <a:endParaRPr kumimoji="1" lang="en-US" altLang="ko-KR" b="1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>
              <a:lnSpc>
                <a:spcPct val="150000"/>
              </a:lnSpc>
            </a:pPr>
            <a:endParaRPr kumimoji="1" lang="ko-KR" altLang="en-US" sz="1575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635EA05-5799-10DA-6F3C-7560978B86F9}"/>
              </a:ext>
            </a:extLst>
          </p:cNvPr>
          <p:cNvSpPr txBox="1">
            <a:spLocks/>
          </p:cNvSpPr>
          <p:nvPr/>
        </p:nvSpPr>
        <p:spPr>
          <a:xfrm>
            <a:off x="366548" y="337336"/>
            <a:ext cx="1809093" cy="69212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kumimoji="1" lang="ko-KR" altLang="en-US" sz="15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78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E90A45-CB06-EB92-BD3C-FC0103174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55899"/>
              </p:ext>
            </p:extLst>
          </p:nvPr>
        </p:nvGraphicFramePr>
        <p:xfrm>
          <a:off x="447203" y="352209"/>
          <a:ext cx="8173744" cy="8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3744">
                  <a:extLst>
                    <a:ext uri="{9D8B030D-6E8A-4147-A177-3AD203B41FA5}">
                      <a16:colId xmlns:a16="http://schemas.microsoft.com/office/drawing/2014/main" val="2641068669"/>
                    </a:ext>
                  </a:extLst>
                </a:gridCol>
              </a:tblGrid>
              <a:tr h="832409"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6748463" algn="l"/>
                        </a:tabLst>
                      </a:pPr>
                      <a:r>
                        <a:rPr lang="ko-KR" altLang="en-US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별의 </a:t>
                      </a:r>
                      <a:r>
                        <a:rPr lang="ko-KR" altLang="en-US" sz="2400" b="1" i="0" dirty="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커비</a:t>
                      </a:r>
                      <a:r>
                        <a:rPr lang="ko-KR" altLang="en-US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 모작</a:t>
                      </a:r>
                      <a:endParaRPr lang="ko-KR" altLang="en-US" sz="2100" b="1" i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48611"/>
                  </a:ext>
                </a:extLst>
              </a:tr>
            </a:tbl>
          </a:graphicData>
        </a:graphic>
      </p:graphicFrame>
      <p:sp>
        <p:nvSpPr>
          <p:cNvPr id="3" name="제목 2">
            <a:extLst>
              <a:ext uri="{FF2B5EF4-FFF2-40B4-BE49-F238E27FC236}">
                <a16:creationId xmlns:a16="http://schemas.microsoft.com/office/drawing/2014/main" id="{E926B4DB-7841-A46B-FF24-3070EE7C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03" y="1305716"/>
            <a:ext cx="7886700" cy="445117"/>
          </a:xfrm>
        </p:spPr>
        <p:txBody>
          <a:bodyPr>
            <a:normAutofit fontScale="90000"/>
          </a:bodyPr>
          <a:lstStyle/>
          <a:p>
            <a:r>
              <a:rPr lang="en-US" altLang="ko-KR" sz="2800" dirty="0"/>
              <a:t>2D </a:t>
            </a:r>
            <a:r>
              <a:rPr lang="ko-KR" altLang="en-US" sz="2800" dirty="0"/>
              <a:t>횡</a:t>
            </a:r>
            <a:r>
              <a:rPr lang="en-US" altLang="ko-KR" sz="2800" dirty="0"/>
              <a:t> </a:t>
            </a:r>
            <a:r>
              <a:rPr lang="ko-KR" altLang="en-US" sz="2800" dirty="0"/>
              <a:t>스크롤 액션 게임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35B9BE-A84B-066A-963F-684F734A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2697" y="5046453"/>
            <a:ext cx="7886700" cy="14073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간단한 조작</a:t>
            </a:r>
            <a:r>
              <a:rPr lang="en-US" altLang="ko-KR" sz="2000" dirty="0"/>
              <a:t>, </a:t>
            </a:r>
            <a:r>
              <a:rPr lang="ko-KR" altLang="en-US" sz="2000" dirty="0"/>
              <a:t>독특한 공격 방식</a:t>
            </a:r>
            <a:r>
              <a:rPr lang="en-US" altLang="ko-KR" sz="2000" dirty="0"/>
              <a:t>, </a:t>
            </a:r>
            <a:r>
              <a:rPr lang="ko-KR" altLang="en-US" sz="2000" dirty="0"/>
              <a:t>자유로운 이동으로 스테이지 탐험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스테이지 탐험 후 최종 보스에게 도전하는 게임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E6C457-3C55-4273-D5A7-A6DD24541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03" y="1871931"/>
            <a:ext cx="4797658" cy="297939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0A03B94-4E02-BD66-48CC-4FD9166A86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4144" y="1860248"/>
            <a:ext cx="4366867" cy="299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5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B3FC639-AA06-3E60-789A-306CE6B6F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272"/>
              </p:ext>
            </p:extLst>
          </p:nvPr>
        </p:nvGraphicFramePr>
        <p:xfrm>
          <a:off x="523055" y="352209"/>
          <a:ext cx="8097891" cy="8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891">
                  <a:extLst>
                    <a:ext uri="{9D8B030D-6E8A-4147-A177-3AD203B41FA5}">
                      <a16:colId xmlns:a16="http://schemas.microsoft.com/office/drawing/2014/main" val="2641068669"/>
                    </a:ext>
                  </a:extLst>
                </a:gridCol>
              </a:tblGrid>
              <a:tr h="832409"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6748463" algn="l"/>
                        </a:tabLst>
                      </a:pPr>
                      <a:r>
                        <a:rPr lang="ko-KR" altLang="en-US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핵심 재미 요소 </a:t>
                      </a:r>
                      <a:r>
                        <a:rPr lang="en-US" altLang="ko-KR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1</a:t>
                      </a:r>
                      <a:endParaRPr lang="ko-KR" altLang="en-US" sz="2100" b="1" i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486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110D791C-1B86-F93C-A49C-AE3AD66D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55" y="1406104"/>
            <a:ext cx="2949178" cy="65407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직관적인 조작</a:t>
            </a:r>
          </a:p>
        </p:txBody>
      </p:sp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7EC50AD2-A641-7FA3-7641-8C1BD05B706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327" r="15327"/>
          <a:stretch/>
        </p:blipFill>
        <p:spPr>
          <a:xfrm>
            <a:off x="3991795" y="1406104"/>
            <a:ext cx="4629150" cy="4873625"/>
          </a:xfrm>
          <a:prstGeom prst="rect">
            <a:avLst/>
          </a:prstGeo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9CCA2F-725A-D52B-CC93-39DEA92F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055" y="2454215"/>
            <a:ext cx="2949178" cy="40515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직관적인 조작방법으로</a:t>
            </a:r>
            <a:r>
              <a:rPr lang="en-US" altLang="ko-KR" dirty="0"/>
              <a:t>     </a:t>
            </a:r>
            <a:r>
              <a:rPr lang="ko-KR" altLang="en-US" dirty="0"/>
              <a:t>처음 체험하는 사람도        어려움 없이 플레이 가능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방향키를 이용하여 좌우로 움직이며</a:t>
            </a:r>
            <a:r>
              <a:rPr lang="en-US" altLang="ko-KR" dirty="0"/>
              <a:t> X</a:t>
            </a:r>
            <a:r>
              <a:rPr lang="ko-KR" altLang="en-US" dirty="0"/>
              <a:t>키로 점프를 </a:t>
            </a:r>
            <a:r>
              <a:rPr lang="ko-KR" altLang="en-US" dirty="0" err="1"/>
              <a:t>하며스테이지를</a:t>
            </a:r>
            <a:r>
              <a:rPr lang="ko-KR" altLang="en-US" dirty="0"/>
              <a:t>  탐험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319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64B3DB-24BD-21E1-2A81-DC6AD8BD4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21838"/>
              </p:ext>
            </p:extLst>
          </p:nvPr>
        </p:nvGraphicFramePr>
        <p:xfrm>
          <a:off x="523055" y="352209"/>
          <a:ext cx="8097891" cy="8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891">
                  <a:extLst>
                    <a:ext uri="{9D8B030D-6E8A-4147-A177-3AD203B41FA5}">
                      <a16:colId xmlns:a16="http://schemas.microsoft.com/office/drawing/2014/main" val="2641068669"/>
                    </a:ext>
                  </a:extLst>
                </a:gridCol>
              </a:tblGrid>
              <a:tr h="832409"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6748463" algn="l"/>
                        </a:tabLst>
                      </a:pPr>
                      <a:r>
                        <a:rPr lang="ko-KR" altLang="en-US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핵심 재미 요소 </a:t>
                      </a:r>
                      <a:r>
                        <a:rPr lang="en-US" altLang="ko-KR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2</a:t>
                      </a:r>
                      <a:endParaRPr lang="ko-KR" altLang="en-US" sz="2100" b="1" i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486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F28A164E-D460-4446-A2CE-38A28E91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54" y="1524569"/>
            <a:ext cx="2949178" cy="518686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흡입과 발사</a:t>
            </a:r>
          </a:p>
        </p:txBody>
      </p:sp>
      <p:pic>
        <p:nvPicPr>
          <p:cNvPr id="7" name="그림 개체 틀 6">
            <a:extLst>
              <a:ext uri="{FF2B5EF4-FFF2-40B4-BE49-F238E27FC236}">
                <a16:creationId xmlns:a16="http://schemas.microsoft.com/office/drawing/2014/main" id="{075A233D-6F96-B74B-82E8-0B52CC5003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494" r="15494"/>
          <a:stretch/>
        </p:blipFill>
        <p:spPr>
          <a:xfrm>
            <a:off x="3991796" y="1410120"/>
            <a:ext cx="4629150" cy="4873625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AB2A8D-BAD4-B127-F9A8-2F006037D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054" y="2538482"/>
            <a:ext cx="2949178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적을 흡입하여 별 모양 탄환으로 </a:t>
            </a:r>
            <a:r>
              <a:rPr lang="ko-KR" altLang="en-US" dirty="0" err="1"/>
              <a:t>뱉어내서</a:t>
            </a:r>
            <a:r>
              <a:rPr lang="ko-KR" altLang="en-US" dirty="0"/>
              <a:t> 적을 공격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Z</a:t>
            </a:r>
            <a:r>
              <a:rPr lang="ko-KR" altLang="en-US" dirty="0"/>
              <a:t>키를 길게 눌러서                전방의 적을 흡입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흡입 후 </a:t>
            </a:r>
            <a:r>
              <a:rPr lang="en-US" altLang="ko-KR" dirty="0"/>
              <a:t>Z</a:t>
            </a:r>
            <a:r>
              <a:rPr lang="ko-KR" altLang="en-US" dirty="0"/>
              <a:t>키를 떼면               별 모양 탄환이 발사되어   다른 적을 공격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809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4E0340B-A84B-52D4-9403-B9B3B21704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681095"/>
              </p:ext>
            </p:extLst>
          </p:nvPr>
        </p:nvGraphicFramePr>
        <p:xfrm>
          <a:off x="523055" y="352209"/>
          <a:ext cx="8097891" cy="8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891">
                  <a:extLst>
                    <a:ext uri="{9D8B030D-6E8A-4147-A177-3AD203B41FA5}">
                      <a16:colId xmlns:a16="http://schemas.microsoft.com/office/drawing/2014/main" val="2641068669"/>
                    </a:ext>
                  </a:extLst>
                </a:gridCol>
              </a:tblGrid>
              <a:tr h="832409"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6748463" algn="l"/>
                        </a:tabLst>
                      </a:pPr>
                      <a:r>
                        <a:rPr lang="ko-KR" altLang="en-US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핵심 재미 요소 </a:t>
                      </a:r>
                      <a:r>
                        <a:rPr lang="en-US" altLang="ko-KR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3</a:t>
                      </a:r>
                      <a:endParaRPr lang="ko-KR" altLang="en-US" sz="2100" b="1" i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48611"/>
                  </a:ext>
                </a:extLst>
              </a:tr>
            </a:tbl>
          </a:graphicData>
        </a:graphic>
      </p:graphicFrame>
      <p:sp>
        <p:nvSpPr>
          <p:cNvPr id="4" name="제목 3">
            <a:extLst>
              <a:ext uri="{FF2B5EF4-FFF2-40B4-BE49-F238E27FC236}">
                <a16:creationId xmlns:a16="http://schemas.microsoft.com/office/drawing/2014/main" id="{B5C7EBC7-7339-2793-768E-43F85E03C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55" y="1535501"/>
            <a:ext cx="2949178" cy="671345"/>
          </a:xfrm>
        </p:spPr>
        <p:txBody>
          <a:bodyPr>
            <a:normAutofit/>
          </a:bodyPr>
          <a:lstStyle/>
          <a:p>
            <a:r>
              <a:rPr lang="ko-KR" altLang="en-US" sz="2000" b="1" dirty="0"/>
              <a:t>자유로운 비행</a:t>
            </a:r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73E06AA2-0DB9-F17A-80D1-40621DC24D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5858" r="15858"/>
          <a:stretch/>
        </p:blipFill>
        <p:spPr>
          <a:xfrm>
            <a:off x="3885009" y="1632166"/>
            <a:ext cx="4629150" cy="4873625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FB06BA5-80FF-058D-E497-AC195DF4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3056" y="2694203"/>
            <a:ext cx="2949178" cy="381158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비행 기능을 통한                 스테이지의 장애물을 통과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X</a:t>
            </a:r>
            <a:r>
              <a:rPr lang="ko-KR" altLang="en-US" dirty="0"/>
              <a:t>키를 길게 누르면 캐릭터가공기를 들이마셔 자유롭게 비행하며 이동 가능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10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A0FF63F-F285-6DF5-D068-63AE3B1E1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789235"/>
              </p:ext>
            </p:extLst>
          </p:nvPr>
        </p:nvGraphicFramePr>
        <p:xfrm>
          <a:off x="523055" y="352209"/>
          <a:ext cx="8097891" cy="832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7891">
                  <a:extLst>
                    <a:ext uri="{9D8B030D-6E8A-4147-A177-3AD203B41FA5}">
                      <a16:colId xmlns:a16="http://schemas.microsoft.com/office/drawing/2014/main" val="2641068669"/>
                    </a:ext>
                  </a:extLst>
                </a:gridCol>
              </a:tblGrid>
              <a:tr h="832409">
                <a:tc>
                  <a:txBody>
                    <a:bodyPr/>
                    <a:lstStyle/>
                    <a:p>
                      <a:pPr marL="0" indent="0" latinLnBrk="1">
                        <a:tabLst>
                          <a:tab pos="6748463" algn="l"/>
                        </a:tabLst>
                      </a:pPr>
                      <a:r>
                        <a:rPr lang="ko-KR" altLang="en-US" sz="2400" b="1" i="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WorldDotum Bold" pitchFamily="2" charset="-127"/>
                          <a:ea typeface="KoPubWorldDotum Bold" pitchFamily="2" charset="-127"/>
                          <a:cs typeface="KoPubWorldDotum Bold" pitchFamily="2" charset="-127"/>
                        </a:rPr>
                        <a:t>개발 일정</a:t>
                      </a:r>
                      <a:endParaRPr lang="ko-KR" altLang="en-US" sz="2100" b="1" i="0" dirty="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WorldDotum Bold" pitchFamily="2" charset="-127"/>
                        <a:ea typeface="KoPubWorldDotum Bold" pitchFamily="2" charset="-127"/>
                        <a:cs typeface="KoPubWorldDotum Bold" pitchFamily="2" charset="-127"/>
                      </a:endParaRPr>
                    </a:p>
                  </a:txBody>
                  <a:tcPr marL="68580" marR="68580" marT="34290" marB="3429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486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5212A25-9539-5AD9-7647-56A1D557E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4010"/>
              </p:ext>
            </p:extLst>
          </p:nvPr>
        </p:nvGraphicFramePr>
        <p:xfrm>
          <a:off x="523055" y="1380226"/>
          <a:ext cx="8097890" cy="5192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779">
                  <a:extLst>
                    <a:ext uri="{9D8B030D-6E8A-4147-A177-3AD203B41FA5}">
                      <a16:colId xmlns:a16="http://schemas.microsoft.com/office/drawing/2014/main" val="3835650262"/>
                    </a:ext>
                  </a:extLst>
                </a:gridCol>
                <a:gridCol w="6585111">
                  <a:extLst>
                    <a:ext uri="{9D8B030D-6E8A-4147-A177-3AD203B41FA5}">
                      <a16:colId xmlns:a16="http://schemas.microsoft.com/office/drawing/2014/main" val="1421672400"/>
                    </a:ext>
                  </a:extLst>
                </a:gridCol>
              </a:tblGrid>
              <a:tr h="5919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게임 제작에 필요한 리소스 수집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1115364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 기본 조작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좌우 이동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점프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528308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 특수 동작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비행 기능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097720"/>
                  </a:ext>
                </a:extLst>
              </a:tr>
              <a:tr h="5092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공격 시스템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흡입 및 발사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060809"/>
                  </a:ext>
                </a:extLst>
              </a:tr>
              <a:tr h="3042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적 캐릭터 배치 및 기본 </a:t>
                      </a: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좌우 왕복 이동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53828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플레이어 </a:t>
                      </a:r>
                      <a:r>
                        <a:rPr lang="en-US" altLang="ko-KR" dirty="0"/>
                        <a:t>HP </a:t>
                      </a:r>
                      <a:r>
                        <a:rPr lang="ko-KR" altLang="en-US" dirty="0"/>
                        <a:t>및 피격 판정 구현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41367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게임 클리어 조건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보스 클리어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080435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최종 디버깅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261525"/>
                  </a:ext>
                </a:extLst>
              </a:tr>
              <a:tr h="5751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테스트 및 발표 준비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000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560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2403</TotalTime>
  <Words>215</Words>
  <Application>Microsoft Office PowerPoint</Application>
  <PresentationFormat>화면 슬라이드 쇼(4:3)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KoPubWorldDotum Bold</vt:lpstr>
      <vt:lpstr>KoPubWorldDotum Medium</vt:lpstr>
      <vt:lpstr>맑은 고딕</vt:lpstr>
      <vt:lpstr>Arial</vt:lpstr>
      <vt:lpstr>Calibri</vt:lpstr>
      <vt:lpstr>Calibri Light</vt:lpstr>
      <vt:lpstr>Office 테마</vt:lpstr>
      <vt:lpstr>2025 2D 게임 프로그래밍  프로젝트 1차 발표  </vt:lpstr>
      <vt:lpstr>2D 횡 스크롤 액션 게임</vt:lpstr>
      <vt:lpstr>직관적인 조작</vt:lpstr>
      <vt:lpstr>흡입과 발사</vt:lpstr>
      <vt:lpstr>자유로운 비행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로그 기반의 위협 IP 데이터베이스 구축을 통한 보안 대응 자동화 방안 연구</dc:title>
  <dc:creator>Microsoft Office User</dc:creator>
  <cp:lastModifiedBy>성호 홍</cp:lastModifiedBy>
  <cp:revision>47</cp:revision>
  <cp:lastPrinted>2024-11-28T02:06:08Z</cp:lastPrinted>
  <dcterms:created xsi:type="dcterms:W3CDTF">2024-11-20T01:11:10Z</dcterms:created>
  <dcterms:modified xsi:type="dcterms:W3CDTF">2025-09-28T14:08:15Z</dcterms:modified>
</cp:coreProperties>
</file>