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9" r:id="rId7"/>
    <p:sldId id="270" r:id="rId8"/>
    <p:sldId id="271" r:id="rId9"/>
    <p:sldId id="272" r:id="rId10"/>
    <p:sldId id="273" r:id="rId11"/>
    <p:sldId id="261" r:id="rId12"/>
    <p:sldId id="263" r:id="rId13"/>
    <p:sldId id="264" r:id="rId14"/>
    <p:sldId id="265" r:id="rId15"/>
    <p:sldId id="266" r:id="rId16"/>
    <p:sldId id="262" r:id="rId17"/>
    <p:sldId id="268"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90"/>
    <p:restoredTop sz="94044"/>
  </p:normalViewPr>
  <p:slideViewPr>
    <p:cSldViewPr snapToGrid="0" snapToObjects="1">
      <p:cViewPr varScale="1">
        <p:scale>
          <a:sx n="64" d="100"/>
          <a:sy n="64" d="100"/>
        </p:scale>
        <p:origin x="184"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128FCE-162E-FD4A-9AB5-3360B1547ED6}"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9E105272-FE81-104F-A328-D45B28E0284E}">
      <dgm:prSet phldrT="[Text]"/>
      <dgm:spPr/>
      <dgm:t>
        <a:bodyPr/>
        <a:lstStyle/>
        <a:p>
          <a:r>
            <a:rPr lang="en-US" altLang="ko-KR" dirty="0" smtClean="0"/>
            <a:t>1</a:t>
          </a:r>
          <a:endParaRPr lang="en-US" dirty="0"/>
        </a:p>
      </dgm:t>
    </dgm:pt>
    <dgm:pt modelId="{FE013131-D2E5-6148-AAEA-102A3C222ABF}" type="parTrans" cxnId="{43503A92-5CA7-7C44-B53D-9DE51F056C74}">
      <dgm:prSet/>
      <dgm:spPr/>
      <dgm:t>
        <a:bodyPr/>
        <a:lstStyle/>
        <a:p>
          <a:endParaRPr lang="en-US"/>
        </a:p>
      </dgm:t>
    </dgm:pt>
    <dgm:pt modelId="{B1620B23-7534-C141-8BB8-469FD9533785}" type="sibTrans" cxnId="{43503A92-5CA7-7C44-B53D-9DE51F056C74}">
      <dgm:prSet/>
      <dgm:spPr/>
      <dgm:t>
        <a:bodyPr/>
        <a:lstStyle/>
        <a:p>
          <a:endParaRPr lang="en-US"/>
        </a:p>
      </dgm:t>
    </dgm:pt>
    <dgm:pt modelId="{E2D554E1-58CB-BE4E-A31E-3321EFDEEA08}">
      <dgm:prSet phldrT="[Text]"/>
      <dgm:spPr/>
      <dgm:t>
        <a:bodyPr/>
        <a:lstStyle/>
        <a:p>
          <a:r>
            <a:rPr lang="en-US" altLang="ko-KR" dirty="0" smtClean="0"/>
            <a:t>2</a:t>
          </a:r>
          <a:endParaRPr lang="en-US" dirty="0"/>
        </a:p>
      </dgm:t>
    </dgm:pt>
    <dgm:pt modelId="{7C13191D-956D-8547-BFE0-5D6D50543767}" type="parTrans" cxnId="{E3128C20-C7DA-FA4F-B19B-2A3F91DDA309}">
      <dgm:prSet/>
      <dgm:spPr/>
      <dgm:t>
        <a:bodyPr/>
        <a:lstStyle/>
        <a:p>
          <a:endParaRPr lang="en-US"/>
        </a:p>
      </dgm:t>
    </dgm:pt>
    <dgm:pt modelId="{7B60B176-CC2A-A64C-A581-1C6C659220F9}" type="sibTrans" cxnId="{E3128C20-C7DA-FA4F-B19B-2A3F91DDA309}">
      <dgm:prSet/>
      <dgm:spPr/>
      <dgm:t>
        <a:bodyPr/>
        <a:lstStyle/>
        <a:p>
          <a:endParaRPr lang="en-US"/>
        </a:p>
      </dgm:t>
    </dgm:pt>
    <dgm:pt modelId="{6CBE06E2-2AF4-D848-9ED4-1B3A9C3FAE59}">
      <dgm:prSet phldrT="[Text]" phldr="1"/>
      <dgm:spPr/>
      <dgm:t>
        <a:bodyPr/>
        <a:lstStyle/>
        <a:p>
          <a:endParaRPr lang="en-US" dirty="0"/>
        </a:p>
      </dgm:t>
    </dgm:pt>
    <dgm:pt modelId="{31139615-6CAF-0A49-B8C9-8148DD88A6FC}" type="parTrans" cxnId="{3C8D5A06-6EF5-D947-8D9A-2E69ED366CD5}">
      <dgm:prSet/>
      <dgm:spPr/>
      <dgm:t>
        <a:bodyPr/>
        <a:lstStyle/>
        <a:p>
          <a:endParaRPr lang="en-US"/>
        </a:p>
      </dgm:t>
    </dgm:pt>
    <dgm:pt modelId="{0C21C5A7-4B60-5947-9F23-C7B044507CCC}" type="sibTrans" cxnId="{3C8D5A06-6EF5-D947-8D9A-2E69ED366CD5}">
      <dgm:prSet/>
      <dgm:spPr/>
      <dgm:t>
        <a:bodyPr/>
        <a:lstStyle/>
        <a:p>
          <a:endParaRPr lang="en-US"/>
        </a:p>
      </dgm:t>
    </dgm:pt>
    <dgm:pt modelId="{06E4DFDE-839D-614F-9857-E4EC061E7FFF}">
      <dgm:prSet phldrT="[Text]"/>
      <dgm:spPr/>
      <dgm:t>
        <a:bodyPr/>
        <a:lstStyle/>
        <a:p>
          <a:r>
            <a:rPr lang="ko-KR" altLang="en-US" dirty="0" smtClean="0"/>
            <a:t>설계한 </a:t>
          </a:r>
          <a:r>
            <a:rPr lang="en-US" altLang="ko-KR" dirty="0" smtClean="0"/>
            <a:t>MVC</a:t>
          </a:r>
          <a:endParaRPr lang="en-US" dirty="0"/>
        </a:p>
      </dgm:t>
    </dgm:pt>
    <dgm:pt modelId="{10EFC4B2-5C14-C14B-AE7A-97775A68AAF8}" type="parTrans" cxnId="{B5051CAD-89F2-E04F-A127-EE208F80F25B}">
      <dgm:prSet/>
      <dgm:spPr/>
      <dgm:t>
        <a:bodyPr/>
        <a:lstStyle/>
        <a:p>
          <a:endParaRPr lang="en-US"/>
        </a:p>
      </dgm:t>
    </dgm:pt>
    <dgm:pt modelId="{79F551AC-4C66-3E45-AB77-9A6130F7B05F}" type="sibTrans" cxnId="{B5051CAD-89F2-E04F-A127-EE208F80F25B}">
      <dgm:prSet/>
      <dgm:spPr/>
      <dgm:t>
        <a:bodyPr/>
        <a:lstStyle/>
        <a:p>
          <a:endParaRPr lang="en-US"/>
        </a:p>
      </dgm:t>
    </dgm:pt>
    <dgm:pt modelId="{6F917430-B4CF-364B-94E1-5C0C007C1FA2}">
      <dgm:prSet phldrT="[Text]"/>
      <dgm:spPr/>
      <dgm:t>
        <a:bodyPr/>
        <a:lstStyle/>
        <a:p>
          <a:r>
            <a:rPr lang="en-US" dirty="0" smtClean="0"/>
            <a:t>3</a:t>
          </a:r>
          <a:endParaRPr lang="en-US" dirty="0"/>
        </a:p>
      </dgm:t>
    </dgm:pt>
    <dgm:pt modelId="{60A80D9B-1D71-AE45-9EC6-19E3F694981B}" type="parTrans" cxnId="{3FB77D66-50EB-D74E-A961-21E3295ABCCA}">
      <dgm:prSet/>
      <dgm:spPr/>
      <dgm:t>
        <a:bodyPr/>
        <a:lstStyle/>
        <a:p>
          <a:endParaRPr lang="en-US"/>
        </a:p>
      </dgm:t>
    </dgm:pt>
    <dgm:pt modelId="{F7F7BF78-983D-BE40-9897-79C70961501A}" type="sibTrans" cxnId="{3FB77D66-50EB-D74E-A961-21E3295ABCCA}">
      <dgm:prSet/>
      <dgm:spPr/>
      <dgm:t>
        <a:bodyPr/>
        <a:lstStyle/>
        <a:p>
          <a:endParaRPr lang="en-US"/>
        </a:p>
      </dgm:t>
    </dgm:pt>
    <dgm:pt modelId="{9ED66E3B-32C5-584B-8AD0-7D3734E90664}">
      <dgm:prSet phldrT="[Text]"/>
      <dgm:spPr/>
      <dgm:t>
        <a:bodyPr/>
        <a:lstStyle/>
        <a:p>
          <a:r>
            <a:rPr lang="ko-KR" altLang="en-US" dirty="0" smtClean="0"/>
            <a:t>사용한 알고리즘</a:t>
          </a:r>
          <a:endParaRPr lang="en-US" dirty="0"/>
        </a:p>
      </dgm:t>
    </dgm:pt>
    <dgm:pt modelId="{2F871E5D-8394-A74B-9294-E668261F5A07}" type="parTrans" cxnId="{995B8273-3FCF-DC42-9084-0FF87D8494F0}">
      <dgm:prSet/>
      <dgm:spPr/>
      <dgm:t>
        <a:bodyPr/>
        <a:lstStyle/>
        <a:p>
          <a:endParaRPr lang="en-US"/>
        </a:p>
      </dgm:t>
    </dgm:pt>
    <dgm:pt modelId="{01CDCD3F-A4AF-F049-9934-1056D2BD3C89}" type="sibTrans" cxnId="{995B8273-3FCF-DC42-9084-0FF87D8494F0}">
      <dgm:prSet/>
      <dgm:spPr/>
      <dgm:t>
        <a:bodyPr/>
        <a:lstStyle/>
        <a:p>
          <a:endParaRPr lang="en-US"/>
        </a:p>
      </dgm:t>
    </dgm:pt>
    <dgm:pt modelId="{DBE43EF7-FC14-0B4F-BA7C-1F228A28D81D}">
      <dgm:prSet phldrT="[Text]" phldr="1"/>
      <dgm:spPr/>
      <dgm:t>
        <a:bodyPr/>
        <a:lstStyle/>
        <a:p>
          <a:endParaRPr lang="en-US"/>
        </a:p>
      </dgm:t>
    </dgm:pt>
    <dgm:pt modelId="{B5136514-AFE8-E742-AE6E-19603DC743C3}" type="parTrans" cxnId="{0B23A66E-5999-5E4D-9FA2-170803CBECA8}">
      <dgm:prSet/>
      <dgm:spPr/>
      <dgm:t>
        <a:bodyPr/>
        <a:lstStyle/>
        <a:p>
          <a:endParaRPr lang="en-US"/>
        </a:p>
      </dgm:t>
    </dgm:pt>
    <dgm:pt modelId="{26C8599B-50E2-1F4B-99D4-D44E92D1A45A}" type="sibTrans" cxnId="{0B23A66E-5999-5E4D-9FA2-170803CBECA8}">
      <dgm:prSet/>
      <dgm:spPr/>
      <dgm:t>
        <a:bodyPr/>
        <a:lstStyle/>
        <a:p>
          <a:endParaRPr lang="en-US"/>
        </a:p>
      </dgm:t>
    </dgm:pt>
    <dgm:pt modelId="{F3DDB3BE-7097-D740-9631-1AF54F479ACB}">
      <dgm:prSet/>
      <dgm:spPr/>
      <dgm:t>
        <a:bodyPr/>
        <a:lstStyle/>
        <a:p>
          <a:r>
            <a:rPr lang="en-US" altLang="ko-KR" dirty="0" smtClean="0"/>
            <a:t>1)</a:t>
          </a:r>
          <a:r>
            <a:rPr lang="ko-KR" altLang="en-US" dirty="0" smtClean="0"/>
            <a:t>도둑잡기 카드게임이란</a:t>
          </a:r>
          <a:r>
            <a:rPr lang="en-US" altLang="ko-KR" dirty="0" smtClean="0"/>
            <a:t>?</a:t>
          </a:r>
          <a:endParaRPr lang="en-US" dirty="0"/>
        </a:p>
      </dgm:t>
    </dgm:pt>
    <dgm:pt modelId="{0043FBE7-55F8-8543-B7C5-2227E35CA9EE}" type="parTrans" cxnId="{AF1885EB-AF67-8F46-9639-059FE78AADC2}">
      <dgm:prSet/>
      <dgm:spPr/>
      <dgm:t>
        <a:bodyPr/>
        <a:lstStyle/>
        <a:p>
          <a:endParaRPr lang="en-US"/>
        </a:p>
      </dgm:t>
    </dgm:pt>
    <dgm:pt modelId="{DE7CF41B-3461-D948-9351-AD8607046806}" type="sibTrans" cxnId="{AF1885EB-AF67-8F46-9639-059FE78AADC2}">
      <dgm:prSet/>
      <dgm:spPr/>
      <dgm:t>
        <a:bodyPr/>
        <a:lstStyle/>
        <a:p>
          <a:endParaRPr lang="en-US"/>
        </a:p>
      </dgm:t>
    </dgm:pt>
    <dgm:pt modelId="{610F075A-C7DE-2A40-8148-3BFDDB478DAF}">
      <dgm:prSet/>
      <dgm:spPr/>
      <dgm:t>
        <a:bodyPr/>
        <a:lstStyle/>
        <a:p>
          <a:r>
            <a:rPr lang="en-US" dirty="0" smtClean="0"/>
            <a:t>4</a:t>
          </a:r>
          <a:endParaRPr lang="en-US" dirty="0"/>
        </a:p>
      </dgm:t>
    </dgm:pt>
    <dgm:pt modelId="{74F9951B-52B1-4C45-88A2-66D1BB1BACE6}" type="parTrans" cxnId="{4295E6CB-FEE2-C246-820B-B3A8E41A9967}">
      <dgm:prSet/>
      <dgm:spPr/>
    </dgm:pt>
    <dgm:pt modelId="{5907F17E-A9BE-C748-ADDD-36DE54E86CDB}" type="sibTrans" cxnId="{4295E6CB-FEE2-C246-820B-B3A8E41A9967}">
      <dgm:prSet/>
      <dgm:spPr/>
    </dgm:pt>
    <dgm:pt modelId="{DDDE7F6C-6A34-FD46-B74B-91465A589910}">
      <dgm:prSet/>
      <dgm:spPr/>
      <dgm:t>
        <a:bodyPr/>
        <a:lstStyle/>
        <a:p>
          <a:r>
            <a:rPr lang="ko-KR" altLang="en-US" dirty="0" smtClean="0"/>
            <a:t>개인별 수행내역</a:t>
          </a:r>
          <a:endParaRPr lang="en-US" dirty="0"/>
        </a:p>
      </dgm:t>
    </dgm:pt>
    <dgm:pt modelId="{1EE4CE76-4579-CE42-87AD-9A1296E58CFE}" type="parTrans" cxnId="{3BF91836-3FCC-6B41-A778-24CE1A1205A7}">
      <dgm:prSet/>
      <dgm:spPr/>
    </dgm:pt>
    <dgm:pt modelId="{AB78508D-6A82-2645-AAAE-34383661AB4F}" type="sibTrans" cxnId="{3BF91836-3FCC-6B41-A778-24CE1A1205A7}">
      <dgm:prSet/>
      <dgm:spPr/>
    </dgm:pt>
    <dgm:pt modelId="{F3500BAB-9D5F-5F43-B4FB-3C4D5B422847}">
      <dgm:prSet/>
      <dgm:spPr/>
      <dgm:t>
        <a:bodyPr/>
        <a:lstStyle/>
        <a:p>
          <a:r>
            <a:rPr lang="en-US" altLang="ko-KR" dirty="0" smtClean="0"/>
            <a:t>2)</a:t>
          </a:r>
          <a:r>
            <a:rPr lang="ko-KR" altLang="en-US" dirty="0" smtClean="0"/>
            <a:t>간략한 게임 방법</a:t>
          </a:r>
          <a:endParaRPr lang="en-US" dirty="0"/>
        </a:p>
      </dgm:t>
    </dgm:pt>
    <dgm:pt modelId="{3DDCA5BF-E96C-1449-A1C0-76CB4C089E70}" type="parTrans" cxnId="{4DF0BCB2-9D09-874A-B1E4-E697ECFAA388}">
      <dgm:prSet/>
      <dgm:spPr/>
    </dgm:pt>
    <dgm:pt modelId="{A2198AE3-A37E-9C40-81BF-8C59EA948F22}" type="sibTrans" cxnId="{4DF0BCB2-9D09-874A-B1E4-E697ECFAA388}">
      <dgm:prSet/>
      <dgm:spPr/>
    </dgm:pt>
    <dgm:pt modelId="{1E8A86FA-8172-C747-A7EF-86D5377627BD}">
      <dgm:prSet/>
      <dgm:spPr/>
      <dgm:t>
        <a:bodyPr/>
        <a:lstStyle/>
        <a:p>
          <a:r>
            <a:rPr lang="en-US" altLang="ko-KR" dirty="0" smtClean="0"/>
            <a:t>5.</a:t>
          </a:r>
          <a:endParaRPr lang="en-US" dirty="0"/>
        </a:p>
      </dgm:t>
    </dgm:pt>
    <dgm:pt modelId="{530524B0-F212-E04E-832C-4D1A43327252}" type="parTrans" cxnId="{BE61FF6C-C803-0E4F-8762-FB3605211ED7}">
      <dgm:prSet/>
      <dgm:spPr/>
    </dgm:pt>
    <dgm:pt modelId="{FB443BA7-5394-9447-BC42-C827459F4A43}" type="sibTrans" cxnId="{BE61FF6C-C803-0E4F-8762-FB3605211ED7}">
      <dgm:prSet/>
      <dgm:spPr/>
    </dgm:pt>
    <dgm:pt modelId="{6132A105-356E-9746-838F-64CA88286035}">
      <dgm:prSet/>
      <dgm:spPr/>
      <dgm:t>
        <a:bodyPr/>
        <a:lstStyle/>
        <a:p>
          <a:r>
            <a:rPr lang="ko-KR" altLang="en-US" dirty="0" smtClean="0"/>
            <a:t>시연</a:t>
          </a:r>
          <a:endParaRPr lang="en-US" dirty="0"/>
        </a:p>
      </dgm:t>
    </dgm:pt>
    <dgm:pt modelId="{5FB86CF7-BCB4-1342-ABE8-5BD42ABEE0C1}" type="parTrans" cxnId="{313DC86E-FBE5-F34C-B456-92CFD07FF3D8}">
      <dgm:prSet/>
      <dgm:spPr/>
    </dgm:pt>
    <dgm:pt modelId="{FEDCF13C-D2C4-414C-987E-DE4E586640B8}" type="sibTrans" cxnId="{313DC86E-FBE5-F34C-B456-92CFD07FF3D8}">
      <dgm:prSet/>
      <dgm:spPr/>
    </dgm:pt>
    <dgm:pt modelId="{7E631F11-6A1D-CA45-8106-F5B436EAA0AF}">
      <dgm:prSet/>
      <dgm:spPr/>
      <dgm:t>
        <a:bodyPr/>
        <a:lstStyle/>
        <a:p>
          <a:r>
            <a:rPr lang="en-US" altLang="ko-KR" dirty="0" smtClean="0"/>
            <a:t>6</a:t>
          </a:r>
          <a:endParaRPr lang="en-US" dirty="0"/>
        </a:p>
      </dgm:t>
    </dgm:pt>
    <dgm:pt modelId="{5B73BF45-1E89-CF4D-B815-E241CB309F4C}" type="parTrans" cxnId="{A68BD11C-248A-B942-93F8-51830B964E54}">
      <dgm:prSet/>
      <dgm:spPr/>
    </dgm:pt>
    <dgm:pt modelId="{B1205831-BD61-8642-BDE9-9425409B2CAC}" type="sibTrans" cxnId="{A68BD11C-248A-B942-93F8-51830B964E54}">
      <dgm:prSet/>
      <dgm:spPr/>
    </dgm:pt>
    <dgm:pt modelId="{A6BD0A19-61BD-4F4C-9074-0B4AE0F25E75}">
      <dgm:prSet/>
      <dgm:spPr/>
      <dgm:t>
        <a:bodyPr/>
        <a:lstStyle/>
        <a:p>
          <a:r>
            <a:rPr lang="ko-KR" altLang="en-US" dirty="0" smtClean="0"/>
            <a:t>아쉬웠던점</a:t>
          </a:r>
          <a:endParaRPr lang="en-US" dirty="0"/>
        </a:p>
      </dgm:t>
    </dgm:pt>
    <dgm:pt modelId="{815096E6-8D50-E749-BC32-1D60BBD27359}" type="parTrans" cxnId="{73BB5545-FE43-1747-8B5C-9E602F41C37D}">
      <dgm:prSet/>
      <dgm:spPr/>
    </dgm:pt>
    <dgm:pt modelId="{C34526ED-07A5-1243-9978-76F2D1B000DF}" type="sibTrans" cxnId="{73BB5545-FE43-1747-8B5C-9E602F41C37D}">
      <dgm:prSet/>
      <dgm:spPr/>
    </dgm:pt>
    <dgm:pt modelId="{957DBD64-594D-BA45-986B-1E148C74FDD5}" type="pres">
      <dgm:prSet presAssocID="{F1128FCE-162E-FD4A-9AB5-3360B1547ED6}" presName="linearFlow" presStyleCnt="0">
        <dgm:presLayoutVars>
          <dgm:dir/>
          <dgm:animLvl val="lvl"/>
          <dgm:resizeHandles val="exact"/>
        </dgm:presLayoutVars>
      </dgm:prSet>
      <dgm:spPr/>
      <dgm:t>
        <a:bodyPr/>
        <a:lstStyle/>
        <a:p>
          <a:endParaRPr lang="en-US"/>
        </a:p>
      </dgm:t>
    </dgm:pt>
    <dgm:pt modelId="{25F7BA53-7055-EA49-A5A9-225474BF9838}" type="pres">
      <dgm:prSet presAssocID="{9E105272-FE81-104F-A328-D45B28E0284E}" presName="composite" presStyleCnt="0"/>
      <dgm:spPr/>
    </dgm:pt>
    <dgm:pt modelId="{39794374-B337-DD42-BC44-E091C288968C}" type="pres">
      <dgm:prSet presAssocID="{9E105272-FE81-104F-A328-D45B28E0284E}" presName="parentText" presStyleLbl="alignNode1" presStyleIdx="0" presStyleCnt="6">
        <dgm:presLayoutVars>
          <dgm:chMax val="1"/>
          <dgm:bulletEnabled val="1"/>
        </dgm:presLayoutVars>
      </dgm:prSet>
      <dgm:spPr/>
      <dgm:t>
        <a:bodyPr/>
        <a:lstStyle/>
        <a:p>
          <a:endParaRPr lang="en-US"/>
        </a:p>
      </dgm:t>
    </dgm:pt>
    <dgm:pt modelId="{D89DCAA8-0DE4-CE49-B61A-9838D8B63070}" type="pres">
      <dgm:prSet presAssocID="{9E105272-FE81-104F-A328-D45B28E0284E}" presName="descendantText" presStyleLbl="alignAcc1" presStyleIdx="0" presStyleCnt="6">
        <dgm:presLayoutVars>
          <dgm:bulletEnabled val="1"/>
        </dgm:presLayoutVars>
      </dgm:prSet>
      <dgm:spPr/>
      <dgm:t>
        <a:bodyPr/>
        <a:lstStyle/>
        <a:p>
          <a:endParaRPr lang="en-US"/>
        </a:p>
      </dgm:t>
    </dgm:pt>
    <dgm:pt modelId="{0B3BEC09-616F-DE40-B6CD-AFCAD4985C73}" type="pres">
      <dgm:prSet presAssocID="{B1620B23-7534-C141-8BB8-469FD9533785}" presName="sp" presStyleCnt="0"/>
      <dgm:spPr/>
    </dgm:pt>
    <dgm:pt modelId="{04366096-DE5B-5247-8CD2-3AC52426A3BE}" type="pres">
      <dgm:prSet presAssocID="{E2D554E1-58CB-BE4E-A31E-3321EFDEEA08}" presName="composite" presStyleCnt="0"/>
      <dgm:spPr/>
    </dgm:pt>
    <dgm:pt modelId="{30776674-9DBB-054C-9B56-282A69FFE405}" type="pres">
      <dgm:prSet presAssocID="{E2D554E1-58CB-BE4E-A31E-3321EFDEEA08}" presName="parentText" presStyleLbl="alignNode1" presStyleIdx="1" presStyleCnt="6">
        <dgm:presLayoutVars>
          <dgm:chMax val="1"/>
          <dgm:bulletEnabled val="1"/>
        </dgm:presLayoutVars>
      </dgm:prSet>
      <dgm:spPr/>
      <dgm:t>
        <a:bodyPr/>
        <a:lstStyle/>
        <a:p>
          <a:endParaRPr lang="en-US"/>
        </a:p>
      </dgm:t>
    </dgm:pt>
    <dgm:pt modelId="{A77B4724-B96C-C743-A345-7E6E296A264D}" type="pres">
      <dgm:prSet presAssocID="{E2D554E1-58CB-BE4E-A31E-3321EFDEEA08}" presName="descendantText" presStyleLbl="alignAcc1" presStyleIdx="1" presStyleCnt="6">
        <dgm:presLayoutVars>
          <dgm:bulletEnabled val="1"/>
        </dgm:presLayoutVars>
      </dgm:prSet>
      <dgm:spPr/>
      <dgm:t>
        <a:bodyPr/>
        <a:lstStyle/>
        <a:p>
          <a:endParaRPr lang="en-US"/>
        </a:p>
      </dgm:t>
    </dgm:pt>
    <dgm:pt modelId="{66D57A28-4CA2-1449-B082-62CC1B9769BE}" type="pres">
      <dgm:prSet presAssocID="{7B60B176-CC2A-A64C-A581-1C6C659220F9}" presName="sp" presStyleCnt="0"/>
      <dgm:spPr/>
    </dgm:pt>
    <dgm:pt modelId="{8745095A-A327-E941-B95F-8DA77F31C718}" type="pres">
      <dgm:prSet presAssocID="{6F917430-B4CF-364B-94E1-5C0C007C1FA2}" presName="composite" presStyleCnt="0"/>
      <dgm:spPr/>
    </dgm:pt>
    <dgm:pt modelId="{35AC2724-55FF-AE40-A575-6F00B2B97032}" type="pres">
      <dgm:prSet presAssocID="{6F917430-B4CF-364B-94E1-5C0C007C1FA2}" presName="parentText" presStyleLbl="alignNode1" presStyleIdx="2" presStyleCnt="6">
        <dgm:presLayoutVars>
          <dgm:chMax val="1"/>
          <dgm:bulletEnabled val="1"/>
        </dgm:presLayoutVars>
      </dgm:prSet>
      <dgm:spPr/>
      <dgm:t>
        <a:bodyPr/>
        <a:lstStyle/>
        <a:p>
          <a:endParaRPr lang="en-US"/>
        </a:p>
      </dgm:t>
    </dgm:pt>
    <dgm:pt modelId="{8F3B5105-0CCD-9B4C-ABED-B57352592EDA}" type="pres">
      <dgm:prSet presAssocID="{6F917430-B4CF-364B-94E1-5C0C007C1FA2}" presName="descendantText" presStyleLbl="alignAcc1" presStyleIdx="2" presStyleCnt="6">
        <dgm:presLayoutVars>
          <dgm:bulletEnabled val="1"/>
        </dgm:presLayoutVars>
      </dgm:prSet>
      <dgm:spPr/>
      <dgm:t>
        <a:bodyPr/>
        <a:lstStyle/>
        <a:p>
          <a:endParaRPr lang="en-US"/>
        </a:p>
      </dgm:t>
    </dgm:pt>
    <dgm:pt modelId="{3CB78A2F-AE45-E945-8255-1C2A77E2B4E4}" type="pres">
      <dgm:prSet presAssocID="{F7F7BF78-983D-BE40-9897-79C70961501A}" presName="sp" presStyleCnt="0"/>
      <dgm:spPr/>
    </dgm:pt>
    <dgm:pt modelId="{DAED340A-4482-C941-9476-E4BF6E0434B1}" type="pres">
      <dgm:prSet presAssocID="{610F075A-C7DE-2A40-8148-3BFDDB478DAF}" presName="composite" presStyleCnt="0"/>
      <dgm:spPr/>
    </dgm:pt>
    <dgm:pt modelId="{0C8BA547-4136-3243-8CEE-C1C9E156A8B7}" type="pres">
      <dgm:prSet presAssocID="{610F075A-C7DE-2A40-8148-3BFDDB478DAF}" presName="parentText" presStyleLbl="alignNode1" presStyleIdx="3" presStyleCnt="6">
        <dgm:presLayoutVars>
          <dgm:chMax val="1"/>
          <dgm:bulletEnabled val="1"/>
        </dgm:presLayoutVars>
      </dgm:prSet>
      <dgm:spPr/>
    </dgm:pt>
    <dgm:pt modelId="{E0F85A01-762D-6240-AD39-92158321E732}" type="pres">
      <dgm:prSet presAssocID="{610F075A-C7DE-2A40-8148-3BFDDB478DAF}" presName="descendantText" presStyleLbl="alignAcc1" presStyleIdx="3" presStyleCnt="6">
        <dgm:presLayoutVars>
          <dgm:bulletEnabled val="1"/>
        </dgm:presLayoutVars>
      </dgm:prSet>
      <dgm:spPr/>
      <dgm:t>
        <a:bodyPr/>
        <a:lstStyle/>
        <a:p>
          <a:endParaRPr lang="en-US"/>
        </a:p>
      </dgm:t>
    </dgm:pt>
    <dgm:pt modelId="{82CF6B28-D26F-C74B-AE8F-2AC096254EB4}" type="pres">
      <dgm:prSet presAssocID="{5907F17E-A9BE-C748-ADDD-36DE54E86CDB}" presName="sp" presStyleCnt="0"/>
      <dgm:spPr/>
    </dgm:pt>
    <dgm:pt modelId="{099B9054-00DA-4244-9C4F-EDAB847194C2}" type="pres">
      <dgm:prSet presAssocID="{1E8A86FA-8172-C747-A7EF-86D5377627BD}" presName="composite" presStyleCnt="0"/>
      <dgm:spPr/>
    </dgm:pt>
    <dgm:pt modelId="{805FBB99-898A-F748-97C8-3121B844E873}" type="pres">
      <dgm:prSet presAssocID="{1E8A86FA-8172-C747-A7EF-86D5377627BD}" presName="parentText" presStyleLbl="alignNode1" presStyleIdx="4" presStyleCnt="6">
        <dgm:presLayoutVars>
          <dgm:chMax val="1"/>
          <dgm:bulletEnabled val="1"/>
        </dgm:presLayoutVars>
      </dgm:prSet>
      <dgm:spPr/>
      <dgm:t>
        <a:bodyPr/>
        <a:lstStyle/>
        <a:p>
          <a:endParaRPr lang="en-US"/>
        </a:p>
      </dgm:t>
    </dgm:pt>
    <dgm:pt modelId="{BC9A5CDC-9707-8242-9279-849AD562A6B7}" type="pres">
      <dgm:prSet presAssocID="{1E8A86FA-8172-C747-A7EF-86D5377627BD}" presName="descendantText" presStyleLbl="alignAcc1" presStyleIdx="4" presStyleCnt="6">
        <dgm:presLayoutVars>
          <dgm:bulletEnabled val="1"/>
        </dgm:presLayoutVars>
      </dgm:prSet>
      <dgm:spPr/>
    </dgm:pt>
    <dgm:pt modelId="{8AB44E79-B297-234D-9F4C-379D5DAEDA5A}" type="pres">
      <dgm:prSet presAssocID="{FB443BA7-5394-9447-BC42-C827459F4A43}" presName="sp" presStyleCnt="0"/>
      <dgm:spPr/>
    </dgm:pt>
    <dgm:pt modelId="{152F44AE-D406-8B4B-B938-777C840F41E2}" type="pres">
      <dgm:prSet presAssocID="{7E631F11-6A1D-CA45-8106-F5B436EAA0AF}" presName="composite" presStyleCnt="0"/>
      <dgm:spPr/>
    </dgm:pt>
    <dgm:pt modelId="{A7ACB421-CCBF-9B4A-B194-29806ACB131F}" type="pres">
      <dgm:prSet presAssocID="{7E631F11-6A1D-CA45-8106-F5B436EAA0AF}" presName="parentText" presStyleLbl="alignNode1" presStyleIdx="5" presStyleCnt="6">
        <dgm:presLayoutVars>
          <dgm:chMax val="1"/>
          <dgm:bulletEnabled val="1"/>
        </dgm:presLayoutVars>
      </dgm:prSet>
      <dgm:spPr/>
      <dgm:t>
        <a:bodyPr/>
        <a:lstStyle/>
        <a:p>
          <a:endParaRPr lang="en-US"/>
        </a:p>
      </dgm:t>
    </dgm:pt>
    <dgm:pt modelId="{114ED652-BF61-AB43-9CA0-CD890CF2C159}" type="pres">
      <dgm:prSet presAssocID="{7E631F11-6A1D-CA45-8106-F5B436EAA0AF}" presName="descendantText" presStyleLbl="alignAcc1" presStyleIdx="5" presStyleCnt="6">
        <dgm:presLayoutVars>
          <dgm:bulletEnabled val="1"/>
        </dgm:presLayoutVars>
      </dgm:prSet>
      <dgm:spPr/>
      <dgm:t>
        <a:bodyPr/>
        <a:lstStyle/>
        <a:p>
          <a:endParaRPr lang="en-US"/>
        </a:p>
      </dgm:t>
    </dgm:pt>
  </dgm:ptLst>
  <dgm:cxnLst>
    <dgm:cxn modelId="{3BF91836-3FCC-6B41-A778-24CE1A1205A7}" srcId="{610F075A-C7DE-2A40-8148-3BFDDB478DAF}" destId="{DDDE7F6C-6A34-FD46-B74B-91465A589910}" srcOrd="0" destOrd="0" parTransId="{1EE4CE76-4579-CE42-87AD-9A1296E58CFE}" sibTransId="{AB78508D-6A82-2645-AAAE-34383661AB4F}"/>
    <dgm:cxn modelId="{995B8273-3FCF-DC42-9084-0FF87D8494F0}" srcId="{6F917430-B4CF-364B-94E1-5C0C007C1FA2}" destId="{9ED66E3B-32C5-584B-8AD0-7D3734E90664}" srcOrd="0" destOrd="0" parTransId="{2F871E5D-8394-A74B-9294-E668261F5A07}" sibTransId="{01CDCD3F-A4AF-F049-9934-1056D2BD3C89}"/>
    <dgm:cxn modelId="{7CDD19F2-977A-B54B-99EC-129F44EC5564}" type="presOf" srcId="{9E105272-FE81-104F-A328-D45B28E0284E}" destId="{39794374-B337-DD42-BC44-E091C288968C}" srcOrd="0" destOrd="0" presId="urn:microsoft.com/office/officeart/2005/8/layout/chevron2"/>
    <dgm:cxn modelId="{3B9990A6-F6D4-5348-827E-20C10C4AEAD0}" type="presOf" srcId="{7E631F11-6A1D-CA45-8106-F5B436EAA0AF}" destId="{A7ACB421-CCBF-9B4A-B194-29806ACB131F}" srcOrd="0" destOrd="0" presId="urn:microsoft.com/office/officeart/2005/8/layout/chevron2"/>
    <dgm:cxn modelId="{659DF9EB-B1AA-A646-9946-F77212F4055D}" type="presOf" srcId="{610F075A-C7DE-2A40-8148-3BFDDB478DAF}" destId="{0C8BA547-4136-3243-8CEE-C1C9E156A8B7}" srcOrd="0" destOrd="0" presId="urn:microsoft.com/office/officeart/2005/8/layout/chevron2"/>
    <dgm:cxn modelId="{BE61FF6C-C803-0E4F-8762-FB3605211ED7}" srcId="{F1128FCE-162E-FD4A-9AB5-3360B1547ED6}" destId="{1E8A86FA-8172-C747-A7EF-86D5377627BD}" srcOrd="4" destOrd="0" parTransId="{530524B0-F212-E04E-832C-4D1A43327252}" sibTransId="{FB443BA7-5394-9447-BC42-C827459F4A43}"/>
    <dgm:cxn modelId="{313DC86E-FBE5-F34C-B456-92CFD07FF3D8}" srcId="{1E8A86FA-8172-C747-A7EF-86D5377627BD}" destId="{6132A105-356E-9746-838F-64CA88286035}" srcOrd="0" destOrd="0" parTransId="{5FB86CF7-BCB4-1342-ABE8-5BD42ABEE0C1}" sibTransId="{FEDCF13C-D2C4-414C-987E-DE4E586640B8}"/>
    <dgm:cxn modelId="{73BB5545-FE43-1747-8B5C-9E602F41C37D}" srcId="{7E631F11-6A1D-CA45-8106-F5B436EAA0AF}" destId="{A6BD0A19-61BD-4F4C-9074-0B4AE0F25E75}" srcOrd="0" destOrd="0" parTransId="{815096E6-8D50-E749-BC32-1D60BBD27359}" sibTransId="{C34526ED-07A5-1243-9978-76F2D1B000DF}"/>
    <dgm:cxn modelId="{43503A92-5CA7-7C44-B53D-9DE51F056C74}" srcId="{F1128FCE-162E-FD4A-9AB5-3360B1547ED6}" destId="{9E105272-FE81-104F-A328-D45B28E0284E}" srcOrd="0" destOrd="0" parTransId="{FE013131-D2E5-6148-AAEA-102A3C222ABF}" sibTransId="{B1620B23-7534-C141-8BB8-469FD9533785}"/>
    <dgm:cxn modelId="{3FB77D66-50EB-D74E-A961-21E3295ABCCA}" srcId="{F1128FCE-162E-FD4A-9AB5-3360B1547ED6}" destId="{6F917430-B4CF-364B-94E1-5C0C007C1FA2}" srcOrd="2" destOrd="0" parTransId="{60A80D9B-1D71-AE45-9EC6-19E3F694981B}" sibTransId="{F7F7BF78-983D-BE40-9897-79C70961501A}"/>
    <dgm:cxn modelId="{86BB3777-5A1F-8147-AC4C-784560039719}" type="presOf" srcId="{1E8A86FA-8172-C747-A7EF-86D5377627BD}" destId="{805FBB99-898A-F748-97C8-3121B844E873}" srcOrd="0" destOrd="0" presId="urn:microsoft.com/office/officeart/2005/8/layout/chevron2"/>
    <dgm:cxn modelId="{B9488E9C-C4B9-3C48-88EB-532F9C4125DB}" type="presOf" srcId="{DBE43EF7-FC14-0B4F-BA7C-1F228A28D81D}" destId="{8F3B5105-0CCD-9B4C-ABED-B57352592EDA}" srcOrd="0" destOrd="1" presId="urn:microsoft.com/office/officeart/2005/8/layout/chevron2"/>
    <dgm:cxn modelId="{4295E6CB-FEE2-C246-820B-B3A8E41A9967}" srcId="{F1128FCE-162E-FD4A-9AB5-3360B1547ED6}" destId="{610F075A-C7DE-2A40-8148-3BFDDB478DAF}" srcOrd="3" destOrd="0" parTransId="{74F9951B-52B1-4C45-88A2-66D1BB1BACE6}" sibTransId="{5907F17E-A9BE-C748-ADDD-36DE54E86CDB}"/>
    <dgm:cxn modelId="{4DF0BCB2-9D09-874A-B1E4-E697ECFAA388}" srcId="{9E105272-FE81-104F-A328-D45B28E0284E}" destId="{F3500BAB-9D5F-5F43-B4FB-3C4D5B422847}" srcOrd="1" destOrd="0" parTransId="{3DDCA5BF-E96C-1449-A1C0-76CB4C089E70}" sibTransId="{A2198AE3-A37E-9C40-81BF-8C59EA948F22}"/>
    <dgm:cxn modelId="{637EB571-1C72-3E47-97DB-9C784EF5C021}" type="presOf" srcId="{F1128FCE-162E-FD4A-9AB5-3360B1547ED6}" destId="{957DBD64-594D-BA45-986B-1E148C74FDD5}" srcOrd="0" destOrd="0" presId="urn:microsoft.com/office/officeart/2005/8/layout/chevron2"/>
    <dgm:cxn modelId="{E3128C20-C7DA-FA4F-B19B-2A3F91DDA309}" srcId="{F1128FCE-162E-FD4A-9AB5-3360B1547ED6}" destId="{E2D554E1-58CB-BE4E-A31E-3321EFDEEA08}" srcOrd="1" destOrd="0" parTransId="{7C13191D-956D-8547-BFE0-5D6D50543767}" sibTransId="{7B60B176-CC2A-A64C-A581-1C6C659220F9}"/>
    <dgm:cxn modelId="{A68BD11C-248A-B942-93F8-51830B964E54}" srcId="{F1128FCE-162E-FD4A-9AB5-3360B1547ED6}" destId="{7E631F11-6A1D-CA45-8106-F5B436EAA0AF}" srcOrd="5" destOrd="0" parTransId="{5B73BF45-1E89-CF4D-B815-E241CB309F4C}" sibTransId="{B1205831-BD61-8642-BDE9-9425409B2CAC}"/>
    <dgm:cxn modelId="{4A82542E-904B-CE47-8BAD-3B1C54E013CF}" type="presOf" srcId="{F3DDB3BE-7097-D740-9631-1AF54F479ACB}" destId="{D89DCAA8-0DE4-CE49-B61A-9838D8B63070}" srcOrd="0" destOrd="0" presId="urn:microsoft.com/office/officeart/2005/8/layout/chevron2"/>
    <dgm:cxn modelId="{B5051CAD-89F2-E04F-A127-EE208F80F25B}" srcId="{E2D554E1-58CB-BE4E-A31E-3321EFDEEA08}" destId="{06E4DFDE-839D-614F-9857-E4EC061E7FFF}" srcOrd="1" destOrd="0" parTransId="{10EFC4B2-5C14-C14B-AE7A-97775A68AAF8}" sibTransId="{79F551AC-4C66-3E45-AB77-9A6130F7B05F}"/>
    <dgm:cxn modelId="{782F2620-3933-D34F-9583-5979F09C3756}" type="presOf" srcId="{E2D554E1-58CB-BE4E-A31E-3321EFDEEA08}" destId="{30776674-9DBB-054C-9B56-282A69FFE405}" srcOrd="0" destOrd="0" presId="urn:microsoft.com/office/officeart/2005/8/layout/chevron2"/>
    <dgm:cxn modelId="{FB1062AF-E5A4-A248-8F10-68A6C7584BFE}" type="presOf" srcId="{DDDE7F6C-6A34-FD46-B74B-91465A589910}" destId="{E0F85A01-762D-6240-AD39-92158321E732}" srcOrd="0" destOrd="0" presId="urn:microsoft.com/office/officeart/2005/8/layout/chevron2"/>
    <dgm:cxn modelId="{0B23A66E-5999-5E4D-9FA2-170803CBECA8}" srcId="{6F917430-B4CF-364B-94E1-5C0C007C1FA2}" destId="{DBE43EF7-FC14-0B4F-BA7C-1F228A28D81D}" srcOrd="1" destOrd="0" parTransId="{B5136514-AFE8-E742-AE6E-19603DC743C3}" sibTransId="{26C8599B-50E2-1F4B-99D4-D44E92D1A45A}"/>
    <dgm:cxn modelId="{EF9958B5-F67E-854A-BA55-58583E7F5AC6}" type="presOf" srcId="{6132A105-356E-9746-838F-64CA88286035}" destId="{BC9A5CDC-9707-8242-9279-849AD562A6B7}" srcOrd="0" destOrd="0" presId="urn:microsoft.com/office/officeart/2005/8/layout/chevron2"/>
    <dgm:cxn modelId="{3C8D5A06-6EF5-D947-8D9A-2E69ED366CD5}" srcId="{E2D554E1-58CB-BE4E-A31E-3321EFDEEA08}" destId="{6CBE06E2-2AF4-D848-9ED4-1B3A9C3FAE59}" srcOrd="0" destOrd="0" parTransId="{31139615-6CAF-0A49-B8C9-8148DD88A6FC}" sibTransId="{0C21C5A7-4B60-5947-9F23-C7B044507CCC}"/>
    <dgm:cxn modelId="{C1D79CA6-BA89-874B-8426-86C98DD2CBC1}" type="presOf" srcId="{F3500BAB-9D5F-5F43-B4FB-3C4D5B422847}" destId="{D89DCAA8-0DE4-CE49-B61A-9838D8B63070}" srcOrd="0" destOrd="1" presId="urn:microsoft.com/office/officeart/2005/8/layout/chevron2"/>
    <dgm:cxn modelId="{7292AF60-6A5A-4F4E-9250-7C58F1430657}" type="presOf" srcId="{06E4DFDE-839D-614F-9857-E4EC061E7FFF}" destId="{A77B4724-B96C-C743-A345-7E6E296A264D}" srcOrd="0" destOrd="1" presId="urn:microsoft.com/office/officeart/2005/8/layout/chevron2"/>
    <dgm:cxn modelId="{B3BA231A-01D8-6F45-A4DC-E2C823D0BC4F}" type="presOf" srcId="{6F917430-B4CF-364B-94E1-5C0C007C1FA2}" destId="{35AC2724-55FF-AE40-A575-6F00B2B97032}" srcOrd="0" destOrd="0" presId="urn:microsoft.com/office/officeart/2005/8/layout/chevron2"/>
    <dgm:cxn modelId="{69A6CB48-FE3C-D34D-961D-6F314A116D57}" type="presOf" srcId="{A6BD0A19-61BD-4F4C-9074-0B4AE0F25E75}" destId="{114ED652-BF61-AB43-9CA0-CD890CF2C159}" srcOrd="0" destOrd="0" presId="urn:microsoft.com/office/officeart/2005/8/layout/chevron2"/>
    <dgm:cxn modelId="{AF1885EB-AF67-8F46-9639-059FE78AADC2}" srcId="{9E105272-FE81-104F-A328-D45B28E0284E}" destId="{F3DDB3BE-7097-D740-9631-1AF54F479ACB}" srcOrd="0" destOrd="0" parTransId="{0043FBE7-55F8-8543-B7C5-2227E35CA9EE}" sibTransId="{DE7CF41B-3461-D948-9351-AD8607046806}"/>
    <dgm:cxn modelId="{816F2D6C-17F2-0542-B879-2BD8CD991814}" type="presOf" srcId="{6CBE06E2-2AF4-D848-9ED4-1B3A9C3FAE59}" destId="{A77B4724-B96C-C743-A345-7E6E296A264D}" srcOrd="0" destOrd="0" presId="urn:microsoft.com/office/officeart/2005/8/layout/chevron2"/>
    <dgm:cxn modelId="{69A6AFDD-5899-8346-ABE3-2131582E907D}" type="presOf" srcId="{9ED66E3B-32C5-584B-8AD0-7D3734E90664}" destId="{8F3B5105-0CCD-9B4C-ABED-B57352592EDA}" srcOrd="0" destOrd="0" presId="urn:microsoft.com/office/officeart/2005/8/layout/chevron2"/>
    <dgm:cxn modelId="{57B4A937-01F4-E046-A409-1365B98A3FF9}" type="presParOf" srcId="{957DBD64-594D-BA45-986B-1E148C74FDD5}" destId="{25F7BA53-7055-EA49-A5A9-225474BF9838}" srcOrd="0" destOrd="0" presId="urn:microsoft.com/office/officeart/2005/8/layout/chevron2"/>
    <dgm:cxn modelId="{83F15B6C-3096-6A4E-9ED9-6E8590819655}" type="presParOf" srcId="{25F7BA53-7055-EA49-A5A9-225474BF9838}" destId="{39794374-B337-DD42-BC44-E091C288968C}" srcOrd="0" destOrd="0" presId="urn:microsoft.com/office/officeart/2005/8/layout/chevron2"/>
    <dgm:cxn modelId="{B2CCD742-4720-2946-9CA3-444481D6C8F6}" type="presParOf" srcId="{25F7BA53-7055-EA49-A5A9-225474BF9838}" destId="{D89DCAA8-0DE4-CE49-B61A-9838D8B63070}" srcOrd="1" destOrd="0" presId="urn:microsoft.com/office/officeart/2005/8/layout/chevron2"/>
    <dgm:cxn modelId="{7FA3C3FD-BE35-0646-AEC4-4C500F2CC853}" type="presParOf" srcId="{957DBD64-594D-BA45-986B-1E148C74FDD5}" destId="{0B3BEC09-616F-DE40-B6CD-AFCAD4985C73}" srcOrd="1" destOrd="0" presId="urn:microsoft.com/office/officeart/2005/8/layout/chevron2"/>
    <dgm:cxn modelId="{D4CAC366-187F-004F-9DDE-E3DA11B6E4BB}" type="presParOf" srcId="{957DBD64-594D-BA45-986B-1E148C74FDD5}" destId="{04366096-DE5B-5247-8CD2-3AC52426A3BE}" srcOrd="2" destOrd="0" presId="urn:microsoft.com/office/officeart/2005/8/layout/chevron2"/>
    <dgm:cxn modelId="{D0092E46-1CA8-D54D-8E2D-BA7FAC583F9A}" type="presParOf" srcId="{04366096-DE5B-5247-8CD2-3AC52426A3BE}" destId="{30776674-9DBB-054C-9B56-282A69FFE405}" srcOrd="0" destOrd="0" presId="urn:microsoft.com/office/officeart/2005/8/layout/chevron2"/>
    <dgm:cxn modelId="{492329B1-AF6D-274D-9F3C-8D772C2139A9}" type="presParOf" srcId="{04366096-DE5B-5247-8CD2-3AC52426A3BE}" destId="{A77B4724-B96C-C743-A345-7E6E296A264D}" srcOrd="1" destOrd="0" presId="urn:microsoft.com/office/officeart/2005/8/layout/chevron2"/>
    <dgm:cxn modelId="{82E2D94E-CEDC-894B-B25D-326558DC96C2}" type="presParOf" srcId="{957DBD64-594D-BA45-986B-1E148C74FDD5}" destId="{66D57A28-4CA2-1449-B082-62CC1B9769BE}" srcOrd="3" destOrd="0" presId="urn:microsoft.com/office/officeart/2005/8/layout/chevron2"/>
    <dgm:cxn modelId="{399084F6-ADF4-D243-A567-1539B8FFC683}" type="presParOf" srcId="{957DBD64-594D-BA45-986B-1E148C74FDD5}" destId="{8745095A-A327-E941-B95F-8DA77F31C718}" srcOrd="4" destOrd="0" presId="urn:microsoft.com/office/officeart/2005/8/layout/chevron2"/>
    <dgm:cxn modelId="{D4F66EFD-BDDD-1F4C-8AC6-343DC4AF398C}" type="presParOf" srcId="{8745095A-A327-E941-B95F-8DA77F31C718}" destId="{35AC2724-55FF-AE40-A575-6F00B2B97032}" srcOrd="0" destOrd="0" presId="urn:microsoft.com/office/officeart/2005/8/layout/chevron2"/>
    <dgm:cxn modelId="{B1973FCE-1184-5D45-B20C-A3EF9BE73A92}" type="presParOf" srcId="{8745095A-A327-E941-B95F-8DA77F31C718}" destId="{8F3B5105-0CCD-9B4C-ABED-B57352592EDA}" srcOrd="1" destOrd="0" presId="urn:microsoft.com/office/officeart/2005/8/layout/chevron2"/>
    <dgm:cxn modelId="{004F6BB5-19D9-B548-A61B-B74CE7F43EFC}" type="presParOf" srcId="{957DBD64-594D-BA45-986B-1E148C74FDD5}" destId="{3CB78A2F-AE45-E945-8255-1C2A77E2B4E4}" srcOrd="5" destOrd="0" presId="urn:microsoft.com/office/officeart/2005/8/layout/chevron2"/>
    <dgm:cxn modelId="{96C1797A-E80F-1F4E-9561-639AC434660C}" type="presParOf" srcId="{957DBD64-594D-BA45-986B-1E148C74FDD5}" destId="{DAED340A-4482-C941-9476-E4BF6E0434B1}" srcOrd="6" destOrd="0" presId="urn:microsoft.com/office/officeart/2005/8/layout/chevron2"/>
    <dgm:cxn modelId="{6ECCA0DE-829A-ED46-9C75-6F66A37F92A6}" type="presParOf" srcId="{DAED340A-4482-C941-9476-E4BF6E0434B1}" destId="{0C8BA547-4136-3243-8CEE-C1C9E156A8B7}" srcOrd="0" destOrd="0" presId="urn:microsoft.com/office/officeart/2005/8/layout/chevron2"/>
    <dgm:cxn modelId="{7D7681B7-C8B0-F049-99D2-0F656BF30BCA}" type="presParOf" srcId="{DAED340A-4482-C941-9476-E4BF6E0434B1}" destId="{E0F85A01-762D-6240-AD39-92158321E732}" srcOrd="1" destOrd="0" presId="urn:microsoft.com/office/officeart/2005/8/layout/chevron2"/>
    <dgm:cxn modelId="{C470BE87-EC87-9242-990C-AD624EB53461}" type="presParOf" srcId="{957DBD64-594D-BA45-986B-1E148C74FDD5}" destId="{82CF6B28-D26F-C74B-AE8F-2AC096254EB4}" srcOrd="7" destOrd="0" presId="urn:microsoft.com/office/officeart/2005/8/layout/chevron2"/>
    <dgm:cxn modelId="{DF374DAD-B3F3-2749-8E7C-1EF06CA9E2EE}" type="presParOf" srcId="{957DBD64-594D-BA45-986B-1E148C74FDD5}" destId="{099B9054-00DA-4244-9C4F-EDAB847194C2}" srcOrd="8" destOrd="0" presId="urn:microsoft.com/office/officeart/2005/8/layout/chevron2"/>
    <dgm:cxn modelId="{87428F59-83D2-CD40-9C1A-052DD21F1039}" type="presParOf" srcId="{099B9054-00DA-4244-9C4F-EDAB847194C2}" destId="{805FBB99-898A-F748-97C8-3121B844E873}" srcOrd="0" destOrd="0" presId="urn:microsoft.com/office/officeart/2005/8/layout/chevron2"/>
    <dgm:cxn modelId="{4AF87C8F-CE43-5544-B765-9C93CBD2E302}" type="presParOf" srcId="{099B9054-00DA-4244-9C4F-EDAB847194C2}" destId="{BC9A5CDC-9707-8242-9279-849AD562A6B7}" srcOrd="1" destOrd="0" presId="urn:microsoft.com/office/officeart/2005/8/layout/chevron2"/>
    <dgm:cxn modelId="{E31AAAE7-6BE4-3E4B-9053-C01A13352202}" type="presParOf" srcId="{957DBD64-594D-BA45-986B-1E148C74FDD5}" destId="{8AB44E79-B297-234D-9F4C-379D5DAEDA5A}" srcOrd="9" destOrd="0" presId="urn:microsoft.com/office/officeart/2005/8/layout/chevron2"/>
    <dgm:cxn modelId="{019B2D12-2DA2-B040-B5D7-2BA35B6B4CFC}" type="presParOf" srcId="{957DBD64-594D-BA45-986B-1E148C74FDD5}" destId="{152F44AE-D406-8B4B-B938-777C840F41E2}" srcOrd="10" destOrd="0" presId="urn:microsoft.com/office/officeart/2005/8/layout/chevron2"/>
    <dgm:cxn modelId="{A97D27CC-D512-E247-8031-47323E133F67}" type="presParOf" srcId="{152F44AE-D406-8B4B-B938-777C840F41E2}" destId="{A7ACB421-CCBF-9B4A-B194-29806ACB131F}" srcOrd="0" destOrd="0" presId="urn:microsoft.com/office/officeart/2005/8/layout/chevron2"/>
    <dgm:cxn modelId="{E85C24C0-70A2-2E4C-AFBE-859A855DE91A}" type="presParOf" srcId="{152F44AE-D406-8B4B-B938-777C840F41E2}" destId="{114ED652-BF61-AB43-9CA0-CD890CF2C15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94374-B337-DD42-BC44-E091C288968C}">
      <dsp:nvSpPr>
        <dsp:cNvPr id="0" name=""/>
        <dsp:cNvSpPr/>
      </dsp:nvSpPr>
      <dsp:spPr>
        <a:xfrm rot="5400000">
          <a:off x="-101296" y="101567"/>
          <a:ext cx="675311" cy="472718"/>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ko-KR" sz="1400" kern="1200" dirty="0" smtClean="0"/>
            <a:t>1</a:t>
          </a:r>
          <a:endParaRPr lang="en-US" sz="1400" kern="1200" dirty="0"/>
        </a:p>
      </dsp:txBody>
      <dsp:txXfrm rot="-5400000">
        <a:off x="1" y="236629"/>
        <a:ext cx="472718" cy="202593"/>
      </dsp:txXfrm>
    </dsp:sp>
    <dsp:sp modelId="{D89DCAA8-0DE4-CE49-B61A-9838D8B63070}">
      <dsp:nvSpPr>
        <dsp:cNvPr id="0" name=""/>
        <dsp:cNvSpPr/>
      </dsp:nvSpPr>
      <dsp:spPr>
        <a:xfrm rot="5400000">
          <a:off x="4969882" y="-4496893"/>
          <a:ext cx="438952" cy="94332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altLang="ko-KR" sz="1100" kern="1200" dirty="0" smtClean="0"/>
            <a:t>1)</a:t>
          </a:r>
          <a:r>
            <a:rPr lang="ko-KR" altLang="en-US" sz="1100" kern="1200" dirty="0" smtClean="0"/>
            <a:t>도둑잡기 카드게임이란</a:t>
          </a:r>
          <a:r>
            <a:rPr lang="en-US" altLang="ko-KR" sz="1100" kern="1200" dirty="0" smtClean="0"/>
            <a:t>?</a:t>
          </a:r>
          <a:endParaRPr lang="en-US" sz="1100" kern="1200" dirty="0"/>
        </a:p>
        <a:p>
          <a:pPr marL="57150" lvl="1" indent="-57150" algn="l" defTabSz="488950">
            <a:lnSpc>
              <a:spcPct val="90000"/>
            </a:lnSpc>
            <a:spcBef>
              <a:spcPct val="0"/>
            </a:spcBef>
            <a:spcAft>
              <a:spcPct val="15000"/>
            </a:spcAft>
            <a:buChar char="••"/>
          </a:pPr>
          <a:r>
            <a:rPr lang="en-US" altLang="ko-KR" sz="1100" kern="1200" dirty="0" smtClean="0"/>
            <a:t>2)</a:t>
          </a:r>
          <a:r>
            <a:rPr lang="ko-KR" altLang="en-US" sz="1100" kern="1200" dirty="0" smtClean="0"/>
            <a:t>간략한 게임 방법</a:t>
          </a:r>
          <a:endParaRPr lang="en-US" sz="1100" kern="1200" dirty="0"/>
        </a:p>
      </dsp:txBody>
      <dsp:txXfrm rot="-5400000">
        <a:off x="472718" y="21699"/>
        <a:ext cx="9411853" cy="396096"/>
      </dsp:txXfrm>
    </dsp:sp>
    <dsp:sp modelId="{30776674-9DBB-054C-9B56-282A69FFE405}">
      <dsp:nvSpPr>
        <dsp:cNvPr id="0" name=""/>
        <dsp:cNvSpPr/>
      </dsp:nvSpPr>
      <dsp:spPr>
        <a:xfrm rot="5400000">
          <a:off x="-101296" y="674739"/>
          <a:ext cx="675311" cy="472718"/>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ko-KR" sz="1400" kern="1200" dirty="0" smtClean="0"/>
            <a:t>2</a:t>
          </a:r>
          <a:endParaRPr lang="en-US" sz="1400" kern="1200" dirty="0"/>
        </a:p>
      </dsp:txBody>
      <dsp:txXfrm rot="-5400000">
        <a:off x="1" y="809801"/>
        <a:ext cx="472718" cy="202593"/>
      </dsp:txXfrm>
    </dsp:sp>
    <dsp:sp modelId="{A77B4724-B96C-C743-A345-7E6E296A264D}">
      <dsp:nvSpPr>
        <dsp:cNvPr id="0" name=""/>
        <dsp:cNvSpPr/>
      </dsp:nvSpPr>
      <dsp:spPr>
        <a:xfrm rot="5400000">
          <a:off x="4969882" y="-3923721"/>
          <a:ext cx="438952" cy="94332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ko-KR" altLang="en-US" sz="1100" kern="1200" dirty="0" smtClean="0"/>
            <a:t>설계한 </a:t>
          </a:r>
          <a:r>
            <a:rPr lang="en-US" altLang="ko-KR" sz="1100" kern="1200" dirty="0" smtClean="0"/>
            <a:t>MVC</a:t>
          </a:r>
          <a:endParaRPr lang="en-US" sz="1100" kern="1200" dirty="0"/>
        </a:p>
      </dsp:txBody>
      <dsp:txXfrm rot="-5400000">
        <a:off x="472718" y="594871"/>
        <a:ext cx="9411853" cy="396096"/>
      </dsp:txXfrm>
    </dsp:sp>
    <dsp:sp modelId="{35AC2724-55FF-AE40-A575-6F00B2B97032}">
      <dsp:nvSpPr>
        <dsp:cNvPr id="0" name=""/>
        <dsp:cNvSpPr/>
      </dsp:nvSpPr>
      <dsp:spPr>
        <a:xfrm rot="5400000">
          <a:off x="-101296" y="1247911"/>
          <a:ext cx="675311" cy="472718"/>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a:t>
          </a:r>
          <a:endParaRPr lang="en-US" sz="1400" kern="1200" dirty="0"/>
        </a:p>
      </dsp:txBody>
      <dsp:txXfrm rot="-5400000">
        <a:off x="1" y="1382973"/>
        <a:ext cx="472718" cy="202593"/>
      </dsp:txXfrm>
    </dsp:sp>
    <dsp:sp modelId="{8F3B5105-0CCD-9B4C-ABED-B57352592EDA}">
      <dsp:nvSpPr>
        <dsp:cNvPr id="0" name=""/>
        <dsp:cNvSpPr/>
      </dsp:nvSpPr>
      <dsp:spPr>
        <a:xfrm rot="5400000">
          <a:off x="4969882" y="-3350550"/>
          <a:ext cx="438952" cy="94332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ko-KR" altLang="en-US" sz="1100" kern="1200" dirty="0" smtClean="0"/>
            <a:t>사용한 알고리즘</a:t>
          </a:r>
          <a:endParaRPr lang="en-US" sz="1100" kern="1200" dirty="0"/>
        </a:p>
        <a:p>
          <a:pPr marL="57150" lvl="1" indent="-57150" algn="l" defTabSz="488950">
            <a:lnSpc>
              <a:spcPct val="90000"/>
            </a:lnSpc>
            <a:spcBef>
              <a:spcPct val="0"/>
            </a:spcBef>
            <a:spcAft>
              <a:spcPct val="15000"/>
            </a:spcAft>
            <a:buChar char="••"/>
          </a:pPr>
          <a:endParaRPr lang="en-US" sz="1100" kern="1200"/>
        </a:p>
      </dsp:txBody>
      <dsp:txXfrm rot="-5400000">
        <a:off x="472718" y="1168042"/>
        <a:ext cx="9411853" cy="396096"/>
      </dsp:txXfrm>
    </dsp:sp>
    <dsp:sp modelId="{0C8BA547-4136-3243-8CEE-C1C9E156A8B7}">
      <dsp:nvSpPr>
        <dsp:cNvPr id="0" name=""/>
        <dsp:cNvSpPr/>
      </dsp:nvSpPr>
      <dsp:spPr>
        <a:xfrm rot="5400000">
          <a:off x="-101296" y="1821082"/>
          <a:ext cx="675311" cy="472718"/>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4</a:t>
          </a:r>
          <a:endParaRPr lang="en-US" sz="1400" kern="1200" dirty="0"/>
        </a:p>
      </dsp:txBody>
      <dsp:txXfrm rot="-5400000">
        <a:off x="1" y="1956144"/>
        <a:ext cx="472718" cy="202593"/>
      </dsp:txXfrm>
    </dsp:sp>
    <dsp:sp modelId="{E0F85A01-762D-6240-AD39-92158321E732}">
      <dsp:nvSpPr>
        <dsp:cNvPr id="0" name=""/>
        <dsp:cNvSpPr/>
      </dsp:nvSpPr>
      <dsp:spPr>
        <a:xfrm rot="5400000">
          <a:off x="4969882" y="-2777378"/>
          <a:ext cx="438952" cy="94332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ko-KR" altLang="en-US" sz="1100" kern="1200" dirty="0" smtClean="0"/>
            <a:t>개인별 수행내역</a:t>
          </a:r>
          <a:endParaRPr lang="en-US" sz="1100" kern="1200" dirty="0"/>
        </a:p>
      </dsp:txBody>
      <dsp:txXfrm rot="-5400000">
        <a:off x="472718" y="1741214"/>
        <a:ext cx="9411853" cy="396096"/>
      </dsp:txXfrm>
    </dsp:sp>
    <dsp:sp modelId="{805FBB99-898A-F748-97C8-3121B844E873}">
      <dsp:nvSpPr>
        <dsp:cNvPr id="0" name=""/>
        <dsp:cNvSpPr/>
      </dsp:nvSpPr>
      <dsp:spPr>
        <a:xfrm rot="5400000">
          <a:off x="-101296" y="2394254"/>
          <a:ext cx="675311" cy="472718"/>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ko-KR" sz="1400" kern="1200" dirty="0" smtClean="0"/>
            <a:t>5.</a:t>
          </a:r>
          <a:endParaRPr lang="en-US" sz="1400" kern="1200" dirty="0"/>
        </a:p>
      </dsp:txBody>
      <dsp:txXfrm rot="-5400000">
        <a:off x="1" y="2529316"/>
        <a:ext cx="472718" cy="202593"/>
      </dsp:txXfrm>
    </dsp:sp>
    <dsp:sp modelId="{BC9A5CDC-9707-8242-9279-849AD562A6B7}">
      <dsp:nvSpPr>
        <dsp:cNvPr id="0" name=""/>
        <dsp:cNvSpPr/>
      </dsp:nvSpPr>
      <dsp:spPr>
        <a:xfrm rot="5400000">
          <a:off x="4969882" y="-2204206"/>
          <a:ext cx="438952" cy="94332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ko-KR" altLang="en-US" sz="1100" kern="1200" dirty="0" smtClean="0"/>
            <a:t>시연</a:t>
          </a:r>
          <a:endParaRPr lang="en-US" sz="1100" kern="1200" dirty="0"/>
        </a:p>
      </dsp:txBody>
      <dsp:txXfrm rot="-5400000">
        <a:off x="472718" y="2314386"/>
        <a:ext cx="9411853" cy="396096"/>
      </dsp:txXfrm>
    </dsp:sp>
    <dsp:sp modelId="{A7ACB421-CCBF-9B4A-B194-29806ACB131F}">
      <dsp:nvSpPr>
        <dsp:cNvPr id="0" name=""/>
        <dsp:cNvSpPr/>
      </dsp:nvSpPr>
      <dsp:spPr>
        <a:xfrm rot="5400000">
          <a:off x="-101296" y="2967425"/>
          <a:ext cx="675311" cy="472718"/>
        </a:xfrm>
        <a:prstGeom prst="chevr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ko-KR" sz="1400" kern="1200" dirty="0" smtClean="0"/>
            <a:t>6</a:t>
          </a:r>
          <a:endParaRPr lang="en-US" sz="1400" kern="1200" dirty="0"/>
        </a:p>
      </dsp:txBody>
      <dsp:txXfrm rot="-5400000">
        <a:off x="1" y="3102487"/>
        <a:ext cx="472718" cy="202593"/>
      </dsp:txXfrm>
    </dsp:sp>
    <dsp:sp modelId="{114ED652-BF61-AB43-9CA0-CD890CF2C159}">
      <dsp:nvSpPr>
        <dsp:cNvPr id="0" name=""/>
        <dsp:cNvSpPr/>
      </dsp:nvSpPr>
      <dsp:spPr>
        <a:xfrm rot="5400000">
          <a:off x="4969882" y="-1631035"/>
          <a:ext cx="438952" cy="9433281"/>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ko-KR" altLang="en-US" sz="1100" kern="1200" dirty="0" smtClean="0"/>
            <a:t>아쉬웠던점</a:t>
          </a:r>
          <a:endParaRPr lang="en-US" sz="1100" kern="1200" dirty="0"/>
        </a:p>
      </dsp:txBody>
      <dsp:txXfrm rot="-5400000">
        <a:off x="472718" y="2887557"/>
        <a:ext cx="9411853" cy="3960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6/14/16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6/14/16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amu.wiki/w/%EC%A7%80%EB%A2%B0%EC%B0%BE%EA%B8%B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5472"/>
            <a:ext cx="8791575" cy="2802193"/>
          </a:xfrm>
        </p:spPr>
        <p:txBody>
          <a:bodyPr>
            <a:scene3d>
              <a:camera prst="orthographicFront"/>
              <a:lightRig rig="threePt" dir="t"/>
            </a:scene3d>
            <a:sp3d extrusionH="57150">
              <a:bevelT w="38100" h="38100" prst="relaxedInset"/>
            </a:sp3d>
          </a:bodyPr>
          <a:lstStyle/>
          <a:p>
            <a:pPr algn="ctr"/>
            <a:r>
              <a:rPr lang="ko-KR" altLang="en-US" sz="8800" b="1" dirty="0" smtClean="0">
                <a:solidFill>
                  <a:schemeClr val="tx1">
                    <a:lumMod val="95000"/>
                  </a:schemeClr>
                </a:solidFill>
                <a:effectLst>
                  <a:reflection blurRad="6350" stA="60000" endA="900" endPos="58000" dir="5400000" sy="-100000" algn="bl" rotWithShape="0"/>
                </a:effectLst>
              </a:rPr>
              <a:t>팀프로젝트</a:t>
            </a:r>
            <a:r>
              <a:rPr lang="ko-KR" altLang="en-US" sz="7200" b="1" dirty="0" smtClean="0">
                <a:solidFill>
                  <a:schemeClr val="tx1">
                    <a:lumMod val="95000"/>
                  </a:schemeClr>
                </a:solidFill>
                <a:effectLst>
                  <a:reflection blurRad="6350" stA="60000" endA="900" endPos="58000" dir="5400000" sy="-100000" algn="bl" rotWithShape="0"/>
                </a:effectLst>
              </a:rPr>
              <a:t/>
            </a:r>
            <a:br>
              <a:rPr lang="ko-KR" altLang="en-US" sz="7200" b="1" dirty="0" smtClean="0">
                <a:solidFill>
                  <a:schemeClr val="tx1">
                    <a:lumMod val="95000"/>
                  </a:schemeClr>
                </a:solidFill>
                <a:effectLst>
                  <a:reflection blurRad="6350" stA="60000" endA="900" endPos="58000" dir="5400000" sy="-100000" algn="bl" rotWithShape="0"/>
                </a:effectLst>
              </a:rPr>
            </a:br>
            <a:r>
              <a:rPr lang="ko-KR" altLang="en-US" dirty="0" smtClean="0"/>
              <a:t/>
            </a:r>
            <a:br>
              <a:rPr lang="ko-KR" altLang="en-US" dirty="0" smtClean="0"/>
            </a:br>
            <a:r>
              <a:rPr lang="en-US" altLang="ko-KR" sz="2800" dirty="0" smtClean="0"/>
              <a:t>-</a:t>
            </a:r>
            <a:r>
              <a:rPr lang="ko-KR" altLang="en-US" sz="2800" dirty="0" smtClean="0"/>
              <a:t>도둑잡기</a:t>
            </a:r>
            <a:r>
              <a:rPr lang="en-US" altLang="ko-KR" sz="2800" dirty="0" smtClean="0"/>
              <a:t>(</a:t>
            </a:r>
            <a:r>
              <a:rPr lang="ko-KR" altLang="en-US" sz="2800" dirty="0" smtClean="0"/>
              <a:t>트럼프</a:t>
            </a:r>
            <a:r>
              <a:rPr lang="en-US" altLang="ko-KR" sz="2800" dirty="0" smtClean="0"/>
              <a:t>)</a:t>
            </a:r>
            <a:r>
              <a:rPr lang="ko-KR" altLang="en-US" sz="2800" dirty="0" smtClean="0"/>
              <a:t> 카드게임</a:t>
            </a:r>
            <a:r>
              <a:rPr lang="en-US" altLang="ko-KR" sz="2800" dirty="0" smtClean="0"/>
              <a:t>-</a:t>
            </a:r>
            <a:endParaRPr lang="en-US" sz="2800" dirty="0"/>
          </a:p>
        </p:txBody>
      </p:sp>
      <p:sp>
        <p:nvSpPr>
          <p:cNvPr id="3" name="Subtitle 2"/>
          <p:cNvSpPr>
            <a:spLocks noGrp="1"/>
          </p:cNvSpPr>
          <p:nvPr>
            <p:ph type="subTitle" idx="1"/>
          </p:nvPr>
        </p:nvSpPr>
        <p:spPr>
          <a:xfrm>
            <a:off x="1876424" y="3924300"/>
            <a:ext cx="8791575" cy="1655762"/>
          </a:xfrm>
        </p:spPr>
        <p:txBody>
          <a:bodyPr/>
          <a:lstStyle/>
          <a:p>
            <a:pPr algn="r"/>
            <a:r>
              <a:rPr lang="ko-KR" altLang="en-US" dirty="0"/>
              <a:t>김세훈</a:t>
            </a:r>
            <a:r>
              <a:rPr lang="en-GB" dirty="0"/>
              <a:t>(2016003372) </a:t>
            </a:r>
            <a:endParaRPr lang="ko-KR" altLang="en-US" dirty="0"/>
          </a:p>
          <a:p>
            <a:pPr algn="r"/>
            <a:r>
              <a:rPr lang="en-GB" dirty="0"/>
              <a:t> </a:t>
            </a:r>
            <a:r>
              <a:rPr lang="ko-KR" altLang="en-US" dirty="0" smtClean="0"/>
              <a:t>이재학</a:t>
            </a:r>
            <a:r>
              <a:rPr lang="en-GB" dirty="0"/>
              <a:t>(2016003772) </a:t>
            </a:r>
            <a:endParaRPr lang="ko-KR" altLang="en-US" dirty="0"/>
          </a:p>
          <a:p>
            <a:pPr algn="r"/>
            <a:r>
              <a:rPr lang="ko-KR" altLang="en-US" dirty="0"/>
              <a:t>황세현</a:t>
            </a:r>
            <a:r>
              <a:rPr lang="en-GB" dirty="0"/>
              <a:t>(2016004011)</a:t>
            </a:r>
            <a:endParaRPr lang="ko-KR" altLang="en-US" dirty="0"/>
          </a:p>
          <a:p>
            <a:pPr algn="r"/>
            <a:endParaRPr lang="en-US" dirty="0"/>
          </a:p>
        </p:txBody>
      </p:sp>
      <p:sp>
        <p:nvSpPr>
          <p:cNvPr id="4" name="TextBox 3"/>
          <p:cNvSpPr txBox="1"/>
          <p:nvPr/>
        </p:nvSpPr>
        <p:spPr>
          <a:xfrm>
            <a:off x="9118600" y="5994400"/>
            <a:ext cx="5689600" cy="584775"/>
          </a:xfrm>
          <a:prstGeom prst="rect">
            <a:avLst/>
          </a:prstGeom>
          <a:noFill/>
        </p:spPr>
        <p:txBody>
          <a:bodyPr wrap="square" rtlCol="0">
            <a:spAutoFit/>
          </a:bodyPr>
          <a:lstStyle/>
          <a:p>
            <a:r>
              <a:rPr lang="en-US" altLang="ko-KR" dirty="0"/>
              <a:t>-</a:t>
            </a:r>
            <a:r>
              <a:rPr lang="ko-KR" altLang="en-US" dirty="0"/>
              <a:t>프로그래밍 </a:t>
            </a:r>
            <a:r>
              <a:rPr lang="ko-KR" altLang="en-US" dirty="0" smtClean="0"/>
              <a:t>기초</a:t>
            </a:r>
            <a:r>
              <a:rPr lang="en-US" altLang="ko-KR" dirty="0" smtClean="0"/>
              <a:t>(1</a:t>
            </a:r>
            <a:r>
              <a:rPr lang="ko-KR" altLang="en-US" dirty="0" smtClean="0"/>
              <a:t>반</a:t>
            </a:r>
            <a:r>
              <a:rPr lang="en-US" altLang="ko-KR" dirty="0" smtClean="0"/>
              <a:t>) </a:t>
            </a:r>
            <a:r>
              <a:rPr lang="en-US" altLang="ko-KR" sz="3200" dirty="0"/>
              <a:t>-</a:t>
            </a:r>
            <a:endParaRPr lang="en-US" dirty="0"/>
          </a:p>
        </p:txBody>
      </p:sp>
    </p:spTree>
    <p:extLst>
      <p:ext uri="{BB962C8B-B14F-4D97-AF65-F5344CB8AC3E}">
        <p14:creationId xmlns:p14="http://schemas.microsoft.com/office/powerpoint/2010/main" val="1860500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내용 개체 틀 6"/>
          <p:cNvGraphicFramePr>
            <a:graphicFrameLocks noGrp="1"/>
          </p:cNvGraphicFramePr>
          <p:nvPr>
            <p:ph idx="1"/>
          </p:nvPr>
        </p:nvGraphicFramePr>
        <p:xfrm>
          <a:off x="7888241" y="97183"/>
          <a:ext cx="2744187" cy="4740118"/>
        </p:xfrm>
        <a:graphic>
          <a:graphicData uri="http://schemas.openxmlformats.org/drawingml/2006/table">
            <a:tbl>
              <a:tblPr firstRow="1" bandRow="1">
                <a:tableStyleId>{5C22544A-7EE6-4342-B048-85BDC9FD1C3A}</a:tableStyleId>
              </a:tblPr>
              <a:tblGrid>
                <a:gridCol w="817581"/>
                <a:gridCol w="1926606"/>
              </a:tblGrid>
              <a:tr h="259789">
                <a:tc gridSpan="2">
                  <a:txBody>
                    <a:bodyPr/>
                    <a:lstStyle/>
                    <a:p>
                      <a:pPr algn="ctr" latinLnBrk="1"/>
                      <a:r>
                        <a:rPr lang="en-US" altLang="ko-KR" sz="1300" dirty="0" smtClean="0"/>
                        <a:t>Card</a:t>
                      </a:r>
                      <a:endParaRPr lang="ko-KR" altLang="en-US" sz="1300" dirty="0"/>
                    </a:p>
                  </a:txBody>
                  <a:tcPr marL="64294" marR="64294" marT="32147" marB="32147"/>
                </a:tc>
                <a:tc hMerge="1">
                  <a:txBody>
                    <a:bodyPr/>
                    <a:lstStyle/>
                    <a:p>
                      <a:pPr algn="ctr" latinLnBrk="1"/>
                      <a:endParaRPr lang="ko-KR" altLang="en-US" dirty="0"/>
                    </a:p>
                  </a:txBody>
                  <a:tcPr/>
                </a:tc>
              </a:tr>
              <a:tr h="325514">
                <a:tc>
                  <a:txBody>
                    <a:bodyPr/>
                    <a:lstStyle/>
                    <a:p>
                      <a:pPr algn="ctr" latinLnBrk="1"/>
                      <a:r>
                        <a:rPr lang="en-US" altLang="ko-KR" sz="1000" dirty="0" smtClean="0"/>
                        <a:t>Constructor</a:t>
                      </a:r>
                      <a:endParaRPr lang="ko-KR" altLang="en-US" sz="1100" dirty="0"/>
                    </a:p>
                  </a:txBody>
                  <a:tcPr marL="64294" marR="64294" marT="32147" marB="32147" anchor="ctr"/>
                </a:tc>
                <a:tc>
                  <a:txBody>
                    <a:bodyPr/>
                    <a:lstStyle/>
                    <a:p>
                      <a:pPr algn="ctr" latinLnBrk="1"/>
                      <a:r>
                        <a:rPr lang="en-US" altLang="ko-KR" sz="700" dirty="0" smtClean="0"/>
                        <a:t>Card(Category=</a:t>
                      </a:r>
                      <a:r>
                        <a:rPr lang="en-US" altLang="ko-KR" sz="700" baseline="0" dirty="0" smtClean="0"/>
                        <a:t>0, Level=0)</a:t>
                      </a:r>
                      <a:endParaRPr lang="ko-KR" altLang="en-US" sz="700" dirty="0"/>
                    </a:p>
                  </a:txBody>
                  <a:tcPr marL="64294" marR="64294" marT="32147" marB="32147" anchor="ctr"/>
                </a:tc>
              </a:tr>
              <a:tr h="257175">
                <a:tc>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700" b="0" i="0" kern="1200" dirty="0" err="1" smtClean="0">
                          <a:solidFill>
                            <a:schemeClr val="dk1"/>
                          </a:solidFill>
                          <a:latin typeface="+mn-lt"/>
                          <a:ea typeface="+mn-ea"/>
                          <a:cs typeface="+mn-cs"/>
                        </a:rPr>
                        <a:t>ImageFileName</a:t>
                      </a:r>
                      <a:endParaRPr lang="ko-KR" altLang="en-US" sz="700" dirty="0"/>
                    </a:p>
                  </a:txBody>
                  <a:tcPr marL="64294" marR="64294" marT="32147" marB="32147" anchor="ctr"/>
                </a:tc>
              </a:tr>
              <a:tr h="176808">
                <a:tc rowSpan="18">
                  <a:txBody>
                    <a:bodyPr/>
                    <a:lstStyle/>
                    <a:p>
                      <a:pPr lvl="0" algn="ctr" latinLnBrk="0" hangingPunct="0"/>
                      <a:r>
                        <a:rPr lang="en-US" altLang="ko-KR" sz="1300" b="0" i="0" dirty="0" smtClean="0"/>
                        <a:t>Method</a:t>
                      </a:r>
                      <a:endParaRPr lang="ko-KR" altLang="en-US" sz="1300" b="0" i="0" dirty="0"/>
                    </a:p>
                  </a:txBody>
                  <a:tcPr marL="64294" marR="64294" marT="32147" marB="32147" anchor="ctr"/>
                </a:tc>
                <a:tc>
                  <a:txBody>
                    <a:bodyPr/>
                    <a:lstStyle/>
                    <a:p>
                      <a:pPr algn="ctr" latinLnBrk="1"/>
                      <a:r>
                        <a:rPr lang="en-US" altLang="ko-KR" sz="700" b="0" i="0" kern="1200" dirty="0" err="1" smtClean="0">
                          <a:solidFill>
                            <a:schemeClr val="dk1"/>
                          </a:solidFill>
                          <a:latin typeface="+mn-lt"/>
                          <a:ea typeface="+mn-ea"/>
                          <a:cs typeface="+mn-cs"/>
                        </a:rPr>
                        <a:t>getButtonTextFormat</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dirty="0" err="1" smtClean="0">
                          <a:solidFill>
                            <a:schemeClr val="dk1"/>
                          </a:solidFill>
                          <a:latin typeface="+mn-lt"/>
                          <a:ea typeface="+mn-ea"/>
                          <a:cs typeface="+mn-cs"/>
                        </a:rPr>
                        <a:t>setCardImage</a:t>
                      </a:r>
                      <a:r>
                        <a:rPr lang="en-US" altLang="ko-KR" sz="700" b="0" i="0" kern="1200" dirty="0" smtClean="0">
                          <a:solidFill>
                            <a:schemeClr val="dk1"/>
                          </a:solidFill>
                          <a:latin typeface="+mn-lt"/>
                          <a:ea typeface="+mn-ea"/>
                          <a:cs typeface="+mn-cs"/>
                        </a:rPr>
                        <a:t>()</a:t>
                      </a:r>
                      <a:endParaRPr lang="ko-KR" altLang="en-US" sz="700" dirty="0" smtClean="0"/>
                    </a:p>
                  </a:txBody>
                  <a:tcPr marL="64294" marR="64294" marT="32147" marB="32147" anchor="ctr"/>
                </a:tc>
              </a:tr>
              <a:tr h="17680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dirty="0" err="1" smtClean="0">
                          <a:solidFill>
                            <a:schemeClr val="dk1"/>
                          </a:solidFill>
                          <a:latin typeface="+mn-lt"/>
                          <a:ea typeface="+mn-ea"/>
                          <a:cs typeface="+mn-cs"/>
                        </a:rPr>
                        <a:t>getImage</a:t>
                      </a:r>
                      <a:r>
                        <a:rPr lang="en-US" altLang="ko-KR" sz="700" b="0" i="0" kern="1200" dirty="0" smtClean="0">
                          <a:solidFill>
                            <a:schemeClr val="dk1"/>
                          </a:solidFill>
                          <a:latin typeface="+mn-lt"/>
                          <a:ea typeface="+mn-ea"/>
                          <a:cs typeface="+mn-cs"/>
                        </a:rPr>
                        <a:t>()</a:t>
                      </a:r>
                      <a:endParaRPr lang="ko-KR" altLang="en-US" sz="700" dirty="0" smtClean="0"/>
                    </a:p>
                  </a:txBody>
                  <a:tcPr marL="64294" marR="64294" marT="32147" marB="32147" anchor="ctr"/>
                </a:tc>
              </a:tr>
              <a:tr h="17680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dirty="0" err="1" smtClean="0">
                          <a:solidFill>
                            <a:schemeClr val="dk1"/>
                          </a:solidFill>
                          <a:latin typeface="+mn-lt"/>
                          <a:ea typeface="+mn-ea"/>
                          <a:cs typeface="+mn-cs"/>
                        </a:rPr>
                        <a:t>cloneCard</a:t>
                      </a:r>
                      <a:r>
                        <a:rPr lang="en-US" altLang="ko-KR" sz="700" b="0" i="0" kern="1200" dirty="0" smtClean="0">
                          <a:solidFill>
                            <a:schemeClr val="dk1"/>
                          </a:solidFill>
                          <a:latin typeface="+mn-lt"/>
                          <a:ea typeface="+mn-ea"/>
                          <a:cs typeface="+mn-cs"/>
                        </a:rPr>
                        <a:t>()</a:t>
                      </a:r>
                      <a:endParaRPr lang="ko-KR" altLang="en-US" sz="700" dirty="0" smtClean="0"/>
                    </a:p>
                  </a:txBody>
                  <a:tcPr marL="64294" marR="64294" marT="32147" marB="32147" anchor="ctr"/>
                </a:tc>
              </a:tr>
              <a:tr h="17680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dirty="0" err="1" smtClean="0">
                          <a:solidFill>
                            <a:schemeClr val="dk1"/>
                          </a:solidFill>
                          <a:latin typeface="+mn-lt"/>
                          <a:ea typeface="+mn-ea"/>
                          <a:cs typeface="+mn-cs"/>
                        </a:rPr>
                        <a:t>flipImage</a:t>
                      </a:r>
                      <a:r>
                        <a:rPr lang="en-US" altLang="ko-KR" sz="700" b="0" i="0" kern="1200" dirty="0" smtClean="0">
                          <a:solidFill>
                            <a:schemeClr val="dk1"/>
                          </a:solidFill>
                          <a:latin typeface="+mn-lt"/>
                          <a:ea typeface="+mn-ea"/>
                          <a:cs typeface="+mn-cs"/>
                        </a:rPr>
                        <a:t>()</a:t>
                      </a:r>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cardImage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setCardAttribute</a:t>
                      </a:r>
                      <a:r>
                        <a:rPr lang="en-US" altLang="ko-KR" sz="700" b="0" i="0" kern="1200" dirty="0" smtClean="0">
                          <a:solidFill>
                            <a:schemeClr val="dk1"/>
                          </a:solidFill>
                          <a:latin typeface="+mn-lt"/>
                          <a:ea typeface="+mn-ea"/>
                          <a:cs typeface="+mn-cs"/>
                        </a:rPr>
                        <a:t>(Category, Level)</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setCategory</a:t>
                      </a:r>
                      <a:r>
                        <a:rPr lang="en-US" altLang="ko-KR" sz="700" b="0" i="0" kern="1200" dirty="0" smtClean="0">
                          <a:solidFill>
                            <a:schemeClr val="dk1"/>
                          </a:solidFill>
                          <a:latin typeface="+mn-lt"/>
                          <a:ea typeface="+mn-ea"/>
                          <a:cs typeface="+mn-cs"/>
                        </a:rPr>
                        <a:t>(Category)</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getRawCategory</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getRawLevel</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getRawCategoryAsString</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getRawLevelAsString</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getCategoryAsIndex</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getLevelAsIndex</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getCategoryAsString</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getLevelAsString</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setLevel</a:t>
                      </a:r>
                      <a:r>
                        <a:rPr lang="en-US" altLang="ko-KR" sz="700" b="0" i="0" kern="1200" dirty="0" smtClean="0">
                          <a:solidFill>
                            <a:schemeClr val="dk1"/>
                          </a:solidFill>
                          <a:latin typeface="+mn-lt"/>
                          <a:ea typeface="+mn-ea"/>
                          <a:cs typeface="+mn-cs"/>
                        </a:rPr>
                        <a:t>(Le</a:t>
                      </a:r>
                      <a:r>
                        <a:rPr lang="en-US" altLang="ko-KR" sz="700" b="0" i="0" kern="1200" baseline="0" dirty="0" smtClean="0">
                          <a:solidFill>
                            <a:schemeClr val="dk1"/>
                          </a:solidFill>
                          <a:latin typeface="+mn-lt"/>
                          <a:ea typeface="+mn-ea"/>
                          <a:cs typeface="+mn-cs"/>
                        </a:rPr>
                        <a:t>vel</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isDropable</a:t>
                      </a:r>
                      <a:r>
                        <a:rPr lang="en-US" altLang="ko-KR" sz="700" b="0" i="0" kern="1200" dirty="0" smtClean="0">
                          <a:solidFill>
                            <a:schemeClr val="dk1"/>
                          </a:solidFill>
                          <a:latin typeface="+mn-lt"/>
                          <a:ea typeface="+mn-ea"/>
                          <a:cs typeface="+mn-cs"/>
                        </a:rPr>
                        <a:t>()</a:t>
                      </a:r>
                    </a:p>
                  </a:txBody>
                  <a:tcPr marL="64294" marR="64294" marT="32147" marB="32147" anchor="ctr"/>
                </a:tc>
              </a:tr>
              <a:tr h="176808">
                <a:tc rowSpan="4">
                  <a:txBody>
                    <a:bodyPr/>
                    <a:lstStyle/>
                    <a:p>
                      <a:pPr algn="ctr" latinLnBrk="1"/>
                      <a:r>
                        <a:rPr lang="en-US" altLang="ko-KR" sz="1300" dirty="0" smtClean="0"/>
                        <a:t>static method</a:t>
                      </a:r>
                      <a:endParaRPr lang="ko-KR" altLang="en-US" sz="1300" dirty="0"/>
                    </a:p>
                  </a:txBody>
                  <a:tcPr marL="64294" marR="64294" marT="32147" marB="32147" anchor="ctr"/>
                </a:tc>
                <a:tc>
                  <a:txBody>
                    <a:bodyPr/>
                    <a:lstStyle/>
                    <a:p>
                      <a:pPr algn="ctr" latinLnBrk="1"/>
                      <a:r>
                        <a:rPr lang="en-US" altLang="ko-KR" sz="700" b="0" i="0" kern="1200" dirty="0" smtClean="0">
                          <a:solidFill>
                            <a:schemeClr val="dk1"/>
                          </a:solidFill>
                          <a:latin typeface="+mn-lt"/>
                          <a:ea typeface="+mn-ea"/>
                          <a:cs typeface="+mn-cs"/>
                        </a:rPr>
                        <a:t>Categories()</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CategoriesAsArt</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LevelsName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6808">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Levels()</a:t>
                      </a:r>
                      <a:endParaRPr lang="ko-KR" altLang="en-US" sz="700" dirty="0"/>
                    </a:p>
                  </a:txBody>
                  <a:tcPr marL="64294" marR="64294" marT="32147" marB="32147" anchor="ctr"/>
                </a:tc>
              </a:tr>
            </a:tbl>
          </a:graphicData>
        </a:graphic>
      </p:graphicFrame>
      <p:sp>
        <p:nvSpPr>
          <p:cNvPr id="3249" name="Line 177"/>
          <p:cNvSpPr>
            <a:spLocks noChangeShapeType="1"/>
          </p:cNvSpPr>
          <p:nvPr/>
        </p:nvSpPr>
        <p:spPr bwMode="auto">
          <a:xfrm>
            <a:off x="5794623" y="3609826"/>
            <a:ext cx="0" cy="684238"/>
          </a:xfrm>
          <a:prstGeom prst="line">
            <a:avLst/>
          </a:prstGeom>
          <a:noFill/>
          <a:ln w="25400" cap="flat" cmpd="sng">
            <a:solidFill>
              <a:srgbClr val="0096FF"/>
            </a:solidFill>
            <a:prstDash val="solid"/>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50" name="Rectangle 178"/>
          <p:cNvSpPr>
            <a:spLocks/>
          </p:cNvSpPr>
          <p:nvPr/>
        </p:nvSpPr>
        <p:spPr bwMode="auto">
          <a:xfrm>
            <a:off x="1812953" y="151344"/>
            <a:ext cx="1574150" cy="375167"/>
          </a:xfrm>
          <a:prstGeom prst="rect">
            <a:avLst/>
          </a:prstGeom>
          <a:noFill/>
          <a:ln w="50800" cap="flat" cmpd="sng">
            <a:solidFill>
              <a:srgbClr val="0433FF"/>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969">
                <a:solidFill>
                  <a:srgbClr val="0433FF"/>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Class Diagram</a:t>
            </a:r>
          </a:p>
        </p:txBody>
      </p:sp>
      <p:sp>
        <p:nvSpPr>
          <p:cNvPr id="3251" name="Line 179"/>
          <p:cNvSpPr>
            <a:spLocks noChangeShapeType="1"/>
          </p:cNvSpPr>
          <p:nvPr/>
        </p:nvSpPr>
        <p:spPr bwMode="auto">
          <a:xfrm>
            <a:off x="7275982" y="2633576"/>
            <a:ext cx="612259" cy="0"/>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pSp>
        <p:nvGrpSpPr>
          <p:cNvPr id="3181" name="Group 180"/>
          <p:cNvGrpSpPr>
            <a:grpSpLocks/>
          </p:cNvGrpSpPr>
          <p:nvPr/>
        </p:nvGrpSpPr>
        <p:grpSpPr bwMode="auto">
          <a:xfrm>
            <a:off x="4229696" y="141643"/>
            <a:ext cx="698748" cy="428625"/>
            <a:chOff x="-1" y="0"/>
            <a:chExt cx="994157" cy="609601"/>
          </a:xfrm>
        </p:grpSpPr>
        <p:sp>
          <p:nvSpPr>
            <p:cNvPr id="3253" name="Rectangle 181"/>
            <p:cNvSpPr>
              <a:spLocks/>
            </p:cNvSpPr>
            <p:nvPr/>
          </p:nvSpPr>
          <p:spPr bwMode="auto">
            <a:xfrm>
              <a:off x="103655" y="99661"/>
              <a:ext cx="786845"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Model</a:t>
              </a:r>
            </a:p>
          </p:txBody>
        </p:sp>
        <p:pic>
          <p:nvPicPr>
            <p:cNvPr id="3254" name="Picture 18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94157"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3255" name="Line 183"/>
          <p:cNvSpPr>
            <a:spLocks noChangeShapeType="1"/>
          </p:cNvSpPr>
          <p:nvPr/>
        </p:nvSpPr>
        <p:spPr bwMode="auto">
          <a:xfrm>
            <a:off x="4473826" y="5089790"/>
            <a:ext cx="6244525" cy="111282"/>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56" name="Line 184"/>
          <p:cNvSpPr>
            <a:spLocks noChangeShapeType="1"/>
          </p:cNvSpPr>
          <p:nvPr/>
        </p:nvSpPr>
        <p:spPr bwMode="auto">
          <a:xfrm>
            <a:off x="3716360" y="177362"/>
            <a:ext cx="757466" cy="4912428"/>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pSp>
        <p:nvGrpSpPr>
          <p:cNvPr id="2" name="Group 185"/>
          <p:cNvGrpSpPr>
            <a:grpSpLocks/>
          </p:cNvGrpSpPr>
          <p:nvPr/>
        </p:nvGrpSpPr>
        <p:grpSpPr bwMode="auto">
          <a:xfrm>
            <a:off x="1881616" y="1303959"/>
            <a:ext cx="982266" cy="428625"/>
            <a:chOff x="-1" y="0"/>
            <a:chExt cx="1397256" cy="609601"/>
          </a:xfrm>
        </p:grpSpPr>
        <p:sp>
          <p:nvSpPr>
            <p:cNvPr id="3258" name="Rectangle 186"/>
            <p:cNvSpPr>
              <a:spLocks/>
            </p:cNvSpPr>
            <p:nvPr/>
          </p:nvSpPr>
          <p:spPr bwMode="auto">
            <a:xfrm>
              <a:off x="102342" y="99661"/>
              <a:ext cx="1192569"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Controller</a:t>
              </a:r>
            </a:p>
          </p:txBody>
        </p:sp>
        <p:pic>
          <p:nvPicPr>
            <p:cNvPr id="3259" name="Picture 18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397256"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aphicFrame>
        <p:nvGraphicFramePr>
          <p:cNvPr id="31" name="내용 개체 틀 6"/>
          <p:cNvGraphicFramePr>
            <a:graphicFrameLocks/>
          </p:cNvGraphicFramePr>
          <p:nvPr/>
        </p:nvGraphicFramePr>
        <p:xfrm>
          <a:off x="5105415" y="111159"/>
          <a:ext cx="1995210" cy="1373030"/>
        </p:xfrm>
        <a:graphic>
          <a:graphicData uri="http://schemas.openxmlformats.org/drawingml/2006/table">
            <a:tbl>
              <a:tblPr firstRow="1" bandRow="1">
                <a:tableStyleId>{5C22544A-7EE6-4342-B048-85BDC9FD1C3A}</a:tableStyleId>
              </a:tblPr>
              <a:tblGrid>
                <a:gridCol w="746047"/>
                <a:gridCol w="1249163"/>
              </a:tblGrid>
              <a:tr h="257175">
                <a:tc gridSpan="2">
                  <a:txBody>
                    <a:bodyPr/>
                    <a:lstStyle/>
                    <a:p>
                      <a:pPr algn="ctr" latinLnBrk="1"/>
                      <a:r>
                        <a:rPr lang="en-US" altLang="ko-KR" sz="1300" dirty="0" err="1" smtClean="0"/>
                        <a:t>Joker</a:t>
                      </a:r>
                      <a:r>
                        <a:rPr lang="en-US" altLang="ko-KR" sz="1300" baseline="0" dirty="0" err="1" smtClean="0"/>
                        <a:t>Card</a:t>
                      </a:r>
                      <a:endParaRPr lang="ko-KR" altLang="en-US" sz="1300" dirty="0"/>
                    </a:p>
                  </a:txBody>
                  <a:tcPr marL="64294" marR="64294" marT="32147" marB="32147" anchor="ctr"/>
                </a:tc>
                <a:tc hMerge="1">
                  <a:txBody>
                    <a:bodyPr/>
                    <a:lstStyle/>
                    <a:p>
                      <a:pPr latinLnBrk="1"/>
                      <a:endParaRPr lang="ko-KR" altLang="en-US" dirty="0"/>
                    </a:p>
                  </a:txBody>
                  <a:tcP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000" dirty="0" err="1" smtClean="0"/>
                        <a:t>JokerCard</a:t>
                      </a:r>
                      <a:r>
                        <a:rPr lang="en-US" altLang="ko-KR" sz="1000" dirty="0" smtClean="0"/>
                        <a:t>()</a:t>
                      </a:r>
                      <a:endParaRPr lang="ko-KR" altLang="en-US" sz="1000" dirty="0"/>
                    </a:p>
                  </a:txBody>
                  <a:tcPr marL="64294" marR="64294" marT="32147" marB="32147" anchor="ctr"/>
                </a:tc>
              </a:tr>
              <a:tr h="214313">
                <a:tc rowSpan="3">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cloneCard</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algn="ctr" latinLnBrk="1"/>
                      <a:endParaRPr lang="ko-KR" altLang="en-US" dirty="0"/>
                    </a:p>
                  </a:txBody>
                  <a:tcPr anchor="ctr"/>
                </a:tc>
                <a:tc>
                  <a:txBody>
                    <a:bodyPr/>
                    <a:lstStyle/>
                    <a:p>
                      <a:pPr algn="ctr" latinLnBrk="1"/>
                      <a:r>
                        <a:rPr lang="en-US" altLang="ko-KR" sz="1000" b="0" i="0" kern="1200" dirty="0" err="1" smtClean="0">
                          <a:solidFill>
                            <a:schemeClr val="dk1"/>
                          </a:solidFill>
                          <a:latin typeface="+mn-lt"/>
                          <a:ea typeface="+mn-ea"/>
                          <a:cs typeface="+mn-cs"/>
                        </a:rPr>
                        <a:t>isDropable</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getThisAsParent</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bl>
          </a:graphicData>
        </a:graphic>
      </p:graphicFrame>
      <p:graphicFrame>
        <p:nvGraphicFramePr>
          <p:cNvPr id="32" name="내용 개체 틀 6"/>
          <p:cNvGraphicFramePr>
            <a:graphicFrameLocks/>
          </p:cNvGraphicFramePr>
          <p:nvPr/>
        </p:nvGraphicFramePr>
        <p:xfrm>
          <a:off x="4899605" y="2237779"/>
          <a:ext cx="2287492" cy="2740821"/>
        </p:xfrm>
        <a:graphic>
          <a:graphicData uri="http://schemas.openxmlformats.org/drawingml/2006/table">
            <a:tbl>
              <a:tblPr firstRow="1" bandRow="1">
                <a:tableStyleId>{5C22544A-7EE6-4342-B048-85BDC9FD1C3A}</a:tableStyleId>
              </a:tblPr>
              <a:tblGrid>
                <a:gridCol w="727350"/>
                <a:gridCol w="1560142"/>
              </a:tblGrid>
              <a:tr h="257175">
                <a:tc gridSpan="2">
                  <a:txBody>
                    <a:bodyPr/>
                    <a:lstStyle/>
                    <a:p>
                      <a:pPr algn="ctr" latinLnBrk="1"/>
                      <a:r>
                        <a:rPr lang="en-US" altLang="ko-KR" sz="1300" dirty="0" smtClean="0"/>
                        <a:t>Deck(inherits list)</a:t>
                      </a:r>
                      <a:endParaRPr lang="en-US" altLang="ko-KR" sz="1300" dirty="0" smtClean="0"/>
                    </a:p>
                  </a:txBody>
                  <a:tcPr marL="64294" marR="64294" marT="32147" marB="32147" anchor="ctr"/>
                </a:tc>
                <a:tc hMerge="1">
                  <a:txBody>
                    <a:bodyPr/>
                    <a:lstStyle/>
                    <a:p>
                      <a:pPr latinLnBrk="1"/>
                      <a:endParaRPr lang="ko-KR" altLang="en-US" dirty="0"/>
                    </a:p>
                  </a:txBody>
                  <a:tcP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000" dirty="0" smtClean="0"/>
                        <a:t>Deck(</a:t>
                      </a:r>
                      <a:r>
                        <a:rPr lang="en-US" altLang="ko-KR" sz="1000" dirty="0" err="1" smtClean="0"/>
                        <a:t>Jt</a:t>
                      </a:r>
                      <a:r>
                        <a:rPr lang="en-US" altLang="ko-KR" sz="1000" dirty="0" smtClean="0"/>
                        <a:t>=False)</a:t>
                      </a:r>
                      <a:endParaRPr lang="ko-KR" altLang="en-US" sz="1000" dirty="0"/>
                    </a:p>
                  </a:txBody>
                  <a:tcPr marL="64294" marR="64294" marT="32147" marB="32147" anchor="ctr"/>
                </a:tc>
              </a:tr>
              <a:tr h="214313">
                <a:tc rowSpan="7">
                  <a:txBody>
                    <a:bodyPr/>
                    <a:lstStyle/>
                    <a:p>
                      <a:pPr algn="ctr" latinLnBrk="1"/>
                      <a:r>
                        <a:rPr lang="en-US" altLang="ko-KR" sz="1300" dirty="0" smtClean="0"/>
                        <a:t>Method</a:t>
                      </a:r>
                      <a:endParaRPr lang="en-US" altLang="ko-KR" sz="1300" dirty="0" smtClean="0"/>
                    </a:p>
                  </a:txBody>
                  <a:tcPr marL="64294" marR="64294" marT="32147" marB="32147" anchor="ctr"/>
                </a:tc>
                <a:tc>
                  <a:txBody>
                    <a:bodyPr/>
                    <a:lstStyle/>
                    <a:p>
                      <a:pPr algn="ctr" latinLnBrk="1"/>
                      <a:r>
                        <a:rPr lang="en-US" altLang="ko-KR" sz="1000" dirty="0" smtClean="0"/>
                        <a:t>get(index)</a:t>
                      </a:r>
                      <a:endParaRPr lang="ko-KR" altLang="en-US" sz="1000" dirty="0"/>
                    </a:p>
                  </a:txBody>
                  <a:tcPr marL="64294" marR="64294" marT="32147" marB="32147" anchor="ctr"/>
                </a:tc>
              </a:tr>
              <a:tr h="214313">
                <a:tc vMerge="1">
                  <a:txBody>
                    <a:bodyPr/>
                    <a:lstStyle/>
                    <a:p>
                      <a:pPr algn="ctr" latinLnBrk="1"/>
                      <a:endParaRPr lang="en-US" altLang="ko-KR" dirty="0" smtClean="0"/>
                    </a:p>
                  </a:txBody>
                  <a:tcPr anchor="ctr"/>
                </a:tc>
                <a:tc>
                  <a:txBody>
                    <a:bodyPr/>
                    <a:lstStyle/>
                    <a:p>
                      <a:pPr algn="ctr" latinLnBrk="1"/>
                      <a:r>
                        <a:rPr lang="en-US" altLang="ko-KR" sz="1000" b="0" i="0" kern="1200" dirty="0" smtClean="0">
                          <a:solidFill>
                            <a:schemeClr val="dk1"/>
                          </a:solidFill>
                          <a:latin typeface="+mn-lt"/>
                          <a:ea typeface="+mn-ea"/>
                          <a:cs typeface="+mn-cs"/>
                        </a:rPr>
                        <a:t>append(x)</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smtClean="0">
                          <a:solidFill>
                            <a:schemeClr val="dk1"/>
                          </a:solidFill>
                          <a:latin typeface="+mn-lt"/>
                          <a:ea typeface="+mn-ea"/>
                          <a:cs typeface="+mn-cs"/>
                        </a:rPr>
                        <a:t>insert(</a:t>
                      </a:r>
                      <a:r>
                        <a:rPr lang="en-US" altLang="ko-KR" sz="1000" b="0" i="0" kern="1200" dirty="0" err="1" smtClean="0">
                          <a:solidFill>
                            <a:schemeClr val="dk1"/>
                          </a:solidFill>
                          <a:latin typeface="+mn-lt"/>
                          <a:ea typeface="+mn-ea"/>
                          <a:cs typeface="+mn-cs"/>
                        </a:rPr>
                        <a:t>i</a:t>
                      </a:r>
                      <a:r>
                        <a:rPr lang="en-US" altLang="ko-KR" sz="1000" b="0" i="0" kern="1200" dirty="0" smtClean="0">
                          <a:solidFill>
                            <a:schemeClr val="dk1"/>
                          </a:solidFill>
                          <a:latin typeface="+mn-lt"/>
                          <a:ea typeface="+mn-ea"/>
                          <a:cs typeface="+mn-cs"/>
                        </a:rPr>
                        <a:t>,</a:t>
                      </a:r>
                      <a:r>
                        <a:rPr lang="en-US" altLang="ko-KR" sz="1000" b="0" i="0" kern="1200" baseline="0" dirty="0" smtClean="0">
                          <a:solidFill>
                            <a:schemeClr val="dk1"/>
                          </a:solidFill>
                          <a:latin typeface="+mn-lt"/>
                          <a:ea typeface="+mn-ea"/>
                          <a:cs typeface="+mn-cs"/>
                        </a:rPr>
                        <a:t> x</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smtClean="0">
                          <a:solidFill>
                            <a:schemeClr val="dk1"/>
                          </a:solidFill>
                          <a:latin typeface="+mn-lt"/>
                          <a:ea typeface="+mn-ea"/>
                          <a:cs typeface="+mn-cs"/>
                        </a:rPr>
                        <a:t>extend</a:t>
                      </a:r>
                      <a:r>
                        <a:rPr lang="en-US" altLang="ko-KR" sz="1000" b="0" i="0" u="none" kern="1200" dirty="0" smtClean="0">
                          <a:solidFill>
                            <a:schemeClr val="dk1"/>
                          </a:solidFill>
                          <a:latin typeface="+mn-lt"/>
                          <a:ea typeface="+mn-ea"/>
                          <a:cs typeface="+mn-cs"/>
                        </a:rPr>
                        <a:t>(v)</a:t>
                      </a:r>
                      <a:endParaRPr lang="ko-KR" altLang="en-US" sz="10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getCloneDeck</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smtClean="0">
                          <a:solidFill>
                            <a:schemeClr val="dk1"/>
                          </a:solidFill>
                          <a:latin typeface="+mn-lt"/>
                          <a:ea typeface="+mn-ea"/>
                          <a:cs typeface="+mn-cs"/>
                        </a:rPr>
                        <a:t>shuffle()</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shuffleWithClone</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rowSpan="2">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getSortedDeck</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getEmptyDeck</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bl>
          </a:graphicData>
        </a:graphic>
      </p:graphicFrame>
      <p:sp>
        <p:nvSpPr>
          <p:cNvPr id="33" name="Line 173"/>
          <p:cNvSpPr>
            <a:spLocks noChangeShapeType="1"/>
          </p:cNvSpPr>
          <p:nvPr/>
        </p:nvSpPr>
        <p:spPr bwMode="auto">
          <a:xfrm flipH="1">
            <a:off x="7151429" y="664973"/>
            <a:ext cx="588514" cy="0"/>
          </a:xfrm>
          <a:prstGeom prst="line">
            <a:avLst/>
          </a:prstGeom>
          <a:noFill/>
          <a:ln w="38100" cap="flat" cmpd="sng">
            <a:solidFill>
              <a:srgbClr val="0433FF"/>
            </a:solidFill>
            <a:prstDash val="solid"/>
            <a:round/>
            <a:headEnd type="none"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4" name="Rectangle 191"/>
          <p:cNvSpPr>
            <a:spLocks/>
          </p:cNvSpPr>
          <p:nvPr/>
        </p:nvSpPr>
        <p:spPr bwMode="auto">
          <a:xfrm>
            <a:off x="7151430" y="664964"/>
            <a:ext cx="606232" cy="212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35719" tIns="35719" rIns="35719" bIns="35719" anchor="ctr">
            <a:spAutoFit/>
          </a:bodyPr>
          <a:lstStyle/>
          <a:p>
            <a:pPr algn="ctr" eaLnBrk="1">
              <a:defRPr/>
            </a:pPr>
            <a:r>
              <a:rPr lang="en-US" altLang="en-US" sz="914" b="1" dirty="0">
                <a:solidFill>
                  <a:srgbClr val="0433FF"/>
                </a:solidFill>
                <a:latin typeface="나눔고딕" charset="-127"/>
                <a:ea typeface="나눔고딕" charset="-127"/>
                <a:cs typeface="나눔고딕" charset="-127"/>
                <a:sym typeface="나눔고딕" charset="-127"/>
              </a:rPr>
              <a:t>inherits</a:t>
            </a:r>
          </a:p>
        </p:txBody>
      </p:sp>
      <p:sp>
        <p:nvSpPr>
          <p:cNvPr id="35" name="Line 179"/>
          <p:cNvSpPr>
            <a:spLocks noChangeShapeType="1"/>
          </p:cNvSpPr>
          <p:nvPr/>
        </p:nvSpPr>
        <p:spPr bwMode="auto">
          <a:xfrm flipV="1">
            <a:off x="6257851" y="1475855"/>
            <a:ext cx="0" cy="513457"/>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36" name="내용 개체 틀 5"/>
          <p:cNvGraphicFramePr>
            <a:graphicFrameLocks/>
          </p:cNvGraphicFramePr>
          <p:nvPr/>
        </p:nvGraphicFramePr>
        <p:xfrm>
          <a:off x="1566631" y="5374563"/>
          <a:ext cx="4312871" cy="5372820"/>
        </p:xfrm>
        <a:graphic>
          <a:graphicData uri="http://schemas.openxmlformats.org/drawingml/2006/table">
            <a:tbl>
              <a:tblPr firstRow="1" bandRow="1">
                <a:tableStyleId>{5C22544A-7EE6-4342-B048-85BDC9FD1C3A}</a:tableStyleId>
              </a:tblPr>
              <a:tblGrid>
                <a:gridCol w="1212694"/>
                <a:gridCol w="3100177"/>
              </a:tblGrid>
              <a:tr h="257175">
                <a:tc gridSpan="2">
                  <a:txBody>
                    <a:bodyPr/>
                    <a:lstStyle/>
                    <a:p>
                      <a:pPr algn="ctr" latinLnBrk="1"/>
                      <a:r>
                        <a:rPr lang="en-US" altLang="ko-KR" sz="1300" dirty="0" err="1" smtClean="0"/>
                        <a:t>MainController</a:t>
                      </a:r>
                      <a:endParaRPr lang="ko-KR" altLang="en-US" sz="1300" dirty="0"/>
                    </a:p>
                  </a:txBody>
                  <a:tcPr marL="64294" marR="64294" marT="32147" marB="32147" anchor="ctr"/>
                </a:tc>
                <a:tc hMerge="1">
                  <a:txBody>
                    <a:bodyPr/>
                    <a:lstStyle/>
                    <a:p>
                      <a:pPr latinLnBrk="1"/>
                      <a:endParaRPr lang="ko-KR" altLang="en-US" dirty="0"/>
                    </a:p>
                  </a:txBody>
                  <a:tcPr/>
                </a:tc>
              </a:tr>
              <a:tr h="258517">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MainController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=None, direction=None)</a:t>
                      </a:r>
                      <a:endParaRPr lang="ko-KR" altLang="en-US" sz="800" dirty="0"/>
                    </a:p>
                  </a:txBody>
                  <a:tcPr marL="64294" marR="64294" marT="32147" marB="32147" anchor="ctr"/>
                </a:tc>
              </a:tr>
              <a:tr h="182166">
                <a:tc rowSpan="2">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playerNames</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finalResult</a:t>
                      </a:r>
                      <a:endParaRPr lang="ko-KR" altLang="en-US" sz="800" dirty="0"/>
                    </a:p>
                  </a:txBody>
                  <a:tcPr marL="64294" marR="64294" marT="32147" marB="32147" anchor="ctr"/>
                </a:tc>
              </a:tr>
              <a:tr h="182166">
                <a:tc rowSpan="23">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setPlayerNamesAndDirection</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None,direction</a:t>
                      </a:r>
                      <a:r>
                        <a:rPr lang="en-US" altLang="ko-KR" sz="800" b="0" i="0" kern="1200" dirty="0" smtClean="0">
                          <a:solidFill>
                            <a:schemeClr val="dk1"/>
                          </a:solidFill>
                          <a:latin typeface="+mn-lt"/>
                          <a:ea typeface="+mn-ea"/>
                          <a:cs typeface="+mn-cs"/>
                        </a:rPr>
                        <a:t>=None)</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chooseDirection</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playerNameList,dir</a:t>
                      </a:r>
                      <a:r>
                        <a:rPr lang="en-US" altLang="ko-KR" sz="700" b="0" i="0" kern="1200" dirty="0" smtClean="0">
                          <a:solidFill>
                            <a:schemeClr val="dk1"/>
                          </a:solidFill>
                          <a:latin typeface="+mn-lt"/>
                          <a:ea typeface="+mn-ea"/>
                          <a:cs typeface="+mn-cs"/>
                        </a:rPr>
                        <a:t>=True)</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distributeCardToPlayers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players,deck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60734">
                <a:tc vMerge="1">
                  <a:txBody>
                    <a:bodyPr/>
                    <a:lstStyle/>
                    <a:p>
                      <a:pPr latinLnBrk="1"/>
                      <a:endParaRPr lang="ko-KR" altLang="en-US"/>
                    </a:p>
                  </a:txBody>
                  <a:tcPr/>
                </a:tc>
                <a:tc>
                  <a:txBody>
                    <a:bodyPr/>
                    <a:lstStyle/>
                    <a:p>
                      <a:pPr algn="ctr" latinLnBrk="1"/>
                      <a:r>
                        <a:rPr lang="en-US" altLang="ko-KR" sz="600" b="0" i="0" kern="1200" dirty="0" err="1" smtClean="0">
                          <a:solidFill>
                            <a:schemeClr val="dk1"/>
                          </a:solidFill>
                          <a:latin typeface="+mn-lt"/>
                          <a:ea typeface="+mn-ea"/>
                          <a:cs typeface="+mn-cs"/>
                        </a:rPr>
                        <a:t>setDirectionAndSetNames</a:t>
                      </a:r>
                      <a:r>
                        <a:rPr lang="en-US" altLang="ko-KR" sz="600" b="0" i="0" kern="1200" dirty="0" smtClean="0">
                          <a:solidFill>
                            <a:schemeClr val="dk1"/>
                          </a:solidFill>
                          <a:latin typeface="+mn-lt"/>
                          <a:ea typeface="+mn-ea"/>
                          <a:cs typeface="+mn-cs"/>
                        </a:rPr>
                        <a:t>(</a:t>
                      </a:r>
                      <a:r>
                        <a:rPr lang="en-US" altLang="ko-KR" sz="600" b="0" i="0" kern="1200" dirty="0" err="1" smtClean="0">
                          <a:solidFill>
                            <a:schemeClr val="dk1"/>
                          </a:solidFill>
                          <a:latin typeface="+mn-lt"/>
                          <a:ea typeface="+mn-ea"/>
                          <a:cs typeface="+mn-cs"/>
                        </a:rPr>
                        <a:t>tempplayers,direction</a:t>
                      </a:r>
                      <a:r>
                        <a:rPr lang="en-US" altLang="ko-KR" sz="600" b="0" i="0" kern="1200" dirty="0" smtClean="0">
                          <a:solidFill>
                            <a:schemeClr val="dk1"/>
                          </a:solidFill>
                          <a:latin typeface="+mn-lt"/>
                          <a:ea typeface="+mn-ea"/>
                          <a:cs typeface="+mn-cs"/>
                        </a:rPr>
                        <a:t>=True)</a:t>
                      </a:r>
                      <a:endParaRPr lang="ko-KR" altLang="en-US" sz="6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pnames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moveListOrder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listv</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shuffleCurrentHand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sortCurrentHand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isDropCardMode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checkPublicFrameNeedToDisable</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publicframe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refreshDisplayedCardFrame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ExistRemoveablePlayer</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sendPlayerObj</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refreshPlayerRank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transmitCard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card,nextTurn</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setUserPullCardState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isPulled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changeText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forceMode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nextPlayerOrder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lvChange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popCards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initWidgetRefreshView</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showInputView</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smtClean="0">
                          <a:solidFill>
                            <a:schemeClr val="dk1"/>
                          </a:solidFill>
                          <a:latin typeface="+mn-lt"/>
                          <a:ea typeface="+mn-ea"/>
                          <a:cs typeface="+mn-cs"/>
                        </a:rPr>
                        <a:t>__</a:t>
                      </a:r>
                      <a:r>
                        <a:rPr lang="en-US" altLang="ko-KR" sz="800" b="0" i="0" kern="1200" dirty="0" err="1" smtClean="0">
                          <a:solidFill>
                            <a:schemeClr val="dk1"/>
                          </a:solidFill>
                          <a:latin typeface="+mn-lt"/>
                          <a:ea typeface="+mn-ea"/>
                          <a:cs typeface="+mn-cs"/>
                        </a:rPr>
                        <a:t>realplay</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tk,rst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play(</a:t>
                      </a:r>
                      <a:r>
                        <a:rPr lang="en-US" altLang="ko-KR" sz="700" b="0" i="0" kern="1200" dirty="0" err="1" smtClean="0">
                          <a:solidFill>
                            <a:schemeClr val="dk1"/>
                          </a:solidFill>
                          <a:latin typeface="+mn-lt"/>
                          <a:ea typeface="+mn-ea"/>
                          <a:cs typeface="+mn-cs"/>
                        </a:rPr>
                        <a:t>tk,showInputView</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True,returnFinalValue</a:t>
                      </a:r>
                      <a:r>
                        <a:rPr lang="en-US" altLang="ko-KR" sz="700" b="0" i="0" kern="1200" dirty="0" smtClean="0">
                          <a:solidFill>
                            <a:schemeClr val="dk1"/>
                          </a:solidFill>
                          <a:latin typeface="+mn-lt"/>
                          <a:ea typeface="+mn-ea"/>
                          <a:cs typeface="+mn-cs"/>
                        </a:rPr>
                        <a:t>=False)</a:t>
                      </a:r>
                      <a:endParaRPr lang="ko-KR" altLang="en-US" sz="700" dirty="0"/>
                    </a:p>
                  </a:txBody>
                  <a:tcPr marL="64294" marR="64294" marT="32147" marB="32147" anchor="ctr"/>
                </a:tc>
              </a:tr>
              <a:tr h="257175">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smtClean="0">
                          <a:solidFill>
                            <a:schemeClr val="dk1"/>
                          </a:solidFill>
                          <a:latin typeface="+mn-lt"/>
                          <a:ea typeface="+mn-ea"/>
                          <a:cs typeface="+mn-cs"/>
                        </a:rPr>
                        <a:t>main()</a:t>
                      </a:r>
                      <a:endParaRPr lang="ko-KR" altLang="en-US" sz="800" dirty="0"/>
                    </a:p>
                  </a:txBody>
                  <a:tcPr marL="64294" marR="64294" marT="32147" marB="32147" anchor="ctr"/>
                </a:tc>
              </a:tr>
            </a:tbl>
          </a:graphicData>
        </a:graphic>
      </p:graphicFrame>
      <p:sp>
        <p:nvSpPr>
          <p:cNvPr id="37" name="Line 179"/>
          <p:cNvSpPr>
            <a:spLocks noChangeShapeType="1"/>
          </p:cNvSpPr>
          <p:nvPr/>
        </p:nvSpPr>
        <p:spPr bwMode="auto">
          <a:xfrm flipV="1">
            <a:off x="3627474" y="3479630"/>
            <a:ext cx="1000238" cy="172144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38" name="내용 개체 틀 5"/>
          <p:cNvGraphicFramePr>
            <a:graphicFrameLocks/>
          </p:cNvGraphicFramePr>
          <p:nvPr/>
        </p:nvGraphicFramePr>
        <p:xfrm>
          <a:off x="8445556" y="5921669"/>
          <a:ext cx="1629557" cy="524828"/>
        </p:xfrm>
        <a:graphic>
          <a:graphicData uri="http://schemas.openxmlformats.org/drawingml/2006/table">
            <a:tbl>
              <a:tblPr firstRow="1" bandRow="1">
                <a:tableStyleId>{5C22544A-7EE6-4342-B048-85BDC9FD1C3A}</a:tableStyleId>
              </a:tblPr>
              <a:tblGrid>
                <a:gridCol w="1629557"/>
              </a:tblGrid>
              <a:tr h="257175">
                <a:tc>
                  <a:txBody>
                    <a:bodyPr/>
                    <a:lstStyle/>
                    <a:p>
                      <a:pPr algn="ctr" latinLnBrk="1"/>
                      <a:r>
                        <a:rPr lang="en-US" altLang="ko-KR" sz="1300" smtClean="0"/>
                        <a:t>Main()</a:t>
                      </a:r>
                      <a:endParaRPr lang="en-US" altLang="ko-KR" sz="1300" dirty="0" smtClean="0"/>
                    </a:p>
                  </a:txBody>
                  <a:tcPr marL="64294" marR="64294" marT="32147" marB="32147" anchor="ctr"/>
                </a:tc>
              </a:tr>
              <a:tr h="260747">
                <a:tc>
                  <a:txBody>
                    <a:bodyPr/>
                    <a:lstStyle/>
                    <a:p>
                      <a:pPr algn="ctr" latinLnBrk="1"/>
                      <a:r>
                        <a:rPr lang="en-US" altLang="ko-KR" sz="1300" b="0" i="0" kern="1200" dirty="0" err="1" smtClean="0">
                          <a:solidFill>
                            <a:schemeClr val="dk1"/>
                          </a:solidFill>
                          <a:latin typeface="+mn-lt"/>
                          <a:ea typeface="+mn-ea"/>
                          <a:cs typeface="+mn-cs"/>
                        </a:rPr>
                        <a:t>MainController.main</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
        <p:nvSpPr>
          <p:cNvPr id="39" name="Line 179"/>
          <p:cNvSpPr>
            <a:spLocks noChangeShapeType="1"/>
          </p:cNvSpPr>
          <p:nvPr/>
        </p:nvSpPr>
        <p:spPr bwMode="auto">
          <a:xfrm flipH="1" flipV="1">
            <a:off x="6045370" y="6189440"/>
            <a:ext cx="2214728" cy="45844"/>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Tree>
    <p:extLst>
      <p:ext uri="{BB962C8B-B14F-4D97-AF65-F5344CB8AC3E}">
        <p14:creationId xmlns:p14="http://schemas.microsoft.com/office/powerpoint/2010/main" val="20325791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783"/>
            <a:ext cx="9905998" cy="370833"/>
          </a:xfrm>
        </p:spPr>
        <p:txBody>
          <a:bodyPr>
            <a:normAutofit fontScale="90000"/>
          </a:bodyPr>
          <a:lstStyle/>
          <a:p>
            <a:r>
              <a:rPr lang="en-US" dirty="0" smtClean="0"/>
              <a:t>3. </a:t>
            </a:r>
            <a:r>
              <a:rPr lang="ko-KR" altLang="en-US" dirty="0" smtClean="0"/>
              <a:t>사용한 알고리즘</a:t>
            </a:r>
            <a:r>
              <a:rPr lang="ko-KR" altLang="en-US" dirty="0"/>
              <a:t>→</a:t>
            </a:r>
            <a:r>
              <a:rPr lang="en-US" altLang="ko-KR" dirty="0" smtClean="0"/>
              <a:t>1-1</a:t>
            </a:r>
            <a:endParaRPr lang="en-US" dirty="0"/>
          </a:p>
        </p:txBody>
      </p:sp>
      <p:sp>
        <p:nvSpPr>
          <p:cNvPr id="4" name="Oval 3"/>
          <p:cNvSpPr/>
          <p:nvPr/>
        </p:nvSpPr>
        <p:spPr>
          <a:xfrm>
            <a:off x="2640874" y="705352"/>
            <a:ext cx="2590039" cy="692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프로그램 시작</a:t>
            </a:r>
            <a:endParaRPr lang="en-US" dirty="0"/>
          </a:p>
        </p:txBody>
      </p:sp>
      <p:sp>
        <p:nvSpPr>
          <p:cNvPr id="5" name="Process 4"/>
          <p:cNvSpPr/>
          <p:nvPr/>
        </p:nvSpPr>
        <p:spPr>
          <a:xfrm>
            <a:off x="2703443" y="3208250"/>
            <a:ext cx="2464905" cy="9342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게임 진행방향 결정</a:t>
            </a:r>
            <a:endParaRPr lang="en-US" dirty="0"/>
          </a:p>
        </p:txBody>
      </p:sp>
      <p:sp>
        <p:nvSpPr>
          <p:cNvPr id="6" name="Process 5"/>
          <p:cNvSpPr/>
          <p:nvPr/>
        </p:nvSpPr>
        <p:spPr>
          <a:xfrm>
            <a:off x="2703443" y="1898193"/>
            <a:ext cx="2464905" cy="9342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유저 이름 등록</a:t>
            </a:r>
            <a:endParaRPr lang="en-US" dirty="0"/>
          </a:p>
        </p:txBody>
      </p:sp>
      <p:sp>
        <p:nvSpPr>
          <p:cNvPr id="9" name="Decision 8"/>
          <p:cNvSpPr/>
          <p:nvPr/>
        </p:nvSpPr>
        <p:spPr>
          <a:xfrm>
            <a:off x="2504660" y="4484492"/>
            <a:ext cx="2862469"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t>진행방향이 순방향인가</a:t>
            </a:r>
            <a:endParaRPr lang="en-US" dirty="0"/>
          </a:p>
        </p:txBody>
      </p:sp>
      <p:cxnSp>
        <p:nvCxnSpPr>
          <p:cNvPr id="11" name="Straight Arrow Connector 10"/>
          <p:cNvCxnSpPr>
            <a:stCxn id="9" idx="2"/>
          </p:cNvCxnSpPr>
          <p:nvPr/>
        </p:nvCxnSpPr>
        <p:spPr>
          <a:xfrm flipH="1">
            <a:off x="3935894" y="5697066"/>
            <a:ext cx="1" cy="116093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3"/>
            <a:endCxn id="18" idx="0"/>
          </p:cNvCxnSpPr>
          <p:nvPr/>
        </p:nvCxnSpPr>
        <p:spPr>
          <a:xfrm>
            <a:off x="5367129" y="5090779"/>
            <a:ext cx="705681" cy="386708"/>
          </a:xfrm>
          <a:prstGeom prst="bentConnector2">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8" name="Process 17"/>
          <p:cNvSpPr/>
          <p:nvPr/>
        </p:nvSpPr>
        <p:spPr>
          <a:xfrm>
            <a:off x="5168348" y="5477487"/>
            <a:ext cx="1808923" cy="8826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역방향으로 유저순서 설정</a:t>
            </a:r>
            <a:endParaRPr lang="en-US" dirty="0"/>
          </a:p>
        </p:txBody>
      </p:sp>
      <p:cxnSp>
        <p:nvCxnSpPr>
          <p:cNvPr id="22" name="Straight Arrow Connector 21"/>
          <p:cNvCxnSpPr>
            <a:stCxn id="5" idx="2"/>
            <a:endCxn id="9" idx="0"/>
          </p:cNvCxnSpPr>
          <p:nvPr/>
        </p:nvCxnSpPr>
        <p:spPr>
          <a:xfrm flipH="1">
            <a:off x="3935895" y="4142529"/>
            <a:ext cx="1" cy="3419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2"/>
            <a:endCxn id="5" idx="0"/>
          </p:cNvCxnSpPr>
          <p:nvPr/>
        </p:nvCxnSpPr>
        <p:spPr>
          <a:xfrm>
            <a:off x="3935896" y="2832472"/>
            <a:ext cx="0" cy="37577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4"/>
            <a:endCxn id="6" idx="0"/>
          </p:cNvCxnSpPr>
          <p:nvPr/>
        </p:nvCxnSpPr>
        <p:spPr>
          <a:xfrm>
            <a:off x="3935894" y="1398158"/>
            <a:ext cx="2" cy="50003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p:cNvCxnSpPr>
          <p:nvPr/>
        </p:nvCxnSpPr>
        <p:spPr>
          <a:xfrm>
            <a:off x="6072810" y="6360125"/>
            <a:ext cx="0" cy="497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a:off x="4154561" y="1590262"/>
            <a:ext cx="6718848" cy="5267738"/>
          </a:xfrm>
          <a:prstGeom prst="bentConnector3">
            <a:avLst>
              <a:gd name="adj1" fmla="val 29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517124" y="5720818"/>
            <a:ext cx="418769" cy="307777"/>
          </a:xfrm>
          <a:prstGeom prst="rect">
            <a:avLst/>
          </a:prstGeom>
          <a:noFill/>
        </p:spPr>
        <p:txBody>
          <a:bodyPr wrap="none" lIns="91440" tIns="45720" rIns="91440" bIns="45720">
            <a:spAutoFit/>
          </a:bodyPr>
          <a:lstStyle/>
          <a:p>
            <a:pPr algn="ctr"/>
            <a:r>
              <a:rPr lang="en-US" altLang="ko-KR" sz="1400" b="0" cap="none" spc="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54" name="Rectangle 53"/>
          <p:cNvSpPr/>
          <p:nvPr/>
        </p:nvSpPr>
        <p:spPr>
          <a:xfrm>
            <a:off x="5268581" y="4793983"/>
            <a:ext cx="394660" cy="307777"/>
          </a:xfrm>
          <a:prstGeom prst="rect">
            <a:avLst/>
          </a:prstGeom>
          <a:noFill/>
        </p:spPr>
        <p:txBody>
          <a:bodyPr wrap="none" lIns="91440" tIns="45720" rIns="91440" bIns="45720">
            <a:spAutoFit/>
          </a:bodyPr>
          <a:lstStyle/>
          <a:p>
            <a:pPr algn="ctr"/>
            <a:r>
              <a:rPr lang="en-US" altLang="ko-KR" sz="140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5977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783"/>
            <a:ext cx="9905998" cy="370833"/>
          </a:xfrm>
        </p:spPr>
        <p:txBody>
          <a:bodyPr>
            <a:normAutofit fontScale="90000"/>
          </a:bodyPr>
          <a:lstStyle/>
          <a:p>
            <a:r>
              <a:rPr lang="en-US" dirty="0" smtClean="0"/>
              <a:t>3. </a:t>
            </a:r>
            <a:r>
              <a:rPr lang="ko-KR" altLang="en-US" dirty="0" smtClean="0"/>
              <a:t>사용한 알고리즘</a:t>
            </a:r>
            <a:r>
              <a:rPr lang="ko-KR" altLang="en-US" dirty="0"/>
              <a:t>→</a:t>
            </a:r>
            <a:r>
              <a:rPr lang="en-US" altLang="ko-KR" dirty="0" smtClean="0"/>
              <a:t>1-2</a:t>
            </a:r>
            <a:endParaRPr lang="en-US" dirty="0"/>
          </a:p>
        </p:txBody>
      </p:sp>
      <p:sp>
        <p:nvSpPr>
          <p:cNvPr id="5" name="Process 4"/>
          <p:cNvSpPr/>
          <p:nvPr/>
        </p:nvSpPr>
        <p:spPr>
          <a:xfrm>
            <a:off x="2703441" y="5333093"/>
            <a:ext cx="2464905" cy="9342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게임 진행을 더 할건지 질문</a:t>
            </a:r>
            <a:endParaRPr lang="en-US" dirty="0"/>
          </a:p>
        </p:txBody>
      </p:sp>
      <p:sp>
        <p:nvSpPr>
          <p:cNvPr id="6" name="Process 5"/>
          <p:cNvSpPr/>
          <p:nvPr/>
        </p:nvSpPr>
        <p:spPr>
          <a:xfrm>
            <a:off x="2703443" y="1133135"/>
            <a:ext cx="2464905" cy="9342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게임 창 띄우기</a:t>
            </a:r>
            <a:r>
              <a:rPr lang="en-US" altLang="ko-KR" dirty="0" smtClean="0"/>
              <a:t>,</a:t>
            </a:r>
            <a:r>
              <a:rPr lang="ko-KR" altLang="en-US" dirty="0" smtClean="0"/>
              <a:t> 카드나눠주기및 변수 초기화</a:t>
            </a:r>
            <a:endParaRPr lang="en-US" dirty="0"/>
          </a:p>
        </p:txBody>
      </p:sp>
      <p:sp>
        <p:nvSpPr>
          <p:cNvPr id="8" name="Process 7"/>
          <p:cNvSpPr/>
          <p:nvPr/>
        </p:nvSpPr>
        <p:spPr>
          <a:xfrm>
            <a:off x="2703441" y="2466851"/>
            <a:ext cx="2464905" cy="9342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유저들끼리 돌아가며 게임진행</a:t>
            </a:r>
            <a:endParaRPr lang="en-US" dirty="0"/>
          </a:p>
        </p:txBody>
      </p:sp>
      <p:sp>
        <p:nvSpPr>
          <p:cNvPr id="10" name="Decision 9"/>
          <p:cNvSpPr/>
          <p:nvPr/>
        </p:nvSpPr>
        <p:spPr>
          <a:xfrm>
            <a:off x="2236302" y="3779273"/>
            <a:ext cx="3399179"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남은 플레이어가 </a:t>
            </a:r>
            <a:r>
              <a:rPr lang="en-US" altLang="ko-KR" sz="1600" dirty="0" smtClean="0"/>
              <a:t>1</a:t>
            </a:r>
            <a:r>
              <a:rPr lang="ko-KR" altLang="en-US" sz="1600" dirty="0" smtClean="0"/>
              <a:t>명이고 패자가 결정되었는가</a:t>
            </a:r>
            <a:r>
              <a:rPr lang="en-US" altLang="ko-KR" sz="1600" dirty="0"/>
              <a:t>?</a:t>
            </a:r>
            <a:endParaRPr lang="en-US" sz="1600" dirty="0"/>
          </a:p>
        </p:txBody>
      </p:sp>
      <p:cxnSp>
        <p:nvCxnSpPr>
          <p:cNvPr id="11" name="Straight Arrow Connector 10"/>
          <p:cNvCxnSpPr>
            <a:stCxn id="6" idx="2"/>
            <a:endCxn id="8" idx="0"/>
          </p:cNvCxnSpPr>
          <p:nvPr/>
        </p:nvCxnSpPr>
        <p:spPr>
          <a:xfrm flipH="1">
            <a:off x="3935894" y="2067414"/>
            <a:ext cx="2" cy="3994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0" idx="0"/>
          </p:cNvCxnSpPr>
          <p:nvPr/>
        </p:nvCxnSpPr>
        <p:spPr>
          <a:xfrm flipH="1">
            <a:off x="3935892" y="3401130"/>
            <a:ext cx="2" cy="378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p:cNvCxnSpPr>
          <p:nvPr/>
        </p:nvCxnSpPr>
        <p:spPr>
          <a:xfrm rot="10800000" flipH="1">
            <a:off x="2236301" y="2267132"/>
            <a:ext cx="1500811" cy="2118428"/>
          </a:xfrm>
          <a:prstGeom prst="bentConnector4">
            <a:avLst>
              <a:gd name="adj1" fmla="val -15232"/>
              <a:gd name="adj2" fmla="val 99967"/>
            </a:avLst>
          </a:prstGeom>
          <a:ln w="508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169868" y="4991847"/>
            <a:ext cx="418769" cy="307777"/>
          </a:xfrm>
          <a:prstGeom prst="rect">
            <a:avLst/>
          </a:prstGeom>
          <a:noFill/>
        </p:spPr>
        <p:txBody>
          <a:bodyPr wrap="none" lIns="91440" tIns="45720" rIns="91440" bIns="45720">
            <a:spAutoFit/>
          </a:bodyPr>
          <a:lstStyle/>
          <a:p>
            <a:pPr algn="ctr"/>
            <a:r>
              <a:rPr lang="en-US" altLang="ko-KR" sz="1400" b="0" cap="none" spc="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1840188" y="4385560"/>
            <a:ext cx="394660" cy="307777"/>
          </a:xfrm>
          <a:prstGeom prst="rect">
            <a:avLst/>
          </a:prstGeom>
          <a:noFill/>
        </p:spPr>
        <p:txBody>
          <a:bodyPr wrap="none" lIns="91440" tIns="45720" rIns="91440" bIns="45720">
            <a:spAutoFit/>
          </a:bodyPr>
          <a:lstStyle/>
          <a:p>
            <a:pPr algn="ctr"/>
            <a:r>
              <a:rPr lang="en-US" altLang="ko-KR" sz="140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cxnSp>
        <p:nvCxnSpPr>
          <p:cNvPr id="24" name="Straight Arrow Connector 23"/>
          <p:cNvCxnSpPr>
            <a:stCxn id="10" idx="2"/>
            <a:endCxn id="5" idx="0"/>
          </p:cNvCxnSpPr>
          <p:nvPr/>
        </p:nvCxnSpPr>
        <p:spPr>
          <a:xfrm>
            <a:off x="3935892" y="4991847"/>
            <a:ext cx="2" cy="341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2"/>
          </p:cNvCxnSpPr>
          <p:nvPr/>
        </p:nvCxnSpPr>
        <p:spPr>
          <a:xfrm flipH="1">
            <a:off x="3935892" y="6267372"/>
            <a:ext cx="2" cy="5906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6" idx="0"/>
          </p:cNvCxnSpPr>
          <p:nvPr/>
        </p:nvCxnSpPr>
        <p:spPr>
          <a:xfrm>
            <a:off x="3935892" y="584616"/>
            <a:ext cx="4" cy="548519"/>
          </a:xfrm>
          <a:prstGeom prst="straightConnector1">
            <a:avLst/>
          </a:prstGeom>
          <a:ln w="412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 idx="2"/>
            <a:endCxn id="6" idx="3"/>
          </p:cNvCxnSpPr>
          <p:nvPr/>
        </p:nvCxnSpPr>
        <p:spPr>
          <a:xfrm rot="5400000">
            <a:off x="5123551" y="629414"/>
            <a:ext cx="1015659" cy="926063"/>
          </a:xfrm>
          <a:prstGeom prst="bentConnector2">
            <a:avLst/>
          </a:prstGeom>
          <a:ln w="444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848627" y="-27870"/>
            <a:ext cx="0" cy="6858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21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783"/>
            <a:ext cx="9905998" cy="370833"/>
          </a:xfrm>
        </p:spPr>
        <p:txBody>
          <a:bodyPr>
            <a:normAutofit fontScale="90000"/>
          </a:bodyPr>
          <a:lstStyle/>
          <a:p>
            <a:r>
              <a:rPr lang="en-US" dirty="0" smtClean="0"/>
              <a:t>3. </a:t>
            </a:r>
            <a:r>
              <a:rPr lang="ko-KR" altLang="en-US" dirty="0" smtClean="0"/>
              <a:t>사용한 알고리즘</a:t>
            </a:r>
            <a:r>
              <a:rPr lang="ko-KR" altLang="en-US" dirty="0"/>
              <a:t>→</a:t>
            </a:r>
            <a:r>
              <a:rPr lang="en-US" altLang="ko-KR" dirty="0" smtClean="0"/>
              <a:t>1-3</a:t>
            </a:r>
            <a:endParaRPr lang="en-US" dirty="0"/>
          </a:p>
        </p:txBody>
      </p:sp>
      <p:sp>
        <p:nvSpPr>
          <p:cNvPr id="4" name="Oval 3"/>
          <p:cNvSpPr/>
          <p:nvPr/>
        </p:nvSpPr>
        <p:spPr>
          <a:xfrm>
            <a:off x="2640872" y="3453168"/>
            <a:ext cx="2590039" cy="692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프로그램 종료</a:t>
            </a:r>
            <a:endParaRPr lang="en-US" dirty="0"/>
          </a:p>
        </p:txBody>
      </p:sp>
      <p:sp>
        <p:nvSpPr>
          <p:cNvPr id="9" name="Decision 8"/>
          <p:cNvSpPr/>
          <p:nvPr/>
        </p:nvSpPr>
        <p:spPr>
          <a:xfrm>
            <a:off x="2504658" y="1093304"/>
            <a:ext cx="2862469" cy="1524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mtClean="0"/>
              <a:t>게임을 더 진행할 것인가</a:t>
            </a:r>
            <a:r>
              <a:rPr lang="en-US" altLang="ko-KR" dirty="0" smtClean="0"/>
              <a:t>?</a:t>
            </a:r>
            <a:endParaRPr lang="en-US" dirty="0"/>
          </a:p>
        </p:txBody>
      </p:sp>
      <p:sp>
        <p:nvSpPr>
          <p:cNvPr id="21" name="Rectangle 20"/>
          <p:cNvSpPr/>
          <p:nvPr/>
        </p:nvSpPr>
        <p:spPr>
          <a:xfrm>
            <a:off x="5367127" y="2156334"/>
            <a:ext cx="418769" cy="307777"/>
          </a:xfrm>
          <a:prstGeom prst="rect">
            <a:avLst/>
          </a:prstGeom>
          <a:noFill/>
        </p:spPr>
        <p:txBody>
          <a:bodyPr wrap="none" lIns="91440" tIns="45720" rIns="91440" bIns="45720">
            <a:spAutoFit/>
          </a:bodyPr>
          <a:lstStyle/>
          <a:p>
            <a:pPr algn="ctr"/>
            <a:r>
              <a:rPr lang="en-US" altLang="ko-KR" sz="1400" b="0" cap="none" spc="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3391307" y="2651078"/>
            <a:ext cx="394660" cy="307777"/>
          </a:xfrm>
          <a:prstGeom prst="rect">
            <a:avLst/>
          </a:prstGeom>
          <a:noFill/>
        </p:spPr>
        <p:txBody>
          <a:bodyPr wrap="none" lIns="91440" tIns="45720" rIns="91440" bIns="45720">
            <a:spAutoFit/>
          </a:bodyPr>
          <a:lstStyle/>
          <a:p>
            <a:pPr algn="ctr"/>
            <a:r>
              <a:rPr lang="en-US" altLang="ko-KR" sz="140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cxnSp>
        <p:nvCxnSpPr>
          <p:cNvPr id="7" name="Straight Arrow Connector 6"/>
          <p:cNvCxnSpPr>
            <a:stCxn id="9" idx="2"/>
            <a:endCxn id="4" idx="0"/>
          </p:cNvCxnSpPr>
          <p:nvPr/>
        </p:nvCxnSpPr>
        <p:spPr>
          <a:xfrm flipH="1">
            <a:off x="3935892" y="2617609"/>
            <a:ext cx="1" cy="83555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3"/>
          </p:cNvCxnSpPr>
          <p:nvPr/>
        </p:nvCxnSpPr>
        <p:spPr>
          <a:xfrm flipV="1">
            <a:off x="5367127" y="0"/>
            <a:ext cx="5486403" cy="1855457"/>
          </a:xfrm>
          <a:prstGeom prst="bentConnector3">
            <a:avLst>
              <a:gd name="adj1" fmla="val 9963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 idx="0"/>
          </p:cNvCxnSpPr>
          <p:nvPr/>
        </p:nvCxnSpPr>
        <p:spPr>
          <a:xfrm>
            <a:off x="3935891" y="584616"/>
            <a:ext cx="2" cy="508688"/>
          </a:xfrm>
          <a:prstGeom prst="straightConnector1">
            <a:avLst/>
          </a:prstGeom>
          <a:ln w="476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778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783"/>
            <a:ext cx="9905998" cy="370833"/>
          </a:xfrm>
        </p:spPr>
        <p:txBody>
          <a:bodyPr>
            <a:normAutofit fontScale="90000"/>
          </a:bodyPr>
          <a:lstStyle/>
          <a:p>
            <a:r>
              <a:rPr lang="en-US" dirty="0" smtClean="0"/>
              <a:t>3. </a:t>
            </a:r>
            <a:r>
              <a:rPr lang="ko-KR" altLang="en-US" dirty="0" smtClean="0"/>
              <a:t>사용한 알고리즘→</a:t>
            </a:r>
            <a:r>
              <a:rPr lang="en-US" altLang="ko-KR" dirty="0"/>
              <a:t>2</a:t>
            </a:r>
            <a:r>
              <a:rPr lang="en-US" altLang="ko-KR" dirty="0" smtClean="0"/>
              <a:t>-1</a:t>
            </a:r>
            <a:endParaRPr lang="en-US" dirty="0"/>
          </a:p>
        </p:txBody>
      </p:sp>
      <p:sp>
        <p:nvSpPr>
          <p:cNvPr id="4" name="Oval 3"/>
          <p:cNvSpPr/>
          <p:nvPr/>
        </p:nvSpPr>
        <p:spPr>
          <a:xfrm>
            <a:off x="2640874" y="705352"/>
            <a:ext cx="2590039" cy="692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a:t>
            </a:r>
            <a:r>
              <a:rPr lang="ko-KR" altLang="en-US" sz="1600" dirty="0" smtClean="0"/>
              <a:t>선택한 카드 버리기</a:t>
            </a:r>
            <a:r>
              <a:rPr lang="en-US" altLang="ko-KR" sz="1600" dirty="0" smtClean="0"/>
              <a:t>’</a:t>
            </a:r>
            <a:r>
              <a:rPr lang="ko-KR" altLang="en-US" sz="1600" dirty="0" smtClean="0"/>
              <a:t> 버튼 클릭</a:t>
            </a:r>
            <a:endParaRPr lang="en-US" sz="1600" dirty="0"/>
          </a:p>
        </p:txBody>
      </p:sp>
      <p:sp>
        <p:nvSpPr>
          <p:cNvPr id="18" name="Process 17"/>
          <p:cNvSpPr/>
          <p:nvPr/>
        </p:nvSpPr>
        <p:spPr>
          <a:xfrm>
            <a:off x="9128276" y="4744445"/>
            <a:ext cx="1808923" cy="8826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역방향으로 유저순서 설정</a:t>
            </a:r>
            <a:endParaRPr lang="en-US" dirty="0"/>
          </a:p>
        </p:txBody>
      </p:sp>
      <p:cxnSp>
        <p:nvCxnSpPr>
          <p:cNvPr id="25" name="Straight Arrow Connector 24"/>
          <p:cNvCxnSpPr/>
          <p:nvPr/>
        </p:nvCxnSpPr>
        <p:spPr>
          <a:xfrm>
            <a:off x="3935896" y="2832472"/>
            <a:ext cx="0" cy="37577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4"/>
          </p:cNvCxnSpPr>
          <p:nvPr/>
        </p:nvCxnSpPr>
        <p:spPr>
          <a:xfrm>
            <a:off x="3935894" y="1398158"/>
            <a:ext cx="2" cy="500035"/>
          </a:xfrm>
          <a:prstGeom prst="straightConnector1">
            <a:avLst/>
          </a:prstGeom>
          <a:ln w="349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p:cNvCxnSpPr>
          <p:nvPr/>
        </p:nvCxnSpPr>
        <p:spPr>
          <a:xfrm>
            <a:off x="10032738" y="5627083"/>
            <a:ext cx="0" cy="497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070810" y="2937995"/>
            <a:ext cx="418769" cy="307777"/>
          </a:xfrm>
          <a:prstGeom prst="rect">
            <a:avLst/>
          </a:prstGeom>
          <a:noFill/>
        </p:spPr>
        <p:txBody>
          <a:bodyPr wrap="none" lIns="91440" tIns="45720" rIns="91440" bIns="45720">
            <a:spAutoFit/>
          </a:bodyPr>
          <a:lstStyle/>
          <a:p>
            <a:pPr algn="ctr"/>
            <a:r>
              <a:rPr lang="en-US" altLang="ko-KR" sz="1400" b="0" cap="none" spc="0" dirty="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54" name="Rectangle 53"/>
          <p:cNvSpPr/>
          <p:nvPr/>
        </p:nvSpPr>
        <p:spPr>
          <a:xfrm>
            <a:off x="5033583" y="2124240"/>
            <a:ext cx="394660" cy="307777"/>
          </a:xfrm>
          <a:prstGeom prst="rect">
            <a:avLst/>
          </a:prstGeom>
          <a:noFill/>
        </p:spPr>
        <p:txBody>
          <a:bodyPr wrap="none" lIns="91440" tIns="45720" rIns="91440" bIns="45720">
            <a:spAutoFit/>
          </a:bodyPr>
          <a:lstStyle/>
          <a:p>
            <a:pPr algn="ctr"/>
            <a:r>
              <a:rPr lang="en-US" altLang="ko-KR" sz="1400" dirty="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19" name="Decision 18"/>
          <p:cNvSpPr/>
          <p:nvPr/>
        </p:nvSpPr>
        <p:spPr>
          <a:xfrm>
            <a:off x="2504660" y="1921945"/>
            <a:ext cx="2862469"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체크된 카드버튼이 존재하는가</a:t>
            </a:r>
            <a:r>
              <a:rPr lang="en-US" altLang="ko-KR" sz="1600" dirty="0"/>
              <a:t>?</a:t>
            </a:r>
            <a:endParaRPr lang="en-US" sz="1600" dirty="0"/>
          </a:p>
        </p:txBody>
      </p:sp>
      <p:sp>
        <p:nvSpPr>
          <p:cNvPr id="20" name="Rectangle 19"/>
          <p:cNvSpPr/>
          <p:nvPr/>
        </p:nvSpPr>
        <p:spPr>
          <a:xfrm>
            <a:off x="2861425" y="4454373"/>
            <a:ext cx="418769" cy="307777"/>
          </a:xfrm>
          <a:prstGeom prst="rect">
            <a:avLst/>
          </a:prstGeom>
          <a:noFill/>
        </p:spPr>
        <p:txBody>
          <a:bodyPr wrap="none" lIns="91440" tIns="45720" rIns="91440" bIns="45720">
            <a:spAutoFit/>
          </a:bodyPr>
          <a:lstStyle/>
          <a:p>
            <a:pPr algn="ctr"/>
            <a:r>
              <a:rPr lang="en-US" altLang="ko-KR" sz="1400" b="0" cap="none" spc="0" dirty="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1520684" y="5062046"/>
            <a:ext cx="394660" cy="307777"/>
          </a:xfrm>
          <a:prstGeom prst="rect">
            <a:avLst/>
          </a:prstGeom>
          <a:noFill/>
        </p:spPr>
        <p:txBody>
          <a:bodyPr wrap="none" lIns="91440" tIns="45720" rIns="91440" bIns="45720">
            <a:spAutoFit/>
          </a:bodyPr>
          <a:lstStyle/>
          <a:p>
            <a:pPr algn="ctr"/>
            <a:r>
              <a:rPr lang="en-US" altLang="ko-KR" sz="1400" dirty="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cxnSp>
        <p:nvCxnSpPr>
          <p:cNvPr id="10" name="Elbow Connector 9"/>
          <p:cNvCxnSpPr>
            <a:stCxn id="19" idx="3"/>
          </p:cNvCxnSpPr>
          <p:nvPr/>
        </p:nvCxnSpPr>
        <p:spPr>
          <a:xfrm>
            <a:off x="5367129" y="2528232"/>
            <a:ext cx="2914152" cy="4329768"/>
          </a:xfrm>
          <a:prstGeom prst="bentConnector2">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Decision 25"/>
          <p:cNvSpPr/>
          <p:nvPr/>
        </p:nvSpPr>
        <p:spPr>
          <a:xfrm>
            <a:off x="1520684" y="3381708"/>
            <a:ext cx="4830417"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체크된 카드들은 모두 숫자가 같은 카드로 이루어져 있는가</a:t>
            </a:r>
            <a:r>
              <a:rPr lang="en-US" altLang="ko-KR" dirty="0"/>
              <a:t>?</a:t>
            </a:r>
            <a:endParaRPr lang="en-US" dirty="0"/>
          </a:p>
        </p:txBody>
      </p:sp>
      <p:cxnSp>
        <p:nvCxnSpPr>
          <p:cNvPr id="16" name="Straight Connector 15"/>
          <p:cNvCxnSpPr/>
          <p:nvPr/>
        </p:nvCxnSpPr>
        <p:spPr>
          <a:xfrm>
            <a:off x="6351101" y="3987995"/>
            <a:ext cx="193018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6" idx="0"/>
          </p:cNvCxnSpPr>
          <p:nvPr/>
        </p:nvCxnSpPr>
        <p:spPr>
          <a:xfrm flipH="1">
            <a:off x="3935893" y="3134519"/>
            <a:ext cx="2" cy="247189"/>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758183" y="4940025"/>
            <a:ext cx="418769" cy="307777"/>
          </a:xfrm>
          <a:prstGeom prst="rect">
            <a:avLst/>
          </a:prstGeom>
          <a:noFill/>
        </p:spPr>
        <p:txBody>
          <a:bodyPr wrap="none" lIns="91440" tIns="45720" rIns="91440" bIns="45720">
            <a:spAutoFit/>
          </a:bodyPr>
          <a:lstStyle/>
          <a:p>
            <a:pPr algn="ctr"/>
            <a:r>
              <a:rPr lang="en-US" altLang="ko-KR" sz="1400" b="0" cap="none" spc="0" dirty="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5835311" y="3440807"/>
            <a:ext cx="394660" cy="307777"/>
          </a:xfrm>
          <a:prstGeom prst="rect">
            <a:avLst/>
          </a:prstGeom>
          <a:noFill/>
        </p:spPr>
        <p:txBody>
          <a:bodyPr wrap="none" lIns="91440" tIns="45720" rIns="91440" bIns="45720">
            <a:spAutoFit/>
          </a:bodyPr>
          <a:lstStyle/>
          <a:p>
            <a:pPr algn="ctr"/>
            <a:r>
              <a:rPr lang="en-US" altLang="ko-KR" sz="1400" dirty="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36" name="Decision 35"/>
          <p:cNvSpPr/>
          <p:nvPr/>
        </p:nvSpPr>
        <p:spPr>
          <a:xfrm>
            <a:off x="1520684" y="4835817"/>
            <a:ext cx="4830417"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현재 게임 환경이 유저끼리 카드를 뽑는 환경인가</a:t>
            </a:r>
            <a:r>
              <a:rPr lang="en-US" altLang="ko-KR" sz="1600" dirty="0" smtClean="0"/>
              <a:t>?</a:t>
            </a:r>
            <a:endParaRPr lang="en-US" sz="1600" dirty="0"/>
          </a:p>
        </p:txBody>
      </p:sp>
      <p:cxnSp>
        <p:nvCxnSpPr>
          <p:cNvPr id="30" name="Straight Arrow Connector 29"/>
          <p:cNvCxnSpPr>
            <a:stCxn id="26" idx="2"/>
            <a:endCxn id="36" idx="0"/>
          </p:cNvCxnSpPr>
          <p:nvPr/>
        </p:nvCxnSpPr>
        <p:spPr>
          <a:xfrm>
            <a:off x="3935893" y="4594282"/>
            <a:ext cx="0" cy="241535"/>
          </a:xfrm>
          <a:prstGeom prst="straightConnector1">
            <a:avLst/>
          </a:prstGeom>
          <a:ln w="349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6" idx="1"/>
          </p:cNvCxnSpPr>
          <p:nvPr/>
        </p:nvCxnSpPr>
        <p:spPr>
          <a:xfrm rot="10800000" flipV="1">
            <a:off x="1305006" y="5442104"/>
            <a:ext cx="215678" cy="1415896"/>
          </a:xfrm>
          <a:prstGeom prst="bentConnector2">
            <a:avLst/>
          </a:prstGeom>
          <a:ln w="412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6" idx="3"/>
          </p:cNvCxnSpPr>
          <p:nvPr/>
        </p:nvCxnSpPr>
        <p:spPr>
          <a:xfrm>
            <a:off x="6351101" y="5442104"/>
            <a:ext cx="215678" cy="1415896"/>
          </a:xfrm>
          <a:prstGeom prst="bentConnector2">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15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783"/>
            <a:ext cx="9905998" cy="370833"/>
          </a:xfrm>
        </p:spPr>
        <p:txBody>
          <a:bodyPr>
            <a:normAutofit fontScale="90000"/>
          </a:bodyPr>
          <a:lstStyle/>
          <a:p>
            <a:r>
              <a:rPr lang="en-US" dirty="0" smtClean="0"/>
              <a:t>3. </a:t>
            </a:r>
            <a:r>
              <a:rPr lang="ko-KR" altLang="en-US" dirty="0" smtClean="0"/>
              <a:t>사용한 알고리즘→</a:t>
            </a:r>
            <a:r>
              <a:rPr lang="en-US" altLang="ko-KR" dirty="0" smtClean="0"/>
              <a:t>2-2</a:t>
            </a:r>
            <a:endParaRPr lang="en-US" dirty="0"/>
          </a:p>
        </p:txBody>
      </p:sp>
      <p:sp>
        <p:nvSpPr>
          <p:cNvPr id="18" name="Process 17"/>
          <p:cNvSpPr/>
          <p:nvPr/>
        </p:nvSpPr>
        <p:spPr>
          <a:xfrm>
            <a:off x="9128276" y="4744445"/>
            <a:ext cx="1808923" cy="88263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역방향으로 유저순서 설정</a:t>
            </a:r>
            <a:endParaRPr lang="en-US" dirty="0"/>
          </a:p>
        </p:txBody>
      </p:sp>
      <p:cxnSp>
        <p:nvCxnSpPr>
          <p:cNvPr id="25" name="Straight Arrow Connector 24"/>
          <p:cNvCxnSpPr/>
          <p:nvPr/>
        </p:nvCxnSpPr>
        <p:spPr>
          <a:xfrm>
            <a:off x="3935896" y="2832472"/>
            <a:ext cx="0" cy="37577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35894" y="1398158"/>
            <a:ext cx="2" cy="500035"/>
          </a:xfrm>
          <a:prstGeom prst="straightConnector1">
            <a:avLst/>
          </a:prstGeom>
          <a:ln w="349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p:cNvCxnSpPr>
          <p:nvPr/>
        </p:nvCxnSpPr>
        <p:spPr>
          <a:xfrm>
            <a:off x="10032738" y="5627083"/>
            <a:ext cx="0" cy="497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070810" y="2937995"/>
            <a:ext cx="418769" cy="307777"/>
          </a:xfrm>
          <a:prstGeom prst="rect">
            <a:avLst/>
          </a:prstGeom>
          <a:noFill/>
        </p:spPr>
        <p:txBody>
          <a:bodyPr wrap="none" lIns="91440" tIns="45720" rIns="91440" bIns="45720">
            <a:spAutoFit/>
          </a:bodyPr>
          <a:lstStyle/>
          <a:p>
            <a:pPr algn="ctr"/>
            <a:r>
              <a:rPr lang="en-US" altLang="ko-KR" sz="1400" b="0" cap="none" spc="0" dirty="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54" name="Rectangle 53"/>
          <p:cNvSpPr/>
          <p:nvPr/>
        </p:nvSpPr>
        <p:spPr>
          <a:xfrm>
            <a:off x="5033583" y="2124240"/>
            <a:ext cx="394660" cy="307777"/>
          </a:xfrm>
          <a:prstGeom prst="rect">
            <a:avLst/>
          </a:prstGeom>
          <a:noFill/>
        </p:spPr>
        <p:txBody>
          <a:bodyPr wrap="none" lIns="91440" tIns="45720" rIns="91440" bIns="45720">
            <a:spAutoFit/>
          </a:bodyPr>
          <a:lstStyle/>
          <a:p>
            <a:pPr algn="ctr"/>
            <a:r>
              <a:rPr lang="en-US" altLang="ko-KR" sz="1400" dirty="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19" name="Decision 18"/>
          <p:cNvSpPr/>
          <p:nvPr/>
        </p:nvSpPr>
        <p:spPr>
          <a:xfrm>
            <a:off x="2504660" y="1921945"/>
            <a:ext cx="2862469"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체크된 카드버튼이 존재하는가</a:t>
            </a:r>
            <a:r>
              <a:rPr lang="en-US" altLang="ko-KR" sz="1600" dirty="0"/>
              <a:t>?</a:t>
            </a:r>
            <a:endParaRPr lang="en-US" sz="1600" dirty="0"/>
          </a:p>
        </p:txBody>
      </p:sp>
      <p:sp>
        <p:nvSpPr>
          <p:cNvPr id="20" name="Rectangle 19"/>
          <p:cNvSpPr/>
          <p:nvPr/>
        </p:nvSpPr>
        <p:spPr>
          <a:xfrm>
            <a:off x="2861425" y="4454373"/>
            <a:ext cx="418769" cy="307777"/>
          </a:xfrm>
          <a:prstGeom prst="rect">
            <a:avLst/>
          </a:prstGeom>
          <a:noFill/>
        </p:spPr>
        <p:txBody>
          <a:bodyPr wrap="none" lIns="91440" tIns="45720" rIns="91440" bIns="45720">
            <a:spAutoFit/>
          </a:bodyPr>
          <a:lstStyle/>
          <a:p>
            <a:pPr algn="ctr"/>
            <a:r>
              <a:rPr lang="en-US" altLang="ko-KR" sz="1400" b="0" cap="none" spc="0" dirty="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1520684" y="5062046"/>
            <a:ext cx="394660" cy="307777"/>
          </a:xfrm>
          <a:prstGeom prst="rect">
            <a:avLst/>
          </a:prstGeom>
          <a:noFill/>
        </p:spPr>
        <p:txBody>
          <a:bodyPr wrap="none" lIns="91440" tIns="45720" rIns="91440" bIns="45720">
            <a:spAutoFit/>
          </a:bodyPr>
          <a:lstStyle/>
          <a:p>
            <a:pPr algn="ctr"/>
            <a:r>
              <a:rPr lang="en-US" altLang="ko-KR" sz="1400" dirty="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cxnSp>
        <p:nvCxnSpPr>
          <p:cNvPr id="10" name="Elbow Connector 9"/>
          <p:cNvCxnSpPr>
            <a:stCxn id="19" idx="3"/>
          </p:cNvCxnSpPr>
          <p:nvPr/>
        </p:nvCxnSpPr>
        <p:spPr>
          <a:xfrm>
            <a:off x="5367129" y="2528232"/>
            <a:ext cx="2914152" cy="4329768"/>
          </a:xfrm>
          <a:prstGeom prst="bentConnector2">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Decision 25"/>
          <p:cNvSpPr/>
          <p:nvPr/>
        </p:nvSpPr>
        <p:spPr>
          <a:xfrm>
            <a:off x="1520684" y="3381708"/>
            <a:ext cx="4830417"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체크된 카드들은 모두 숫자가 같은 카드로 이루어져 있는가</a:t>
            </a:r>
            <a:r>
              <a:rPr lang="en-US" altLang="ko-KR" dirty="0"/>
              <a:t>?</a:t>
            </a:r>
            <a:endParaRPr lang="en-US" dirty="0"/>
          </a:p>
        </p:txBody>
      </p:sp>
      <p:cxnSp>
        <p:nvCxnSpPr>
          <p:cNvPr id="16" name="Straight Connector 15"/>
          <p:cNvCxnSpPr/>
          <p:nvPr/>
        </p:nvCxnSpPr>
        <p:spPr>
          <a:xfrm>
            <a:off x="6351101" y="3987995"/>
            <a:ext cx="1930180"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6" idx="0"/>
          </p:cNvCxnSpPr>
          <p:nvPr/>
        </p:nvCxnSpPr>
        <p:spPr>
          <a:xfrm flipH="1">
            <a:off x="3935893" y="3134519"/>
            <a:ext cx="2" cy="247189"/>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758183" y="4940025"/>
            <a:ext cx="418769" cy="307777"/>
          </a:xfrm>
          <a:prstGeom prst="rect">
            <a:avLst/>
          </a:prstGeom>
          <a:noFill/>
        </p:spPr>
        <p:txBody>
          <a:bodyPr wrap="none" lIns="91440" tIns="45720" rIns="91440" bIns="45720">
            <a:spAutoFit/>
          </a:bodyPr>
          <a:lstStyle/>
          <a:p>
            <a:pPr algn="ctr"/>
            <a:r>
              <a:rPr lang="en-US" altLang="ko-KR" sz="1400" b="0" cap="none" spc="0" dirty="0" smtClean="0">
                <a:ln w="0"/>
                <a:solidFill>
                  <a:schemeClr val="tx1"/>
                </a:solidFill>
                <a:effectLst>
                  <a:outerShdw blurRad="38100" dist="19050" dir="2700000" algn="tl" rotWithShape="0">
                    <a:schemeClr val="dk1">
                      <a:alpha val="40000"/>
                    </a:schemeClr>
                  </a:outerShdw>
                </a:effectLst>
              </a:rPr>
              <a:t>Yes</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5835311" y="3440807"/>
            <a:ext cx="394660" cy="307777"/>
          </a:xfrm>
          <a:prstGeom prst="rect">
            <a:avLst/>
          </a:prstGeom>
          <a:noFill/>
        </p:spPr>
        <p:txBody>
          <a:bodyPr wrap="none" lIns="91440" tIns="45720" rIns="91440" bIns="45720">
            <a:spAutoFit/>
          </a:bodyPr>
          <a:lstStyle/>
          <a:p>
            <a:pPr algn="ctr"/>
            <a:r>
              <a:rPr lang="en-US" altLang="ko-KR" sz="1400" dirty="0" smtClean="0">
                <a:ln w="0"/>
                <a:effectLst>
                  <a:outerShdw blurRad="38100" dist="19050" dir="2700000" algn="tl" rotWithShape="0">
                    <a:schemeClr val="dk1">
                      <a:alpha val="40000"/>
                    </a:schemeClr>
                  </a:outerShdw>
                </a:effectLst>
              </a:rPr>
              <a:t>No</a:t>
            </a:r>
            <a:endParaRPr lang="en-US" altLang="ko-KR" sz="1400" b="0" cap="none" spc="0" dirty="0">
              <a:ln w="0"/>
              <a:solidFill>
                <a:schemeClr val="tx1"/>
              </a:solidFill>
              <a:effectLst>
                <a:outerShdw blurRad="38100" dist="19050" dir="2700000" algn="tl" rotWithShape="0">
                  <a:schemeClr val="dk1">
                    <a:alpha val="40000"/>
                  </a:schemeClr>
                </a:outerShdw>
              </a:effectLst>
            </a:endParaRPr>
          </a:p>
        </p:txBody>
      </p:sp>
      <p:sp>
        <p:nvSpPr>
          <p:cNvPr id="36" name="Decision 35"/>
          <p:cNvSpPr/>
          <p:nvPr/>
        </p:nvSpPr>
        <p:spPr>
          <a:xfrm>
            <a:off x="1520684" y="4835817"/>
            <a:ext cx="4830417" cy="12125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smtClean="0"/>
              <a:t>현재 게임 환경이 유저끼리 카드를 뽑는 환경인가</a:t>
            </a:r>
            <a:r>
              <a:rPr lang="en-US" altLang="ko-KR" sz="1600" dirty="0" smtClean="0"/>
              <a:t>?</a:t>
            </a:r>
            <a:endParaRPr lang="en-US" sz="1600" dirty="0"/>
          </a:p>
        </p:txBody>
      </p:sp>
      <p:cxnSp>
        <p:nvCxnSpPr>
          <p:cNvPr id="30" name="Straight Arrow Connector 29"/>
          <p:cNvCxnSpPr>
            <a:stCxn id="26" idx="2"/>
            <a:endCxn id="36" idx="0"/>
          </p:cNvCxnSpPr>
          <p:nvPr/>
        </p:nvCxnSpPr>
        <p:spPr>
          <a:xfrm>
            <a:off x="3935893" y="4594282"/>
            <a:ext cx="0" cy="241535"/>
          </a:xfrm>
          <a:prstGeom prst="straightConnector1">
            <a:avLst/>
          </a:prstGeom>
          <a:ln w="349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1311966" y="584616"/>
            <a:ext cx="1549459" cy="813542"/>
          </a:xfrm>
          <a:prstGeom prst="bentConnector3">
            <a:avLst>
              <a:gd name="adj1" fmla="val 50000"/>
            </a:avLst>
          </a:prstGeom>
          <a:ln w="412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a:off x="5967551" y="620301"/>
            <a:ext cx="647838" cy="576470"/>
          </a:xfrm>
          <a:prstGeom prst="bentConnector3">
            <a:avLst>
              <a:gd name="adj1" fmla="val 96026"/>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405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5.</a:t>
            </a:r>
            <a:r>
              <a:rPr lang="ko-KR" altLang="en-US" dirty="0" smtClean="0"/>
              <a:t> 개인별 수행내역</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4877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5.</a:t>
            </a:r>
            <a:r>
              <a:rPr lang="ko-KR" altLang="en-US" dirty="0" smtClean="0"/>
              <a:t> 시연</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9066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6.</a:t>
            </a:r>
            <a:r>
              <a:rPr lang="ko-KR" altLang="en-US" dirty="0" smtClean="0"/>
              <a:t> 아쉬웠던 점</a:t>
            </a:r>
            <a:endParaRPr lang="en-US" dirty="0"/>
          </a:p>
        </p:txBody>
      </p:sp>
      <p:sp>
        <p:nvSpPr>
          <p:cNvPr id="3" name="Content Placeholder 2"/>
          <p:cNvSpPr>
            <a:spLocks noGrp="1"/>
          </p:cNvSpPr>
          <p:nvPr>
            <p:ph idx="1"/>
          </p:nvPr>
        </p:nvSpPr>
        <p:spPr/>
        <p:txBody>
          <a:bodyPr/>
          <a:lstStyle/>
          <a:p>
            <a:r>
              <a:rPr lang="en-US" dirty="0" smtClean="0"/>
              <a:t>GUI</a:t>
            </a:r>
            <a:r>
              <a:rPr lang="ko-KR" altLang="en-US" dirty="0" smtClean="0"/>
              <a:t>로 카드게임인 도둑잡기를 구현하였지만 기본 파이썬 이미지 라이브러리는 사용하는데에 제약이 너무 많았고 개발환경으로 사용됬던 노트북에서 오픈소스인 이미지 로드 라이브러리를 컴파일하는 도중 운영체제 라이브러리와 충돌이 일어나 라이브러리를 제대로 사용하지 못하게 되어 카드이미지를 제대로 불러올 수 없었다는 것이 아쉬웠던 점중 하나 였습니다</a:t>
            </a:r>
            <a:endParaRPr lang="en-US" dirty="0"/>
          </a:p>
        </p:txBody>
      </p:sp>
    </p:spTree>
    <p:extLst>
      <p:ext uri="{BB962C8B-B14F-4D97-AF65-F5344CB8AC3E}">
        <p14:creationId xmlns:p14="http://schemas.microsoft.com/office/powerpoint/2010/main" val="113345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목차</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144933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858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5508"/>
          </a:xfrm>
        </p:spPr>
        <p:txBody>
          <a:bodyPr/>
          <a:lstStyle/>
          <a:p>
            <a:r>
              <a:rPr lang="en-US" altLang="ko-KR" dirty="0" smtClean="0"/>
              <a:t>1-1.</a:t>
            </a:r>
            <a:r>
              <a:rPr lang="ko-KR" altLang="en-US" dirty="0" smtClean="0"/>
              <a:t> 도둑잡기 카드게임이란</a:t>
            </a:r>
            <a:r>
              <a:rPr lang="en-US" altLang="ko-KR" dirty="0" smtClean="0"/>
              <a:t>?</a:t>
            </a:r>
            <a:endParaRPr lang="en-US" dirty="0"/>
          </a:p>
        </p:txBody>
      </p:sp>
      <p:sp>
        <p:nvSpPr>
          <p:cNvPr id="3" name="Content Placeholder 2"/>
          <p:cNvSpPr>
            <a:spLocks noGrp="1"/>
          </p:cNvSpPr>
          <p:nvPr>
            <p:ph idx="1"/>
          </p:nvPr>
        </p:nvSpPr>
        <p:spPr>
          <a:xfrm>
            <a:off x="1141412" y="1484026"/>
            <a:ext cx="9905999" cy="4307175"/>
          </a:xfrm>
        </p:spPr>
        <p:txBody>
          <a:bodyPr>
            <a:normAutofit/>
          </a:bodyPr>
          <a:lstStyle/>
          <a:p>
            <a:r>
              <a:rPr lang="ko-KR" altLang="en-US" dirty="0" smtClean="0"/>
              <a:t>일반적인 </a:t>
            </a:r>
            <a:r>
              <a:rPr lang="ko-KR" altLang="en-US" dirty="0"/>
              <a:t>트럼프 </a:t>
            </a:r>
            <a:r>
              <a:rPr lang="ko-KR" altLang="en-US" dirty="0" smtClean="0"/>
              <a:t>카드인</a:t>
            </a:r>
            <a:r>
              <a:rPr lang="ko-KR" altLang="en-US" dirty="0" smtClean="0"/>
              <a:t> </a:t>
            </a:r>
            <a:r>
              <a:rPr lang="ko-KR" altLang="en-US" dirty="0" smtClean="0"/>
              <a:t>스페이드</a:t>
            </a:r>
            <a:r>
              <a:rPr lang="en-GB" dirty="0"/>
              <a:t>,</a:t>
            </a:r>
            <a:r>
              <a:rPr lang="ko-KR" altLang="en-US" dirty="0"/>
              <a:t>클로버</a:t>
            </a:r>
            <a:r>
              <a:rPr lang="en-GB" dirty="0"/>
              <a:t>,</a:t>
            </a:r>
            <a:r>
              <a:rPr lang="ko-KR" altLang="en-US" dirty="0"/>
              <a:t>다이아몬드</a:t>
            </a:r>
            <a:r>
              <a:rPr lang="en-GB" dirty="0"/>
              <a:t>,</a:t>
            </a:r>
            <a:r>
              <a:rPr lang="ko-KR" altLang="en-US" dirty="0"/>
              <a:t>하트</a:t>
            </a:r>
            <a:r>
              <a:rPr lang="en-GB" dirty="0"/>
              <a:t> A~K </a:t>
            </a:r>
            <a:r>
              <a:rPr lang="ko-KR" altLang="en-US" dirty="0"/>
              <a:t>까지의 카드와 조커 한 장을 포함한 총</a:t>
            </a:r>
            <a:r>
              <a:rPr lang="en-GB" dirty="0"/>
              <a:t> 53</a:t>
            </a:r>
            <a:r>
              <a:rPr lang="ko-KR" altLang="en-US" dirty="0"/>
              <a:t>장의 카드를 가지고 플레이하는 게임</a:t>
            </a:r>
            <a:r>
              <a:rPr lang="ko-KR" altLang="en-US" dirty="0"/>
              <a:t> </a:t>
            </a:r>
            <a:r>
              <a:rPr lang="ko-KR" altLang="en-US" dirty="0" smtClean="0"/>
              <a:t> 으로 </a:t>
            </a:r>
            <a:r>
              <a:rPr lang="ko-KR" altLang="en-US" dirty="0" smtClean="0"/>
              <a:t>마지막에 </a:t>
            </a:r>
            <a:r>
              <a:rPr lang="ko-KR" altLang="en-US" dirty="0"/>
              <a:t>조커를 갖고 있는 사람이 </a:t>
            </a:r>
            <a:r>
              <a:rPr lang="ko-KR" altLang="en-US" dirty="0" smtClean="0"/>
              <a:t>패배하는 게임이다</a:t>
            </a:r>
            <a:r>
              <a:rPr lang="en-US" altLang="ko-KR" dirty="0" smtClean="0"/>
              <a:t>.</a:t>
            </a:r>
            <a:endParaRPr lang="en-US" dirty="0"/>
          </a:p>
          <a:p>
            <a:endParaRPr lang="en-US" dirty="0"/>
          </a:p>
          <a:p>
            <a:r>
              <a:rPr lang="ko-KR" altLang="en-US" dirty="0" smtClean="0">
                <a:hlinkClick r:id="rId2"/>
              </a:rPr>
              <a:t>여기서</a:t>
            </a:r>
            <a:r>
              <a:rPr lang="en-US" altLang="ko-KR" dirty="0" smtClean="0">
                <a:hlinkClick r:id="rId2"/>
              </a:rPr>
              <a:t>,</a:t>
            </a:r>
            <a:r>
              <a:rPr lang="ko-KR" altLang="en-US" dirty="0" smtClean="0">
                <a:hlinkClick r:id="rId2"/>
              </a:rPr>
              <a:t> </a:t>
            </a:r>
            <a:r>
              <a:rPr lang="ko-KR" altLang="en-US" dirty="0" smtClean="0">
                <a:hlinkClick r:id="rId2"/>
              </a:rPr>
              <a:t>도둑은 </a:t>
            </a:r>
            <a:r>
              <a:rPr lang="ko-KR" altLang="en-US" dirty="0">
                <a:hlinkClick r:id="rId2"/>
              </a:rPr>
              <a:t>조커로</a:t>
            </a:r>
            <a:r>
              <a:rPr lang="en-US" altLang="ko-KR" dirty="0">
                <a:hlinkClick r:id="rId2"/>
              </a:rPr>
              <a:t>, </a:t>
            </a:r>
            <a:r>
              <a:rPr lang="ko-KR" altLang="en-US" dirty="0">
                <a:hlinkClick r:id="rId2"/>
              </a:rPr>
              <a:t>마지막에 조커를 갖고 있는 사람이 지기 때문에 조커게임으로 불리기도 한다</a:t>
            </a:r>
            <a:r>
              <a:rPr lang="en-US" altLang="ko-KR" dirty="0">
                <a:hlinkClick r:id="rId2"/>
              </a:rPr>
              <a:t>.</a:t>
            </a:r>
            <a:endParaRPr lang="en-US" dirty="0"/>
          </a:p>
        </p:txBody>
      </p:sp>
    </p:spTree>
    <p:extLst>
      <p:ext uri="{BB962C8B-B14F-4D97-AF65-F5344CB8AC3E}">
        <p14:creationId xmlns:p14="http://schemas.microsoft.com/office/powerpoint/2010/main" val="933743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69822"/>
            <a:ext cx="9905998" cy="747973"/>
          </a:xfrm>
        </p:spPr>
        <p:txBody>
          <a:bodyPr/>
          <a:lstStyle/>
          <a:p>
            <a:r>
              <a:rPr lang="en-US" altLang="ko-KR" dirty="0" smtClean="0"/>
              <a:t>1-2</a:t>
            </a:r>
            <a:r>
              <a:rPr lang="en-US" altLang="ko-KR" dirty="0" smtClean="0"/>
              <a:t>.</a:t>
            </a:r>
            <a:r>
              <a:rPr lang="ko-KR" altLang="en-US" dirty="0" smtClean="0"/>
              <a:t> 게임방법</a:t>
            </a:r>
            <a:endParaRPr lang="en-US" dirty="0"/>
          </a:p>
        </p:txBody>
      </p:sp>
      <p:sp>
        <p:nvSpPr>
          <p:cNvPr id="3" name="Content Placeholder 2"/>
          <p:cNvSpPr>
            <a:spLocks noGrp="1"/>
          </p:cNvSpPr>
          <p:nvPr>
            <p:ph idx="1"/>
          </p:nvPr>
        </p:nvSpPr>
        <p:spPr>
          <a:xfrm>
            <a:off x="1141412" y="1409075"/>
            <a:ext cx="9905999" cy="4661941"/>
          </a:xfrm>
        </p:spPr>
        <p:txBody>
          <a:bodyPr>
            <a:normAutofit fontScale="77500" lnSpcReduction="20000"/>
          </a:bodyPr>
          <a:lstStyle/>
          <a:p>
            <a:pPr marL="457200" indent="-457200">
              <a:buFont typeface="+mj-lt"/>
              <a:buAutoNum type="arabicParenR"/>
            </a:pPr>
            <a:r>
              <a:rPr lang="ko-KR" altLang="en-US" dirty="0" smtClean="0"/>
              <a:t>우선 </a:t>
            </a:r>
            <a:r>
              <a:rPr lang="ko-KR" altLang="en-US" dirty="0"/>
              <a:t>조커 한 장을 포함한 트럼프 </a:t>
            </a:r>
            <a:r>
              <a:rPr lang="en-US" altLang="ko-KR" dirty="0"/>
              <a:t>53</a:t>
            </a:r>
            <a:r>
              <a:rPr lang="ko-KR" altLang="en-US" dirty="0"/>
              <a:t>장을 인원수대로 </a:t>
            </a:r>
            <a:r>
              <a:rPr lang="ko-KR" altLang="en-US" dirty="0" smtClean="0"/>
              <a:t>나눈다</a:t>
            </a:r>
            <a:r>
              <a:rPr lang="en-US" altLang="ko-KR" dirty="0" smtClean="0"/>
              <a:t>,</a:t>
            </a:r>
            <a:r>
              <a:rPr lang="ko-KR" altLang="en-US" dirty="0" smtClean="0"/>
              <a:t> 여기서</a:t>
            </a:r>
            <a:r>
              <a:rPr lang="en-US" altLang="ko-KR" dirty="0" smtClean="0"/>
              <a:t> </a:t>
            </a:r>
            <a:r>
              <a:rPr lang="en-US" altLang="ko-KR" dirty="0"/>
              <a:t>53</a:t>
            </a:r>
            <a:r>
              <a:rPr lang="ko-KR" altLang="en-US" dirty="0"/>
              <a:t>은 소수이므로</a:t>
            </a:r>
            <a:r>
              <a:rPr lang="en-US" altLang="ko-KR" dirty="0"/>
              <a:t>, </a:t>
            </a:r>
            <a:r>
              <a:rPr lang="ko-KR" altLang="en-US" dirty="0"/>
              <a:t>어떤 경우에도 정확히 나누어지지는 않지만</a:t>
            </a:r>
            <a:r>
              <a:rPr lang="en-US" altLang="ko-KR" dirty="0"/>
              <a:t>, </a:t>
            </a:r>
            <a:r>
              <a:rPr lang="ko-KR" altLang="en-US" dirty="0"/>
              <a:t>최대한 고르게 분배한다</a:t>
            </a:r>
            <a:r>
              <a:rPr lang="en-US" altLang="ko-KR" dirty="0"/>
              <a:t>.</a:t>
            </a:r>
          </a:p>
          <a:p>
            <a:pPr marL="457200" indent="-457200">
              <a:buFont typeface="+mj-lt"/>
              <a:buAutoNum type="arabicParenR"/>
            </a:pPr>
            <a:r>
              <a:rPr lang="ko-KR" altLang="en-US" dirty="0"/>
              <a:t> </a:t>
            </a:r>
            <a:r>
              <a:rPr lang="ko-KR" altLang="en-US" dirty="0" smtClean="0"/>
              <a:t>분배받은 </a:t>
            </a:r>
            <a:r>
              <a:rPr lang="ko-KR" altLang="en-US" dirty="0"/>
              <a:t>자신의 카드들을 확인하여 같은 숫자의 카드가 </a:t>
            </a:r>
            <a:r>
              <a:rPr lang="en-US" altLang="ko-KR" dirty="0"/>
              <a:t>2</a:t>
            </a:r>
            <a:r>
              <a:rPr lang="ko-KR" altLang="en-US" dirty="0"/>
              <a:t>장 있다면 바닥에 버린다</a:t>
            </a:r>
            <a:r>
              <a:rPr lang="en-US" altLang="ko-KR" dirty="0"/>
              <a:t>. </a:t>
            </a:r>
            <a:endParaRPr lang="ko-KR" altLang="en-US" dirty="0" smtClean="0"/>
          </a:p>
          <a:p>
            <a:pPr marL="457200" indent="-457200">
              <a:buFont typeface="+mj-lt"/>
              <a:buAutoNum type="arabicParenR"/>
            </a:pPr>
            <a:r>
              <a:rPr lang="ko-KR" altLang="en-US" dirty="0" smtClean="0"/>
              <a:t>만약 </a:t>
            </a:r>
            <a:r>
              <a:rPr lang="ko-KR" altLang="en-US" dirty="0"/>
              <a:t>같은 숫자의 카드가 </a:t>
            </a:r>
            <a:r>
              <a:rPr lang="en-US" altLang="ko-KR" dirty="0"/>
              <a:t>3</a:t>
            </a:r>
            <a:r>
              <a:rPr lang="ko-KR" altLang="en-US" dirty="0"/>
              <a:t>장이 있다면 </a:t>
            </a:r>
            <a:r>
              <a:rPr lang="en-US" altLang="ko-KR" dirty="0"/>
              <a:t>2</a:t>
            </a:r>
            <a:r>
              <a:rPr lang="ko-KR" altLang="en-US" dirty="0"/>
              <a:t>장을 버리고</a:t>
            </a:r>
            <a:r>
              <a:rPr lang="en-US" altLang="ko-KR" dirty="0"/>
              <a:t>, </a:t>
            </a:r>
            <a:r>
              <a:rPr lang="ko-KR" altLang="en-US" dirty="0"/>
              <a:t>남은 한장을 가지고 있고</a:t>
            </a:r>
            <a:r>
              <a:rPr lang="en-US" altLang="ko-KR" dirty="0"/>
              <a:t>, 4</a:t>
            </a:r>
            <a:r>
              <a:rPr lang="ko-KR" altLang="en-US" dirty="0"/>
              <a:t>장이 있다면 모두 </a:t>
            </a:r>
            <a:r>
              <a:rPr lang="ko-KR" altLang="en-US" dirty="0" smtClean="0"/>
              <a:t>버린다</a:t>
            </a:r>
            <a:endParaRPr lang="ko-KR" altLang="en-US" dirty="0" smtClean="0"/>
          </a:p>
          <a:p>
            <a:pPr marL="457200" indent="-457200">
              <a:buFont typeface="+mj-lt"/>
              <a:buAutoNum type="arabicParenR"/>
            </a:pPr>
            <a:r>
              <a:rPr lang="ko-KR" altLang="en-US" dirty="0" smtClean="0"/>
              <a:t>자신의 </a:t>
            </a:r>
            <a:r>
              <a:rPr lang="ko-KR" altLang="en-US" dirty="0"/>
              <a:t>손에 남은 카드의 숫자가 모두 </a:t>
            </a:r>
            <a:r>
              <a:rPr lang="ko-KR" altLang="en-US" dirty="0" smtClean="0"/>
              <a:t>다르</a:t>
            </a:r>
            <a:r>
              <a:rPr lang="ko-KR" altLang="en-US" dirty="0" smtClean="0"/>
              <a:t>고 다른 모든 플레이어의 남은 카드의 숫자도 모두 다를때</a:t>
            </a:r>
            <a:r>
              <a:rPr lang="ko-KR" altLang="en-US" dirty="0" smtClean="0"/>
              <a:t> 게임</a:t>
            </a:r>
            <a:r>
              <a:rPr lang="ko-KR" altLang="en-US" dirty="0" smtClean="0"/>
              <a:t>을 본격적으로 시작한다</a:t>
            </a:r>
            <a:r>
              <a:rPr lang="en-US" altLang="ko-KR" dirty="0" smtClean="0"/>
              <a:t>.</a:t>
            </a:r>
            <a:endParaRPr lang="en-US" altLang="ko-KR" dirty="0"/>
          </a:p>
          <a:p>
            <a:pPr marL="457200" indent="-457200">
              <a:buFont typeface="+mj-lt"/>
              <a:buAutoNum type="arabicParenR"/>
            </a:pPr>
            <a:r>
              <a:rPr lang="en-US" altLang="ko-KR" dirty="0"/>
              <a:t>3. </a:t>
            </a:r>
            <a:r>
              <a:rPr lang="ko-KR" altLang="en-US" dirty="0" smtClean="0"/>
              <a:t>정해진 </a:t>
            </a:r>
            <a:r>
              <a:rPr lang="ko-KR" altLang="en-US" dirty="0" smtClean="0"/>
              <a:t>방향으로 </a:t>
            </a:r>
            <a:r>
              <a:rPr lang="ko-KR" altLang="en-US" dirty="0"/>
              <a:t>돌아가면서 다음 차례 사람이 보이지 않도록 </a:t>
            </a:r>
            <a:r>
              <a:rPr lang="ko-KR" altLang="en-US" dirty="0" smtClean="0"/>
              <a:t>들고</a:t>
            </a:r>
            <a:r>
              <a:rPr lang="ko-KR" altLang="en-US" dirty="0" smtClean="0"/>
              <a:t> </a:t>
            </a:r>
            <a:r>
              <a:rPr lang="ko-KR" altLang="en-US" dirty="0" smtClean="0"/>
              <a:t>있는 </a:t>
            </a:r>
            <a:r>
              <a:rPr lang="ko-KR" altLang="en-US" dirty="0"/>
              <a:t>카드 중 하나를 </a:t>
            </a:r>
            <a:r>
              <a:rPr lang="ko-KR" altLang="en-US" dirty="0" smtClean="0"/>
              <a:t>뽑</a:t>
            </a:r>
            <a:r>
              <a:rPr lang="ko-KR" altLang="en-US" dirty="0" smtClean="0"/>
              <a:t>고</a:t>
            </a:r>
            <a:r>
              <a:rPr lang="en-US" altLang="ko-KR" dirty="0" smtClean="0"/>
              <a:t> </a:t>
            </a:r>
            <a:r>
              <a:rPr lang="ko-KR" altLang="en-US" dirty="0"/>
              <a:t>뽑은 카드와 같은 숫자의 카드를 갖고 있었다면 역시 버린다</a:t>
            </a:r>
            <a:r>
              <a:rPr lang="en-US" altLang="ko-KR" dirty="0"/>
              <a:t>. </a:t>
            </a:r>
            <a:endParaRPr lang="ko-KR" altLang="en-US" dirty="0" smtClean="0"/>
          </a:p>
          <a:p>
            <a:pPr marL="457200" indent="-457200">
              <a:buFont typeface="+mj-lt"/>
              <a:buAutoNum type="arabicParenR"/>
            </a:pPr>
            <a:r>
              <a:rPr lang="ko-KR" altLang="en-US" dirty="0" smtClean="0"/>
              <a:t>돌아가면서 플레이하다가 </a:t>
            </a:r>
            <a:r>
              <a:rPr lang="ko-KR" altLang="en-US" dirty="0" smtClean="0"/>
              <a:t>손에 </a:t>
            </a:r>
            <a:r>
              <a:rPr lang="ko-KR" altLang="en-US" dirty="0"/>
              <a:t>있는 카드를 모두 버린 플레이어는 게임에서 빠진다</a:t>
            </a:r>
            <a:r>
              <a:rPr lang="en-US" altLang="ko-KR" dirty="0"/>
              <a:t>. </a:t>
            </a:r>
            <a:endParaRPr lang="ko-KR" altLang="en-US" dirty="0" smtClean="0"/>
          </a:p>
          <a:p>
            <a:pPr marL="457200" indent="-457200">
              <a:buFont typeface="+mj-lt"/>
              <a:buAutoNum type="arabicParenR"/>
            </a:pPr>
            <a:r>
              <a:rPr lang="ko-KR" altLang="en-US" dirty="0" smtClean="0"/>
              <a:t>차례가 </a:t>
            </a:r>
            <a:r>
              <a:rPr lang="ko-KR" altLang="en-US" dirty="0"/>
              <a:t>돌아갈수록 카드는 점점 줄어들어</a:t>
            </a:r>
            <a:r>
              <a:rPr lang="en-US" altLang="ko-KR" dirty="0"/>
              <a:t>, </a:t>
            </a:r>
            <a:r>
              <a:rPr lang="ko-KR" altLang="en-US" dirty="0"/>
              <a:t>결국 마지막에 조커를 들고있는 사람이 </a:t>
            </a:r>
            <a:r>
              <a:rPr lang="ko-KR" altLang="en-US" dirty="0" smtClean="0"/>
              <a:t>패배하</a:t>
            </a:r>
            <a:r>
              <a:rPr lang="ko-KR" altLang="en-US" dirty="0" smtClean="0"/>
              <a:t>게되고 게임이 끝나게 된다</a:t>
            </a:r>
            <a:endParaRPr lang="en-US" dirty="0"/>
          </a:p>
          <a:p>
            <a:endParaRPr lang="en-US" dirty="0"/>
          </a:p>
        </p:txBody>
      </p:sp>
    </p:spTree>
    <p:extLst>
      <p:ext uri="{BB962C8B-B14F-4D97-AF65-F5344CB8AC3E}">
        <p14:creationId xmlns:p14="http://schemas.microsoft.com/office/powerpoint/2010/main" val="1450261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ko-KR" altLang="en-US" dirty="0" smtClean="0"/>
              <a:t>설계한 </a:t>
            </a:r>
            <a:r>
              <a:rPr lang="en-US" altLang="ko-KR" dirty="0" smtClean="0"/>
              <a:t>MVC</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36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 name="Line 176"/>
          <p:cNvSpPr>
            <a:spLocks noChangeShapeType="1"/>
          </p:cNvSpPr>
          <p:nvPr/>
        </p:nvSpPr>
        <p:spPr bwMode="auto">
          <a:xfrm>
            <a:off x="7703773" y="3675840"/>
            <a:ext cx="564354" cy="277110"/>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50" name="Rectangle 178"/>
          <p:cNvSpPr>
            <a:spLocks/>
          </p:cNvSpPr>
          <p:nvPr/>
        </p:nvSpPr>
        <p:spPr bwMode="auto">
          <a:xfrm>
            <a:off x="1812953" y="252606"/>
            <a:ext cx="1574150" cy="375167"/>
          </a:xfrm>
          <a:prstGeom prst="rect">
            <a:avLst/>
          </a:prstGeom>
          <a:noFill/>
          <a:ln w="50800" cap="flat" cmpd="sng">
            <a:solidFill>
              <a:srgbClr val="0433FF"/>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969">
                <a:solidFill>
                  <a:srgbClr val="0433FF"/>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Class Diagram</a:t>
            </a:r>
          </a:p>
        </p:txBody>
      </p:sp>
      <p:sp>
        <p:nvSpPr>
          <p:cNvPr id="3255" name="Line 183"/>
          <p:cNvSpPr>
            <a:spLocks noChangeShapeType="1"/>
          </p:cNvSpPr>
          <p:nvPr/>
        </p:nvSpPr>
        <p:spPr bwMode="auto">
          <a:xfrm>
            <a:off x="1691136" y="5108918"/>
            <a:ext cx="4188364" cy="25094"/>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pSp>
        <p:nvGrpSpPr>
          <p:cNvPr id="2" name="Group 185"/>
          <p:cNvGrpSpPr>
            <a:grpSpLocks/>
          </p:cNvGrpSpPr>
          <p:nvPr/>
        </p:nvGrpSpPr>
        <p:grpSpPr bwMode="auto">
          <a:xfrm>
            <a:off x="6323575" y="5851781"/>
            <a:ext cx="982266" cy="428625"/>
            <a:chOff x="-1" y="0"/>
            <a:chExt cx="1397256" cy="609601"/>
          </a:xfrm>
        </p:grpSpPr>
        <p:sp>
          <p:nvSpPr>
            <p:cNvPr id="3258" name="Rectangle 186"/>
            <p:cNvSpPr>
              <a:spLocks/>
            </p:cNvSpPr>
            <p:nvPr/>
          </p:nvSpPr>
          <p:spPr bwMode="auto">
            <a:xfrm>
              <a:off x="102342" y="99661"/>
              <a:ext cx="1192569"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Controller</a:t>
              </a:r>
            </a:p>
          </p:txBody>
        </p:sp>
        <p:pic>
          <p:nvPicPr>
            <p:cNvPr id="3259" name="Picture 18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397256"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3185" name="Group 188"/>
          <p:cNvGrpSpPr>
            <a:grpSpLocks/>
          </p:cNvGrpSpPr>
          <p:nvPr/>
        </p:nvGrpSpPr>
        <p:grpSpPr bwMode="auto">
          <a:xfrm>
            <a:off x="3485057" y="176207"/>
            <a:ext cx="600521" cy="428625"/>
            <a:chOff x="0" y="0"/>
            <a:chExt cx="852679" cy="609601"/>
          </a:xfrm>
        </p:grpSpPr>
        <p:sp>
          <p:nvSpPr>
            <p:cNvPr id="3261" name="Rectangle 189"/>
            <p:cNvSpPr>
              <a:spLocks/>
            </p:cNvSpPr>
            <p:nvPr/>
          </p:nvSpPr>
          <p:spPr bwMode="auto">
            <a:xfrm>
              <a:off x="105408" y="99661"/>
              <a:ext cx="641862"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View</a:t>
              </a:r>
            </a:p>
          </p:txBody>
        </p:sp>
        <p:pic>
          <p:nvPicPr>
            <p:cNvPr id="3262" name="Picture 19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679"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aphicFrame>
        <p:nvGraphicFramePr>
          <p:cNvPr id="30" name="내용 개체 틀 5"/>
          <p:cNvGraphicFramePr>
            <a:graphicFrameLocks/>
          </p:cNvGraphicFramePr>
          <p:nvPr/>
        </p:nvGraphicFramePr>
        <p:xfrm>
          <a:off x="1596840" y="5373466"/>
          <a:ext cx="4312871" cy="5372820"/>
        </p:xfrm>
        <a:graphic>
          <a:graphicData uri="http://schemas.openxmlformats.org/drawingml/2006/table">
            <a:tbl>
              <a:tblPr firstRow="1" bandRow="1">
                <a:tableStyleId>{5C22544A-7EE6-4342-B048-85BDC9FD1C3A}</a:tableStyleId>
              </a:tblPr>
              <a:tblGrid>
                <a:gridCol w="1212694"/>
                <a:gridCol w="3100177"/>
              </a:tblGrid>
              <a:tr h="257175">
                <a:tc gridSpan="2">
                  <a:txBody>
                    <a:bodyPr/>
                    <a:lstStyle/>
                    <a:p>
                      <a:pPr algn="ctr" latinLnBrk="1"/>
                      <a:r>
                        <a:rPr lang="en-US" altLang="ko-KR" sz="1300" dirty="0" err="1" smtClean="0"/>
                        <a:t>MainController</a:t>
                      </a:r>
                      <a:endParaRPr lang="ko-KR" altLang="en-US" sz="1300" dirty="0"/>
                    </a:p>
                  </a:txBody>
                  <a:tcPr marL="64294" marR="64294" marT="32147" marB="32147" anchor="ctr"/>
                </a:tc>
                <a:tc hMerge="1">
                  <a:txBody>
                    <a:bodyPr/>
                    <a:lstStyle/>
                    <a:p>
                      <a:pPr latinLnBrk="1"/>
                      <a:endParaRPr lang="ko-KR" altLang="en-US" dirty="0"/>
                    </a:p>
                  </a:txBody>
                  <a:tcPr/>
                </a:tc>
              </a:tr>
              <a:tr h="258517">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MainController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=None, direction=None)</a:t>
                      </a:r>
                      <a:endParaRPr lang="ko-KR" altLang="en-US" sz="800" dirty="0"/>
                    </a:p>
                  </a:txBody>
                  <a:tcPr marL="64294" marR="64294" marT="32147" marB="32147" anchor="ctr"/>
                </a:tc>
              </a:tr>
              <a:tr h="182166">
                <a:tc rowSpan="2">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playerNames</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finalResult</a:t>
                      </a:r>
                      <a:endParaRPr lang="ko-KR" altLang="en-US" sz="800" dirty="0"/>
                    </a:p>
                  </a:txBody>
                  <a:tcPr marL="64294" marR="64294" marT="32147" marB="32147" anchor="ctr"/>
                </a:tc>
              </a:tr>
              <a:tr h="182166">
                <a:tc rowSpan="23">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setPlayerNamesAndDirection</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None,direction</a:t>
                      </a:r>
                      <a:r>
                        <a:rPr lang="en-US" altLang="ko-KR" sz="800" b="0" i="0" kern="1200" dirty="0" smtClean="0">
                          <a:solidFill>
                            <a:schemeClr val="dk1"/>
                          </a:solidFill>
                          <a:latin typeface="+mn-lt"/>
                          <a:ea typeface="+mn-ea"/>
                          <a:cs typeface="+mn-cs"/>
                        </a:rPr>
                        <a:t>=None)</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chooseDirection</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playerNameList,dir</a:t>
                      </a:r>
                      <a:r>
                        <a:rPr lang="en-US" altLang="ko-KR" sz="700" b="0" i="0" kern="1200" dirty="0" smtClean="0">
                          <a:solidFill>
                            <a:schemeClr val="dk1"/>
                          </a:solidFill>
                          <a:latin typeface="+mn-lt"/>
                          <a:ea typeface="+mn-ea"/>
                          <a:cs typeface="+mn-cs"/>
                        </a:rPr>
                        <a:t>=True)</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distributeCardToPlayers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players,deck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60734">
                <a:tc vMerge="1">
                  <a:txBody>
                    <a:bodyPr/>
                    <a:lstStyle/>
                    <a:p>
                      <a:pPr latinLnBrk="1"/>
                      <a:endParaRPr lang="ko-KR" altLang="en-US"/>
                    </a:p>
                  </a:txBody>
                  <a:tcPr/>
                </a:tc>
                <a:tc>
                  <a:txBody>
                    <a:bodyPr/>
                    <a:lstStyle/>
                    <a:p>
                      <a:pPr algn="ctr" latinLnBrk="1"/>
                      <a:r>
                        <a:rPr lang="en-US" altLang="ko-KR" sz="600" b="0" i="0" kern="1200" dirty="0" err="1" smtClean="0">
                          <a:solidFill>
                            <a:schemeClr val="dk1"/>
                          </a:solidFill>
                          <a:latin typeface="+mn-lt"/>
                          <a:ea typeface="+mn-ea"/>
                          <a:cs typeface="+mn-cs"/>
                        </a:rPr>
                        <a:t>setDirectionAndSetNames</a:t>
                      </a:r>
                      <a:r>
                        <a:rPr lang="en-US" altLang="ko-KR" sz="600" b="0" i="0" kern="1200" dirty="0" smtClean="0">
                          <a:solidFill>
                            <a:schemeClr val="dk1"/>
                          </a:solidFill>
                          <a:latin typeface="+mn-lt"/>
                          <a:ea typeface="+mn-ea"/>
                          <a:cs typeface="+mn-cs"/>
                        </a:rPr>
                        <a:t>(</a:t>
                      </a:r>
                      <a:r>
                        <a:rPr lang="en-US" altLang="ko-KR" sz="600" b="0" i="0" kern="1200" dirty="0" err="1" smtClean="0">
                          <a:solidFill>
                            <a:schemeClr val="dk1"/>
                          </a:solidFill>
                          <a:latin typeface="+mn-lt"/>
                          <a:ea typeface="+mn-ea"/>
                          <a:cs typeface="+mn-cs"/>
                        </a:rPr>
                        <a:t>tempplayers,direction</a:t>
                      </a:r>
                      <a:r>
                        <a:rPr lang="en-US" altLang="ko-KR" sz="600" b="0" i="0" kern="1200" dirty="0" smtClean="0">
                          <a:solidFill>
                            <a:schemeClr val="dk1"/>
                          </a:solidFill>
                          <a:latin typeface="+mn-lt"/>
                          <a:ea typeface="+mn-ea"/>
                          <a:cs typeface="+mn-cs"/>
                        </a:rPr>
                        <a:t>=True)</a:t>
                      </a:r>
                      <a:endParaRPr lang="ko-KR" altLang="en-US" sz="6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pnames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moveListOrder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listv</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shuffleCurrentHand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sortCurrentHand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isDropCardMode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checkPublicFrameNeedToDisable</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publicframe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refreshDisplayedCardFrame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ExistRemoveablePlayer</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sendPlayerObj</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refreshPlayerRank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transmitCard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card,nextTurn</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setUserPullCardState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isPulled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changeText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forceMode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nextPlayerOrder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lvChange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popCards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initWidgetRefreshView</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showInputView</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smtClean="0">
                          <a:solidFill>
                            <a:schemeClr val="dk1"/>
                          </a:solidFill>
                          <a:latin typeface="+mn-lt"/>
                          <a:ea typeface="+mn-ea"/>
                          <a:cs typeface="+mn-cs"/>
                        </a:rPr>
                        <a:t>__</a:t>
                      </a:r>
                      <a:r>
                        <a:rPr lang="en-US" altLang="ko-KR" sz="800" b="0" i="0" kern="1200" dirty="0" err="1" smtClean="0">
                          <a:solidFill>
                            <a:schemeClr val="dk1"/>
                          </a:solidFill>
                          <a:latin typeface="+mn-lt"/>
                          <a:ea typeface="+mn-ea"/>
                          <a:cs typeface="+mn-cs"/>
                        </a:rPr>
                        <a:t>realplay</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tk,rst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play(</a:t>
                      </a:r>
                      <a:r>
                        <a:rPr lang="en-US" altLang="ko-KR" sz="700" b="0" i="0" kern="1200" dirty="0" err="1" smtClean="0">
                          <a:solidFill>
                            <a:schemeClr val="dk1"/>
                          </a:solidFill>
                          <a:latin typeface="+mn-lt"/>
                          <a:ea typeface="+mn-ea"/>
                          <a:cs typeface="+mn-cs"/>
                        </a:rPr>
                        <a:t>tk,showInputView</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True,returnFinalValue</a:t>
                      </a:r>
                      <a:r>
                        <a:rPr lang="en-US" altLang="ko-KR" sz="700" b="0" i="0" kern="1200" dirty="0" smtClean="0">
                          <a:solidFill>
                            <a:schemeClr val="dk1"/>
                          </a:solidFill>
                          <a:latin typeface="+mn-lt"/>
                          <a:ea typeface="+mn-ea"/>
                          <a:cs typeface="+mn-cs"/>
                        </a:rPr>
                        <a:t>=False)</a:t>
                      </a:r>
                      <a:endParaRPr lang="ko-KR" altLang="en-US" sz="700" dirty="0"/>
                    </a:p>
                  </a:txBody>
                  <a:tcPr marL="64294" marR="64294" marT="32147" marB="32147" anchor="ctr"/>
                </a:tc>
              </a:tr>
              <a:tr h="257175">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smtClean="0">
                          <a:solidFill>
                            <a:schemeClr val="dk1"/>
                          </a:solidFill>
                          <a:latin typeface="+mn-lt"/>
                          <a:ea typeface="+mn-ea"/>
                          <a:cs typeface="+mn-cs"/>
                        </a:rPr>
                        <a:t>main()</a:t>
                      </a:r>
                      <a:endParaRPr lang="ko-KR" altLang="en-US" sz="800" dirty="0"/>
                    </a:p>
                  </a:txBody>
                  <a:tcPr marL="64294" marR="64294" marT="32147" marB="32147" anchor="ctr"/>
                </a:tc>
              </a:tr>
            </a:tbl>
          </a:graphicData>
        </a:graphic>
      </p:graphicFrame>
      <p:graphicFrame>
        <p:nvGraphicFramePr>
          <p:cNvPr id="31" name="내용 개체 틀 5"/>
          <p:cNvGraphicFramePr>
            <a:graphicFrameLocks/>
          </p:cNvGraphicFramePr>
          <p:nvPr/>
        </p:nvGraphicFramePr>
        <p:xfrm>
          <a:off x="6525944" y="6317366"/>
          <a:ext cx="1629557" cy="524828"/>
        </p:xfrm>
        <a:graphic>
          <a:graphicData uri="http://schemas.openxmlformats.org/drawingml/2006/table">
            <a:tbl>
              <a:tblPr firstRow="1" bandRow="1">
                <a:tableStyleId>{5C22544A-7EE6-4342-B048-85BDC9FD1C3A}</a:tableStyleId>
              </a:tblPr>
              <a:tblGrid>
                <a:gridCol w="1629557"/>
              </a:tblGrid>
              <a:tr h="260126">
                <a:tc>
                  <a:txBody>
                    <a:bodyPr/>
                    <a:lstStyle/>
                    <a:p>
                      <a:pPr algn="ctr" latinLnBrk="1"/>
                      <a:r>
                        <a:rPr lang="en-US" altLang="ko-KR" sz="1300" dirty="0" smtClean="0"/>
                        <a:t>Main()</a:t>
                      </a:r>
                    </a:p>
                  </a:txBody>
                  <a:tcPr marL="64294" marR="64294" marT="32147" marB="32147" anchor="ctr"/>
                </a:tc>
              </a:tr>
              <a:tr h="260747">
                <a:tc>
                  <a:txBody>
                    <a:bodyPr/>
                    <a:lstStyle/>
                    <a:p>
                      <a:pPr algn="ctr" latinLnBrk="1"/>
                      <a:r>
                        <a:rPr lang="en-US" altLang="ko-KR" sz="1300" b="0" i="0" kern="1200" dirty="0" err="1" smtClean="0">
                          <a:solidFill>
                            <a:schemeClr val="dk1"/>
                          </a:solidFill>
                          <a:latin typeface="+mn-lt"/>
                          <a:ea typeface="+mn-ea"/>
                          <a:cs typeface="+mn-cs"/>
                        </a:rPr>
                        <a:t>MainController.main</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
        <p:nvSpPr>
          <p:cNvPr id="32" name="Line 179"/>
          <p:cNvSpPr>
            <a:spLocks noChangeShapeType="1"/>
          </p:cNvSpPr>
          <p:nvPr/>
        </p:nvSpPr>
        <p:spPr bwMode="auto">
          <a:xfrm flipH="1" flipV="1">
            <a:off x="5962240" y="6525732"/>
            <a:ext cx="480964" cy="5207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6" name="Line 183"/>
          <p:cNvSpPr>
            <a:spLocks noChangeShapeType="1"/>
          </p:cNvSpPr>
          <p:nvPr/>
        </p:nvSpPr>
        <p:spPr bwMode="auto">
          <a:xfrm flipH="1" flipV="1">
            <a:off x="5936521" y="5108918"/>
            <a:ext cx="3247946" cy="1712244"/>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9" name="Line 175"/>
          <p:cNvSpPr>
            <a:spLocks noChangeShapeType="1"/>
          </p:cNvSpPr>
          <p:nvPr/>
        </p:nvSpPr>
        <p:spPr bwMode="auto">
          <a:xfrm flipV="1">
            <a:off x="5966731" y="5144636"/>
            <a:ext cx="1303392" cy="965946"/>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40" name="내용 개체 틀 5"/>
          <p:cNvGraphicFramePr>
            <a:graphicFrameLocks/>
          </p:cNvGraphicFramePr>
          <p:nvPr/>
        </p:nvGraphicFramePr>
        <p:xfrm>
          <a:off x="4936881" y="-19243"/>
          <a:ext cx="2722351" cy="5066938"/>
        </p:xfrm>
        <a:graphic>
          <a:graphicData uri="http://schemas.openxmlformats.org/drawingml/2006/table">
            <a:tbl>
              <a:tblPr firstRow="1" bandRow="1">
                <a:tableStyleId>{5C22544A-7EE6-4342-B048-85BDC9FD1C3A}</a:tableStyleId>
              </a:tblPr>
              <a:tblGrid>
                <a:gridCol w="442598"/>
                <a:gridCol w="2279753"/>
              </a:tblGrid>
              <a:tr h="257175">
                <a:tc gridSpan="2">
                  <a:txBody>
                    <a:bodyPr/>
                    <a:lstStyle/>
                    <a:p>
                      <a:pPr algn="ctr" latinLnBrk="1"/>
                      <a:r>
                        <a:rPr lang="en-US" altLang="ko-KR" sz="1300" dirty="0" err="1" smtClean="0"/>
                        <a:t>OutputView</a:t>
                      </a:r>
                      <a:endParaRPr lang="ko-KR" altLang="en-US" sz="1300" dirty="0"/>
                    </a:p>
                  </a:txBody>
                  <a:tcPr marL="64294" marR="64294" marT="32147" marB="32147" anchor="ctr"/>
                </a:tc>
                <a:tc hMerge="1">
                  <a:txBody>
                    <a:bodyPr/>
                    <a:lstStyle/>
                    <a:p>
                      <a:pPr latinLnBrk="1"/>
                      <a:endParaRPr lang="ko-KR" altLang="en-US" dirty="0"/>
                    </a:p>
                  </a:txBody>
                  <a:tcPr/>
                </a:tc>
              </a:tr>
              <a:tr h="642938">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100" dirty="0" err="1" smtClean="0"/>
                        <a:t>OutputView</a:t>
                      </a:r>
                      <a:r>
                        <a:rPr lang="en-US" altLang="ko-KR" sz="1100" dirty="0" smtClean="0"/>
                        <a:t>(</a:t>
                      </a:r>
                      <a:r>
                        <a:rPr lang="en-US" altLang="ko-KR" sz="1100" dirty="0" err="1" smtClean="0"/>
                        <a:t>Frame,master</a:t>
                      </a:r>
                      <a:r>
                        <a:rPr lang="en-US" altLang="ko-KR" sz="1100" dirty="0" smtClean="0"/>
                        <a:t>)</a:t>
                      </a:r>
                      <a:endParaRPr lang="ko-KR" altLang="en-US" sz="1100" dirty="0"/>
                    </a:p>
                  </a:txBody>
                  <a:tcPr marL="64294" marR="64294" marT="32147" marB="32147" anchor="ctr"/>
                </a:tc>
              </a:tr>
              <a:tr h="231096">
                <a:tc rowSpan="5">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internalConfigs</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orderListView</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topFrame</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rankListView</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preparingFrame</a:t>
                      </a:r>
                      <a:endParaRPr lang="ko-KR" altLang="en-US" sz="800" dirty="0"/>
                    </a:p>
                  </a:txBody>
                  <a:tcPr marL="64294" marR="64294" marT="32147" marB="32147" anchor="ctr"/>
                </a:tc>
              </a:tr>
              <a:tr h="231096">
                <a:tc rowSpan="10">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setManipulatedPlayers</a:t>
                      </a:r>
                      <a:r>
                        <a:rPr lang="en-US" altLang="ko-KR" sz="800" b="0" i="0" kern="1200" dirty="0" smtClean="0">
                          <a:solidFill>
                            <a:schemeClr val="dk1"/>
                          </a:solidFill>
                          <a:latin typeface="+mn-lt"/>
                          <a:ea typeface="+mn-ea"/>
                          <a:cs typeface="+mn-cs"/>
                        </a:rPr>
                        <a:t>(p1,p2)</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getPublicCardFrame</a:t>
                      </a:r>
                      <a:r>
                        <a:rPr lang="en-US" altLang="ko-KR" sz="800" b="0" i="0" kern="1200" dirty="0" smtClean="0">
                          <a:solidFill>
                            <a:schemeClr val="dk1"/>
                          </a:solidFill>
                          <a:latin typeface="+mn-lt"/>
                          <a:ea typeface="+mn-ea"/>
                          <a:cs typeface="+mn-cs"/>
                        </a:rPr>
                        <a:t>(player=None)</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ckbCommand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cb</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chgCkb</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cb</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getSelectedCardList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isDropCardsMode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getCardFrame</a:t>
                      </a:r>
                      <a:r>
                        <a:rPr lang="en-US" altLang="ko-KR" sz="800" b="0" i="0" kern="1200" dirty="0" smtClean="0">
                          <a:solidFill>
                            <a:schemeClr val="dk1"/>
                          </a:solidFill>
                          <a:latin typeface="+mn-lt"/>
                          <a:ea typeface="+mn-ea"/>
                          <a:cs typeface="+mn-cs"/>
                        </a:rPr>
                        <a:t>(player=None)</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setInternalConfigs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karg</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create_widgets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threadWork</a:t>
                      </a:r>
                      <a:r>
                        <a:rPr lang="en-US" altLang="ko-KR" sz="800" b="0" i="0" kern="1200" dirty="0" smtClean="0">
                          <a:solidFill>
                            <a:schemeClr val="dk1"/>
                          </a:solidFill>
                          <a:latin typeface="+mn-lt"/>
                          <a:ea typeface="+mn-ea"/>
                          <a:cs typeface="+mn-cs"/>
                        </a:rPr>
                        <a:t>(f5c,f2c)</a:t>
                      </a:r>
                      <a:endParaRPr lang="ko-KR" altLang="en-US" sz="800" dirty="0"/>
                    </a:p>
                  </a:txBody>
                  <a:tcPr marL="64294" marR="64294" marT="32147" marB="32147" anchor="ctr"/>
                </a:tc>
              </a:tr>
              <a:tr h="23109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doThread</a:t>
                      </a:r>
                      <a:r>
                        <a:rPr lang="en-US" altLang="ko-KR" sz="800" b="0" i="0" kern="1200" dirty="0" smtClean="0">
                          <a:solidFill>
                            <a:schemeClr val="dk1"/>
                          </a:solidFill>
                          <a:latin typeface="+mn-lt"/>
                          <a:ea typeface="+mn-ea"/>
                          <a:cs typeface="+mn-cs"/>
                        </a:rPr>
                        <a:t>(f5c,f2c)</a:t>
                      </a:r>
                      <a:endParaRPr lang="ko-KR" altLang="en-US" sz="800" dirty="0"/>
                    </a:p>
                  </a:txBody>
                  <a:tcPr marL="64294" marR="64294" marT="32147" marB="32147" anchor="ctr"/>
                </a:tc>
              </a:tr>
              <a:tr h="339715">
                <a:tc rowSpan="2">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configKeyList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339715">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showGUI</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bl>
          </a:graphicData>
        </a:graphic>
      </p:graphicFrame>
      <p:sp>
        <p:nvSpPr>
          <p:cNvPr id="41" name="TextBox 40"/>
          <p:cNvSpPr txBox="1"/>
          <p:nvPr/>
        </p:nvSpPr>
        <p:spPr>
          <a:xfrm rot="19176308">
            <a:off x="5897849" y="5405554"/>
            <a:ext cx="551967" cy="287130"/>
          </a:xfrm>
          <a:prstGeom prst="rect">
            <a:avLst/>
          </a:prstGeom>
          <a:noFill/>
        </p:spPr>
        <p:txBody>
          <a:bodyPr wrap="square" rtlCol="0">
            <a:spAutoFit/>
          </a:bodyPr>
          <a:lstStyle/>
          <a:p>
            <a:r>
              <a:rPr lang="en-US" sz="1266" dirty="0">
                <a:solidFill>
                  <a:srgbClr val="000000">
                    <a:alpha val="44000"/>
                  </a:srgbClr>
                </a:solidFill>
              </a:rPr>
              <a:t>Event</a:t>
            </a:r>
          </a:p>
        </p:txBody>
      </p:sp>
      <p:sp>
        <p:nvSpPr>
          <p:cNvPr id="42" name="Line 175"/>
          <p:cNvSpPr>
            <a:spLocks noChangeShapeType="1"/>
          </p:cNvSpPr>
          <p:nvPr/>
        </p:nvSpPr>
        <p:spPr bwMode="auto">
          <a:xfrm flipH="1">
            <a:off x="5905926" y="5144636"/>
            <a:ext cx="1000164" cy="796121"/>
          </a:xfrm>
          <a:prstGeom prst="line">
            <a:avLst/>
          </a:prstGeom>
          <a:noFill/>
          <a:ln w="25400" cap="flat" cmpd="sng">
            <a:solidFill>
              <a:srgbClr val="0096FF">
                <a:alpha val="68000"/>
              </a:srgbClr>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43" name="내용 개체 틀 5"/>
          <p:cNvGraphicFramePr>
            <a:graphicFrameLocks/>
          </p:cNvGraphicFramePr>
          <p:nvPr/>
        </p:nvGraphicFramePr>
        <p:xfrm>
          <a:off x="1596840" y="851316"/>
          <a:ext cx="2846129" cy="4007918"/>
        </p:xfrm>
        <a:graphic>
          <a:graphicData uri="http://schemas.openxmlformats.org/drawingml/2006/table">
            <a:tbl>
              <a:tblPr firstRow="1" bandRow="1">
                <a:tableStyleId>{5C22544A-7EE6-4342-B048-85BDC9FD1C3A}</a:tableStyleId>
              </a:tblPr>
              <a:tblGrid>
                <a:gridCol w="710622"/>
                <a:gridCol w="2135507"/>
              </a:tblGrid>
              <a:tr h="328884">
                <a:tc gridSpan="2">
                  <a:txBody>
                    <a:bodyPr/>
                    <a:lstStyle/>
                    <a:p>
                      <a:pPr algn="ctr" latinLnBrk="1"/>
                      <a:r>
                        <a:rPr lang="en-US" altLang="ko-KR" sz="1300" dirty="0" err="1" smtClean="0"/>
                        <a:t>FailFrame</a:t>
                      </a:r>
                      <a:endParaRPr lang="ko-KR" altLang="en-US" sz="1300" dirty="0"/>
                    </a:p>
                  </a:txBody>
                  <a:tcPr marL="64294" marR="64294" marT="32147" marB="32147" anchor="ctr"/>
                </a:tc>
                <a:tc hMerge="1">
                  <a:txBody>
                    <a:bodyPr/>
                    <a:lstStyle/>
                    <a:p>
                      <a:pPr latinLnBrk="1"/>
                      <a:endParaRPr lang="ko-KR" altLang="en-US" dirty="0"/>
                    </a:p>
                  </a:txBody>
                  <a:tcP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300" b="0" i="0" kern="1200" dirty="0" err="1" smtClean="0">
                          <a:solidFill>
                            <a:schemeClr val="dk1"/>
                          </a:solidFill>
                          <a:latin typeface="+mn-lt"/>
                          <a:ea typeface="+mn-ea"/>
                          <a:cs typeface="+mn-cs"/>
                        </a:rPr>
                        <a:t>FailFrame</a:t>
                      </a:r>
                      <a:r>
                        <a:rPr lang="en-US" altLang="ko-KR" sz="1300" b="0" i="0" kern="1200" dirty="0" smtClean="0">
                          <a:solidFill>
                            <a:schemeClr val="dk1"/>
                          </a:solidFill>
                          <a:latin typeface="+mn-lt"/>
                          <a:ea typeface="+mn-ea"/>
                          <a:cs typeface="+mn-cs"/>
                        </a:rPr>
                        <a:t>(master,</a:t>
                      </a:r>
                      <a:r>
                        <a:rPr lang="en-US" altLang="ko-KR" sz="1300" b="0" i="0" kern="1200" baseline="0" dirty="0" smtClean="0">
                          <a:solidFill>
                            <a:schemeClr val="dk1"/>
                          </a:solidFill>
                          <a:latin typeface="+mn-lt"/>
                          <a:ea typeface="+mn-ea"/>
                          <a:cs typeface="+mn-cs"/>
                        </a:rPr>
                        <a:t> name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450056">
                <a:tc>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1300" b="0" i="0" kern="1200" dirty="0" smtClean="0">
                          <a:solidFill>
                            <a:schemeClr val="dk1"/>
                          </a:solidFill>
                          <a:latin typeface="+mn-lt"/>
                          <a:ea typeface="+mn-ea"/>
                          <a:cs typeface="+mn-cs"/>
                        </a:rPr>
                        <a:t>result</a:t>
                      </a:r>
                      <a:endParaRPr lang="ko-KR" altLang="en-US" sz="1300" dirty="0"/>
                    </a:p>
                  </a:txBody>
                  <a:tcPr marL="64294" marR="64294" marT="32147" marB="32147" anchor="ctr"/>
                </a:tc>
              </a:tr>
              <a:tr h="257175">
                <a:tc rowSpan="9">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300" dirty="0" err="1" smtClean="0"/>
                        <a:t>doPack</a:t>
                      </a:r>
                      <a:r>
                        <a:rPr lang="en-US" altLang="ko-KR" sz="1300" smtClean="0"/>
                        <a:t>()</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tkraise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450056">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setName</a:t>
                      </a:r>
                      <a:r>
                        <a:rPr lang="en-US" altLang="ko-KR" sz="1300" b="0" i="0" kern="1200" dirty="0" smtClean="0">
                          <a:solidFill>
                            <a:schemeClr val="dk1"/>
                          </a:solidFill>
                          <a:latin typeface="+mn-lt"/>
                          <a:ea typeface="+mn-ea"/>
                          <a:cs typeface="+mn-cs"/>
                        </a:rPr>
                        <a:t>(</a:t>
                      </a:r>
                      <a:r>
                        <a:rPr lang="en-US" altLang="ko-KR" sz="1300" b="0" i="0" kern="1200" dirty="0" err="1" smtClean="0">
                          <a:solidFill>
                            <a:schemeClr val="dk1"/>
                          </a:solidFill>
                          <a:latin typeface="+mn-lt"/>
                          <a:ea typeface="+mn-ea"/>
                          <a:cs typeface="+mn-cs"/>
                        </a:rPr>
                        <a:t>name,returnObject</a:t>
                      </a:r>
                      <a:r>
                        <a:rPr lang="en-US" altLang="ko-KR" sz="1300" b="0" i="0" kern="1200" dirty="0" smtClean="0">
                          <a:solidFill>
                            <a:schemeClr val="dk1"/>
                          </a:solidFill>
                          <a:latin typeface="+mn-lt"/>
                          <a:ea typeface="+mn-ea"/>
                          <a:cs typeface="+mn-cs"/>
                        </a:rPr>
                        <a:t>=True)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configEvent</a:t>
                      </a:r>
                      <a:r>
                        <a:rPr lang="en-US" altLang="ko-KR" sz="1300" b="0" i="0" kern="1200" dirty="0" smtClean="0">
                          <a:solidFill>
                            <a:schemeClr val="dk1"/>
                          </a:solidFill>
                          <a:latin typeface="+mn-lt"/>
                          <a:ea typeface="+mn-ea"/>
                          <a:cs typeface="+mn-cs"/>
                        </a:rPr>
                        <a:t>(event)</a:t>
                      </a:r>
                      <a:endParaRPr lang="ko-KR" altLang="en-US" sz="1300" dirty="0"/>
                    </a:p>
                  </a:txBody>
                  <a:tcPr marL="64294" marR="64294" marT="32147" marB="32147" anchor="ctr"/>
                </a:tc>
              </a:tr>
              <a:tr h="450056">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refreshTextSize</a:t>
                      </a:r>
                      <a:r>
                        <a:rPr lang="en-US" altLang="ko-KR" sz="1300" b="0" i="0" kern="1200" dirty="0" smtClean="0">
                          <a:solidFill>
                            <a:schemeClr val="dk1"/>
                          </a:solidFill>
                          <a:latin typeface="+mn-lt"/>
                          <a:ea typeface="+mn-ea"/>
                          <a:cs typeface="+mn-cs"/>
                        </a:rPr>
                        <a:t>(</a:t>
                      </a:r>
                      <a:r>
                        <a:rPr lang="en-US" altLang="ko-KR" sz="1300" b="0" i="0" kern="1200" dirty="0" err="1" smtClean="0">
                          <a:solidFill>
                            <a:schemeClr val="dk1"/>
                          </a:solidFill>
                          <a:latin typeface="+mn-lt"/>
                          <a:ea typeface="+mn-ea"/>
                          <a:cs typeface="+mn-cs"/>
                        </a:rPr>
                        <a:t>widget,maxLen,width,expandMode</a:t>
                      </a:r>
                      <a:r>
                        <a:rPr lang="en-US" altLang="ko-KR" sz="1300" b="0" i="0" kern="1200" dirty="0" smtClean="0">
                          <a:solidFill>
                            <a:schemeClr val="dk1"/>
                          </a:solidFill>
                          <a:latin typeface="+mn-lt"/>
                          <a:ea typeface="+mn-ea"/>
                          <a:cs typeface="+mn-cs"/>
                        </a:rPr>
                        <a:t>=False)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create_widgets</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dirty="0" smtClean="0"/>
                        <a:t>proceed(value)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dirty="0" err="1" smtClean="0"/>
                        <a:t>setResult</a:t>
                      </a:r>
                      <a:r>
                        <a:rPr lang="en-US" altLang="ko-KR" sz="1300" dirty="0" smtClean="0"/>
                        <a:t>(value)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dirty="0" err="1" smtClean="0"/>
                        <a:t>getResult</a:t>
                      </a:r>
                      <a:r>
                        <a:rPr lang="en-US" altLang="ko-KR" sz="1300" dirty="0" smtClean="0"/>
                        <a:t>()</a:t>
                      </a:r>
                      <a:endParaRPr lang="ko-KR" altLang="en-US" sz="1300" dirty="0"/>
                    </a:p>
                  </a:txBody>
                  <a:tcPr marL="64294" marR="64294" marT="32147" marB="32147" anchor="ctr"/>
                </a:tc>
              </a:tr>
            </a:tbl>
          </a:graphicData>
        </a:graphic>
      </p:graphicFrame>
      <p:sp>
        <p:nvSpPr>
          <p:cNvPr id="44" name="Line 176"/>
          <p:cNvSpPr>
            <a:spLocks noChangeShapeType="1"/>
          </p:cNvSpPr>
          <p:nvPr/>
        </p:nvSpPr>
        <p:spPr bwMode="auto">
          <a:xfrm flipH="1">
            <a:off x="4442968" y="2112604"/>
            <a:ext cx="493912" cy="0"/>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45" name="내용 개체 틀 5"/>
          <p:cNvGraphicFramePr>
            <a:graphicFrameLocks noGrp="1"/>
          </p:cNvGraphicFramePr>
          <p:nvPr>
            <p:ph idx="1"/>
          </p:nvPr>
        </p:nvGraphicFramePr>
        <p:xfrm>
          <a:off x="8189827" y="239271"/>
          <a:ext cx="2293260" cy="1296097"/>
        </p:xfrm>
        <a:graphic>
          <a:graphicData uri="http://schemas.openxmlformats.org/drawingml/2006/table">
            <a:tbl>
              <a:tblPr firstRow="1" bandRow="1">
                <a:tableStyleId>{5C22544A-7EE6-4342-B048-85BDC9FD1C3A}</a:tableStyleId>
              </a:tblPr>
              <a:tblGrid>
                <a:gridCol w="704440"/>
                <a:gridCol w="1588820"/>
              </a:tblGrid>
              <a:tr h="310735">
                <a:tc gridSpan="2">
                  <a:txBody>
                    <a:bodyPr/>
                    <a:lstStyle/>
                    <a:p>
                      <a:pPr algn="ctr" latinLnBrk="1"/>
                      <a:r>
                        <a:rPr lang="en-US" altLang="ko-KR" sz="1300" b="1" i="0" kern="1200" dirty="0" err="1" smtClean="0">
                          <a:solidFill>
                            <a:schemeClr val="lt1"/>
                          </a:solidFill>
                          <a:latin typeface="+mn-lt"/>
                          <a:ea typeface="+mn-ea"/>
                          <a:cs typeface="+mn-cs"/>
                        </a:rPr>
                        <a:t>ValueContainedCheckButton</a:t>
                      </a:r>
                      <a:endParaRPr lang="ko-KR" altLang="en-US" sz="1300" dirty="0"/>
                    </a:p>
                  </a:txBody>
                  <a:tcPr marL="64294" marR="64294" marT="32147" marB="32147" anchor="ctr"/>
                </a:tc>
                <a:tc hMerge="1">
                  <a:txBody>
                    <a:bodyPr/>
                    <a:lstStyle/>
                    <a:p>
                      <a:pPr algn="ctr" latinLnBrk="1"/>
                      <a:endParaRPr lang="ko-KR" altLang="en-US" dirty="0"/>
                    </a:p>
                  </a:txBody>
                  <a:tcPr anchor="ct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300" b="0" i="0" kern="1200" dirty="0" err="1" smtClean="0">
                          <a:solidFill>
                            <a:schemeClr val="dk1"/>
                          </a:solidFill>
                          <a:latin typeface="+mn-lt"/>
                          <a:ea typeface="+mn-ea"/>
                          <a:cs typeface="+mn-cs"/>
                        </a:rPr>
                        <a:t>ValueContainedCheckButton</a:t>
                      </a:r>
                      <a:r>
                        <a:rPr lang="en-US" altLang="ko-KR" sz="1300" b="0" i="0" kern="1200" dirty="0" smtClean="0">
                          <a:solidFill>
                            <a:schemeClr val="dk1"/>
                          </a:solidFill>
                          <a:latin typeface="+mn-lt"/>
                          <a:ea typeface="+mn-ea"/>
                          <a:cs typeface="+mn-cs"/>
                        </a:rPr>
                        <a:t>(master, **</a:t>
                      </a:r>
                      <a:r>
                        <a:rPr lang="en-US" altLang="ko-KR" sz="1300" b="0" i="0" kern="1200" dirty="0" err="1" smtClean="0">
                          <a:solidFill>
                            <a:schemeClr val="dk1"/>
                          </a:solidFill>
                          <a:latin typeface="+mn-lt"/>
                          <a:ea typeface="+mn-ea"/>
                          <a:cs typeface="+mn-cs"/>
                        </a:rPr>
                        <a:t>cnf</a:t>
                      </a:r>
                      <a:r>
                        <a:rPr lang="en-US" altLang="ko-KR" sz="1300" b="0" i="0" kern="1200" dirty="0" smtClean="0">
                          <a:solidFill>
                            <a:schemeClr val="dk1"/>
                          </a:solidFill>
                          <a:latin typeface="+mn-lt"/>
                          <a:ea typeface="+mn-ea"/>
                          <a:cs typeface="+mn-cs"/>
                        </a:rPr>
                        <a:t>)</a:t>
                      </a:r>
                      <a:endParaRPr lang="ko-KR" altLang="en-US" sz="1300" b="0" dirty="0"/>
                    </a:p>
                  </a:txBody>
                  <a:tcPr marL="64294" marR="64294" marT="32147" marB="32147" anchor="ctr"/>
                </a:tc>
              </a:tr>
              <a:tr h="260747">
                <a:tc rowSpan="2">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300" b="0" i="0" kern="1200" dirty="0" err="1" smtClean="0">
                          <a:solidFill>
                            <a:schemeClr val="dk1"/>
                          </a:solidFill>
                          <a:latin typeface="+mn-lt"/>
                          <a:ea typeface="+mn-ea"/>
                          <a:cs typeface="+mn-cs"/>
                        </a:rPr>
                        <a:t>switchValue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260747">
                <a:tc vMerge="1">
                  <a:txBody>
                    <a:bodyPr/>
                    <a:lstStyle/>
                    <a:p>
                      <a:pPr algn="ctr" latinLnBrk="1"/>
                      <a:endParaRPr lang="ko-KR" altLang="en-US" dirty="0"/>
                    </a:p>
                  </a:txBody>
                  <a:tcPr anchor="ctr"/>
                </a:tc>
                <a:tc>
                  <a:txBody>
                    <a:bodyPr/>
                    <a:lstStyle/>
                    <a:p>
                      <a:pPr algn="ctr" latinLnBrk="1"/>
                      <a:r>
                        <a:rPr lang="en-US" altLang="ko-KR" sz="1300" b="0" i="0" kern="1200" dirty="0" err="1" smtClean="0">
                          <a:solidFill>
                            <a:schemeClr val="dk1"/>
                          </a:solidFill>
                          <a:latin typeface="+mn-lt"/>
                          <a:ea typeface="+mn-ea"/>
                          <a:cs typeface="+mn-cs"/>
                        </a:rPr>
                        <a:t>getValue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
        <p:nvSpPr>
          <p:cNvPr id="47" name="Line 176"/>
          <p:cNvSpPr>
            <a:spLocks noChangeShapeType="1"/>
          </p:cNvSpPr>
          <p:nvPr/>
        </p:nvSpPr>
        <p:spPr bwMode="auto">
          <a:xfrm flipV="1">
            <a:off x="7678945" y="880413"/>
            <a:ext cx="474198" cy="30974"/>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48" name="내용 개체 틀 5"/>
          <p:cNvGraphicFramePr>
            <a:graphicFrameLocks/>
          </p:cNvGraphicFramePr>
          <p:nvPr/>
        </p:nvGraphicFramePr>
        <p:xfrm>
          <a:off x="8268127" y="2816078"/>
          <a:ext cx="2399874" cy="3190284"/>
        </p:xfrm>
        <a:graphic>
          <a:graphicData uri="http://schemas.openxmlformats.org/drawingml/2006/table">
            <a:tbl>
              <a:tblPr firstRow="1" bandRow="1">
                <a:tableStyleId>{5C22544A-7EE6-4342-B048-85BDC9FD1C3A}</a:tableStyleId>
              </a:tblPr>
              <a:tblGrid>
                <a:gridCol w="523953"/>
                <a:gridCol w="1875921"/>
              </a:tblGrid>
              <a:tr h="257175">
                <a:tc gridSpan="2">
                  <a:txBody>
                    <a:bodyPr/>
                    <a:lstStyle/>
                    <a:p>
                      <a:pPr algn="ctr" latinLnBrk="1"/>
                      <a:r>
                        <a:rPr lang="en-US" altLang="ko-KR" sz="1300" dirty="0" err="1" smtClean="0"/>
                        <a:t>CardButton</a:t>
                      </a:r>
                      <a:endParaRPr lang="ko-KR" altLang="en-US" sz="1300" dirty="0"/>
                    </a:p>
                  </a:txBody>
                  <a:tcPr marL="64294" marR="64294" marT="32147" marB="32147" anchor="ctr"/>
                </a:tc>
                <a:tc hMerge="1">
                  <a:txBody>
                    <a:bodyPr/>
                    <a:lstStyle/>
                    <a:p>
                      <a:pPr latinLnBrk="1"/>
                      <a:endParaRPr lang="ko-KR" altLang="en-US" dirty="0"/>
                    </a:p>
                  </a:txBody>
                  <a:tcP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300" dirty="0" err="1" smtClean="0"/>
                        <a:t>CardButton</a:t>
                      </a:r>
                      <a:r>
                        <a:rPr lang="en-US" altLang="ko-KR" sz="1300" dirty="0" smtClean="0"/>
                        <a:t>(master,</a:t>
                      </a:r>
                      <a:r>
                        <a:rPr lang="en-US" altLang="ko-KR" sz="1300" baseline="0" dirty="0" smtClean="0"/>
                        <a:t> </a:t>
                      </a:r>
                      <a:r>
                        <a:rPr lang="en-US" altLang="ko-KR" sz="1300" baseline="0" dirty="0" smtClean="0"/>
                        <a:t>**</a:t>
                      </a:r>
                      <a:r>
                        <a:rPr lang="en-US" altLang="ko-KR" sz="1300" baseline="0" dirty="0" err="1" smtClean="0"/>
                        <a:t>kargs</a:t>
                      </a:r>
                      <a:r>
                        <a:rPr lang="en-US" altLang="ko-KR" sz="1300" dirty="0" smtClean="0"/>
                        <a:t>)</a:t>
                      </a:r>
                      <a:endParaRPr lang="ko-KR" altLang="en-US" sz="1300" dirty="0"/>
                    </a:p>
                  </a:txBody>
                  <a:tcPr marL="64294" marR="64294" marT="32147" marB="32147" anchor="ctr"/>
                </a:tc>
              </a:tr>
              <a:tr h="308417">
                <a:tc rowSpan="8">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300" b="0" i="0" kern="1200" dirty="0" err="1" smtClean="0">
                          <a:solidFill>
                            <a:schemeClr val="dk1"/>
                          </a:solidFill>
                          <a:latin typeface="+mn-lt"/>
                          <a:ea typeface="+mn-ea"/>
                          <a:cs typeface="+mn-cs"/>
                        </a:rPr>
                        <a:t>setCardObj</a:t>
                      </a:r>
                      <a:r>
                        <a:rPr lang="en-US" altLang="ko-KR" sz="1300" b="0" i="0" kern="1200" dirty="0" smtClean="0">
                          <a:solidFill>
                            <a:schemeClr val="dk1"/>
                          </a:solidFill>
                          <a:latin typeface="+mn-lt"/>
                          <a:ea typeface="+mn-ea"/>
                          <a:cs typeface="+mn-cs"/>
                        </a:rPr>
                        <a:t>(co)</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getCardObj</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setMainText</a:t>
                      </a:r>
                      <a:r>
                        <a:rPr lang="en-US" altLang="ko-KR" sz="1300" b="0" i="0" kern="1200" dirty="0" smtClean="0">
                          <a:solidFill>
                            <a:schemeClr val="dk1"/>
                          </a:solidFill>
                          <a:latin typeface="+mn-lt"/>
                          <a:ea typeface="+mn-ea"/>
                          <a:cs typeface="+mn-cs"/>
                        </a:rPr>
                        <a:t>(txt)</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getImage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setSubText</a:t>
                      </a:r>
                      <a:r>
                        <a:rPr lang="en-US" altLang="ko-KR" sz="1300" b="0" i="0" kern="1200" dirty="0" smtClean="0">
                          <a:solidFill>
                            <a:schemeClr val="dk1"/>
                          </a:solidFill>
                          <a:latin typeface="+mn-lt"/>
                          <a:ea typeface="+mn-ea"/>
                          <a:cs typeface="+mn-cs"/>
                        </a:rPr>
                        <a:t>(txt)</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switchToMainText</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switchToSubText</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308417">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swipeText</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Tree>
    <p:extLst>
      <p:ext uri="{BB962C8B-B14F-4D97-AF65-F5344CB8AC3E}">
        <p14:creationId xmlns:p14="http://schemas.microsoft.com/office/powerpoint/2010/main" val="212595823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7" name="Line 175"/>
          <p:cNvSpPr>
            <a:spLocks noChangeShapeType="1"/>
          </p:cNvSpPr>
          <p:nvPr/>
        </p:nvSpPr>
        <p:spPr bwMode="auto">
          <a:xfrm flipV="1">
            <a:off x="2600027" y="1606298"/>
            <a:ext cx="1341948" cy="1733677"/>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48" name="Line 176"/>
          <p:cNvSpPr>
            <a:spLocks noChangeShapeType="1"/>
          </p:cNvSpPr>
          <p:nvPr/>
        </p:nvSpPr>
        <p:spPr bwMode="auto">
          <a:xfrm flipH="1" flipV="1">
            <a:off x="2600027" y="4472479"/>
            <a:ext cx="151892" cy="819490"/>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50" name="Rectangle 178"/>
          <p:cNvSpPr>
            <a:spLocks/>
          </p:cNvSpPr>
          <p:nvPr/>
        </p:nvSpPr>
        <p:spPr bwMode="auto">
          <a:xfrm>
            <a:off x="1812953" y="252606"/>
            <a:ext cx="1574150" cy="375167"/>
          </a:xfrm>
          <a:prstGeom prst="rect">
            <a:avLst/>
          </a:prstGeom>
          <a:noFill/>
          <a:ln w="50800" cap="flat" cmpd="sng">
            <a:solidFill>
              <a:srgbClr val="0433FF"/>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969">
                <a:solidFill>
                  <a:srgbClr val="0433FF"/>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Class Diagram</a:t>
            </a:r>
          </a:p>
        </p:txBody>
      </p:sp>
      <p:sp>
        <p:nvSpPr>
          <p:cNvPr id="3255" name="Line 183"/>
          <p:cNvSpPr>
            <a:spLocks noChangeShapeType="1"/>
          </p:cNvSpPr>
          <p:nvPr/>
        </p:nvSpPr>
        <p:spPr bwMode="auto">
          <a:xfrm>
            <a:off x="1691136" y="4770685"/>
            <a:ext cx="4188364" cy="25094"/>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pSp>
        <p:nvGrpSpPr>
          <p:cNvPr id="2" name="Group 185"/>
          <p:cNvGrpSpPr>
            <a:grpSpLocks/>
          </p:cNvGrpSpPr>
          <p:nvPr/>
        </p:nvGrpSpPr>
        <p:grpSpPr bwMode="auto">
          <a:xfrm>
            <a:off x="5939919" y="5805298"/>
            <a:ext cx="982266" cy="428625"/>
            <a:chOff x="-1" y="0"/>
            <a:chExt cx="1397256" cy="609601"/>
          </a:xfrm>
        </p:grpSpPr>
        <p:sp>
          <p:nvSpPr>
            <p:cNvPr id="3258" name="Rectangle 186"/>
            <p:cNvSpPr>
              <a:spLocks/>
            </p:cNvSpPr>
            <p:nvPr/>
          </p:nvSpPr>
          <p:spPr bwMode="auto">
            <a:xfrm>
              <a:off x="102342" y="99661"/>
              <a:ext cx="1192569"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Controller</a:t>
              </a:r>
            </a:p>
          </p:txBody>
        </p:sp>
        <p:pic>
          <p:nvPicPr>
            <p:cNvPr id="3259" name="Picture 18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397256"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3185" name="Group 188"/>
          <p:cNvGrpSpPr>
            <a:grpSpLocks/>
          </p:cNvGrpSpPr>
          <p:nvPr/>
        </p:nvGrpSpPr>
        <p:grpSpPr bwMode="auto">
          <a:xfrm>
            <a:off x="1796914" y="804101"/>
            <a:ext cx="600521" cy="428625"/>
            <a:chOff x="0" y="0"/>
            <a:chExt cx="852679" cy="609601"/>
          </a:xfrm>
        </p:grpSpPr>
        <p:sp>
          <p:nvSpPr>
            <p:cNvPr id="3261" name="Rectangle 189"/>
            <p:cNvSpPr>
              <a:spLocks/>
            </p:cNvSpPr>
            <p:nvPr/>
          </p:nvSpPr>
          <p:spPr bwMode="auto">
            <a:xfrm>
              <a:off x="105408" y="99661"/>
              <a:ext cx="641862"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View</a:t>
              </a:r>
            </a:p>
          </p:txBody>
        </p:sp>
        <p:pic>
          <p:nvPicPr>
            <p:cNvPr id="3262" name="Picture 19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679"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aphicFrame>
        <p:nvGraphicFramePr>
          <p:cNvPr id="30" name="내용 개체 틀 5"/>
          <p:cNvGraphicFramePr>
            <a:graphicFrameLocks/>
          </p:cNvGraphicFramePr>
          <p:nvPr/>
        </p:nvGraphicFramePr>
        <p:xfrm>
          <a:off x="1596840" y="5373466"/>
          <a:ext cx="4312871" cy="5372820"/>
        </p:xfrm>
        <a:graphic>
          <a:graphicData uri="http://schemas.openxmlformats.org/drawingml/2006/table">
            <a:tbl>
              <a:tblPr firstRow="1" bandRow="1">
                <a:tableStyleId>{5C22544A-7EE6-4342-B048-85BDC9FD1C3A}</a:tableStyleId>
              </a:tblPr>
              <a:tblGrid>
                <a:gridCol w="1212694"/>
                <a:gridCol w="3100177"/>
              </a:tblGrid>
              <a:tr h="257175">
                <a:tc gridSpan="2">
                  <a:txBody>
                    <a:bodyPr/>
                    <a:lstStyle/>
                    <a:p>
                      <a:pPr algn="ctr" latinLnBrk="1"/>
                      <a:r>
                        <a:rPr lang="en-US" altLang="ko-KR" sz="1300" dirty="0" err="1" smtClean="0"/>
                        <a:t>MainController</a:t>
                      </a:r>
                      <a:endParaRPr lang="ko-KR" altLang="en-US" sz="1300" dirty="0"/>
                    </a:p>
                  </a:txBody>
                  <a:tcPr marL="64294" marR="64294" marT="32147" marB="32147" anchor="ctr"/>
                </a:tc>
                <a:tc hMerge="1">
                  <a:txBody>
                    <a:bodyPr/>
                    <a:lstStyle/>
                    <a:p>
                      <a:pPr latinLnBrk="1"/>
                      <a:endParaRPr lang="ko-KR" altLang="en-US" dirty="0"/>
                    </a:p>
                  </a:txBody>
                  <a:tcPr/>
                </a:tc>
              </a:tr>
              <a:tr h="258517">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MainController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=None, direction=None)</a:t>
                      </a:r>
                      <a:endParaRPr lang="ko-KR" altLang="en-US" sz="800" dirty="0"/>
                    </a:p>
                  </a:txBody>
                  <a:tcPr marL="64294" marR="64294" marT="32147" marB="32147" anchor="ctr"/>
                </a:tc>
              </a:tr>
              <a:tr h="182166">
                <a:tc rowSpan="2">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playerNames</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finalResult</a:t>
                      </a:r>
                      <a:endParaRPr lang="ko-KR" altLang="en-US" sz="800" dirty="0"/>
                    </a:p>
                  </a:txBody>
                  <a:tcPr marL="64294" marR="64294" marT="32147" marB="32147" anchor="ctr"/>
                </a:tc>
              </a:tr>
              <a:tr h="182166">
                <a:tc rowSpan="23">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setPlayerNamesAndDirection</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None,direction</a:t>
                      </a:r>
                      <a:r>
                        <a:rPr lang="en-US" altLang="ko-KR" sz="800" b="0" i="0" kern="1200" dirty="0" smtClean="0">
                          <a:solidFill>
                            <a:schemeClr val="dk1"/>
                          </a:solidFill>
                          <a:latin typeface="+mn-lt"/>
                          <a:ea typeface="+mn-ea"/>
                          <a:cs typeface="+mn-cs"/>
                        </a:rPr>
                        <a:t>=None)</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chooseDirection</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playerNameList,dir</a:t>
                      </a:r>
                      <a:r>
                        <a:rPr lang="en-US" altLang="ko-KR" sz="700" b="0" i="0" kern="1200" dirty="0" smtClean="0">
                          <a:solidFill>
                            <a:schemeClr val="dk1"/>
                          </a:solidFill>
                          <a:latin typeface="+mn-lt"/>
                          <a:ea typeface="+mn-ea"/>
                          <a:cs typeface="+mn-cs"/>
                        </a:rPr>
                        <a:t>=True)</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distributeCardToPlayers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players,deck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60734">
                <a:tc vMerge="1">
                  <a:txBody>
                    <a:bodyPr/>
                    <a:lstStyle/>
                    <a:p>
                      <a:pPr latinLnBrk="1"/>
                      <a:endParaRPr lang="ko-KR" altLang="en-US"/>
                    </a:p>
                  </a:txBody>
                  <a:tcPr/>
                </a:tc>
                <a:tc>
                  <a:txBody>
                    <a:bodyPr/>
                    <a:lstStyle/>
                    <a:p>
                      <a:pPr algn="ctr" latinLnBrk="1"/>
                      <a:r>
                        <a:rPr lang="en-US" altLang="ko-KR" sz="600" b="0" i="0" kern="1200" dirty="0" err="1" smtClean="0">
                          <a:solidFill>
                            <a:schemeClr val="dk1"/>
                          </a:solidFill>
                          <a:latin typeface="+mn-lt"/>
                          <a:ea typeface="+mn-ea"/>
                          <a:cs typeface="+mn-cs"/>
                        </a:rPr>
                        <a:t>setDirectionAndSetNames</a:t>
                      </a:r>
                      <a:r>
                        <a:rPr lang="en-US" altLang="ko-KR" sz="600" b="0" i="0" kern="1200" dirty="0" smtClean="0">
                          <a:solidFill>
                            <a:schemeClr val="dk1"/>
                          </a:solidFill>
                          <a:latin typeface="+mn-lt"/>
                          <a:ea typeface="+mn-ea"/>
                          <a:cs typeface="+mn-cs"/>
                        </a:rPr>
                        <a:t>(</a:t>
                      </a:r>
                      <a:r>
                        <a:rPr lang="en-US" altLang="ko-KR" sz="600" b="0" i="0" kern="1200" dirty="0" err="1" smtClean="0">
                          <a:solidFill>
                            <a:schemeClr val="dk1"/>
                          </a:solidFill>
                          <a:latin typeface="+mn-lt"/>
                          <a:ea typeface="+mn-ea"/>
                          <a:cs typeface="+mn-cs"/>
                        </a:rPr>
                        <a:t>tempplayers,direction</a:t>
                      </a:r>
                      <a:r>
                        <a:rPr lang="en-US" altLang="ko-KR" sz="600" b="0" i="0" kern="1200" dirty="0" smtClean="0">
                          <a:solidFill>
                            <a:schemeClr val="dk1"/>
                          </a:solidFill>
                          <a:latin typeface="+mn-lt"/>
                          <a:ea typeface="+mn-ea"/>
                          <a:cs typeface="+mn-cs"/>
                        </a:rPr>
                        <a:t>=True)</a:t>
                      </a:r>
                      <a:endParaRPr lang="ko-KR" altLang="en-US" sz="6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pnames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moveListOrder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listv</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shuffleCurrentHand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sortCurrentHand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isDropCardMode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checkPublicFrameNeedToDisable</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publicframe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refreshDisplayedCardFrame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ExistRemoveablePlayer</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sendPlayerObj</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refreshPlayerRank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transmitCard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card,nextTurn</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setUserPullCardState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isPulled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changeText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forceMode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nextPlayerOrder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lvChange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popCards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initWidgetRefreshView</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showInputView</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smtClean="0">
                          <a:solidFill>
                            <a:schemeClr val="dk1"/>
                          </a:solidFill>
                          <a:latin typeface="+mn-lt"/>
                          <a:ea typeface="+mn-ea"/>
                          <a:cs typeface="+mn-cs"/>
                        </a:rPr>
                        <a:t>__</a:t>
                      </a:r>
                      <a:r>
                        <a:rPr lang="en-US" altLang="ko-KR" sz="800" b="0" i="0" kern="1200" dirty="0" err="1" smtClean="0">
                          <a:solidFill>
                            <a:schemeClr val="dk1"/>
                          </a:solidFill>
                          <a:latin typeface="+mn-lt"/>
                          <a:ea typeface="+mn-ea"/>
                          <a:cs typeface="+mn-cs"/>
                        </a:rPr>
                        <a:t>realplay</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tk,rst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play(</a:t>
                      </a:r>
                      <a:r>
                        <a:rPr lang="en-US" altLang="ko-KR" sz="700" b="0" i="0" kern="1200" dirty="0" err="1" smtClean="0">
                          <a:solidFill>
                            <a:schemeClr val="dk1"/>
                          </a:solidFill>
                          <a:latin typeface="+mn-lt"/>
                          <a:ea typeface="+mn-ea"/>
                          <a:cs typeface="+mn-cs"/>
                        </a:rPr>
                        <a:t>tk,showInputView</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True,returnFinalValue</a:t>
                      </a:r>
                      <a:r>
                        <a:rPr lang="en-US" altLang="ko-KR" sz="700" b="0" i="0" kern="1200" dirty="0" smtClean="0">
                          <a:solidFill>
                            <a:schemeClr val="dk1"/>
                          </a:solidFill>
                          <a:latin typeface="+mn-lt"/>
                          <a:ea typeface="+mn-ea"/>
                          <a:cs typeface="+mn-cs"/>
                        </a:rPr>
                        <a:t>=False)</a:t>
                      </a:r>
                      <a:endParaRPr lang="ko-KR" altLang="en-US" sz="700" dirty="0"/>
                    </a:p>
                  </a:txBody>
                  <a:tcPr marL="64294" marR="64294" marT="32147" marB="32147" anchor="ctr"/>
                </a:tc>
              </a:tr>
              <a:tr h="257175">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smtClean="0">
                          <a:solidFill>
                            <a:schemeClr val="dk1"/>
                          </a:solidFill>
                          <a:latin typeface="+mn-lt"/>
                          <a:ea typeface="+mn-ea"/>
                          <a:cs typeface="+mn-cs"/>
                        </a:rPr>
                        <a:t>main()</a:t>
                      </a:r>
                      <a:endParaRPr lang="ko-KR" altLang="en-US" sz="800" dirty="0"/>
                    </a:p>
                  </a:txBody>
                  <a:tcPr marL="64294" marR="64294" marT="32147" marB="32147" anchor="ctr"/>
                </a:tc>
              </a:tr>
            </a:tbl>
          </a:graphicData>
        </a:graphic>
      </p:graphicFrame>
      <p:graphicFrame>
        <p:nvGraphicFramePr>
          <p:cNvPr id="31" name="내용 개체 틀 5"/>
          <p:cNvGraphicFramePr>
            <a:graphicFrameLocks/>
          </p:cNvGraphicFramePr>
          <p:nvPr/>
        </p:nvGraphicFramePr>
        <p:xfrm>
          <a:off x="6525944" y="6317366"/>
          <a:ext cx="1629557" cy="524828"/>
        </p:xfrm>
        <a:graphic>
          <a:graphicData uri="http://schemas.openxmlformats.org/drawingml/2006/table">
            <a:tbl>
              <a:tblPr firstRow="1" bandRow="1">
                <a:tableStyleId>{5C22544A-7EE6-4342-B048-85BDC9FD1C3A}</a:tableStyleId>
              </a:tblPr>
              <a:tblGrid>
                <a:gridCol w="1629557"/>
              </a:tblGrid>
              <a:tr h="260126">
                <a:tc>
                  <a:txBody>
                    <a:bodyPr/>
                    <a:lstStyle/>
                    <a:p>
                      <a:pPr algn="ctr" latinLnBrk="1"/>
                      <a:r>
                        <a:rPr lang="en-US" altLang="ko-KR" sz="1300" dirty="0" smtClean="0"/>
                        <a:t>Main()</a:t>
                      </a:r>
                    </a:p>
                  </a:txBody>
                  <a:tcPr marL="64294" marR="64294" marT="32147" marB="32147" anchor="ctr"/>
                </a:tc>
              </a:tr>
              <a:tr h="260747">
                <a:tc>
                  <a:txBody>
                    <a:bodyPr/>
                    <a:lstStyle/>
                    <a:p>
                      <a:pPr algn="ctr" latinLnBrk="1"/>
                      <a:r>
                        <a:rPr lang="en-US" altLang="ko-KR" sz="1300" b="0" i="0" kern="1200" dirty="0" err="1" smtClean="0">
                          <a:solidFill>
                            <a:schemeClr val="dk1"/>
                          </a:solidFill>
                          <a:latin typeface="+mn-lt"/>
                          <a:ea typeface="+mn-ea"/>
                          <a:cs typeface="+mn-cs"/>
                        </a:rPr>
                        <a:t>MainController.main</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
        <p:nvSpPr>
          <p:cNvPr id="32" name="Line 179"/>
          <p:cNvSpPr>
            <a:spLocks noChangeShapeType="1"/>
          </p:cNvSpPr>
          <p:nvPr/>
        </p:nvSpPr>
        <p:spPr bwMode="auto">
          <a:xfrm flipH="1" flipV="1">
            <a:off x="5962240" y="6525732"/>
            <a:ext cx="480964" cy="5207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33" name="내용 개체 틀 5"/>
          <p:cNvGraphicFramePr>
            <a:graphicFrameLocks noGrp="1"/>
          </p:cNvGraphicFramePr>
          <p:nvPr>
            <p:ph idx="1"/>
          </p:nvPr>
        </p:nvGraphicFramePr>
        <p:xfrm>
          <a:off x="1691135" y="3421472"/>
          <a:ext cx="2250840" cy="783908"/>
        </p:xfrm>
        <a:graphic>
          <a:graphicData uri="http://schemas.openxmlformats.org/drawingml/2006/table">
            <a:tbl>
              <a:tblPr firstRow="1" bandRow="1">
                <a:tableStyleId>{5C22544A-7EE6-4342-B048-85BDC9FD1C3A}</a:tableStyleId>
              </a:tblPr>
              <a:tblGrid>
                <a:gridCol w="1125420"/>
                <a:gridCol w="1125420"/>
              </a:tblGrid>
              <a:tr h="257175">
                <a:tc gridSpan="2">
                  <a:txBody>
                    <a:bodyPr/>
                    <a:lstStyle/>
                    <a:p>
                      <a:pPr algn="ctr" latinLnBrk="1"/>
                      <a:r>
                        <a:rPr lang="en-US" altLang="ko-KR" sz="1300" dirty="0" err="1" smtClean="0"/>
                        <a:t>InputView</a:t>
                      </a:r>
                      <a:endParaRPr lang="ko-KR" altLang="en-US" sz="1300" dirty="0"/>
                    </a:p>
                  </a:txBody>
                  <a:tcPr marL="64294" marR="64294" marT="32147" marB="32147" anchor="ctr"/>
                </a:tc>
                <a:tc hMerge="1">
                  <a:txBody>
                    <a:bodyPr/>
                    <a:lstStyle/>
                    <a:p>
                      <a:pPr latinLnBrk="1"/>
                      <a:endParaRPr lang="ko-KR" altLang="en-US" dirty="0"/>
                    </a:p>
                  </a:txBody>
                  <a:tcPr/>
                </a:tc>
              </a:tr>
              <a:tr h="514350">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getWaitingRoomFrameWithWait</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master,resp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bl>
          </a:graphicData>
        </a:graphic>
      </p:graphicFrame>
      <p:sp>
        <p:nvSpPr>
          <p:cNvPr id="36" name="Line 183"/>
          <p:cNvSpPr>
            <a:spLocks noChangeShapeType="1"/>
          </p:cNvSpPr>
          <p:nvPr/>
        </p:nvSpPr>
        <p:spPr bwMode="auto">
          <a:xfrm flipH="1" flipV="1">
            <a:off x="5879500" y="4795781"/>
            <a:ext cx="3304968" cy="2025381"/>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20" name="내용 개체 틀 5"/>
          <p:cNvGraphicFramePr>
            <a:graphicFrameLocks/>
          </p:cNvGraphicFramePr>
          <p:nvPr/>
        </p:nvGraphicFramePr>
        <p:xfrm>
          <a:off x="4041955" y="226529"/>
          <a:ext cx="4321535" cy="2741745"/>
        </p:xfrm>
        <a:graphic>
          <a:graphicData uri="http://schemas.openxmlformats.org/drawingml/2006/table">
            <a:tbl>
              <a:tblPr firstRow="1" bandRow="1">
                <a:tableStyleId>{5C22544A-7EE6-4342-B048-85BDC9FD1C3A}</a:tableStyleId>
              </a:tblPr>
              <a:tblGrid>
                <a:gridCol w="1170377"/>
                <a:gridCol w="3151158"/>
              </a:tblGrid>
              <a:tr h="257175">
                <a:tc gridSpan="2">
                  <a:txBody>
                    <a:bodyPr/>
                    <a:lstStyle/>
                    <a:p>
                      <a:pPr algn="ctr" latinLnBrk="1"/>
                      <a:r>
                        <a:rPr lang="en-US" altLang="ko-KR" sz="1300" b="1" i="0" kern="1200" dirty="0" err="1" smtClean="0">
                          <a:solidFill>
                            <a:schemeClr val="lt1"/>
                          </a:solidFill>
                          <a:latin typeface="+mn-lt"/>
                          <a:ea typeface="+mn-ea"/>
                          <a:cs typeface="+mn-cs"/>
                        </a:rPr>
                        <a:t>WaitingRoom</a:t>
                      </a:r>
                      <a:endParaRPr lang="ko-KR" altLang="en-US" sz="1300" b="1" dirty="0"/>
                    </a:p>
                  </a:txBody>
                  <a:tcPr marL="64294" marR="64294" marT="32147" marB="32147" anchor="ctr"/>
                </a:tc>
                <a:tc hMerge="1">
                  <a:txBody>
                    <a:bodyPr/>
                    <a:lstStyle/>
                    <a:p>
                      <a:pPr algn="ctr" latinLnBrk="1"/>
                      <a:endParaRPr lang="ko-KR" altLang="en-US" dirty="0"/>
                    </a:p>
                  </a:txBody>
                  <a:tcPr anchor="ctr"/>
                </a:tc>
              </a:tr>
              <a:tr h="410417">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700" b="0" i="0" kern="1200" dirty="0" err="1" smtClean="0">
                          <a:solidFill>
                            <a:schemeClr val="tx1"/>
                          </a:solidFill>
                          <a:latin typeface="+mn-lt"/>
                          <a:ea typeface="+mn-ea"/>
                          <a:cs typeface="+mn-cs"/>
                        </a:rPr>
                        <a:t>WaitingRoom</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master,resp</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354414">
                <a:tc>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smtClean="0">
                          <a:solidFill>
                            <a:schemeClr val="dk1"/>
                          </a:solidFill>
                          <a:latin typeface="+mn-lt"/>
                          <a:ea typeface="+mn-ea"/>
                          <a:cs typeface="+mn-cs"/>
                        </a:rPr>
                        <a:t>result</a:t>
                      </a:r>
                      <a:endParaRPr lang="ko-KR" altLang="en-US" sz="800" dirty="0"/>
                    </a:p>
                  </a:txBody>
                  <a:tcPr marL="64294" marR="64294" marT="32147" marB="32147" anchor="ctr"/>
                </a:tc>
              </a:tr>
              <a:tr h="171450">
                <a:tc rowSpan="10">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700" b="0" i="0" kern="1200" dirty="0" err="1" smtClean="0">
                          <a:solidFill>
                            <a:schemeClr val="dk1"/>
                          </a:solidFill>
                          <a:latin typeface="+mn-lt"/>
                          <a:ea typeface="+mn-ea"/>
                          <a:cs typeface="+mn-cs"/>
                        </a:rPr>
                        <a:t>showDialogHadMinPlayer</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scene()</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packList</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getChoosePlayDiection_Frame</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names,dirRespCarrier,createMode</a:t>
                      </a:r>
                      <a:r>
                        <a:rPr lang="en-US" altLang="ko-KR" sz="700" b="0" i="0" kern="1200" dirty="0" smtClean="0">
                          <a:solidFill>
                            <a:schemeClr val="dk1"/>
                          </a:solidFill>
                          <a:latin typeface="+mn-lt"/>
                          <a:ea typeface="+mn-ea"/>
                          <a:cs typeface="+mn-cs"/>
                        </a:rPr>
                        <a:t> = </a:t>
                      </a:r>
                      <a:r>
                        <a:rPr lang="en-US" altLang="ko-KR" sz="700" b="0" i="0" kern="1200" dirty="0" smtClean="0">
                          <a:solidFill>
                            <a:schemeClr val="dk1"/>
                          </a:solidFill>
                          <a:latin typeface="+mn-lt"/>
                          <a:ea typeface="+mn-ea"/>
                          <a:cs typeface="+mn-cs"/>
                        </a:rPr>
                        <a:t>False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setNextScene</a:t>
                      </a:r>
                      <a:r>
                        <a:rPr lang="en-US" altLang="ko-KR" sz="700" b="0" i="0" kern="1200" dirty="0" smtClean="0">
                          <a:solidFill>
                            <a:schemeClr val="dk1"/>
                          </a:solidFill>
                          <a:latin typeface="+mn-lt"/>
                          <a:ea typeface="+mn-ea"/>
                          <a:cs typeface="+mn-cs"/>
                        </a:rPr>
                        <a:t>(sc)</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nextScene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doPlay</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create_wdigets</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resp</a:t>
                      </a:r>
                      <a:r>
                        <a:rPr lang="en-US" altLang="ko-KR" sz="700" b="0" i="0" kern="1200" dirty="0" smtClean="0">
                          <a:solidFill>
                            <a:schemeClr val="dk1"/>
                          </a:solidFill>
                          <a:latin typeface="+mn-lt"/>
                          <a:ea typeface="+mn-ea"/>
                          <a:cs typeface="+mn-cs"/>
                        </a:rPr>
                        <a:t>=None)</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delPlayer</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addPlayer</a:t>
                      </a:r>
                      <a:r>
                        <a:rPr lang="en-US" altLang="ko-KR" sz="700" b="0" i="0" kern="1200" dirty="0" smtClean="0">
                          <a:solidFill>
                            <a:schemeClr val="dk1"/>
                          </a:solidFill>
                          <a:latin typeface="+mn-lt"/>
                          <a:ea typeface="+mn-ea"/>
                          <a:cs typeface="+mn-cs"/>
                        </a:rPr>
                        <a:t>(event=None)</a:t>
                      </a:r>
                      <a:endParaRPr lang="ko-KR" altLang="en-US" sz="700" dirty="0"/>
                    </a:p>
                  </a:txBody>
                  <a:tcPr marL="64294" marR="64294" marT="32147" marB="32147" anchor="ctr"/>
                </a:tc>
              </a:tr>
            </a:tbl>
          </a:graphicData>
        </a:graphic>
      </p:graphicFrame>
      <p:graphicFrame>
        <p:nvGraphicFramePr>
          <p:cNvPr id="21" name="내용 개체 틀 5"/>
          <p:cNvGraphicFramePr>
            <a:graphicFrameLocks/>
          </p:cNvGraphicFramePr>
          <p:nvPr/>
        </p:nvGraphicFramePr>
        <p:xfrm>
          <a:off x="8007915" y="3662361"/>
          <a:ext cx="2353105" cy="1806418"/>
        </p:xfrm>
        <a:graphic>
          <a:graphicData uri="http://schemas.openxmlformats.org/drawingml/2006/table">
            <a:tbl>
              <a:tblPr firstRow="1" bandRow="1">
                <a:tableStyleId>{5C22544A-7EE6-4342-B048-85BDC9FD1C3A}</a:tableStyleId>
              </a:tblPr>
              <a:tblGrid>
                <a:gridCol w="575510"/>
                <a:gridCol w="1777595"/>
              </a:tblGrid>
              <a:tr h="257175">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dirty="0" err="1" smtClean="0"/>
                        <a:t>ChoosePlayDirection</a:t>
                      </a:r>
                      <a:endParaRPr lang="ko-KR" altLang="en-US" sz="1300" dirty="0" smtClean="0"/>
                    </a:p>
                  </a:txBody>
                  <a:tcPr marL="64294" marR="64294" marT="32147" marB="32147" anchor="ctr"/>
                </a:tc>
                <a:tc hMerge="1">
                  <a:txBody>
                    <a:bodyPr/>
                    <a:lstStyle/>
                    <a:p>
                      <a:pPr algn="ctr" latinLnBrk="1"/>
                      <a:endParaRPr lang="ko-KR" altLang="en-US" dirty="0"/>
                    </a:p>
                  </a:txBody>
                  <a:tcPr anchor="ct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ChoosePlayDirection</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master,playerNames,dirRespCarrier</a:t>
                      </a:r>
                      <a:r>
                        <a:rPr lang="en-US" altLang="ko-KR" sz="1000" b="0" i="0" kern="1200" dirty="0" smtClean="0">
                          <a:solidFill>
                            <a:schemeClr val="dk1"/>
                          </a:solidFill>
                          <a:latin typeface="+mn-lt"/>
                          <a:ea typeface="+mn-ea"/>
                          <a:cs typeface="+mn-cs"/>
                        </a:rPr>
                        <a:t>=None)</a:t>
                      </a:r>
                      <a:endParaRPr lang="ko-KR" altLang="en-US" sz="1000" dirty="0"/>
                    </a:p>
                  </a:txBody>
                  <a:tcPr marL="64294" marR="64294" marT="32147" marB="32147" anchor="ctr"/>
                </a:tc>
              </a:tr>
              <a:tr h="214313">
                <a:tc rowSpan="5">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setNextScene</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sc</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create_widgets</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nextPlayer</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update_count</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resp,which</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end_sequence</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bl>
          </a:graphicData>
        </a:graphic>
      </p:graphicFrame>
      <p:sp>
        <p:nvSpPr>
          <p:cNvPr id="22" name="Line 175"/>
          <p:cNvSpPr>
            <a:spLocks noChangeShapeType="1"/>
          </p:cNvSpPr>
          <p:nvPr/>
        </p:nvSpPr>
        <p:spPr bwMode="auto">
          <a:xfrm>
            <a:off x="8463469" y="1960712"/>
            <a:ext cx="538834" cy="1460760"/>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Tree>
    <p:extLst>
      <p:ext uri="{BB962C8B-B14F-4D97-AF65-F5344CB8AC3E}">
        <p14:creationId xmlns:p14="http://schemas.microsoft.com/office/powerpoint/2010/main" val="114713685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7" name="Line 175"/>
          <p:cNvSpPr>
            <a:spLocks noChangeShapeType="1"/>
          </p:cNvSpPr>
          <p:nvPr/>
        </p:nvSpPr>
        <p:spPr bwMode="auto">
          <a:xfrm flipV="1">
            <a:off x="5726487" y="4794220"/>
            <a:ext cx="1314508" cy="1451062"/>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48" name="Line 176"/>
          <p:cNvSpPr>
            <a:spLocks noChangeShapeType="1"/>
          </p:cNvSpPr>
          <p:nvPr/>
        </p:nvSpPr>
        <p:spPr bwMode="auto">
          <a:xfrm flipH="1">
            <a:off x="6096232" y="1998855"/>
            <a:ext cx="884054" cy="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50" name="Rectangle 178"/>
          <p:cNvSpPr>
            <a:spLocks/>
          </p:cNvSpPr>
          <p:nvPr/>
        </p:nvSpPr>
        <p:spPr bwMode="auto">
          <a:xfrm>
            <a:off x="1641727" y="126757"/>
            <a:ext cx="1574150" cy="375167"/>
          </a:xfrm>
          <a:prstGeom prst="rect">
            <a:avLst/>
          </a:prstGeom>
          <a:noFill/>
          <a:ln w="50800" cap="flat" cmpd="sng">
            <a:solidFill>
              <a:srgbClr val="0433FF"/>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969">
                <a:solidFill>
                  <a:srgbClr val="0433FF"/>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Class Diagram</a:t>
            </a:r>
          </a:p>
        </p:txBody>
      </p:sp>
      <p:sp>
        <p:nvSpPr>
          <p:cNvPr id="3255" name="Line 183"/>
          <p:cNvSpPr>
            <a:spLocks noChangeShapeType="1"/>
          </p:cNvSpPr>
          <p:nvPr/>
        </p:nvSpPr>
        <p:spPr bwMode="auto">
          <a:xfrm>
            <a:off x="1691136" y="4770685"/>
            <a:ext cx="4188364" cy="25094"/>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pSp>
        <p:nvGrpSpPr>
          <p:cNvPr id="2" name="Group 185"/>
          <p:cNvGrpSpPr>
            <a:grpSpLocks/>
          </p:cNvGrpSpPr>
          <p:nvPr/>
        </p:nvGrpSpPr>
        <p:grpSpPr bwMode="auto">
          <a:xfrm>
            <a:off x="1776069" y="4897961"/>
            <a:ext cx="982266" cy="428625"/>
            <a:chOff x="-1" y="0"/>
            <a:chExt cx="1397256" cy="609601"/>
          </a:xfrm>
        </p:grpSpPr>
        <p:sp>
          <p:nvSpPr>
            <p:cNvPr id="3258" name="Rectangle 186"/>
            <p:cNvSpPr>
              <a:spLocks/>
            </p:cNvSpPr>
            <p:nvPr/>
          </p:nvSpPr>
          <p:spPr bwMode="auto">
            <a:xfrm>
              <a:off x="102342" y="99661"/>
              <a:ext cx="1192569"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Controller</a:t>
              </a:r>
            </a:p>
          </p:txBody>
        </p:sp>
        <p:pic>
          <p:nvPicPr>
            <p:cNvPr id="3259" name="Picture 18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397256"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3185" name="Group 188"/>
          <p:cNvGrpSpPr>
            <a:grpSpLocks/>
          </p:cNvGrpSpPr>
          <p:nvPr/>
        </p:nvGrpSpPr>
        <p:grpSpPr bwMode="auto">
          <a:xfrm>
            <a:off x="1757696" y="748942"/>
            <a:ext cx="600521" cy="428625"/>
            <a:chOff x="0" y="0"/>
            <a:chExt cx="852679" cy="609601"/>
          </a:xfrm>
        </p:grpSpPr>
        <p:sp>
          <p:nvSpPr>
            <p:cNvPr id="3261" name="Rectangle 189"/>
            <p:cNvSpPr>
              <a:spLocks/>
            </p:cNvSpPr>
            <p:nvPr/>
          </p:nvSpPr>
          <p:spPr bwMode="auto">
            <a:xfrm>
              <a:off x="105408" y="99661"/>
              <a:ext cx="641862"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View</a:t>
              </a:r>
            </a:p>
          </p:txBody>
        </p:sp>
        <p:pic>
          <p:nvPicPr>
            <p:cNvPr id="3262" name="Picture 19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679"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aphicFrame>
        <p:nvGraphicFramePr>
          <p:cNvPr id="30" name="내용 개체 틀 5"/>
          <p:cNvGraphicFramePr>
            <a:graphicFrameLocks/>
          </p:cNvGraphicFramePr>
          <p:nvPr/>
        </p:nvGraphicFramePr>
        <p:xfrm>
          <a:off x="1596840" y="5373466"/>
          <a:ext cx="4312871" cy="5372820"/>
        </p:xfrm>
        <a:graphic>
          <a:graphicData uri="http://schemas.openxmlformats.org/drawingml/2006/table">
            <a:tbl>
              <a:tblPr firstRow="1" bandRow="1">
                <a:tableStyleId>{5C22544A-7EE6-4342-B048-85BDC9FD1C3A}</a:tableStyleId>
              </a:tblPr>
              <a:tblGrid>
                <a:gridCol w="1212694"/>
                <a:gridCol w="3100177"/>
              </a:tblGrid>
              <a:tr h="257175">
                <a:tc gridSpan="2">
                  <a:txBody>
                    <a:bodyPr/>
                    <a:lstStyle/>
                    <a:p>
                      <a:pPr algn="ctr" latinLnBrk="1"/>
                      <a:r>
                        <a:rPr lang="en-US" altLang="ko-KR" sz="1300" dirty="0" err="1" smtClean="0"/>
                        <a:t>MainController</a:t>
                      </a:r>
                      <a:endParaRPr lang="ko-KR" altLang="en-US" sz="1300" dirty="0"/>
                    </a:p>
                  </a:txBody>
                  <a:tcPr marL="64294" marR="64294" marT="32147" marB="32147" anchor="ctr"/>
                </a:tc>
                <a:tc hMerge="1">
                  <a:txBody>
                    <a:bodyPr/>
                    <a:lstStyle/>
                    <a:p>
                      <a:pPr latinLnBrk="1"/>
                      <a:endParaRPr lang="ko-KR" altLang="en-US" dirty="0"/>
                    </a:p>
                  </a:txBody>
                  <a:tcPr/>
                </a:tc>
              </a:tr>
              <a:tr h="258517">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MainController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=None, direction=None)</a:t>
                      </a:r>
                      <a:endParaRPr lang="ko-KR" altLang="en-US" sz="800" dirty="0"/>
                    </a:p>
                  </a:txBody>
                  <a:tcPr marL="64294" marR="64294" marT="32147" marB="32147" anchor="ctr"/>
                </a:tc>
              </a:tr>
              <a:tr h="182166">
                <a:tc rowSpan="2">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playerNames</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finalResult</a:t>
                      </a:r>
                      <a:endParaRPr lang="ko-KR" altLang="en-US" sz="800" dirty="0"/>
                    </a:p>
                  </a:txBody>
                  <a:tcPr marL="64294" marR="64294" marT="32147" marB="32147" anchor="ctr"/>
                </a:tc>
              </a:tr>
              <a:tr h="182166">
                <a:tc rowSpan="23">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setPlayerNamesAndDirection</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None,direction</a:t>
                      </a:r>
                      <a:r>
                        <a:rPr lang="en-US" altLang="ko-KR" sz="800" b="0" i="0" kern="1200" dirty="0" smtClean="0">
                          <a:solidFill>
                            <a:schemeClr val="dk1"/>
                          </a:solidFill>
                          <a:latin typeface="+mn-lt"/>
                          <a:ea typeface="+mn-ea"/>
                          <a:cs typeface="+mn-cs"/>
                        </a:rPr>
                        <a:t>=None)</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chooseDirection</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playerNameList,dir</a:t>
                      </a:r>
                      <a:r>
                        <a:rPr lang="en-US" altLang="ko-KR" sz="700" b="0" i="0" kern="1200" dirty="0" smtClean="0">
                          <a:solidFill>
                            <a:schemeClr val="dk1"/>
                          </a:solidFill>
                          <a:latin typeface="+mn-lt"/>
                          <a:ea typeface="+mn-ea"/>
                          <a:cs typeface="+mn-cs"/>
                        </a:rPr>
                        <a:t>=True)</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distributeCardToPlayers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players,deck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60734">
                <a:tc vMerge="1">
                  <a:txBody>
                    <a:bodyPr/>
                    <a:lstStyle/>
                    <a:p>
                      <a:pPr latinLnBrk="1"/>
                      <a:endParaRPr lang="ko-KR" altLang="en-US"/>
                    </a:p>
                  </a:txBody>
                  <a:tcPr/>
                </a:tc>
                <a:tc>
                  <a:txBody>
                    <a:bodyPr/>
                    <a:lstStyle/>
                    <a:p>
                      <a:pPr algn="ctr" latinLnBrk="1"/>
                      <a:r>
                        <a:rPr lang="en-US" altLang="ko-KR" sz="600" b="0" i="0" kern="1200" dirty="0" err="1" smtClean="0">
                          <a:solidFill>
                            <a:schemeClr val="dk1"/>
                          </a:solidFill>
                          <a:latin typeface="+mn-lt"/>
                          <a:ea typeface="+mn-ea"/>
                          <a:cs typeface="+mn-cs"/>
                        </a:rPr>
                        <a:t>setDirectionAndSetNames</a:t>
                      </a:r>
                      <a:r>
                        <a:rPr lang="en-US" altLang="ko-KR" sz="600" b="0" i="0" kern="1200" dirty="0" smtClean="0">
                          <a:solidFill>
                            <a:schemeClr val="dk1"/>
                          </a:solidFill>
                          <a:latin typeface="+mn-lt"/>
                          <a:ea typeface="+mn-ea"/>
                          <a:cs typeface="+mn-cs"/>
                        </a:rPr>
                        <a:t>(</a:t>
                      </a:r>
                      <a:r>
                        <a:rPr lang="en-US" altLang="ko-KR" sz="600" b="0" i="0" kern="1200" dirty="0" err="1" smtClean="0">
                          <a:solidFill>
                            <a:schemeClr val="dk1"/>
                          </a:solidFill>
                          <a:latin typeface="+mn-lt"/>
                          <a:ea typeface="+mn-ea"/>
                          <a:cs typeface="+mn-cs"/>
                        </a:rPr>
                        <a:t>tempplayers,direction</a:t>
                      </a:r>
                      <a:r>
                        <a:rPr lang="en-US" altLang="ko-KR" sz="600" b="0" i="0" kern="1200" dirty="0" smtClean="0">
                          <a:solidFill>
                            <a:schemeClr val="dk1"/>
                          </a:solidFill>
                          <a:latin typeface="+mn-lt"/>
                          <a:ea typeface="+mn-ea"/>
                          <a:cs typeface="+mn-cs"/>
                        </a:rPr>
                        <a:t>=True)</a:t>
                      </a:r>
                      <a:endParaRPr lang="ko-KR" altLang="en-US" sz="6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pnames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moveListOrder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listv</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shuffleCurrentHand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sortCurrentHand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isDropCardMode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checkPublicFrameNeedToDisable</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publicframe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refreshDisplayedCardFrame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ExistRemoveablePlayer</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sendPlayerObj</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refreshPlayerRank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transmitCard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card,nextTurn</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setUserPullCardState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isPulled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changeText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forceMode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nextPlayerOrder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lvChange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popCards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initWidgetRefreshView</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showInputView</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smtClean="0">
                          <a:solidFill>
                            <a:schemeClr val="dk1"/>
                          </a:solidFill>
                          <a:latin typeface="+mn-lt"/>
                          <a:ea typeface="+mn-ea"/>
                          <a:cs typeface="+mn-cs"/>
                        </a:rPr>
                        <a:t>__</a:t>
                      </a:r>
                      <a:r>
                        <a:rPr lang="en-US" altLang="ko-KR" sz="800" b="0" i="0" kern="1200" dirty="0" err="1" smtClean="0">
                          <a:solidFill>
                            <a:schemeClr val="dk1"/>
                          </a:solidFill>
                          <a:latin typeface="+mn-lt"/>
                          <a:ea typeface="+mn-ea"/>
                          <a:cs typeface="+mn-cs"/>
                        </a:rPr>
                        <a:t>realplay</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tk,rst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play(</a:t>
                      </a:r>
                      <a:r>
                        <a:rPr lang="en-US" altLang="ko-KR" sz="700" b="0" i="0" kern="1200" dirty="0" err="1" smtClean="0">
                          <a:solidFill>
                            <a:schemeClr val="dk1"/>
                          </a:solidFill>
                          <a:latin typeface="+mn-lt"/>
                          <a:ea typeface="+mn-ea"/>
                          <a:cs typeface="+mn-cs"/>
                        </a:rPr>
                        <a:t>tk,showInputView</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True,returnFinalValue</a:t>
                      </a:r>
                      <a:r>
                        <a:rPr lang="en-US" altLang="ko-KR" sz="700" b="0" i="0" kern="1200" dirty="0" smtClean="0">
                          <a:solidFill>
                            <a:schemeClr val="dk1"/>
                          </a:solidFill>
                          <a:latin typeface="+mn-lt"/>
                          <a:ea typeface="+mn-ea"/>
                          <a:cs typeface="+mn-cs"/>
                        </a:rPr>
                        <a:t>=False)</a:t>
                      </a:r>
                      <a:endParaRPr lang="ko-KR" altLang="en-US" sz="700" dirty="0"/>
                    </a:p>
                  </a:txBody>
                  <a:tcPr marL="64294" marR="64294" marT="32147" marB="32147" anchor="ctr"/>
                </a:tc>
              </a:tr>
              <a:tr h="257175">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smtClean="0">
                          <a:solidFill>
                            <a:schemeClr val="dk1"/>
                          </a:solidFill>
                          <a:latin typeface="+mn-lt"/>
                          <a:ea typeface="+mn-ea"/>
                          <a:cs typeface="+mn-cs"/>
                        </a:rPr>
                        <a:t>main()</a:t>
                      </a:r>
                      <a:endParaRPr lang="ko-KR" altLang="en-US" sz="800" dirty="0"/>
                    </a:p>
                  </a:txBody>
                  <a:tcPr marL="64294" marR="64294" marT="32147" marB="32147" anchor="ctr"/>
                </a:tc>
              </a:tr>
            </a:tbl>
          </a:graphicData>
        </a:graphic>
      </p:graphicFrame>
      <p:graphicFrame>
        <p:nvGraphicFramePr>
          <p:cNvPr id="31" name="내용 개체 틀 5"/>
          <p:cNvGraphicFramePr>
            <a:graphicFrameLocks/>
          </p:cNvGraphicFramePr>
          <p:nvPr/>
        </p:nvGraphicFramePr>
        <p:xfrm>
          <a:off x="6525944" y="6317366"/>
          <a:ext cx="1629557" cy="524828"/>
        </p:xfrm>
        <a:graphic>
          <a:graphicData uri="http://schemas.openxmlformats.org/drawingml/2006/table">
            <a:tbl>
              <a:tblPr firstRow="1" bandRow="1">
                <a:tableStyleId>{5C22544A-7EE6-4342-B048-85BDC9FD1C3A}</a:tableStyleId>
              </a:tblPr>
              <a:tblGrid>
                <a:gridCol w="1629557"/>
              </a:tblGrid>
              <a:tr h="260126">
                <a:tc>
                  <a:txBody>
                    <a:bodyPr/>
                    <a:lstStyle/>
                    <a:p>
                      <a:pPr algn="ctr" latinLnBrk="1"/>
                      <a:r>
                        <a:rPr lang="en-US" altLang="ko-KR" sz="1300" dirty="0" smtClean="0"/>
                        <a:t>Main()</a:t>
                      </a:r>
                    </a:p>
                  </a:txBody>
                  <a:tcPr marL="64294" marR="64294" marT="32147" marB="32147" anchor="ctr"/>
                </a:tc>
              </a:tr>
              <a:tr h="260747">
                <a:tc>
                  <a:txBody>
                    <a:bodyPr/>
                    <a:lstStyle/>
                    <a:p>
                      <a:pPr algn="ctr" latinLnBrk="1"/>
                      <a:r>
                        <a:rPr lang="en-US" altLang="ko-KR" sz="1300" b="0" i="0" kern="1200" dirty="0" err="1" smtClean="0">
                          <a:solidFill>
                            <a:schemeClr val="dk1"/>
                          </a:solidFill>
                          <a:latin typeface="+mn-lt"/>
                          <a:ea typeface="+mn-ea"/>
                          <a:cs typeface="+mn-cs"/>
                        </a:rPr>
                        <a:t>MainController.main</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
        <p:nvSpPr>
          <p:cNvPr id="32" name="Line 179"/>
          <p:cNvSpPr>
            <a:spLocks noChangeShapeType="1"/>
          </p:cNvSpPr>
          <p:nvPr/>
        </p:nvSpPr>
        <p:spPr bwMode="auto">
          <a:xfrm flipH="1" flipV="1">
            <a:off x="5962240" y="6525732"/>
            <a:ext cx="480964" cy="5207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6" name="Line 183"/>
          <p:cNvSpPr>
            <a:spLocks noChangeShapeType="1"/>
          </p:cNvSpPr>
          <p:nvPr/>
        </p:nvSpPr>
        <p:spPr bwMode="auto">
          <a:xfrm flipH="1" flipV="1">
            <a:off x="5879500" y="4795781"/>
            <a:ext cx="3304968" cy="2025381"/>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23" name="내용 개체 틀 5"/>
          <p:cNvGraphicFramePr>
            <a:graphicFrameLocks/>
          </p:cNvGraphicFramePr>
          <p:nvPr/>
        </p:nvGraphicFramePr>
        <p:xfrm>
          <a:off x="7069555" y="187689"/>
          <a:ext cx="3433168" cy="5227316"/>
        </p:xfrm>
        <a:graphic>
          <a:graphicData uri="http://schemas.openxmlformats.org/drawingml/2006/table">
            <a:tbl>
              <a:tblPr firstRow="1" bandRow="1">
                <a:tableStyleId>{5C22544A-7EE6-4342-B048-85BDC9FD1C3A}</a:tableStyleId>
              </a:tblPr>
              <a:tblGrid>
                <a:gridCol w="655112"/>
                <a:gridCol w="2778056"/>
              </a:tblGrid>
              <a:tr h="257175">
                <a:tc gridSpan="2">
                  <a:txBody>
                    <a:bodyPr/>
                    <a:lstStyle/>
                    <a:p>
                      <a:pPr algn="ctr" latinLnBrk="1"/>
                      <a:r>
                        <a:rPr lang="en-US" altLang="ko-KR" sz="1300" dirty="0" smtClean="0"/>
                        <a:t>Player</a:t>
                      </a:r>
                      <a:endParaRPr lang="ko-KR" altLang="en-US" sz="1300" dirty="0"/>
                    </a:p>
                  </a:txBody>
                  <a:tcPr marL="64294" marR="64294" marT="32147" marB="32147" anchor="ctr"/>
                </a:tc>
                <a:tc hMerge="1">
                  <a:txBody>
                    <a:bodyPr/>
                    <a:lstStyle/>
                    <a:p>
                      <a:pPr algn="ctr" latinLnBrk="1"/>
                      <a:endParaRPr lang="ko-KR" altLang="en-US" dirty="0"/>
                    </a:p>
                  </a:txBody>
                  <a:tcPr anchor="ct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100" dirty="0" smtClean="0"/>
                        <a:t>Player(name)</a:t>
                      </a:r>
                      <a:endParaRPr lang="ko-KR" altLang="en-US" sz="1100" dirty="0"/>
                    </a:p>
                  </a:txBody>
                  <a:tcPr marL="64294" marR="64294" marT="32147" marB="32147" anchor="ctr"/>
                </a:tc>
              </a:tr>
              <a:tr h="192881">
                <a:tc rowSpan="3">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frameConfigs</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hasSameLevelCard</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smtClean="0">
                          <a:solidFill>
                            <a:schemeClr val="dk1"/>
                          </a:solidFill>
                          <a:latin typeface="+mn-lt"/>
                          <a:ea typeface="+mn-ea"/>
                          <a:cs typeface="+mn-cs"/>
                        </a:rPr>
                        <a:t>name</a:t>
                      </a:r>
                      <a:endParaRPr lang="ko-KR" altLang="en-US" sz="800" dirty="0"/>
                    </a:p>
                  </a:txBody>
                  <a:tcPr marL="64294" marR="64294" marT="32147" marB="32147" anchor="ctr"/>
                </a:tc>
              </a:tr>
              <a:tr h="192881">
                <a:tc rowSpan="18">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setFrameConfigs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kargs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shuffleDeck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setOutputViewObj</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obj</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delSelectedCardsFromFrame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isDropCardsMode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delCardsFromFrame</a:t>
                      </a:r>
                      <a:r>
                        <a:rPr lang="en-US" altLang="ko-KR" sz="800" b="0" i="0" kern="1200" dirty="0" smtClean="0">
                          <a:solidFill>
                            <a:schemeClr val="dk1"/>
                          </a:solidFill>
                          <a:latin typeface="+mn-lt"/>
                          <a:ea typeface="+mn-ea"/>
                          <a:cs typeface="+mn-cs"/>
                        </a:rPr>
                        <a:t>(card)</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delCardFromFrame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btn,card,frame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args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sortDeck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popTwoCards</a:t>
                      </a:r>
                      <a:r>
                        <a:rPr lang="en-US" altLang="ko-KR" sz="800" b="0" i="0" kern="1200" dirty="0" smtClean="0">
                          <a:solidFill>
                            <a:schemeClr val="dk1"/>
                          </a:solidFill>
                          <a:latin typeface="+mn-lt"/>
                          <a:ea typeface="+mn-ea"/>
                          <a:cs typeface="+mn-cs"/>
                        </a:rPr>
                        <a:t>(card)</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exportCard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exportingIdx</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importCard</a:t>
                      </a:r>
                      <a:r>
                        <a:rPr lang="en-US" altLang="ko-KR" sz="800" b="0" i="0" kern="1200" dirty="0" smtClean="0">
                          <a:solidFill>
                            <a:schemeClr val="dk1"/>
                          </a:solidFill>
                          <a:latin typeface="+mn-lt"/>
                          <a:ea typeface="+mn-ea"/>
                          <a:cs typeface="+mn-cs"/>
                        </a:rPr>
                        <a:t>(card)</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setName</a:t>
                      </a:r>
                      <a:r>
                        <a:rPr lang="en-US" altLang="ko-KR" sz="800" b="0" i="0" kern="1200" dirty="0" smtClean="0">
                          <a:solidFill>
                            <a:schemeClr val="dk1"/>
                          </a:solidFill>
                          <a:latin typeface="+mn-lt"/>
                          <a:ea typeface="+mn-ea"/>
                          <a:cs typeface="+mn-cs"/>
                        </a:rPr>
                        <a:t>(Name)</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getName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setHand</a:t>
                      </a:r>
                      <a:r>
                        <a:rPr lang="en-US" altLang="ko-KR" sz="800" b="0" i="0" kern="1200" dirty="0" smtClean="0">
                          <a:solidFill>
                            <a:schemeClr val="dk1"/>
                          </a:solidFill>
                          <a:latin typeface="+mn-lt"/>
                          <a:ea typeface="+mn-ea"/>
                          <a:cs typeface="+mn-cs"/>
                        </a:rPr>
                        <a:t>(hand)</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setDeck</a:t>
                      </a:r>
                      <a:r>
                        <a:rPr lang="en-US" altLang="ko-KR" sz="800" b="0" i="0" kern="1200" dirty="0" smtClean="0">
                          <a:solidFill>
                            <a:schemeClr val="dk1"/>
                          </a:solidFill>
                          <a:latin typeface="+mn-lt"/>
                          <a:ea typeface="+mn-ea"/>
                          <a:cs typeface="+mn-cs"/>
                        </a:rPr>
                        <a:t>(hand)</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pushCard</a:t>
                      </a:r>
                      <a:r>
                        <a:rPr lang="en-US" altLang="ko-KR" sz="800" b="0" i="0" kern="1200" dirty="0" smtClean="0">
                          <a:solidFill>
                            <a:schemeClr val="dk1"/>
                          </a:solidFill>
                          <a:latin typeface="+mn-lt"/>
                          <a:ea typeface="+mn-ea"/>
                          <a:cs typeface="+mn-cs"/>
                        </a:rPr>
                        <a:t>(card)</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isComputer</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450056">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someInternalConfigKeys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bl>
          </a:graphicData>
        </a:graphic>
      </p:graphicFrame>
      <p:sp>
        <p:nvSpPr>
          <p:cNvPr id="24" name="Line 175"/>
          <p:cNvSpPr>
            <a:spLocks noChangeShapeType="1"/>
          </p:cNvSpPr>
          <p:nvPr/>
        </p:nvSpPr>
        <p:spPr bwMode="auto">
          <a:xfrm flipH="1">
            <a:off x="6062722" y="5108159"/>
            <a:ext cx="1006832" cy="1137122"/>
          </a:xfrm>
          <a:prstGeom prst="line">
            <a:avLst/>
          </a:prstGeom>
          <a:noFill/>
          <a:ln w="25400" cap="flat" cmpd="sng">
            <a:solidFill>
              <a:srgbClr val="0096FF">
                <a:alpha val="38000"/>
              </a:srgbClr>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 name="TextBox 2"/>
          <p:cNvSpPr txBox="1"/>
          <p:nvPr/>
        </p:nvSpPr>
        <p:spPr>
          <a:xfrm rot="18689925">
            <a:off x="6453717" y="5648825"/>
            <a:ext cx="516443" cy="287130"/>
          </a:xfrm>
          <a:prstGeom prst="rect">
            <a:avLst/>
          </a:prstGeom>
          <a:noFill/>
        </p:spPr>
        <p:txBody>
          <a:bodyPr wrap="square" rtlCol="0">
            <a:spAutoFit/>
          </a:bodyPr>
          <a:lstStyle/>
          <a:p>
            <a:r>
              <a:rPr lang="en-US" sz="1266" dirty="0">
                <a:solidFill>
                  <a:srgbClr val="000000">
                    <a:alpha val="42000"/>
                  </a:srgbClr>
                </a:solidFill>
              </a:rPr>
              <a:t>Event</a:t>
            </a:r>
          </a:p>
        </p:txBody>
      </p:sp>
      <p:graphicFrame>
        <p:nvGraphicFramePr>
          <p:cNvPr id="25" name="내용 개체 틀 5"/>
          <p:cNvGraphicFramePr>
            <a:graphicFrameLocks/>
          </p:cNvGraphicFramePr>
          <p:nvPr/>
        </p:nvGraphicFramePr>
        <p:xfrm>
          <a:off x="3284612" y="241423"/>
          <a:ext cx="2722351" cy="4472937"/>
        </p:xfrm>
        <a:graphic>
          <a:graphicData uri="http://schemas.openxmlformats.org/drawingml/2006/table">
            <a:tbl>
              <a:tblPr firstRow="1" bandRow="1">
                <a:tableStyleId>{5C22544A-7EE6-4342-B048-85BDC9FD1C3A}</a:tableStyleId>
              </a:tblPr>
              <a:tblGrid>
                <a:gridCol w="442598"/>
                <a:gridCol w="2279753"/>
              </a:tblGrid>
              <a:tr h="257175">
                <a:tc gridSpan="2">
                  <a:txBody>
                    <a:bodyPr/>
                    <a:lstStyle/>
                    <a:p>
                      <a:pPr algn="ctr" latinLnBrk="1"/>
                      <a:r>
                        <a:rPr lang="en-US" altLang="ko-KR" sz="1300" dirty="0" err="1" smtClean="0"/>
                        <a:t>OutputView</a:t>
                      </a:r>
                      <a:endParaRPr lang="ko-KR" altLang="en-US" sz="1300" dirty="0"/>
                    </a:p>
                  </a:txBody>
                  <a:tcPr marL="64294" marR="64294" marT="32147" marB="32147" anchor="ctr"/>
                </a:tc>
                <a:tc hMerge="1">
                  <a:txBody>
                    <a:bodyPr/>
                    <a:lstStyle/>
                    <a:p>
                      <a:pPr latinLnBrk="1"/>
                      <a:endParaRPr lang="ko-KR" altLang="en-US" dirty="0"/>
                    </a:p>
                  </a:txBody>
                  <a:tcPr/>
                </a:tc>
              </a:tr>
              <a:tr h="642938">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100" dirty="0" err="1" smtClean="0"/>
                        <a:t>OutputView</a:t>
                      </a:r>
                      <a:r>
                        <a:rPr lang="en-US" altLang="ko-KR" sz="1100" dirty="0" smtClean="0"/>
                        <a:t>(</a:t>
                      </a:r>
                      <a:r>
                        <a:rPr lang="en-US" altLang="ko-KR" sz="1100" dirty="0" err="1" smtClean="0"/>
                        <a:t>Frame,master</a:t>
                      </a:r>
                      <a:r>
                        <a:rPr lang="en-US" altLang="ko-KR" sz="1100" dirty="0" smtClean="0"/>
                        <a:t>)</a:t>
                      </a:r>
                      <a:endParaRPr lang="ko-KR" altLang="en-US" sz="1100" dirty="0"/>
                    </a:p>
                  </a:txBody>
                  <a:tcPr marL="64294" marR="64294" marT="32147" marB="32147" anchor="ctr"/>
                </a:tc>
              </a:tr>
              <a:tr h="192881">
                <a:tc rowSpan="5">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internalConfigs</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orderListView</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topFrame</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rankListView</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preparingFrame</a:t>
                      </a:r>
                      <a:endParaRPr lang="ko-KR" altLang="en-US" sz="800" dirty="0"/>
                    </a:p>
                  </a:txBody>
                  <a:tcPr marL="64294" marR="64294" marT="32147" marB="32147" anchor="ctr"/>
                </a:tc>
              </a:tr>
              <a:tr h="192881">
                <a:tc rowSpan="10">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setManipulatedPlayers</a:t>
                      </a:r>
                      <a:r>
                        <a:rPr lang="en-US" altLang="ko-KR" sz="800" b="0" i="0" kern="1200" dirty="0" smtClean="0">
                          <a:solidFill>
                            <a:schemeClr val="dk1"/>
                          </a:solidFill>
                          <a:latin typeface="+mn-lt"/>
                          <a:ea typeface="+mn-ea"/>
                          <a:cs typeface="+mn-cs"/>
                        </a:rPr>
                        <a:t>(p1,p2)</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getPublicCardFrame</a:t>
                      </a:r>
                      <a:r>
                        <a:rPr lang="en-US" altLang="ko-KR" sz="800" b="0" i="0" kern="1200" dirty="0" smtClean="0">
                          <a:solidFill>
                            <a:schemeClr val="dk1"/>
                          </a:solidFill>
                          <a:latin typeface="+mn-lt"/>
                          <a:ea typeface="+mn-ea"/>
                          <a:cs typeface="+mn-cs"/>
                        </a:rPr>
                        <a:t>(player=None)</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ckbCommand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cb</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chgCkb</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cb</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getSelectedCardList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isDropCardsMode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getCardFrame</a:t>
                      </a:r>
                      <a:r>
                        <a:rPr lang="en-US" altLang="ko-KR" sz="800" b="0" i="0" kern="1200" dirty="0" smtClean="0">
                          <a:solidFill>
                            <a:schemeClr val="dk1"/>
                          </a:solidFill>
                          <a:latin typeface="+mn-lt"/>
                          <a:ea typeface="+mn-ea"/>
                          <a:cs typeface="+mn-cs"/>
                        </a:rPr>
                        <a:t>(player=None)</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setInternalConfigs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karg</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create_widgets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threadWork</a:t>
                      </a:r>
                      <a:r>
                        <a:rPr lang="en-US" altLang="ko-KR" sz="800" b="0" i="0" kern="1200" dirty="0" smtClean="0">
                          <a:solidFill>
                            <a:schemeClr val="dk1"/>
                          </a:solidFill>
                          <a:latin typeface="+mn-lt"/>
                          <a:ea typeface="+mn-ea"/>
                          <a:cs typeface="+mn-cs"/>
                        </a:rPr>
                        <a:t>(f5c,f2c)</a:t>
                      </a:r>
                      <a:endParaRPr lang="ko-KR" altLang="en-US" sz="800" dirty="0"/>
                    </a:p>
                  </a:txBody>
                  <a:tcPr marL="64294" marR="64294" marT="32147" marB="32147" anchor="ctr"/>
                </a:tc>
              </a:tr>
              <a:tr h="192881">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doThread</a:t>
                      </a:r>
                      <a:r>
                        <a:rPr lang="en-US" altLang="ko-KR" sz="800" b="0" i="0" kern="1200" dirty="0" smtClean="0">
                          <a:solidFill>
                            <a:schemeClr val="dk1"/>
                          </a:solidFill>
                          <a:latin typeface="+mn-lt"/>
                          <a:ea typeface="+mn-ea"/>
                          <a:cs typeface="+mn-cs"/>
                        </a:rPr>
                        <a:t>(f5c,f2c)</a:t>
                      </a:r>
                      <a:endParaRPr lang="ko-KR" altLang="en-US" sz="800" dirty="0"/>
                    </a:p>
                  </a:txBody>
                  <a:tcPr marL="64294" marR="64294" marT="32147" marB="32147" anchor="ctr"/>
                </a:tc>
              </a:tr>
              <a:tr h="249949">
                <a:tc rowSpan="2">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configKeyList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392989">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showGUI</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bl>
          </a:graphicData>
        </a:graphic>
      </p:graphicFrame>
      <p:sp>
        <p:nvSpPr>
          <p:cNvPr id="28" name="Line 176"/>
          <p:cNvSpPr>
            <a:spLocks noChangeShapeType="1"/>
          </p:cNvSpPr>
          <p:nvPr/>
        </p:nvSpPr>
        <p:spPr bwMode="auto">
          <a:xfrm flipV="1">
            <a:off x="6160158" y="2311234"/>
            <a:ext cx="820127" cy="22805"/>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29" name="Line 176"/>
          <p:cNvSpPr>
            <a:spLocks noChangeShapeType="1"/>
          </p:cNvSpPr>
          <p:nvPr/>
        </p:nvSpPr>
        <p:spPr bwMode="auto">
          <a:xfrm flipH="1" flipV="1">
            <a:off x="1524000" y="1411252"/>
            <a:ext cx="1607415" cy="899982"/>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4" name="Line 176"/>
          <p:cNvSpPr>
            <a:spLocks noChangeShapeType="1"/>
          </p:cNvSpPr>
          <p:nvPr/>
        </p:nvSpPr>
        <p:spPr bwMode="auto">
          <a:xfrm flipH="1" flipV="1">
            <a:off x="1586924" y="2445053"/>
            <a:ext cx="1544492" cy="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5" name="Line 176"/>
          <p:cNvSpPr>
            <a:spLocks noChangeShapeType="1"/>
          </p:cNvSpPr>
          <p:nvPr/>
        </p:nvSpPr>
        <p:spPr bwMode="auto">
          <a:xfrm flipH="1">
            <a:off x="1606763" y="2624656"/>
            <a:ext cx="1588579" cy="766425"/>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7" name="Line 175"/>
          <p:cNvSpPr>
            <a:spLocks noChangeShapeType="1"/>
          </p:cNvSpPr>
          <p:nvPr/>
        </p:nvSpPr>
        <p:spPr bwMode="auto">
          <a:xfrm flipV="1">
            <a:off x="3284610" y="4724572"/>
            <a:ext cx="536318" cy="602014"/>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8" name="Line 175"/>
          <p:cNvSpPr>
            <a:spLocks noChangeShapeType="1"/>
          </p:cNvSpPr>
          <p:nvPr/>
        </p:nvSpPr>
        <p:spPr bwMode="auto">
          <a:xfrm flipH="1">
            <a:off x="3621341" y="4677693"/>
            <a:ext cx="543443" cy="661553"/>
          </a:xfrm>
          <a:prstGeom prst="line">
            <a:avLst/>
          </a:prstGeom>
          <a:noFill/>
          <a:ln w="25400" cap="flat" cmpd="sng">
            <a:solidFill>
              <a:srgbClr val="0096FF">
                <a:alpha val="38000"/>
              </a:srgbClr>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9" name="TextBox 38"/>
          <p:cNvSpPr txBox="1"/>
          <p:nvPr/>
        </p:nvSpPr>
        <p:spPr>
          <a:xfrm rot="18315898">
            <a:off x="3817808" y="4939482"/>
            <a:ext cx="516443" cy="287130"/>
          </a:xfrm>
          <a:prstGeom prst="rect">
            <a:avLst/>
          </a:prstGeom>
          <a:noFill/>
        </p:spPr>
        <p:txBody>
          <a:bodyPr wrap="square" rtlCol="0">
            <a:spAutoFit/>
          </a:bodyPr>
          <a:lstStyle/>
          <a:p>
            <a:r>
              <a:rPr lang="en-US" sz="1266" dirty="0">
                <a:solidFill>
                  <a:srgbClr val="000000">
                    <a:alpha val="42000"/>
                  </a:srgbClr>
                </a:solidFill>
              </a:rPr>
              <a:t>Event</a:t>
            </a:r>
          </a:p>
        </p:txBody>
      </p:sp>
    </p:spTree>
    <p:extLst>
      <p:ext uri="{BB962C8B-B14F-4D97-AF65-F5344CB8AC3E}">
        <p14:creationId xmlns:p14="http://schemas.microsoft.com/office/powerpoint/2010/main" val="196849009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7" name="Line 175"/>
          <p:cNvSpPr>
            <a:spLocks noChangeShapeType="1"/>
          </p:cNvSpPr>
          <p:nvPr/>
        </p:nvSpPr>
        <p:spPr bwMode="auto">
          <a:xfrm flipV="1">
            <a:off x="5966732" y="4059494"/>
            <a:ext cx="1877282" cy="1552816"/>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48" name="Line 176"/>
          <p:cNvSpPr>
            <a:spLocks noChangeShapeType="1"/>
          </p:cNvSpPr>
          <p:nvPr/>
        </p:nvSpPr>
        <p:spPr bwMode="auto">
          <a:xfrm flipH="1" flipV="1">
            <a:off x="2960878" y="4259837"/>
            <a:ext cx="299805" cy="950633"/>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250" name="Rectangle 178"/>
          <p:cNvSpPr>
            <a:spLocks/>
          </p:cNvSpPr>
          <p:nvPr/>
        </p:nvSpPr>
        <p:spPr bwMode="auto">
          <a:xfrm>
            <a:off x="1812953" y="252606"/>
            <a:ext cx="1574150" cy="375167"/>
          </a:xfrm>
          <a:prstGeom prst="rect">
            <a:avLst/>
          </a:prstGeom>
          <a:noFill/>
          <a:ln w="50800" cap="flat" cmpd="sng">
            <a:solidFill>
              <a:srgbClr val="0433FF"/>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969">
                <a:solidFill>
                  <a:srgbClr val="0433FF"/>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Class Diagram</a:t>
            </a:r>
          </a:p>
        </p:txBody>
      </p:sp>
      <p:sp>
        <p:nvSpPr>
          <p:cNvPr id="3255" name="Line 183"/>
          <p:cNvSpPr>
            <a:spLocks noChangeShapeType="1"/>
          </p:cNvSpPr>
          <p:nvPr/>
        </p:nvSpPr>
        <p:spPr bwMode="auto">
          <a:xfrm>
            <a:off x="1691136" y="4770685"/>
            <a:ext cx="4188364" cy="25094"/>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pSp>
        <p:nvGrpSpPr>
          <p:cNvPr id="2" name="Group 185"/>
          <p:cNvGrpSpPr>
            <a:grpSpLocks/>
          </p:cNvGrpSpPr>
          <p:nvPr/>
        </p:nvGrpSpPr>
        <p:grpSpPr bwMode="auto">
          <a:xfrm>
            <a:off x="1717968" y="4890408"/>
            <a:ext cx="982266" cy="428625"/>
            <a:chOff x="-1" y="0"/>
            <a:chExt cx="1397256" cy="609601"/>
          </a:xfrm>
        </p:grpSpPr>
        <p:sp>
          <p:nvSpPr>
            <p:cNvPr id="3258" name="Rectangle 186"/>
            <p:cNvSpPr>
              <a:spLocks/>
            </p:cNvSpPr>
            <p:nvPr/>
          </p:nvSpPr>
          <p:spPr bwMode="auto">
            <a:xfrm>
              <a:off x="102342" y="99661"/>
              <a:ext cx="1192569"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Controller</a:t>
              </a:r>
            </a:p>
          </p:txBody>
        </p:sp>
        <p:pic>
          <p:nvPicPr>
            <p:cNvPr id="3259" name="Picture 18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397256"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3185" name="Group 188"/>
          <p:cNvGrpSpPr>
            <a:grpSpLocks/>
          </p:cNvGrpSpPr>
          <p:nvPr/>
        </p:nvGrpSpPr>
        <p:grpSpPr bwMode="auto">
          <a:xfrm>
            <a:off x="3507911" y="257806"/>
            <a:ext cx="600521" cy="428625"/>
            <a:chOff x="0" y="0"/>
            <a:chExt cx="852679" cy="609601"/>
          </a:xfrm>
        </p:grpSpPr>
        <p:sp>
          <p:nvSpPr>
            <p:cNvPr id="3261" name="Rectangle 189"/>
            <p:cNvSpPr>
              <a:spLocks/>
            </p:cNvSpPr>
            <p:nvPr/>
          </p:nvSpPr>
          <p:spPr bwMode="auto">
            <a:xfrm>
              <a:off x="105408" y="99661"/>
              <a:ext cx="641862" cy="410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35719" tIns="35719" rIns="35719" bIns="35719" anchor="ctr">
              <a:spAutoFit/>
            </a:bodyPr>
            <a:lstStyle/>
            <a:p>
              <a:pPr algn="ctr" eaLnBrk="1">
                <a:defRPr/>
              </a:pPr>
              <a:r>
                <a:rPr lang="en-US" altLang="en-US" sz="1406">
                  <a:solidFill>
                    <a:srgbClr val="FF2600"/>
                  </a:solidFill>
                  <a:latin typeface="Apple SD 산돌고딕 Neo 세미볼드체" charset="-127"/>
                  <a:ea typeface="Apple SD 산돌고딕 Neo 세미볼드체" charset="-127"/>
                  <a:cs typeface="Apple SD 산돌고딕 Neo 세미볼드체" charset="-127"/>
                  <a:sym typeface="Apple SD 산돌고딕 Neo 세미볼드체" charset="-127"/>
                </a:rPr>
                <a:t>View</a:t>
              </a:r>
            </a:p>
          </p:txBody>
        </p:sp>
        <p:pic>
          <p:nvPicPr>
            <p:cNvPr id="3262" name="Picture 19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2679"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aphicFrame>
        <p:nvGraphicFramePr>
          <p:cNvPr id="30" name="내용 개체 틀 5"/>
          <p:cNvGraphicFramePr>
            <a:graphicFrameLocks/>
          </p:cNvGraphicFramePr>
          <p:nvPr/>
        </p:nvGraphicFramePr>
        <p:xfrm>
          <a:off x="1596840" y="5373466"/>
          <a:ext cx="4312871" cy="5372820"/>
        </p:xfrm>
        <a:graphic>
          <a:graphicData uri="http://schemas.openxmlformats.org/drawingml/2006/table">
            <a:tbl>
              <a:tblPr firstRow="1" bandRow="1">
                <a:tableStyleId>{5C22544A-7EE6-4342-B048-85BDC9FD1C3A}</a:tableStyleId>
              </a:tblPr>
              <a:tblGrid>
                <a:gridCol w="1212694"/>
                <a:gridCol w="3100177"/>
              </a:tblGrid>
              <a:tr h="257175">
                <a:tc gridSpan="2">
                  <a:txBody>
                    <a:bodyPr/>
                    <a:lstStyle/>
                    <a:p>
                      <a:pPr algn="ctr" latinLnBrk="1"/>
                      <a:r>
                        <a:rPr lang="en-US" altLang="ko-KR" sz="1300" dirty="0" err="1" smtClean="0"/>
                        <a:t>MainController</a:t>
                      </a:r>
                      <a:endParaRPr lang="ko-KR" altLang="en-US" sz="1300" dirty="0"/>
                    </a:p>
                  </a:txBody>
                  <a:tcPr marL="64294" marR="64294" marT="32147" marB="32147" anchor="ctr"/>
                </a:tc>
                <a:tc hMerge="1">
                  <a:txBody>
                    <a:bodyPr/>
                    <a:lstStyle/>
                    <a:p>
                      <a:pPr latinLnBrk="1"/>
                      <a:endParaRPr lang="ko-KR" altLang="en-US" dirty="0"/>
                    </a:p>
                  </a:txBody>
                  <a:tcPr/>
                </a:tc>
              </a:tr>
              <a:tr h="258517">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MainController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=None, direction=None)</a:t>
                      </a:r>
                      <a:endParaRPr lang="ko-KR" altLang="en-US" sz="800" dirty="0"/>
                    </a:p>
                  </a:txBody>
                  <a:tcPr marL="64294" marR="64294" marT="32147" marB="32147" anchor="ctr"/>
                </a:tc>
              </a:tr>
              <a:tr h="182166">
                <a:tc rowSpan="2">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playerNames</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finalResult</a:t>
                      </a:r>
                      <a:endParaRPr lang="ko-KR" altLang="en-US" sz="800" dirty="0"/>
                    </a:p>
                  </a:txBody>
                  <a:tcPr marL="64294" marR="64294" marT="32147" marB="32147" anchor="ctr"/>
                </a:tc>
              </a:tr>
              <a:tr h="182166">
                <a:tc rowSpan="23">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800" b="0" i="0" kern="1200" dirty="0" err="1" smtClean="0">
                          <a:solidFill>
                            <a:schemeClr val="dk1"/>
                          </a:solidFill>
                          <a:latin typeface="+mn-lt"/>
                          <a:ea typeface="+mn-ea"/>
                          <a:cs typeface="+mn-cs"/>
                        </a:rPr>
                        <a:t>setPlayerNamesAndDirection</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playerNames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None,direction</a:t>
                      </a:r>
                      <a:r>
                        <a:rPr lang="en-US" altLang="ko-KR" sz="800" b="0" i="0" kern="1200" dirty="0" smtClean="0">
                          <a:solidFill>
                            <a:schemeClr val="dk1"/>
                          </a:solidFill>
                          <a:latin typeface="+mn-lt"/>
                          <a:ea typeface="+mn-ea"/>
                          <a:cs typeface="+mn-cs"/>
                        </a:rPr>
                        <a:t>=None)</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chooseDirection</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playerNameList,dir</a:t>
                      </a:r>
                      <a:r>
                        <a:rPr lang="en-US" altLang="ko-KR" sz="700" b="0" i="0" kern="1200" dirty="0" smtClean="0">
                          <a:solidFill>
                            <a:schemeClr val="dk1"/>
                          </a:solidFill>
                          <a:latin typeface="+mn-lt"/>
                          <a:ea typeface="+mn-ea"/>
                          <a:cs typeface="+mn-cs"/>
                        </a:rPr>
                        <a:t>=True)</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distributeCardToPlayers</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players,deck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60734">
                <a:tc vMerge="1">
                  <a:txBody>
                    <a:bodyPr/>
                    <a:lstStyle/>
                    <a:p>
                      <a:pPr latinLnBrk="1"/>
                      <a:endParaRPr lang="ko-KR" altLang="en-US"/>
                    </a:p>
                  </a:txBody>
                  <a:tcPr/>
                </a:tc>
                <a:tc>
                  <a:txBody>
                    <a:bodyPr/>
                    <a:lstStyle/>
                    <a:p>
                      <a:pPr algn="ctr" latinLnBrk="1"/>
                      <a:r>
                        <a:rPr lang="en-US" altLang="ko-KR" sz="600" b="0" i="0" kern="1200" dirty="0" err="1" smtClean="0">
                          <a:solidFill>
                            <a:schemeClr val="dk1"/>
                          </a:solidFill>
                          <a:latin typeface="+mn-lt"/>
                          <a:ea typeface="+mn-ea"/>
                          <a:cs typeface="+mn-cs"/>
                        </a:rPr>
                        <a:t>setDirectionAndSetNames</a:t>
                      </a:r>
                      <a:r>
                        <a:rPr lang="en-US" altLang="ko-KR" sz="600" b="0" i="0" kern="1200" dirty="0" smtClean="0">
                          <a:solidFill>
                            <a:schemeClr val="dk1"/>
                          </a:solidFill>
                          <a:latin typeface="+mn-lt"/>
                          <a:ea typeface="+mn-ea"/>
                          <a:cs typeface="+mn-cs"/>
                        </a:rPr>
                        <a:t>(</a:t>
                      </a:r>
                      <a:r>
                        <a:rPr lang="en-US" altLang="ko-KR" sz="600" b="0" i="0" kern="1200" dirty="0" err="1" smtClean="0">
                          <a:solidFill>
                            <a:schemeClr val="dk1"/>
                          </a:solidFill>
                          <a:latin typeface="+mn-lt"/>
                          <a:ea typeface="+mn-ea"/>
                          <a:cs typeface="+mn-cs"/>
                        </a:rPr>
                        <a:t>tempplayers,direction</a:t>
                      </a:r>
                      <a:r>
                        <a:rPr lang="en-US" altLang="ko-KR" sz="600" b="0" i="0" kern="1200" dirty="0" smtClean="0">
                          <a:solidFill>
                            <a:schemeClr val="dk1"/>
                          </a:solidFill>
                          <a:latin typeface="+mn-lt"/>
                          <a:ea typeface="+mn-ea"/>
                          <a:cs typeface="+mn-cs"/>
                        </a:rPr>
                        <a:t>=True)</a:t>
                      </a:r>
                      <a:endParaRPr lang="ko-KR" altLang="en-US" sz="6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getPlayerOrder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pnames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moveListOrder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listv</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shuffleCurrentHand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sortCurrentHand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isDropCardMode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err="1" smtClean="0">
                          <a:solidFill>
                            <a:schemeClr val="dk1"/>
                          </a:solidFill>
                          <a:latin typeface="+mn-lt"/>
                          <a:ea typeface="+mn-ea"/>
                          <a:cs typeface="+mn-cs"/>
                        </a:rPr>
                        <a:t>checkPublicFrameNeedToDisable</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publicframe</a:t>
                      </a:r>
                      <a:r>
                        <a:rPr lang="en-US" altLang="ko-KR" sz="700" b="0" i="0" kern="1200" dirty="0" smtClean="0">
                          <a:solidFill>
                            <a:schemeClr val="dk1"/>
                          </a:solidFill>
                          <a:latin typeface="+mn-lt"/>
                          <a:ea typeface="+mn-ea"/>
                          <a:cs typeface="+mn-cs"/>
                        </a:rPr>
                        <a:t>)</a:t>
                      </a:r>
                      <a:endParaRPr lang="ko-KR" altLang="en-US" sz="7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refreshDisplayedCardFrame</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ExistRemoveablePlayer</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sendPlayerObj</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refreshPlayerRank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transmitCard</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card,nextTurn</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setUserPullCardState</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isPulled</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changeText</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forceMode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nextPlayerOrder</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lvChange</a:t>
                      </a:r>
                      <a:r>
                        <a:rPr lang="en-US" altLang="ko-KR" sz="800" b="0" i="0" kern="1200" dirty="0" smtClean="0">
                          <a:solidFill>
                            <a:schemeClr val="dk1"/>
                          </a:solidFill>
                          <a:latin typeface="+mn-lt"/>
                          <a:ea typeface="+mn-ea"/>
                          <a:cs typeface="+mn-cs"/>
                        </a:rPr>
                        <a:t>=False)</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popCards</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initWidgetRefreshView</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err="1" smtClean="0">
                          <a:solidFill>
                            <a:schemeClr val="dk1"/>
                          </a:solidFill>
                          <a:latin typeface="+mn-lt"/>
                          <a:ea typeface="+mn-ea"/>
                          <a:cs typeface="+mn-cs"/>
                        </a:rPr>
                        <a:t>showInputView</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82166">
                <a:tc vMerge="1">
                  <a:txBody>
                    <a:bodyPr/>
                    <a:lstStyle/>
                    <a:p>
                      <a:pPr latinLnBrk="1"/>
                      <a:endParaRPr lang="ko-KR" altLang="en-US"/>
                    </a:p>
                  </a:txBody>
                  <a:tcPr/>
                </a:tc>
                <a:tc>
                  <a:txBody>
                    <a:bodyPr/>
                    <a:lstStyle/>
                    <a:p>
                      <a:pPr algn="ctr" latinLnBrk="1"/>
                      <a:r>
                        <a:rPr lang="en-US" altLang="ko-KR" sz="800" b="0" i="0" kern="1200" dirty="0" smtClean="0">
                          <a:solidFill>
                            <a:schemeClr val="dk1"/>
                          </a:solidFill>
                          <a:latin typeface="+mn-lt"/>
                          <a:ea typeface="+mn-ea"/>
                          <a:cs typeface="+mn-cs"/>
                        </a:rPr>
                        <a:t>__</a:t>
                      </a:r>
                      <a:r>
                        <a:rPr lang="en-US" altLang="ko-KR" sz="800" b="0" i="0" kern="1200" dirty="0" err="1" smtClean="0">
                          <a:solidFill>
                            <a:schemeClr val="dk1"/>
                          </a:solidFill>
                          <a:latin typeface="+mn-lt"/>
                          <a:ea typeface="+mn-ea"/>
                          <a:cs typeface="+mn-cs"/>
                        </a:rPr>
                        <a:t>realplay</a:t>
                      </a:r>
                      <a:r>
                        <a:rPr lang="en-US" altLang="ko-KR" sz="800" b="0" i="0" kern="1200" dirty="0" smtClean="0">
                          <a:solidFill>
                            <a:schemeClr val="dk1"/>
                          </a:solidFill>
                          <a:latin typeface="+mn-lt"/>
                          <a:ea typeface="+mn-ea"/>
                          <a:cs typeface="+mn-cs"/>
                        </a:rPr>
                        <a:t>(</a:t>
                      </a:r>
                      <a:r>
                        <a:rPr lang="en-US" altLang="ko-KR" sz="800" b="0" i="0" kern="1200" dirty="0" err="1" smtClean="0">
                          <a:solidFill>
                            <a:schemeClr val="dk1"/>
                          </a:solidFill>
                          <a:latin typeface="+mn-lt"/>
                          <a:ea typeface="+mn-ea"/>
                          <a:cs typeface="+mn-cs"/>
                        </a:rPr>
                        <a:t>tk,rst</a:t>
                      </a:r>
                      <a:r>
                        <a:rPr lang="en-US" altLang="ko-KR" sz="800" b="0" i="0" kern="1200" dirty="0" smtClean="0">
                          <a:solidFill>
                            <a:schemeClr val="dk1"/>
                          </a:solidFill>
                          <a:latin typeface="+mn-lt"/>
                          <a:ea typeface="+mn-ea"/>
                          <a:cs typeface="+mn-cs"/>
                        </a:rPr>
                        <a:t>)</a:t>
                      </a:r>
                      <a:endParaRPr lang="ko-KR" altLang="en-US" sz="800" dirty="0"/>
                    </a:p>
                  </a:txBody>
                  <a:tcPr marL="64294" marR="64294" marT="32147" marB="32147" anchor="ctr"/>
                </a:tc>
              </a:tr>
              <a:tr h="171450">
                <a:tc vMerge="1">
                  <a:txBody>
                    <a:bodyPr/>
                    <a:lstStyle/>
                    <a:p>
                      <a:pPr latinLnBrk="1"/>
                      <a:endParaRPr lang="ko-KR" altLang="en-US"/>
                    </a:p>
                  </a:txBody>
                  <a:tcPr/>
                </a:tc>
                <a:tc>
                  <a:txBody>
                    <a:bodyPr/>
                    <a:lstStyle/>
                    <a:p>
                      <a:pPr algn="ctr" latinLnBrk="1"/>
                      <a:r>
                        <a:rPr lang="en-US" altLang="ko-KR" sz="700" b="0" i="0" kern="1200" dirty="0" smtClean="0">
                          <a:solidFill>
                            <a:schemeClr val="dk1"/>
                          </a:solidFill>
                          <a:latin typeface="+mn-lt"/>
                          <a:ea typeface="+mn-ea"/>
                          <a:cs typeface="+mn-cs"/>
                        </a:rPr>
                        <a:t>play(</a:t>
                      </a:r>
                      <a:r>
                        <a:rPr lang="en-US" altLang="ko-KR" sz="700" b="0" i="0" kern="1200" dirty="0" err="1" smtClean="0">
                          <a:solidFill>
                            <a:schemeClr val="dk1"/>
                          </a:solidFill>
                          <a:latin typeface="+mn-lt"/>
                          <a:ea typeface="+mn-ea"/>
                          <a:cs typeface="+mn-cs"/>
                        </a:rPr>
                        <a:t>tk,showInputView</a:t>
                      </a:r>
                      <a:r>
                        <a:rPr lang="en-US" altLang="ko-KR" sz="700" b="0" i="0" kern="1200" dirty="0" smtClean="0">
                          <a:solidFill>
                            <a:schemeClr val="dk1"/>
                          </a:solidFill>
                          <a:latin typeface="+mn-lt"/>
                          <a:ea typeface="+mn-ea"/>
                          <a:cs typeface="+mn-cs"/>
                        </a:rPr>
                        <a:t>=</a:t>
                      </a:r>
                      <a:r>
                        <a:rPr lang="en-US" altLang="ko-KR" sz="700" b="0" i="0" kern="1200" dirty="0" err="1" smtClean="0">
                          <a:solidFill>
                            <a:schemeClr val="dk1"/>
                          </a:solidFill>
                          <a:latin typeface="+mn-lt"/>
                          <a:ea typeface="+mn-ea"/>
                          <a:cs typeface="+mn-cs"/>
                        </a:rPr>
                        <a:t>True,returnFinalValue</a:t>
                      </a:r>
                      <a:r>
                        <a:rPr lang="en-US" altLang="ko-KR" sz="700" b="0" i="0" kern="1200" dirty="0" smtClean="0">
                          <a:solidFill>
                            <a:schemeClr val="dk1"/>
                          </a:solidFill>
                          <a:latin typeface="+mn-lt"/>
                          <a:ea typeface="+mn-ea"/>
                          <a:cs typeface="+mn-cs"/>
                        </a:rPr>
                        <a:t>=False)</a:t>
                      </a:r>
                      <a:endParaRPr lang="ko-KR" altLang="en-US" sz="700" dirty="0"/>
                    </a:p>
                  </a:txBody>
                  <a:tcPr marL="64294" marR="64294" marT="32147" marB="32147" anchor="ctr"/>
                </a:tc>
              </a:tr>
              <a:tr h="257175">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800" b="0" i="0" kern="1200" dirty="0" smtClean="0">
                          <a:solidFill>
                            <a:schemeClr val="dk1"/>
                          </a:solidFill>
                          <a:latin typeface="+mn-lt"/>
                          <a:ea typeface="+mn-ea"/>
                          <a:cs typeface="+mn-cs"/>
                        </a:rPr>
                        <a:t>main()</a:t>
                      </a:r>
                      <a:endParaRPr lang="ko-KR" altLang="en-US" sz="800" dirty="0"/>
                    </a:p>
                  </a:txBody>
                  <a:tcPr marL="64294" marR="64294" marT="32147" marB="32147" anchor="ctr"/>
                </a:tc>
              </a:tr>
            </a:tbl>
          </a:graphicData>
        </a:graphic>
      </p:graphicFrame>
      <p:graphicFrame>
        <p:nvGraphicFramePr>
          <p:cNvPr id="31" name="내용 개체 틀 5"/>
          <p:cNvGraphicFramePr>
            <a:graphicFrameLocks/>
          </p:cNvGraphicFramePr>
          <p:nvPr/>
        </p:nvGraphicFramePr>
        <p:xfrm>
          <a:off x="6525944" y="6317366"/>
          <a:ext cx="1629557" cy="524828"/>
        </p:xfrm>
        <a:graphic>
          <a:graphicData uri="http://schemas.openxmlformats.org/drawingml/2006/table">
            <a:tbl>
              <a:tblPr firstRow="1" bandRow="1">
                <a:tableStyleId>{5C22544A-7EE6-4342-B048-85BDC9FD1C3A}</a:tableStyleId>
              </a:tblPr>
              <a:tblGrid>
                <a:gridCol w="1629557"/>
              </a:tblGrid>
              <a:tr h="260126">
                <a:tc>
                  <a:txBody>
                    <a:bodyPr/>
                    <a:lstStyle/>
                    <a:p>
                      <a:pPr algn="ctr" latinLnBrk="1"/>
                      <a:r>
                        <a:rPr lang="en-US" altLang="ko-KR" sz="1300" dirty="0" smtClean="0"/>
                        <a:t>Main()</a:t>
                      </a:r>
                    </a:p>
                  </a:txBody>
                  <a:tcPr marL="64294" marR="64294" marT="32147" marB="32147" anchor="ctr"/>
                </a:tc>
              </a:tr>
              <a:tr h="260747">
                <a:tc>
                  <a:txBody>
                    <a:bodyPr/>
                    <a:lstStyle/>
                    <a:p>
                      <a:pPr algn="ctr" latinLnBrk="1"/>
                      <a:r>
                        <a:rPr lang="en-US" altLang="ko-KR" sz="1300" b="0" i="0" kern="1200" dirty="0" err="1" smtClean="0">
                          <a:solidFill>
                            <a:schemeClr val="dk1"/>
                          </a:solidFill>
                          <a:latin typeface="+mn-lt"/>
                          <a:ea typeface="+mn-ea"/>
                          <a:cs typeface="+mn-cs"/>
                        </a:rPr>
                        <a:t>MainController.main</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bl>
          </a:graphicData>
        </a:graphic>
      </p:graphicFrame>
      <p:sp>
        <p:nvSpPr>
          <p:cNvPr id="32" name="Line 179"/>
          <p:cNvSpPr>
            <a:spLocks noChangeShapeType="1"/>
          </p:cNvSpPr>
          <p:nvPr/>
        </p:nvSpPr>
        <p:spPr bwMode="auto">
          <a:xfrm flipH="1" flipV="1">
            <a:off x="5962240" y="6525732"/>
            <a:ext cx="480964" cy="5207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33" name="내용 개체 틀 5"/>
          <p:cNvGraphicFramePr>
            <a:graphicFrameLocks noGrp="1"/>
          </p:cNvGraphicFramePr>
          <p:nvPr>
            <p:ph idx="1"/>
          </p:nvPr>
        </p:nvGraphicFramePr>
        <p:xfrm>
          <a:off x="1810149" y="3427855"/>
          <a:ext cx="2250840" cy="783908"/>
        </p:xfrm>
        <a:graphic>
          <a:graphicData uri="http://schemas.openxmlformats.org/drawingml/2006/table">
            <a:tbl>
              <a:tblPr firstRow="1" bandRow="1">
                <a:tableStyleId>{5C22544A-7EE6-4342-B048-85BDC9FD1C3A}</a:tableStyleId>
              </a:tblPr>
              <a:tblGrid>
                <a:gridCol w="1125420"/>
                <a:gridCol w="1125420"/>
              </a:tblGrid>
              <a:tr h="257175">
                <a:tc gridSpan="2">
                  <a:txBody>
                    <a:bodyPr/>
                    <a:lstStyle/>
                    <a:p>
                      <a:pPr algn="ctr" latinLnBrk="1"/>
                      <a:r>
                        <a:rPr lang="en-US" altLang="ko-KR" sz="1300" dirty="0" err="1" smtClean="0"/>
                        <a:t>InputView</a:t>
                      </a:r>
                      <a:endParaRPr lang="ko-KR" altLang="en-US" sz="1300" dirty="0"/>
                    </a:p>
                  </a:txBody>
                  <a:tcPr marL="64294" marR="64294" marT="32147" marB="32147" anchor="ctr"/>
                </a:tc>
                <a:tc hMerge="1">
                  <a:txBody>
                    <a:bodyPr/>
                    <a:lstStyle/>
                    <a:p>
                      <a:pPr latinLnBrk="1"/>
                      <a:endParaRPr lang="ko-KR" altLang="en-US" dirty="0"/>
                    </a:p>
                  </a:txBody>
                  <a:tcPr/>
                </a:tc>
              </a:tr>
              <a:tr h="514350">
                <a:tc>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getWaitingRoomFrameWithWait</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master,resp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bl>
          </a:graphicData>
        </a:graphic>
      </p:graphicFrame>
      <p:graphicFrame>
        <p:nvGraphicFramePr>
          <p:cNvPr id="34" name="내용 개체 틀 5"/>
          <p:cNvGraphicFramePr>
            <a:graphicFrameLocks/>
          </p:cNvGraphicFramePr>
          <p:nvPr/>
        </p:nvGraphicFramePr>
        <p:xfrm>
          <a:off x="8003096" y="50207"/>
          <a:ext cx="2722351" cy="5320570"/>
        </p:xfrm>
        <a:graphic>
          <a:graphicData uri="http://schemas.openxmlformats.org/drawingml/2006/table">
            <a:tbl>
              <a:tblPr firstRow="1" bandRow="1">
                <a:tableStyleId>{5C22544A-7EE6-4342-B048-85BDC9FD1C3A}</a:tableStyleId>
              </a:tblPr>
              <a:tblGrid>
                <a:gridCol w="442598"/>
                <a:gridCol w="2279753"/>
              </a:tblGrid>
              <a:tr h="257175">
                <a:tc gridSpan="2">
                  <a:txBody>
                    <a:bodyPr/>
                    <a:lstStyle/>
                    <a:p>
                      <a:pPr algn="ctr" latinLnBrk="1"/>
                      <a:r>
                        <a:rPr lang="en-US" altLang="ko-KR" sz="1300" dirty="0" err="1" smtClean="0"/>
                        <a:t>OutputView</a:t>
                      </a:r>
                      <a:endParaRPr lang="ko-KR" altLang="en-US" sz="1300" dirty="0"/>
                    </a:p>
                  </a:txBody>
                  <a:tcPr marL="64294" marR="64294" marT="32147" marB="32147" anchor="ctr"/>
                </a:tc>
                <a:tc hMerge="1">
                  <a:txBody>
                    <a:bodyPr/>
                    <a:lstStyle/>
                    <a:p>
                      <a:pPr latinLnBrk="1"/>
                      <a:endParaRPr lang="ko-KR" altLang="en-US" dirty="0"/>
                    </a:p>
                  </a:txBody>
                  <a:tcPr/>
                </a:tc>
              </a:tr>
              <a:tr h="642938">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100" dirty="0" err="1" smtClean="0"/>
                        <a:t>OutputView</a:t>
                      </a:r>
                      <a:r>
                        <a:rPr lang="en-US" altLang="ko-KR" sz="1100" dirty="0" smtClean="0"/>
                        <a:t>(</a:t>
                      </a:r>
                      <a:r>
                        <a:rPr lang="en-US" altLang="ko-KR" sz="1100" dirty="0" err="1" smtClean="0"/>
                        <a:t>Frame,master</a:t>
                      </a:r>
                      <a:r>
                        <a:rPr lang="en-US" altLang="ko-KR" sz="1100" dirty="0" smtClean="0"/>
                        <a:t>)</a:t>
                      </a:r>
                      <a:endParaRPr lang="ko-KR" altLang="en-US" sz="1100" dirty="0"/>
                    </a:p>
                  </a:txBody>
                  <a:tcPr marL="64294" marR="64294" marT="32147" marB="32147" anchor="ctr"/>
                </a:tc>
              </a:tr>
              <a:tr h="235744">
                <a:tc rowSpan="5">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1100" b="0" i="0" kern="1200" dirty="0" err="1" smtClean="0">
                          <a:solidFill>
                            <a:schemeClr val="dk1"/>
                          </a:solidFill>
                          <a:latin typeface="+mn-lt"/>
                          <a:ea typeface="+mn-ea"/>
                          <a:cs typeface="+mn-cs"/>
                        </a:rPr>
                        <a:t>internalConfigs</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orderListView</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topFrame</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rankListView</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preparingFrame</a:t>
                      </a:r>
                      <a:endParaRPr lang="ko-KR" altLang="en-US" sz="1100" dirty="0"/>
                    </a:p>
                  </a:txBody>
                  <a:tcPr marL="64294" marR="64294" marT="32147" marB="32147" anchor="ctr"/>
                </a:tc>
              </a:tr>
              <a:tr h="235744">
                <a:tc rowSpan="10">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100" b="0" i="0" kern="1200" dirty="0" err="1" smtClean="0">
                          <a:solidFill>
                            <a:schemeClr val="dk1"/>
                          </a:solidFill>
                          <a:latin typeface="+mn-lt"/>
                          <a:ea typeface="+mn-ea"/>
                          <a:cs typeface="+mn-cs"/>
                        </a:rPr>
                        <a:t>setManipulatedPlayers</a:t>
                      </a:r>
                      <a:r>
                        <a:rPr lang="en-US" altLang="ko-KR" sz="1100" b="0" i="0" kern="1200" dirty="0" smtClean="0">
                          <a:solidFill>
                            <a:schemeClr val="dk1"/>
                          </a:solidFill>
                          <a:latin typeface="+mn-lt"/>
                          <a:ea typeface="+mn-ea"/>
                          <a:cs typeface="+mn-cs"/>
                        </a:rPr>
                        <a:t>(p1,p2)</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getPublicCardFrame</a:t>
                      </a:r>
                      <a:r>
                        <a:rPr lang="en-US" altLang="ko-KR" sz="1100" b="0" i="0" kern="1200" dirty="0" smtClean="0">
                          <a:solidFill>
                            <a:schemeClr val="dk1"/>
                          </a:solidFill>
                          <a:latin typeface="+mn-lt"/>
                          <a:ea typeface="+mn-ea"/>
                          <a:cs typeface="+mn-cs"/>
                        </a:rPr>
                        <a:t>(player=None)</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ckbCommand</a:t>
                      </a:r>
                      <a:r>
                        <a:rPr lang="en-US" altLang="ko-KR" sz="1100" b="0" i="0" kern="1200" dirty="0" smtClean="0">
                          <a:solidFill>
                            <a:schemeClr val="dk1"/>
                          </a:solidFill>
                          <a:latin typeface="+mn-lt"/>
                          <a:ea typeface="+mn-ea"/>
                          <a:cs typeface="+mn-cs"/>
                        </a:rPr>
                        <a:t>(</a:t>
                      </a:r>
                      <a:r>
                        <a:rPr lang="en-US" altLang="ko-KR" sz="1100" b="0" i="0" kern="1200" dirty="0" err="1" smtClean="0">
                          <a:solidFill>
                            <a:schemeClr val="dk1"/>
                          </a:solidFill>
                          <a:latin typeface="+mn-lt"/>
                          <a:ea typeface="+mn-ea"/>
                          <a:cs typeface="+mn-cs"/>
                        </a:rPr>
                        <a:t>cb</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chgCkb</a:t>
                      </a:r>
                      <a:r>
                        <a:rPr lang="en-US" altLang="ko-KR" sz="1100" b="0" i="0" kern="1200" dirty="0" smtClean="0">
                          <a:solidFill>
                            <a:schemeClr val="dk1"/>
                          </a:solidFill>
                          <a:latin typeface="+mn-lt"/>
                          <a:ea typeface="+mn-ea"/>
                          <a:cs typeface="+mn-cs"/>
                        </a:rPr>
                        <a:t>(</a:t>
                      </a:r>
                      <a:r>
                        <a:rPr lang="en-US" altLang="ko-KR" sz="1100" b="0" i="0" kern="1200" dirty="0" err="1" smtClean="0">
                          <a:solidFill>
                            <a:schemeClr val="dk1"/>
                          </a:solidFill>
                          <a:latin typeface="+mn-lt"/>
                          <a:ea typeface="+mn-ea"/>
                          <a:cs typeface="+mn-cs"/>
                        </a:rPr>
                        <a:t>cb</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r h="40719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getSelectedCardList</a:t>
                      </a:r>
                      <a:r>
                        <a:rPr lang="en-US" altLang="ko-KR" sz="1100" b="0" i="0" kern="1200" dirty="0" smtClean="0">
                          <a:solidFill>
                            <a:schemeClr val="dk1"/>
                          </a:solidFill>
                          <a:latin typeface="+mn-lt"/>
                          <a:ea typeface="+mn-ea"/>
                          <a:cs typeface="+mn-cs"/>
                        </a:rPr>
                        <a:t>(</a:t>
                      </a:r>
                      <a:r>
                        <a:rPr lang="en-US" altLang="ko-KR" sz="1100" b="0" i="0" kern="1200" dirty="0" err="1" smtClean="0">
                          <a:solidFill>
                            <a:schemeClr val="dk1"/>
                          </a:solidFill>
                          <a:latin typeface="+mn-lt"/>
                          <a:ea typeface="+mn-ea"/>
                          <a:cs typeface="+mn-cs"/>
                        </a:rPr>
                        <a:t>isDropCardsMode</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getCardFrame</a:t>
                      </a:r>
                      <a:r>
                        <a:rPr lang="en-US" altLang="ko-KR" sz="1100" b="0" i="0" kern="1200" dirty="0" smtClean="0">
                          <a:solidFill>
                            <a:schemeClr val="dk1"/>
                          </a:solidFill>
                          <a:latin typeface="+mn-lt"/>
                          <a:ea typeface="+mn-ea"/>
                          <a:cs typeface="+mn-cs"/>
                        </a:rPr>
                        <a:t>(player=None)</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setInternalConfigs</a:t>
                      </a:r>
                      <a:r>
                        <a:rPr lang="en-US" altLang="ko-KR" sz="1100" b="0" i="0" kern="1200" dirty="0" smtClean="0">
                          <a:solidFill>
                            <a:schemeClr val="dk1"/>
                          </a:solidFill>
                          <a:latin typeface="+mn-lt"/>
                          <a:ea typeface="+mn-ea"/>
                          <a:cs typeface="+mn-cs"/>
                        </a:rPr>
                        <a:t>(</a:t>
                      </a:r>
                      <a:r>
                        <a:rPr lang="en-US" altLang="ko-KR" sz="1100" b="0" i="0" kern="1200" dirty="0" err="1" smtClean="0">
                          <a:solidFill>
                            <a:schemeClr val="dk1"/>
                          </a:solidFill>
                          <a:latin typeface="+mn-lt"/>
                          <a:ea typeface="+mn-ea"/>
                          <a:cs typeface="+mn-cs"/>
                        </a:rPr>
                        <a:t>karg</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create_widgets</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threadWork</a:t>
                      </a:r>
                      <a:r>
                        <a:rPr lang="en-US" altLang="ko-KR" sz="1100" b="0" i="0" kern="1200" dirty="0" smtClean="0">
                          <a:solidFill>
                            <a:schemeClr val="dk1"/>
                          </a:solidFill>
                          <a:latin typeface="+mn-lt"/>
                          <a:ea typeface="+mn-ea"/>
                          <a:cs typeface="+mn-cs"/>
                        </a:rPr>
                        <a:t>(f5c,f2c)</a:t>
                      </a:r>
                      <a:endParaRPr lang="ko-KR" altLang="en-US" sz="1100" dirty="0"/>
                    </a:p>
                  </a:txBody>
                  <a:tcPr marL="64294" marR="64294" marT="32147" marB="32147" anchor="ctr"/>
                </a:tc>
              </a:tr>
              <a:tr h="235744">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doThread</a:t>
                      </a:r>
                      <a:r>
                        <a:rPr lang="en-US" altLang="ko-KR" sz="1100" b="0" i="0" kern="1200" dirty="0" smtClean="0">
                          <a:solidFill>
                            <a:schemeClr val="dk1"/>
                          </a:solidFill>
                          <a:latin typeface="+mn-lt"/>
                          <a:ea typeface="+mn-ea"/>
                          <a:cs typeface="+mn-cs"/>
                        </a:rPr>
                        <a:t>(f5c,f2c)</a:t>
                      </a:r>
                      <a:endParaRPr lang="ko-KR" altLang="en-US" sz="1100" dirty="0"/>
                    </a:p>
                  </a:txBody>
                  <a:tcPr marL="64294" marR="64294" marT="32147" marB="32147" anchor="ctr"/>
                </a:tc>
              </a:tr>
              <a:tr h="345946">
                <a:tc rowSpan="2">
                  <a:txBody>
                    <a:bodyPr/>
                    <a:lstStyle/>
                    <a:p>
                      <a:pPr algn="ctr" latinLnBrk="1"/>
                      <a:r>
                        <a:rPr lang="en-US" altLang="ko-KR" sz="1300" dirty="0" err="1" smtClean="0"/>
                        <a:t>Staticmethod</a:t>
                      </a:r>
                      <a:endParaRPr lang="ko-KR" altLang="en-US" sz="1300" dirty="0"/>
                    </a:p>
                  </a:txBody>
                  <a:tcPr marL="64294" marR="64294" marT="32147" marB="32147" anchor="ctr"/>
                </a:tc>
                <a:tc>
                  <a:txBody>
                    <a:bodyPr/>
                    <a:lstStyle/>
                    <a:p>
                      <a:pPr algn="ctr" latinLnBrk="1"/>
                      <a:r>
                        <a:rPr lang="en-US" altLang="ko-KR" sz="1100" b="0" i="0" kern="1200" dirty="0" err="1" smtClean="0">
                          <a:solidFill>
                            <a:schemeClr val="dk1"/>
                          </a:solidFill>
                          <a:latin typeface="+mn-lt"/>
                          <a:ea typeface="+mn-ea"/>
                          <a:cs typeface="+mn-cs"/>
                        </a:rPr>
                        <a:t>configKeyList</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r h="345946">
                <a:tc vMerge="1">
                  <a:txBody>
                    <a:bodyPr/>
                    <a:lstStyle/>
                    <a:p>
                      <a:pPr latinLnBrk="1"/>
                      <a:endParaRPr lang="ko-KR" altLang="en-US"/>
                    </a:p>
                  </a:txBody>
                  <a:tcPr/>
                </a:tc>
                <a:tc>
                  <a:txBody>
                    <a:bodyPr/>
                    <a:lstStyle/>
                    <a:p>
                      <a:pPr algn="ctr" latinLnBrk="1"/>
                      <a:r>
                        <a:rPr lang="en-US" altLang="ko-KR" sz="1100" b="0" i="0" kern="1200" dirty="0" err="1" smtClean="0">
                          <a:solidFill>
                            <a:schemeClr val="dk1"/>
                          </a:solidFill>
                          <a:latin typeface="+mn-lt"/>
                          <a:ea typeface="+mn-ea"/>
                          <a:cs typeface="+mn-cs"/>
                        </a:rPr>
                        <a:t>showGUI</a:t>
                      </a:r>
                      <a:r>
                        <a:rPr lang="en-US" altLang="ko-KR" sz="1100" b="0" i="0" kern="1200" dirty="0" smtClean="0">
                          <a:solidFill>
                            <a:schemeClr val="dk1"/>
                          </a:solidFill>
                          <a:latin typeface="+mn-lt"/>
                          <a:ea typeface="+mn-ea"/>
                          <a:cs typeface="+mn-cs"/>
                        </a:rPr>
                        <a:t>(</a:t>
                      </a:r>
                      <a:r>
                        <a:rPr lang="en-US" altLang="ko-KR" sz="1100" b="0" i="0" kern="1200" dirty="0" err="1" smtClean="0">
                          <a:solidFill>
                            <a:schemeClr val="dk1"/>
                          </a:solidFill>
                          <a:latin typeface="+mn-lt"/>
                          <a:ea typeface="+mn-ea"/>
                          <a:cs typeface="+mn-cs"/>
                        </a:rPr>
                        <a:t>tk</a:t>
                      </a:r>
                      <a:r>
                        <a:rPr lang="en-US" altLang="ko-KR" sz="1100" b="0" i="0" kern="1200" dirty="0" smtClean="0">
                          <a:solidFill>
                            <a:schemeClr val="dk1"/>
                          </a:solidFill>
                          <a:latin typeface="+mn-lt"/>
                          <a:ea typeface="+mn-ea"/>
                          <a:cs typeface="+mn-cs"/>
                        </a:rPr>
                        <a:t>)</a:t>
                      </a:r>
                      <a:endParaRPr lang="ko-KR" altLang="en-US" sz="1100" dirty="0"/>
                    </a:p>
                  </a:txBody>
                  <a:tcPr marL="64294" marR="64294" marT="32147" marB="32147" anchor="ctr"/>
                </a:tc>
              </a:tr>
            </a:tbl>
          </a:graphicData>
        </a:graphic>
      </p:graphicFrame>
      <p:sp>
        <p:nvSpPr>
          <p:cNvPr id="4" name="TextBox 3"/>
          <p:cNvSpPr txBox="1"/>
          <p:nvPr/>
        </p:nvSpPr>
        <p:spPr>
          <a:xfrm rot="18943905">
            <a:off x="6871994" y="5066906"/>
            <a:ext cx="551967" cy="287130"/>
          </a:xfrm>
          <a:prstGeom prst="rect">
            <a:avLst/>
          </a:prstGeom>
          <a:noFill/>
        </p:spPr>
        <p:txBody>
          <a:bodyPr wrap="square" rtlCol="0">
            <a:spAutoFit/>
          </a:bodyPr>
          <a:lstStyle/>
          <a:p>
            <a:r>
              <a:rPr lang="en-US" sz="1266" dirty="0">
                <a:solidFill>
                  <a:srgbClr val="000000">
                    <a:alpha val="44000"/>
                  </a:srgbClr>
                </a:solidFill>
              </a:rPr>
              <a:t>Event</a:t>
            </a:r>
          </a:p>
        </p:txBody>
      </p:sp>
      <p:sp>
        <p:nvSpPr>
          <p:cNvPr id="36" name="Line 183"/>
          <p:cNvSpPr>
            <a:spLocks noChangeShapeType="1"/>
          </p:cNvSpPr>
          <p:nvPr/>
        </p:nvSpPr>
        <p:spPr bwMode="auto">
          <a:xfrm flipH="1" flipV="1">
            <a:off x="5879500" y="4795781"/>
            <a:ext cx="3304968" cy="2025381"/>
          </a:xfrm>
          <a:prstGeom prst="line">
            <a:avLst/>
          </a:prstGeom>
          <a:noFill/>
          <a:ln w="38100" cap="flat" cmpd="sng">
            <a:solidFill>
              <a:srgbClr val="FF2600"/>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
        <p:nvSpPr>
          <p:cNvPr id="37" name="Line 175"/>
          <p:cNvSpPr>
            <a:spLocks noChangeShapeType="1"/>
          </p:cNvSpPr>
          <p:nvPr/>
        </p:nvSpPr>
        <p:spPr bwMode="auto">
          <a:xfrm flipH="1">
            <a:off x="5962241" y="4259838"/>
            <a:ext cx="1983833" cy="1698160"/>
          </a:xfrm>
          <a:prstGeom prst="line">
            <a:avLst/>
          </a:prstGeom>
          <a:noFill/>
          <a:ln w="25400" cap="flat" cmpd="sng">
            <a:solidFill>
              <a:srgbClr val="0096FF">
                <a:alpha val="68000"/>
              </a:srgbClr>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20" name="내용 개체 틀 5"/>
          <p:cNvGraphicFramePr>
            <a:graphicFrameLocks/>
          </p:cNvGraphicFramePr>
          <p:nvPr/>
        </p:nvGraphicFramePr>
        <p:xfrm>
          <a:off x="1755327" y="835494"/>
          <a:ext cx="2353105" cy="1806418"/>
        </p:xfrm>
        <a:graphic>
          <a:graphicData uri="http://schemas.openxmlformats.org/drawingml/2006/table">
            <a:tbl>
              <a:tblPr firstRow="1" bandRow="1">
                <a:tableStyleId>{5C22544A-7EE6-4342-B048-85BDC9FD1C3A}</a:tableStyleId>
              </a:tblPr>
              <a:tblGrid>
                <a:gridCol w="575510"/>
                <a:gridCol w="1777595"/>
              </a:tblGrid>
              <a:tr h="257175">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dirty="0" err="1" smtClean="0"/>
                        <a:t>ChoosePlayDirection</a:t>
                      </a:r>
                      <a:endParaRPr lang="ko-KR" altLang="en-US" sz="1300" dirty="0" smtClean="0"/>
                    </a:p>
                  </a:txBody>
                  <a:tcPr marL="64294" marR="64294" marT="32147" marB="32147" anchor="ctr"/>
                </a:tc>
                <a:tc hMerge="1">
                  <a:txBody>
                    <a:bodyPr/>
                    <a:lstStyle/>
                    <a:p>
                      <a:pPr algn="ctr" latinLnBrk="1"/>
                      <a:endParaRPr lang="ko-KR" altLang="en-US" dirty="0"/>
                    </a:p>
                  </a:txBody>
                  <a:tcPr anchor="ct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ChoosePlayDirection</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master,playerNames,dirRespCarrier</a:t>
                      </a:r>
                      <a:r>
                        <a:rPr lang="en-US" altLang="ko-KR" sz="1000" b="0" i="0" kern="1200" dirty="0" smtClean="0">
                          <a:solidFill>
                            <a:schemeClr val="dk1"/>
                          </a:solidFill>
                          <a:latin typeface="+mn-lt"/>
                          <a:ea typeface="+mn-ea"/>
                          <a:cs typeface="+mn-cs"/>
                        </a:rPr>
                        <a:t>=None)</a:t>
                      </a:r>
                      <a:endParaRPr lang="ko-KR" altLang="en-US" sz="1000" dirty="0"/>
                    </a:p>
                  </a:txBody>
                  <a:tcPr marL="64294" marR="64294" marT="32147" marB="32147" anchor="ctr"/>
                </a:tc>
              </a:tr>
              <a:tr h="214313">
                <a:tc rowSpan="5">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000" b="0" i="0" kern="1200" dirty="0" err="1" smtClean="0">
                          <a:solidFill>
                            <a:schemeClr val="dk1"/>
                          </a:solidFill>
                          <a:latin typeface="+mn-lt"/>
                          <a:ea typeface="+mn-ea"/>
                          <a:cs typeface="+mn-cs"/>
                        </a:rPr>
                        <a:t>setNextScene</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sc</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create_widgets</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nextPlayer</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update_count</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resp,which</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r h="214313">
                <a:tc vMerge="1">
                  <a:txBody>
                    <a:bodyPr/>
                    <a:lstStyle/>
                    <a:p>
                      <a:pPr latinLnBrk="1"/>
                      <a:endParaRPr lang="ko-KR" altLang="en-US"/>
                    </a:p>
                  </a:txBody>
                  <a:tcPr/>
                </a:tc>
                <a:tc>
                  <a:txBody>
                    <a:bodyPr/>
                    <a:lstStyle/>
                    <a:p>
                      <a:pPr algn="ctr" latinLnBrk="1"/>
                      <a:r>
                        <a:rPr lang="en-US" altLang="ko-KR" sz="1000" b="0" i="0" kern="1200" dirty="0" err="1" smtClean="0">
                          <a:solidFill>
                            <a:schemeClr val="dk1"/>
                          </a:solidFill>
                          <a:latin typeface="+mn-lt"/>
                          <a:ea typeface="+mn-ea"/>
                          <a:cs typeface="+mn-cs"/>
                        </a:rPr>
                        <a:t>end_sequence</a:t>
                      </a:r>
                      <a:r>
                        <a:rPr lang="en-US" altLang="ko-KR" sz="1000" b="0" i="0" kern="1200" dirty="0" smtClean="0">
                          <a:solidFill>
                            <a:schemeClr val="dk1"/>
                          </a:solidFill>
                          <a:latin typeface="+mn-lt"/>
                          <a:ea typeface="+mn-ea"/>
                          <a:cs typeface="+mn-cs"/>
                        </a:rPr>
                        <a:t>(</a:t>
                      </a:r>
                      <a:r>
                        <a:rPr lang="en-US" altLang="ko-KR" sz="1000" b="0" i="0" kern="1200" dirty="0" err="1" smtClean="0">
                          <a:solidFill>
                            <a:schemeClr val="dk1"/>
                          </a:solidFill>
                          <a:latin typeface="+mn-lt"/>
                          <a:ea typeface="+mn-ea"/>
                          <a:cs typeface="+mn-cs"/>
                        </a:rPr>
                        <a:t>resp</a:t>
                      </a:r>
                      <a:r>
                        <a:rPr lang="en-US" altLang="ko-KR" sz="1000" b="0" i="0" kern="1200" dirty="0" smtClean="0">
                          <a:solidFill>
                            <a:schemeClr val="dk1"/>
                          </a:solidFill>
                          <a:latin typeface="+mn-lt"/>
                          <a:ea typeface="+mn-ea"/>
                          <a:cs typeface="+mn-cs"/>
                        </a:rPr>
                        <a:t>)</a:t>
                      </a:r>
                      <a:endParaRPr lang="ko-KR" altLang="en-US" sz="1000" dirty="0"/>
                    </a:p>
                  </a:txBody>
                  <a:tcPr marL="64294" marR="64294" marT="32147" marB="32147" anchor="ctr"/>
                </a:tc>
              </a:tr>
            </a:tbl>
          </a:graphicData>
        </a:graphic>
      </p:graphicFrame>
      <p:sp>
        <p:nvSpPr>
          <p:cNvPr id="22" name="Line 176"/>
          <p:cNvSpPr>
            <a:spLocks noChangeShapeType="1"/>
          </p:cNvSpPr>
          <p:nvPr/>
        </p:nvSpPr>
        <p:spPr bwMode="auto">
          <a:xfrm flipV="1">
            <a:off x="2960878" y="2674744"/>
            <a:ext cx="1" cy="658481"/>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graphicFrame>
        <p:nvGraphicFramePr>
          <p:cNvPr id="23" name="내용 개체 틀 5"/>
          <p:cNvGraphicFramePr>
            <a:graphicFrameLocks/>
          </p:cNvGraphicFramePr>
          <p:nvPr/>
        </p:nvGraphicFramePr>
        <p:xfrm>
          <a:off x="4432881" y="130160"/>
          <a:ext cx="2846129" cy="4007918"/>
        </p:xfrm>
        <a:graphic>
          <a:graphicData uri="http://schemas.openxmlformats.org/drawingml/2006/table">
            <a:tbl>
              <a:tblPr firstRow="1" bandRow="1">
                <a:tableStyleId>{5C22544A-7EE6-4342-B048-85BDC9FD1C3A}</a:tableStyleId>
              </a:tblPr>
              <a:tblGrid>
                <a:gridCol w="710622"/>
                <a:gridCol w="2135507"/>
              </a:tblGrid>
              <a:tr h="328884">
                <a:tc gridSpan="2">
                  <a:txBody>
                    <a:bodyPr/>
                    <a:lstStyle/>
                    <a:p>
                      <a:pPr algn="ctr" latinLnBrk="1"/>
                      <a:r>
                        <a:rPr lang="en-US" altLang="ko-KR" sz="1300" dirty="0" err="1" smtClean="0"/>
                        <a:t>FailFrame</a:t>
                      </a:r>
                      <a:endParaRPr lang="ko-KR" altLang="en-US" sz="1300" dirty="0"/>
                    </a:p>
                  </a:txBody>
                  <a:tcPr marL="64294" marR="64294" marT="32147" marB="32147" anchor="ctr"/>
                </a:tc>
                <a:tc hMerge="1">
                  <a:txBody>
                    <a:bodyPr/>
                    <a:lstStyle/>
                    <a:p>
                      <a:pPr latinLnBrk="1"/>
                      <a:endParaRPr lang="ko-KR" altLang="en-US" dirty="0"/>
                    </a:p>
                  </a:txBody>
                  <a:tcPr/>
                </a:tc>
              </a:tr>
              <a:tr h="450056">
                <a:tc>
                  <a:txBody>
                    <a:bodyPr/>
                    <a:lstStyle/>
                    <a:p>
                      <a:pPr algn="ctr" latinLnBrk="1"/>
                      <a:r>
                        <a:rPr lang="en-US" altLang="ko-KR" sz="1300" dirty="0" smtClean="0"/>
                        <a:t>Constructor</a:t>
                      </a:r>
                      <a:endParaRPr lang="ko-KR" altLang="en-US" sz="1300" dirty="0"/>
                    </a:p>
                  </a:txBody>
                  <a:tcPr marL="64294" marR="64294" marT="32147" marB="32147" anchor="ctr"/>
                </a:tc>
                <a:tc>
                  <a:txBody>
                    <a:bodyPr/>
                    <a:lstStyle/>
                    <a:p>
                      <a:pPr algn="ctr" latinLnBrk="1"/>
                      <a:r>
                        <a:rPr lang="en-US" altLang="ko-KR" sz="1300" b="0" i="0" kern="1200" dirty="0" err="1" smtClean="0">
                          <a:solidFill>
                            <a:schemeClr val="dk1"/>
                          </a:solidFill>
                          <a:latin typeface="+mn-lt"/>
                          <a:ea typeface="+mn-ea"/>
                          <a:cs typeface="+mn-cs"/>
                        </a:rPr>
                        <a:t>FailFrame</a:t>
                      </a:r>
                      <a:r>
                        <a:rPr lang="en-US" altLang="ko-KR" sz="1300" b="0" i="0" kern="1200" dirty="0" smtClean="0">
                          <a:solidFill>
                            <a:schemeClr val="dk1"/>
                          </a:solidFill>
                          <a:latin typeface="+mn-lt"/>
                          <a:ea typeface="+mn-ea"/>
                          <a:cs typeface="+mn-cs"/>
                        </a:rPr>
                        <a:t>(master,</a:t>
                      </a:r>
                      <a:r>
                        <a:rPr lang="en-US" altLang="ko-KR" sz="1300" b="0" i="0" kern="1200" baseline="0" dirty="0" smtClean="0">
                          <a:solidFill>
                            <a:schemeClr val="dk1"/>
                          </a:solidFill>
                          <a:latin typeface="+mn-lt"/>
                          <a:ea typeface="+mn-ea"/>
                          <a:cs typeface="+mn-cs"/>
                        </a:rPr>
                        <a:t> name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450056">
                <a:tc>
                  <a:txBody>
                    <a:bodyPr/>
                    <a:lstStyle/>
                    <a:p>
                      <a:pPr algn="ctr" latinLnBrk="1"/>
                      <a:r>
                        <a:rPr lang="en-US" altLang="ko-KR" sz="1300" dirty="0" smtClean="0"/>
                        <a:t>Properties</a:t>
                      </a:r>
                      <a:endParaRPr lang="ko-KR" altLang="en-US" sz="1300" dirty="0"/>
                    </a:p>
                  </a:txBody>
                  <a:tcPr marL="64294" marR="64294" marT="32147" marB="32147" anchor="ctr"/>
                </a:tc>
                <a:tc>
                  <a:txBody>
                    <a:bodyPr/>
                    <a:lstStyle/>
                    <a:p>
                      <a:pPr algn="ctr" latinLnBrk="1"/>
                      <a:r>
                        <a:rPr lang="en-US" altLang="ko-KR" sz="1300" b="0" i="0" kern="1200" dirty="0" smtClean="0">
                          <a:solidFill>
                            <a:schemeClr val="dk1"/>
                          </a:solidFill>
                          <a:latin typeface="+mn-lt"/>
                          <a:ea typeface="+mn-ea"/>
                          <a:cs typeface="+mn-cs"/>
                        </a:rPr>
                        <a:t>result</a:t>
                      </a:r>
                      <a:endParaRPr lang="ko-KR" altLang="en-US" sz="1300" dirty="0"/>
                    </a:p>
                  </a:txBody>
                  <a:tcPr marL="64294" marR="64294" marT="32147" marB="32147" anchor="ctr"/>
                </a:tc>
              </a:tr>
              <a:tr h="257175">
                <a:tc rowSpan="9">
                  <a:txBody>
                    <a:bodyPr/>
                    <a:lstStyle/>
                    <a:p>
                      <a:pPr algn="ctr" latinLnBrk="1"/>
                      <a:r>
                        <a:rPr lang="en-US" altLang="ko-KR" sz="1300" dirty="0" smtClean="0"/>
                        <a:t>Method</a:t>
                      </a:r>
                      <a:endParaRPr lang="ko-KR" altLang="en-US" sz="1300" dirty="0"/>
                    </a:p>
                  </a:txBody>
                  <a:tcPr marL="64294" marR="64294" marT="32147" marB="32147" anchor="ctr"/>
                </a:tc>
                <a:tc>
                  <a:txBody>
                    <a:bodyPr/>
                    <a:lstStyle/>
                    <a:p>
                      <a:pPr algn="ctr" latinLnBrk="1"/>
                      <a:r>
                        <a:rPr lang="en-US" altLang="ko-KR" sz="1300" dirty="0" err="1" smtClean="0"/>
                        <a:t>doPack</a:t>
                      </a:r>
                      <a:r>
                        <a:rPr lang="en-US" altLang="ko-KR" sz="1300" smtClean="0"/>
                        <a:t>()</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tkraise</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450056">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setName</a:t>
                      </a:r>
                      <a:r>
                        <a:rPr lang="en-US" altLang="ko-KR" sz="1300" b="0" i="0" kern="1200" dirty="0" smtClean="0">
                          <a:solidFill>
                            <a:schemeClr val="dk1"/>
                          </a:solidFill>
                          <a:latin typeface="+mn-lt"/>
                          <a:ea typeface="+mn-ea"/>
                          <a:cs typeface="+mn-cs"/>
                        </a:rPr>
                        <a:t>(</a:t>
                      </a:r>
                      <a:r>
                        <a:rPr lang="en-US" altLang="ko-KR" sz="1300" b="0" i="0" kern="1200" dirty="0" err="1" smtClean="0">
                          <a:solidFill>
                            <a:schemeClr val="dk1"/>
                          </a:solidFill>
                          <a:latin typeface="+mn-lt"/>
                          <a:ea typeface="+mn-ea"/>
                          <a:cs typeface="+mn-cs"/>
                        </a:rPr>
                        <a:t>name,returnObject</a:t>
                      </a:r>
                      <a:r>
                        <a:rPr lang="en-US" altLang="ko-KR" sz="1300" b="0" i="0" kern="1200" dirty="0" smtClean="0">
                          <a:solidFill>
                            <a:schemeClr val="dk1"/>
                          </a:solidFill>
                          <a:latin typeface="+mn-lt"/>
                          <a:ea typeface="+mn-ea"/>
                          <a:cs typeface="+mn-cs"/>
                        </a:rPr>
                        <a:t>=True)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configEvent</a:t>
                      </a:r>
                      <a:r>
                        <a:rPr lang="en-US" altLang="ko-KR" sz="1300" b="0" i="0" kern="1200" dirty="0" smtClean="0">
                          <a:solidFill>
                            <a:schemeClr val="dk1"/>
                          </a:solidFill>
                          <a:latin typeface="+mn-lt"/>
                          <a:ea typeface="+mn-ea"/>
                          <a:cs typeface="+mn-cs"/>
                        </a:rPr>
                        <a:t>(event)</a:t>
                      </a:r>
                      <a:endParaRPr lang="ko-KR" altLang="en-US" sz="1300" dirty="0"/>
                    </a:p>
                  </a:txBody>
                  <a:tcPr marL="64294" marR="64294" marT="32147" marB="32147" anchor="ctr"/>
                </a:tc>
              </a:tr>
              <a:tr h="450056">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refreshTextSize</a:t>
                      </a:r>
                      <a:r>
                        <a:rPr lang="en-US" altLang="ko-KR" sz="1300" b="0" i="0" kern="1200" dirty="0" smtClean="0">
                          <a:solidFill>
                            <a:schemeClr val="dk1"/>
                          </a:solidFill>
                          <a:latin typeface="+mn-lt"/>
                          <a:ea typeface="+mn-ea"/>
                          <a:cs typeface="+mn-cs"/>
                        </a:rPr>
                        <a:t>(</a:t>
                      </a:r>
                      <a:r>
                        <a:rPr lang="en-US" altLang="ko-KR" sz="1300" b="0" i="0" kern="1200" dirty="0" err="1" smtClean="0">
                          <a:solidFill>
                            <a:schemeClr val="dk1"/>
                          </a:solidFill>
                          <a:latin typeface="+mn-lt"/>
                          <a:ea typeface="+mn-ea"/>
                          <a:cs typeface="+mn-cs"/>
                        </a:rPr>
                        <a:t>widget,maxLen,width,expandMode</a:t>
                      </a:r>
                      <a:r>
                        <a:rPr lang="en-US" altLang="ko-KR" sz="1300" b="0" i="0" kern="1200" dirty="0" smtClean="0">
                          <a:solidFill>
                            <a:schemeClr val="dk1"/>
                          </a:solidFill>
                          <a:latin typeface="+mn-lt"/>
                          <a:ea typeface="+mn-ea"/>
                          <a:cs typeface="+mn-cs"/>
                        </a:rPr>
                        <a:t>=False)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b="0" i="0" kern="1200" dirty="0" err="1" smtClean="0">
                          <a:solidFill>
                            <a:schemeClr val="dk1"/>
                          </a:solidFill>
                          <a:latin typeface="+mn-lt"/>
                          <a:ea typeface="+mn-ea"/>
                          <a:cs typeface="+mn-cs"/>
                        </a:rPr>
                        <a:t>create_widgets</a:t>
                      </a:r>
                      <a:r>
                        <a:rPr lang="en-US" altLang="ko-KR" sz="1300" b="0" i="0" kern="1200" dirty="0" smtClean="0">
                          <a:solidFill>
                            <a:schemeClr val="dk1"/>
                          </a:solidFill>
                          <a:latin typeface="+mn-lt"/>
                          <a:ea typeface="+mn-ea"/>
                          <a:cs typeface="+mn-cs"/>
                        </a:rPr>
                        <a:t>()</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dirty="0" smtClean="0"/>
                        <a:t>proceed(value)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dirty="0" err="1" smtClean="0"/>
                        <a:t>setResult</a:t>
                      </a:r>
                      <a:r>
                        <a:rPr lang="en-US" altLang="ko-KR" sz="1300" dirty="0" smtClean="0"/>
                        <a:t>(value)</a:t>
                      </a:r>
                      <a:endParaRPr lang="ko-KR" altLang="en-US" sz="1300" dirty="0"/>
                    </a:p>
                  </a:txBody>
                  <a:tcPr marL="64294" marR="64294" marT="32147" marB="32147" anchor="ctr"/>
                </a:tc>
              </a:tr>
              <a:tr h="257175">
                <a:tc vMerge="1">
                  <a:txBody>
                    <a:bodyPr/>
                    <a:lstStyle/>
                    <a:p>
                      <a:pPr latinLnBrk="1"/>
                      <a:endParaRPr lang="ko-KR" altLang="en-US"/>
                    </a:p>
                  </a:txBody>
                  <a:tcPr/>
                </a:tc>
                <a:tc>
                  <a:txBody>
                    <a:bodyPr/>
                    <a:lstStyle/>
                    <a:p>
                      <a:pPr algn="ctr" latinLnBrk="1"/>
                      <a:r>
                        <a:rPr lang="en-US" altLang="ko-KR" sz="1300" dirty="0" err="1" smtClean="0"/>
                        <a:t>getResult</a:t>
                      </a:r>
                      <a:r>
                        <a:rPr lang="en-US" altLang="ko-KR" sz="1300" dirty="0" smtClean="0"/>
                        <a:t>()</a:t>
                      </a:r>
                      <a:endParaRPr lang="ko-KR" altLang="en-US" sz="1300" dirty="0"/>
                    </a:p>
                  </a:txBody>
                  <a:tcPr marL="64294" marR="64294" marT="32147" marB="32147" anchor="ctr"/>
                </a:tc>
              </a:tr>
            </a:tbl>
          </a:graphicData>
        </a:graphic>
      </p:graphicFrame>
      <p:sp>
        <p:nvSpPr>
          <p:cNvPr id="24" name="Line 176"/>
          <p:cNvSpPr>
            <a:spLocks noChangeShapeType="1"/>
          </p:cNvSpPr>
          <p:nvPr/>
        </p:nvSpPr>
        <p:spPr bwMode="auto">
          <a:xfrm flipH="1">
            <a:off x="7412396" y="2163234"/>
            <a:ext cx="533678" cy="0"/>
          </a:xfrm>
          <a:prstGeom prst="line">
            <a:avLst/>
          </a:prstGeom>
          <a:noFill/>
          <a:ln w="25400" cap="flat" cmpd="sng">
            <a:solidFill>
              <a:srgbClr val="0096FF"/>
            </a:solidFill>
            <a:prstDash val="solid"/>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19" tIns="35719" rIns="35719" bIns="35719" anchor="ctr"/>
          <a:lstStyle/>
          <a:p>
            <a:pPr algn="ctr" eaLnBrk="1">
              <a:defRPr/>
            </a:pPr>
            <a:endParaRPr lang="en-US" altLang="en-US" sz="1687"/>
          </a:p>
        </p:txBody>
      </p:sp>
    </p:spTree>
    <p:extLst>
      <p:ext uri="{BB962C8B-B14F-4D97-AF65-F5344CB8AC3E}">
        <p14:creationId xmlns:p14="http://schemas.microsoft.com/office/powerpoint/2010/main" val="27994417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회로</Template>
  <TotalTime>246</TotalTime>
  <Words>1194</Words>
  <Application>Microsoft Macintosh PowerPoint</Application>
  <PresentationFormat>Widescreen</PresentationFormat>
  <Paragraphs>504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맑은 고딕</vt:lpstr>
      <vt:lpstr>Trebuchet MS</vt:lpstr>
      <vt:lpstr>Tw Cen MT</vt:lpstr>
      <vt:lpstr>나눔고딕</vt:lpstr>
      <vt:lpstr>Apple SD 산돌고딕 Neo 세미볼드체</vt:lpstr>
      <vt:lpstr>Arial</vt:lpstr>
      <vt:lpstr>Circuit</vt:lpstr>
      <vt:lpstr>팀프로젝트  -도둑잡기(트럼프) 카드게임-</vt:lpstr>
      <vt:lpstr>목차</vt:lpstr>
      <vt:lpstr>1-1. 도둑잡기 카드게임이란?</vt:lpstr>
      <vt:lpstr>1-2. 게임방법</vt:lpstr>
      <vt:lpstr>2.설계한 MVC</vt:lpstr>
      <vt:lpstr>PowerPoint Presentation</vt:lpstr>
      <vt:lpstr>PowerPoint Presentation</vt:lpstr>
      <vt:lpstr>PowerPoint Presentation</vt:lpstr>
      <vt:lpstr>PowerPoint Presentation</vt:lpstr>
      <vt:lpstr>PowerPoint Presentation</vt:lpstr>
      <vt:lpstr>3. 사용한 알고리즘→1-1</vt:lpstr>
      <vt:lpstr>3. 사용한 알고리즘→1-2</vt:lpstr>
      <vt:lpstr>3. 사용한 알고리즘→1-3</vt:lpstr>
      <vt:lpstr>3. 사용한 알고리즘→2-1</vt:lpstr>
      <vt:lpstr>3. 사용한 알고리즘→2-2</vt:lpstr>
      <vt:lpstr>5. 개인별 수행내역</vt:lpstr>
      <vt:lpstr>5. 시연</vt:lpstr>
      <vt:lpstr>6. 아쉬웠던 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팀프로젝트 -도둑잡기(트럼프) 카드게임-</dc:title>
  <dc:creator>Microsoft Office User</dc:creator>
  <cp:lastModifiedBy>Microsoft Office User</cp:lastModifiedBy>
  <cp:revision>29</cp:revision>
  <dcterms:created xsi:type="dcterms:W3CDTF">2016-06-13T14:37:13Z</dcterms:created>
  <dcterms:modified xsi:type="dcterms:W3CDTF">2016-06-13T18:50:09Z</dcterms:modified>
</cp:coreProperties>
</file>