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1285eb57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1285eb57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2a2520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2a2520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285eb5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285eb5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fb7a4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fb7a4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fb7a41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fb7a41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fb7a41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fb7a41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fb7a41d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0fb7a41d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285eb5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285eb5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285eb5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285eb5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285eb5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285eb5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1285eb57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1285eb57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2a2520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12a2520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2a2520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2a2520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2a2520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2a2520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12a2520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12a2520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687350" y="1297275"/>
            <a:ext cx="57693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Electronica - A-Z electronics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74100" y="2207600"/>
            <a:ext cx="41958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Presented by: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Kamini Prem Prakash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Harsh Shahdev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Nandika Vasanthmurali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Sakshi Gupta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75" y="0"/>
            <a:ext cx="5154224" cy="50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638600" y="980550"/>
            <a:ext cx="30003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Function to calculate the count of the types of Shipping Modes used for delivery of orders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0"/>
            <a:ext cx="40863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NON-CLUSTERED INDEXES</a:t>
            </a:r>
            <a:endParaRPr b="1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25" y="2"/>
            <a:ext cx="5057776" cy="49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48250" y="1422588"/>
            <a:ext cx="29898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To help us retrieve data quickly from the database we have following non-clustered indexes in our database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REPORTS</a:t>
            </a:r>
            <a:endParaRPr b="1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967250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Time in which maximum orders took place.</a:t>
            </a:r>
            <a:endParaRPr sz="1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Total order amount for each Customer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Count of Orders delivered by ‘Standard Shipping’ and ‘Speedy Delivery’ in year 2018,2019, and 2020.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Top 3 Customer IDs that spent the most.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0" y="159325"/>
            <a:ext cx="91440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</a:rPr>
              <a:t>Order Quantity </a:t>
            </a:r>
            <a:r>
              <a:rPr b="1" lang="en" sz="3200">
                <a:solidFill>
                  <a:schemeClr val="accent1"/>
                </a:solidFill>
              </a:rPr>
              <a:t>and</a:t>
            </a:r>
            <a:r>
              <a:rPr b="1" lang="en" sz="3200">
                <a:solidFill>
                  <a:schemeClr val="accent1"/>
                </a:solidFill>
              </a:rPr>
              <a:t> </a:t>
            </a:r>
            <a:r>
              <a:rPr b="1" lang="en" sz="3200">
                <a:solidFill>
                  <a:schemeClr val="accent1"/>
                </a:solidFill>
              </a:rPr>
              <a:t>Order Amount in </a:t>
            </a:r>
            <a:r>
              <a:rPr b="1" lang="en" sz="3200">
                <a:solidFill>
                  <a:schemeClr val="accent1"/>
                </a:solidFill>
              </a:rPr>
              <a:t>year 2018,2019 </a:t>
            </a:r>
            <a:r>
              <a:rPr b="1" lang="en" sz="3200">
                <a:solidFill>
                  <a:schemeClr val="accent1"/>
                </a:solidFill>
              </a:rPr>
              <a:t>&amp; 2020</a:t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" y="840950"/>
            <a:ext cx="9080774" cy="4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4230725"/>
            <a:ext cx="7665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7575"/>
            <a:ext cx="9144001" cy="39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0" y="0"/>
            <a:ext cx="9144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Count of Orders delivered by ‘Standard Shipping’ and ‘Speedy Delivery’ in year 2018,2019, and 2020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4230725"/>
            <a:ext cx="7665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7575"/>
            <a:ext cx="9144001" cy="39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0" y="0"/>
            <a:ext cx="9144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Total Order Amount for each Customer</a:t>
            </a:r>
            <a:r>
              <a:rPr lang="en" sz="2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4240550"/>
            <a:ext cx="7665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275"/>
            <a:ext cx="9144001" cy="4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0" y="0"/>
            <a:ext cx="9144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 3 Customer IDs that spent</a:t>
            </a:r>
            <a:r>
              <a:rPr lang="en" sz="2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b="1" lang="en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most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PURPOSE</a:t>
            </a:r>
            <a:endParaRPr b="1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67250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Maintain a data of all the available products.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Maintain the purchasing records of customers.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Browse user’s information and order history by Administrators.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Gather valuable insights in terms of items sold, revenue made.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0"/>
            <a:ext cx="91440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DECISIONS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432725" y="1058275"/>
            <a:ext cx="82710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Major entities are Customer, Product,  Order,  BillingInfo, Manufacturer,  Supplier,  Payment.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Associative entities  are Customer_has_Address, Product_has_wishlist, supplier_has_manufacturer, supplier_has_rawmaterial, order_item.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Customer can add reviews and ratings to the product they purchase.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0"/>
            <a:ext cx="91440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DDL STATEMENTS TO IMPLEMENT THE DATABASE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6800"/>
            <a:ext cx="4474520" cy="4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600" y="876799"/>
            <a:ext cx="4606401" cy="426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839625" y="1103700"/>
            <a:ext cx="3064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To get the customer with frequent orders in a particular year.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75" y="0"/>
            <a:ext cx="4716426" cy="50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44835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950" y="0"/>
            <a:ext cx="4897050" cy="50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16750" y="1777800"/>
            <a:ext cx="31611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View to get all the details of an order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0"/>
            <a:ext cx="44835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750" y="-12"/>
            <a:ext cx="4956250" cy="50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50350" y="1055550"/>
            <a:ext cx="2936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View to get sales by category of the products. This view uses another view ‘OrderDetails’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375" y="0"/>
            <a:ext cx="5196624" cy="50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88225" y="1291850"/>
            <a:ext cx="28824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Function to get the full customer name of a particular customer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0"/>
            <a:ext cx="3947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