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  <p:sldMasterId id="2147483786" r:id="rId2"/>
  </p:sldMasterIdLst>
  <p:notesMasterIdLst>
    <p:notesMasterId r:id="rId12"/>
  </p:notesMasterIdLst>
  <p:handoutMasterIdLst>
    <p:handoutMasterId r:id="rId13"/>
  </p:handoutMasterIdLst>
  <p:sldIdLst>
    <p:sldId id="465" r:id="rId3"/>
    <p:sldId id="669" r:id="rId4"/>
    <p:sldId id="671" r:id="rId5"/>
    <p:sldId id="522" r:id="rId6"/>
    <p:sldId id="523" r:id="rId7"/>
    <p:sldId id="524" r:id="rId8"/>
    <p:sldId id="525" r:id="rId9"/>
    <p:sldId id="526" r:id="rId10"/>
    <p:sldId id="670" r:id="rId11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/>
  <p:cmAuthor id="2" name="intellipaat" initials="i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878"/>
    <a:srgbClr val="827CA9"/>
    <a:srgbClr val="827DA5"/>
    <a:srgbClr val="F07F09"/>
    <a:srgbClr val="00CC99"/>
    <a:srgbClr val="6B9F25"/>
    <a:srgbClr val="C0504D"/>
    <a:srgbClr val="F0803A"/>
    <a:srgbClr val="F2F2F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2505" autoAdjust="0"/>
  </p:normalViewPr>
  <p:slideViewPr>
    <p:cSldViewPr snapToGrid="0" snapToObjects="1" showGuides="1">
      <p:cViewPr varScale="1">
        <p:scale>
          <a:sx n="98" d="100"/>
          <a:sy n="98" d="100"/>
        </p:scale>
        <p:origin x="1098" y="84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28/08/2019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28/08/2019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0F1D8-5340-4F97-81B3-26AECDB6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32" y="174024"/>
            <a:ext cx="7886700" cy="47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95BAC-8A87-46BF-A959-44DF1D12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832" y="2074862"/>
            <a:ext cx="5541562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1695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73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7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B7642-C41F-47EB-8A7B-6034201B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32" y="174024"/>
            <a:ext cx="7886700" cy="47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60487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C4BA9-24EA-4B8D-89C2-580CC34A79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B4C2E-E5F0-4852-A4CD-5B657211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832" y="2074862"/>
            <a:ext cx="5541562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97" r:id="rId2"/>
    <p:sldLayoutId id="2147483814" r:id="rId3"/>
    <p:sldLayoutId id="2147483815" r:id="rId4"/>
    <p:sldLayoutId id="2147483816" r:id="rId5"/>
    <p:sldLayoutId id="2147483817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bg1">
              <a:lumMod val="50000"/>
            </a:schemeClr>
          </a:solidFill>
          <a:latin typeface="Raleway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5CAB7B-9704-492E-B4DB-D42ABB845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 Module Name</a:t>
            </a:r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6" y="511897"/>
            <a:ext cx="2351113" cy="81957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46951-D414-4617-8833-B935E6CF4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132507"/>
            <a:ext cx="4163457" cy="5769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3200" b="1" dirty="0"/>
              <a:t>Course Name</a:t>
            </a:r>
            <a:endParaRPr lang="en-US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7CB82-825F-4113-B671-CC8772E3D064}"/>
              </a:ext>
            </a:extLst>
          </p:cNvPr>
          <p:cNvSpPr/>
          <p:nvPr/>
        </p:nvSpPr>
        <p:spPr>
          <a:xfrm>
            <a:off x="6905002" y="0"/>
            <a:ext cx="2238998" cy="9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286EBF-C20B-4110-8E6C-68B88AC1DBFA}"/>
              </a:ext>
            </a:extLst>
          </p:cNvPr>
          <p:cNvSpPr/>
          <p:nvPr/>
        </p:nvSpPr>
        <p:spPr>
          <a:xfrm>
            <a:off x="5156790" y="1476086"/>
            <a:ext cx="3104707" cy="246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Course Image</a:t>
            </a:r>
          </a:p>
        </p:txBody>
      </p:sp>
    </p:spTree>
    <p:extLst>
      <p:ext uri="{BB962C8B-B14F-4D97-AF65-F5344CB8AC3E}">
        <p14:creationId xmlns:p14="http://schemas.microsoft.com/office/powerpoint/2010/main" val="263165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8BA463-BD05-425D-96A8-6F6B2CC4E09B}"/>
              </a:ext>
            </a:extLst>
          </p:cNvPr>
          <p:cNvGrpSpPr/>
          <p:nvPr/>
        </p:nvGrpSpPr>
        <p:grpSpPr>
          <a:xfrm>
            <a:off x="1278874" y="1224100"/>
            <a:ext cx="2551612" cy="548640"/>
            <a:chOff x="1281617" y="1448670"/>
            <a:chExt cx="2551612" cy="54864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5FCA0F-3CD3-4FCF-A6A3-7AB553C10102}"/>
                </a:ext>
              </a:extLst>
            </p:cNvPr>
            <p:cNvSpPr/>
            <p:nvPr/>
          </p:nvSpPr>
          <p:spPr>
            <a:xfrm>
              <a:off x="1281617" y="1448670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01</a:t>
              </a:r>
            </a:p>
          </p:txBody>
        </p:sp>
        <p:sp>
          <p:nvSpPr>
            <p:cNvPr id="44" name="TextBox 61">
              <a:extLst>
                <a:ext uri="{FF2B5EF4-FFF2-40B4-BE49-F238E27FC236}">
                  <a16:creationId xmlns:a16="http://schemas.microsoft.com/office/drawing/2014/main" id="{E0EC0A93-4CD1-4A8A-8EF3-35C9ADD2BC64}"/>
                </a:ext>
              </a:extLst>
            </p:cNvPr>
            <p:cNvSpPr txBox="1"/>
            <p:nvPr/>
          </p:nvSpPr>
          <p:spPr>
            <a:xfrm>
              <a:off x="1844409" y="1565870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429ECE8-9904-4F8A-BB93-8C8C794AD57F}"/>
              </a:ext>
            </a:extLst>
          </p:cNvPr>
          <p:cNvGrpSpPr/>
          <p:nvPr/>
        </p:nvGrpSpPr>
        <p:grpSpPr>
          <a:xfrm>
            <a:off x="4911087" y="1938655"/>
            <a:ext cx="3999684" cy="548640"/>
            <a:chOff x="1281617" y="2626158"/>
            <a:chExt cx="3999684" cy="54864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E8F9E4-06DF-4423-AD98-DAAE7D5B4FD1}"/>
                </a:ext>
              </a:extLst>
            </p:cNvPr>
            <p:cNvSpPr/>
            <p:nvPr/>
          </p:nvSpPr>
          <p:spPr>
            <a:xfrm>
              <a:off x="1281617" y="2626158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04</a:t>
              </a:r>
            </a:p>
          </p:txBody>
        </p:sp>
        <p:sp>
          <p:nvSpPr>
            <p:cNvPr id="46" name="TextBox 63">
              <a:extLst>
                <a:ext uri="{FF2B5EF4-FFF2-40B4-BE49-F238E27FC236}">
                  <a16:creationId xmlns:a16="http://schemas.microsoft.com/office/drawing/2014/main" id="{6FC67BF3-9A15-41AB-8127-DE51184EB928}"/>
                </a:ext>
              </a:extLst>
            </p:cNvPr>
            <p:cNvSpPr txBox="1"/>
            <p:nvPr/>
          </p:nvSpPr>
          <p:spPr>
            <a:xfrm>
              <a:off x="1824273" y="2753009"/>
              <a:ext cx="3457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1BFD2D-3D2A-4192-AE76-0679A13E65B1}"/>
              </a:ext>
            </a:extLst>
          </p:cNvPr>
          <p:cNvGrpSpPr/>
          <p:nvPr/>
        </p:nvGrpSpPr>
        <p:grpSpPr>
          <a:xfrm>
            <a:off x="4925239" y="1156650"/>
            <a:ext cx="2556513" cy="548640"/>
            <a:chOff x="5295453" y="1381220"/>
            <a:chExt cx="2556513" cy="5486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B6E695-EDEA-4268-8946-9AC9AF07F21A}"/>
                </a:ext>
              </a:extLst>
            </p:cNvPr>
            <p:cNvSpPr/>
            <p:nvPr/>
          </p:nvSpPr>
          <p:spPr>
            <a:xfrm>
              <a:off x="5295453" y="1381220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02</a:t>
              </a: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5A4FD135-835F-429E-9BCE-F56FCD14A3B7}"/>
                </a:ext>
              </a:extLst>
            </p:cNvPr>
            <p:cNvSpPr txBox="1"/>
            <p:nvPr/>
          </p:nvSpPr>
          <p:spPr>
            <a:xfrm>
              <a:off x="5863146" y="1498420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B5D8-B240-4407-A7DE-6800F1D846F7}"/>
              </a:ext>
            </a:extLst>
          </p:cNvPr>
          <p:cNvGrpSpPr/>
          <p:nvPr/>
        </p:nvGrpSpPr>
        <p:grpSpPr>
          <a:xfrm>
            <a:off x="1281617" y="2730548"/>
            <a:ext cx="3426027" cy="548640"/>
            <a:chOff x="1282706" y="3700600"/>
            <a:chExt cx="3426027" cy="54864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CDC6B9-ADF7-4838-A4A2-FC3A4C63937F}"/>
                </a:ext>
              </a:extLst>
            </p:cNvPr>
            <p:cNvSpPr/>
            <p:nvPr/>
          </p:nvSpPr>
          <p:spPr>
            <a:xfrm>
              <a:off x="1282706" y="3700600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05</a:t>
              </a:r>
            </a:p>
          </p:txBody>
        </p:sp>
        <p:sp>
          <p:nvSpPr>
            <p:cNvPr id="52" name="TextBox 69">
              <a:extLst>
                <a:ext uri="{FF2B5EF4-FFF2-40B4-BE49-F238E27FC236}">
                  <a16:creationId xmlns:a16="http://schemas.microsoft.com/office/drawing/2014/main" id="{228D26D8-0002-4740-9243-84B88DDEDE9E}"/>
                </a:ext>
              </a:extLst>
            </p:cNvPr>
            <p:cNvSpPr txBox="1"/>
            <p:nvPr/>
          </p:nvSpPr>
          <p:spPr>
            <a:xfrm>
              <a:off x="1838969" y="3830726"/>
              <a:ext cx="28697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5DD4F-39A6-410B-A924-4C03BB9D57F4}"/>
              </a:ext>
            </a:extLst>
          </p:cNvPr>
          <p:cNvGrpSpPr/>
          <p:nvPr/>
        </p:nvGrpSpPr>
        <p:grpSpPr>
          <a:xfrm>
            <a:off x="1278874" y="1952768"/>
            <a:ext cx="2764660" cy="548640"/>
            <a:chOff x="5295453" y="2562118"/>
            <a:chExt cx="2764660" cy="5486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BAB258-5F37-4145-AB76-82845C62CC95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03</a:t>
              </a:r>
            </a:p>
          </p:txBody>
        </p:sp>
        <p:sp>
          <p:nvSpPr>
            <p:cNvPr id="56" name="TextBox 73">
              <a:extLst>
                <a:ext uri="{FF2B5EF4-FFF2-40B4-BE49-F238E27FC236}">
                  <a16:creationId xmlns:a16="http://schemas.microsoft.com/office/drawing/2014/main" id="{FA72E1EC-E70E-4B04-9CE6-267BFAAC1248}"/>
                </a:ext>
              </a:extLst>
            </p:cNvPr>
            <p:cNvSpPr txBox="1"/>
            <p:nvPr/>
          </p:nvSpPr>
          <p:spPr>
            <a:xfrm>
              <a:off x="5854979" y="2679633"/>
              <a:ext cx="22051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C2F818-EEAD-46DC-A47F-F4C51DA652B5}"/>
              </a:ext>
            </a:extLst>
          </p:cNvPr>
          <p:cNvGrpSpPr/>
          <p:nvPr/>
        </p:nvGrpSpPr>
        <p:grpSpPr>
          <a:xfrm>
            <a:off x="4938323" y="2681466"/>
            <a:ext cx="3224086" cy="548640"/>
            <a:chOff x="5306883" y="3651518"/>
            <a:chExt cx="3224086" cy="5486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F49B59-3A78-4EFB-8554-2C03D6A02DE3}"/>
                </a:ext>
              </a:extLst>
            </p:cNvPr>
            <p:cNvSpPr/>
            <p:nvPr/>
          </p:nvSpPr>
          <p:spPr>
            <a:xfrm>
              <a:off x="5306883" y="3651518"/>
              <a:ext cx="548640" cy="5486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06</a:t>
              </a:r>
            </a:p>
          </p:txBody>
        </p:sp>
        <p:sp>
          <p:nvSpPr>
            <p:cNvPr id="58" name="TextBox 75">
              <a:extLst>
                <a:ext uri="{FF2B5EF4-FFF2-40B4-BE49-F238E27FC236}">
                  <a16:creationId xmlns:a16="http://schemas.microsoft.com/office/drawing/2014/main" id="{AC3B0D3B-7837-475C-9F5E-E46CB0A01960}"/>
                </a:ext>
              </a:extLst>
            </p:cNvPr>
            <p:cNvSpPr txBox="1"/>
            <p:nvPr/>
          </p:nvSpPr>
          <p:spPr>
            <a:xfrm>
              <a:off x="5862055" y="3763276"/>
              <a:ext cx="26689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E73C52-6090-4251-AE68-2DF828E1F30C}"/>
              </a:ext>
            </a:extLst>
          </p:cNvPr>
          <p:cNvGrpSpPr/>
          <p:nvPr/>
        </p:nvGrpSpPr>
        <p:grpSpPr>
          <a:xfrm>
            <a:off x="4913830" y="3457981"/>
            <a:ext cx="3999684" cy="548640"/>
            <a:chOff x="1281617" y="2626158"/>
            <a:chExt cx="3999684" cy="5486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7BE42D-38F4-47AC-8644-DCED43028B87}"/>
                </a:ext>
              </a:extLst>
            </p:cNvPr>
            <p:cNvSpPr/>
            <p:nvPr/>
          </p:nvSpPr>
          <p:spPr>
            <a:xfrm>
              <a:off x="1281617" y="2626158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08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1894E385-0233-4FD4-8541-E957C9342553}"/>
                </a:ext>
              </a:extLst>
            </p:cNvPr>
            <p:cNvSpPr txBox="1"/>
            <p:nvPr/>
          </p:nvSpPr>
          <p:spPr>
            <a:xfrm>
              <a:off x="1824273" y="2753009"/>
              <a:ext cx="3457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1CCF49-BCBA-42F7-B7AD-F5C8F3230799}"/>
              </a:ext>
            </a:extLst>
          </p:cNvPr>
          <p:cNvGrpSpPr/>
          <p:nvPr/>
        </p:nvGrpSpPr>
        <p:grpSpPr>
          <a:xfrm>
            <a:off x="1281617" y="3472094"/>
            <a:ext cx="2764660" cy="548640"/>
            <a:chOff x="5295453" y="2562118"/>
            <a:chExt cx="2764660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354B10-7BDB-469C-B082-FA70343B115D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07</a:t>
              </a:r>
            </a:p>
          </p:txBody>
        </p:sp>
        <p:sp>
          <p:nvSpPr>
            <p:cNvPr id="32" name="TextBox 73">
              <a:extLst>
                <a:ext uri="{FF2B5EF4-FFF2-40B4-BE49-F238E27FC236}">
                  <a16:creationId xmlns:a16="http://schemas.microsoft.com/office/drawing/2014/main" id="{30AFF046-EA86-4B4A-ABFC-98E4235C6F87}"/>
                </a:ext>
              </a:extLst>
            </p:cNvPr>
            <p:cNvSpPr txBox="1"/>
            <p:nvPr/>
          </p:nvSpPr>
          <p:spPr>
            <a:xfrm>
              <a:off x="5854979" y="2679633"/>
              <a:ext cx="22051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7CD6C-2F1E-4C1E-8D7F-E2F27AD71FB6}"/>
              </a:ext>
            </a:extLst>
          </p:cNvPr>
          <p:cNvGrpSpPr/>
          <p:nvPr/>
        </p:nvGrpSpPr>
        <p:grpSpPr>
          <a:xfrm>
            <a:off x="1278874" y="4195298"/>
            <a:ext cx="3426027" cy="548640"/>
            <a:chOff x="1282706" y="3700600"/>
            <a:chExt cx="3426027" cy="54864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817605-3AAF-4F6F-825F-C5FE87DE7545}"/>
                </a:ext>
              </a:extLst>
            </p:cNvPr>
            <p:cNvSpPr/>
            <p:nvPr/>
          </p:nvSpPr>
          <p:spPr>
            <a:xfrm>
              <a:off x="1282706" y="3700600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09</a:t>
              </a:r>
            </a:p>
          </p:txBody>
        </p:sp>
        <p:sp>
          <p:nvSpPr>
            <p:cNvPr id="37" name="TextBox 69">
              <a:extLst>
                <a:ext uri="{FF2B5EF4-FFF2-40B4-BE49-F238E27FC236}">
                  <a16:creationId xmlns:a16="http://schemas.microsoft.com/office/drawing/2014/main" id="{76ABC423-EA2A-4590-9158-F000CE787115}"/>
                </a:ext>
              </a:extLst>
            </p:cNvPr>
            <p:cNvSpPr txBox="1"/>
            <p:nvPr/>
          </p:nvSpPr>
          <p:spPr>
            <a:xfrm>
              <a:off x="1838969" y="3830726"/>
              <a:ext cx="28697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2F19FD-4464-4133-9D8F-38F7A0D6C9C8}"/>
              </a:ext>
            </a:extLst>
          </p:cNvPr>
          <p:cNvGrpSpPr/>
          <p:nvPr/>
        </p:nvGrpSpPr>
        <p:grpSpPr>
          <a:xfrm>
            <a:off x="4911087" y="4195298"/>
            <a:ext cx="3027953" cy="548640"/>
            <a:chOff x="5295453" y="1381220"/>
            <a:chExt cx="3027953" cy="54864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3466D78-F834-4258-B2AB-B757E78B40CA}"/>
                </a:ext>
              </a:extLst>
            </p:cNvPr>
            <p:cNvSpPr/>
            <p:nvPr/>
          </p:nvSpPr>
          <p:spPr>
            <a:xfrm>
              <a:off x="5295453" y="1381220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10</a:t>
              </a:r>
            </a:p>
          </p:txBody>
        </p:sp>
        <p:sp>
          <p:nvSpPr>
            <p:cNvPr id="45" name="TextBox 67">
              <a:extLst>
                <a:ext uri="{FF2B5EF4-FFF2-40B4-BE49-F238E27FC236}">
                  <a16:creationId xmlns:a16="http://schemas.microsoft.com/office/drawing/2014/main" id="{9BAB9AD8-C212-4308-89C8-BB096E52B816}"/>
                </a:ext>
              </a:extLst>
            </p:cNvPr>
            <p:cNvSpPr txBox="1"/>
            <p:nvPr/>
          </p:nvSpPr>
          <p:spPr>
            <a:xfrm>
              <a:off x="5863145" y="1498420"/>
              <a:ext cx="24602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8BA463-BD05-425D-96A8-6F6B2CC4E09B}"/>
              </a:ext>
            </a:extLst>
          </p:cNvPr>
          <p:cNvGrpSpPr/>
          <p:nvPr/>
        </p:nvGrpSpPr>
        <p:grpSpPr>
          <a:xfrm>
            <a:off x="565860" y="1551550"/>
            <a:ext cx="2551612" cy="548640"/>
            <a:chOff x="1281617" y="1448670"/>
            <a:chExt cx="2551612" cy="54864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5FCA0F-3CD3-4FCF-A6A3-7AB553C10102}"/>
                </a:ext>
              </a:extLst>
            </p:cNvPr>
            <p:cNvSpPr/>
            <p:nvPr/>
          </p:nvSpPr>
          <p:spPr>
            <a:xfrm>
              <a:off x="1281617" y="1448670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01</a:t>
              </a:r>
            </a:p>
          </p:txBody>
        </p:sp>
        <p:sp>
          <p:nvSpPr>
            <p:cNvPr id="44" name="TextBox 61">
              <a:extLst>
                <a:ext uri="{FF2B5EF4-FFF2-40B4-BE49-F238E27FC236}">
                  <a16:creationId xmlns:a16="http://schemas.microsoft.com/office/drawing/2014/main" id="{E0EC0A93-4CD1-4A8A-8EF3-35C9ADD2BC64}"/>
                </a:ext>
              </a:extLst>
            </p:cNvPr>
            <p:cNvSpPr txBox="1"/>
            <p:nvPr/>
          </p:nvSpPr>
          <p:spPr>
            <a:xfrm>
              <a:off x="1844409" y="1565870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429ECE8-9904-4F8A-BB93-8C8C794AD57F}"/>
              </a:ext>
            </a:extLst>
          </p:cNvPr>
          <p:cNvGrpSpPr/>
          <p:nvPr/>
        </p:nvGrpSpPr>
        <p:grpSpPr>
          <a:xfrm>
            <a:off x="565860" y="2471431"/>
            <a:ext cx="3999684" cy="548640"/>
            <a:chOff x="1281617" y="2626158"/>
            <a:chExt cx="3999684" cy="54864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E8F9E4-06DF-4423-AD98-DAAE7D5B4FD1}"/>
                </a:ext>
              </a:extLst>
            </p:cNvPr>
            <p:cNvSpPr/>
            <p:nvPr/>
          </p:nvSpPr>
          <p:spPr>
            <a:xfrm>
              <a:off x="1281617" y="2626158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04</a:t>
              </a:r>
            </a:p>
          </p:txBody>
        </p:sp>
        <p:sp>
          <p:nvSpPr>
            <p:cNvPr id="46" name="TextBox 63">
              <a:extLst>
                <a:ext uri="{FF2B5EF4-FFF2-40B4-BE49-F238E27FC236}">
                  <a16:creationId xmlns:a16="http://schemas.microsoft.com/office/drawing/2014/main" id="{6FC67BF3-9A15-41AB-8127-DE51184EB928}"/>
                </a:ext>
              </a:extLst>
            </p:cNvPr>
            <p:cNvSpPr txBox="1"/>
            <p:nvPr/>
          </p:nvSpPr>
          <p:spPr>
            <a:xfrm>
              <a:off x="1824273" y="2753009"/>
              <a:ext cx="3457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1BFD2D-3D2A-4192-AE76-0679A13E65B1}"/>
              </a:ext>
            </a:extLst>
          </p:cNvPr>
          <p:cNvGrpSpPr/>
          <p:nvPr/>
        </p:nvGrpSpPr>
        <p:grpSpPr>
          <a:xfrm>
            <a:off x="3501661" y="1551550"/>
            <a:ext cx="2556513" cy="548640"/>
            <a:chOff x="5295453" y="1381220"/>
            <a:chExt cx="2556513" cy="5486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B6E695-EDEA-4268-8946-9AC9AF07F21A}"/>
                </a:ext>
              </a:extLst>
            </p:cNvPr>
            <p:cNvSpPr/>
            <p:nvPr/>
          </p:nvSpPr>
          <p:spPr>
            <a:xfrm>
              <a:off x="5295453" y="1381220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02</a:t>
              </a: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5A4FD135-835F-429E-9BCE-F56FCD14A3B7}"/>
                </a:ext>
              </a:extLst>
            </p:cNvPr>
            <p:cNvSpPr txBox="1"/>
            <p:nvPr/>
          </p:nvSpPr>
          <p:spPr>
            <a:xfrm>
              <a:off x="5863146" y="1498420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B5D8-B240-4407-A7DE-6800F1D846F7}"/>
              </a:ext>
            </a:extLst>
          </p:cNvPr>
          <p:cNvGrpSpPr/>
          <p:nvPr/>
        </p:nvGrpSpPr>
        <p:grpSpPr>
          <a:xfrm>
            <a:off x="3508823" y="2476339"/>
            <a:ext cx="3426027" cy="548640"/>
            <a:chOff x="1282706" y="3700600"/>
            <a:chExt cx="3426027" cy="54864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CDC6B9-ADF7-4838-A4A2-FC3A4C63937F}"/>
                </a:ext>
              </a:extLst>
            </p:cNvPr>
            <p:cNvSpPr/>
            <p:nvPr/>
          </p:nvSpPr>
          <p:spPr>
            <a:xfrm>
              <a:off x="1282706" y="3700600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05</a:t>
              </a:r>
            </a:p>
          </p:txBody>
        </p:sp>
        <p:sp>
          <p:nvSpPr>
            <p:cNvPr id="52" name="TextBox 69">
              <a:extLst>
                <a:ext uri="{FF2B5EF4-FFF2-40B4-BE49-F238E27FC236}">
                  <a16:creationId xmlns:a16="http://schemas.microsoft.com/office/drawing/2014/main" id="{228D26D8-0002-4740-9243-84B88DDEDE9E}"/>
                </a:ext>
              </a:extLst>
            </p:cNvPr>
            <p:cNvSpPr txBox="1"/>
            <p:nvPr/>
          </p:nvSpPr>
          <p:spPr>
            <a:xfrm>
              <a:off x="1838969" y="3830726"/>
              <a:ext cx="28697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5DD4F-39A6-410B-A924-4C03BB9D57F4}"/>
              </a:ext>
            </a:extLst>
          </p:cNvPr>
          <p:cNvGrpSpPr/>
          <p:nvPr/>
        </p:nvGrpSpPr>
        <p:grpSpPr>
          <a:xfrm>
            <a:off x="6660530" y="1506593"/>
            <a:ext cx="2764660" cy="548640"/>
            <a:chOff x="5295453" y="2562118"/>
            <a:chExt cx="2764660" cy="5486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BAB258-5F37-4145-AB76-82845C62CC95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03</a:t>
              </a:r>
            </a:p>
          </p:txBody>
        </p:sp>
        <p:sp>
          <p:nvSpPr>
            <p:cNvPr id="56" name="TextBox 73">
              <a:extLst>
                <a:ext uri="{FF2B5EF4-FFF2-40B4-BE49-F238E27FC236}">
                  <a16:creationId xmlns:a16="http://schemas.microsoft.com/office/drawing/2014/main" id="{FA72E1EC-E70E-4B04-9CE6-267BFAAC1248}"/>
                </a:ext>
              </a:extLst>
            </p:cNvPr>
            <p:cNvSpPr txBox="1"/>
            <p:nvPr/>
          </p:nvSpPr>
          <p:spPr>
            <a:xfrm>
              <a:off x="5854979" y="2679633"/>
              <a:ext cx="22051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C2F818-EEAD-46DC-A47F-F4C51DA652B5}"/>
              </a:ext>
            </a:extLst>
          </p:cNvPr>
          <p:cNvGrpSpPr/>
          <p:nvPr/>
        </p:nvGrpSpPr>
        <p:grpSpPr>
          <a:xfrm>
            <a:off x="6660530" y="2476339"/>
            <a:ext cx="3224086" cy="548640"/>
            <a:chOff x="5306883" y="3651518"/>
            <a:chExt cx="3224086" cy="5486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F49B59-3A78-4EFB-8554-2C03D6A02DE3}"/>
                </a:ext>
              </a:extLst>
            </p:cNvPr>
            <p:cNvSpPr/>
            <p:nvPr/>
          </p:nvSpPr>
          <p:spPr>
            <a:xfrm>
              <a:off x="5306883" y="3651518"/>
              <a:ext cx="548640" cy="5486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06</a:t>
              </a:r>
            </a:p>
          </p:txBody>
        </p:sp>
        <p:sp>
          <p:nvSpPr>
            <p:cNvPr id="58" name="TextBox 75">
              <a:extLst>
                <a:ext uri="{FF2B5EF4-FFF2-40B4-BE49-F238E27FC236}">
                  <a16:creationId xmlns:a16="http://schemas.microsoft.com/office/drawing/2014/main" id="{AC3B0D3B-7837-475C-9F5E-E46CB0A01960}"/>
                </a:ext>
              </a:extLst>
            </p:cNvPr>
            <p:cNvSpPr txBox="1"/>
            <p:nvPr/>
          </p:nvSpPr>
          <p:spPr>
            <a:xfrm>
              <a:off x="5862055" y="3763276"/>
              <a:ext cx="26689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E73C52-6090-4251-AE68-2DF828E1F30C}"/>
              </a:ext>
            </a:extLst>
          </p:cNvPr>
          <p:cNvGrpSpPr/>
          <p:nvPr/>
        </p:nvGrpSpPr>
        <p:grpSpPr>
          <a:xfrm>
            <a:off x="3508823" y="3409354"/>
            <a:ext cx="3999684" cy="548640"/>
            <a:chOff x="1281617" y="2626158"/>
            <a:chExt cx="3999684" cy="5486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7BE42D-38F4-47AC-8644-DCED43028B87}"/>
                </a:ext>
              </a:extLst>
            </p:cNvPr>
            <p:cNvSpPr/>
            <p:nvPr/>
          </p:nvSpPr>
          <p:spPr>
            <a:xfrm>
              <a:off x="1281617" y="2626158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08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1894E385-0233-4FD4-8541-E957C9342553}"/>
                </a:ext>
              </a:extLst>
            </p:cNvPr>
            <p:cNvSpPr txBox="1"/>
            <p:nvPr/>
          </p:nvSpPr>
          <p:spPr>
            <a:xfrm>
              <a:off x="1824273" y="2753009"/>
              <a:ext cx="3457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1CCF49-BCBA-42F7-B7AD-F5C8F3230799}"/>
              </a:ext>
            </a:extLst>
          </p:cNvPr>
          <p:cNvGrpSpPr/>
          <p:nvPr/>
        </p:nvGrpSpPr>
        <p:grpSpPr>
          <a:xfrm>
            <a:off x="565860" y="3406477"/>
            <a:ext cx="2764660" cy="548640"/>
            <a:chOff x="5295453" y="2562118"/>
            <a:chExt cx="2764660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354B10-7BDB-469C-B082-FA70343B115D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07</a:t>
              </a:r>
            </a:p>
          </p:txBody>
        </p:sp>
        <p:sp>
          <p:nvSpPr>
            <p:cNvPr id="32" name="TextBox 73">
              <a:extLst>
                <a:ext uri="{FF2B5EF4-FFF2-40B4-BE49-F238E27FC236}">
                  <a16:creationId xmlns:a16="http://schemas.microsoft.com/office/drawing/2014/main" id="{30AFF046-EA86-4B4A-ABFC-98E4235C6F87}"/>
                </a:ext>
              </a:extLst>
            </p:cNvPr>
            <p:cNvSpPr txBox="1"/>
            <p:nvPr/>
          </p:nvSpPr>
          <p:spPr>
            <a:xfrm>
              <a:off x="5854979" y="2679633"/>
              <a:ext cx="22051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7CD6C-2F1E-4C1E-8D7F-E2F27AD71FB6}"/>
              </a:ext>
            </a:extLst>
          </p:cNvPr>
          <p:cNvGrpSpPr/>
          <p:nvPr/>
        </p:nvGrpSpPr>
        <p:grpSpPr>
          <a:xfrm>
            <a:off x="6660530" y="3409354"/>
            <a:ext cx="3426027" cy="548640"/>
            <a:chOff x="1282706" y="3700600"/>
            <a:chExt cx="3426027" cy="54864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817605-3AAF-4F6F-825F-C5FE87DE7545}"/>
                </a:ext>
              </a:extLst>
            </p:cNvPr>
            <p:cNvSpPr/>
            <p:nvPr/>
          </p:nvSpPr>
          <p:spPr>
            <a:xfrm>
              <a:off x="1282706" y="3700600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09</a:t>
              </a:r>
            </a:p>
          </p:txBody>
        </p:sp>
        <p:sp>
          <p:nvSpPr>
            <p:cNvPr id="37" name="TextBox 69">
              <a:extLst>
                <a:ext uri="{FF2B5EF4-FFF2-40B4-BE49-F238E27FC236}">
                  <a16:creationId xmlns:a16="http://schemas.microsoft.com/office/drawing/2014/main" id="{76ABC423-EA2A-4590-9158-F000CE787115}"/>
                </a:ext>
              </a:extLst>
            </p:cNvPr>
            <p:cNvSpPr txBox="1"/>
            <p:nvPr/>
          </p:nvSpPr>
          <p:spPr>
            <a:xfrm>
              <a:off x="1838969" y="3830726"/>
              <a:ext cx="28697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Section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58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25F2-7594-4993-9104-1FDF578B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0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D3223-67EA-4B43-BA35-F2331311EAFD}"/>
              </a:ext>
            </a:extLst>
          </p:cNvPr>
          <p:cNvSpPr txBox="1"/>
          <p:nvPr/>
        </p:nvSpPr>
        <p:spPr>
          <a:xfrm>
            <a:off x="1020726" y="1180214"/>
            <a:ext cx="7155711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aleway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aleway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aleway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aleway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aleway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4B8A5-0552-4B3F-B320-B7428899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2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6986" y="2283272"/>
            <a:ext cx="5030027" cy="576956"/>
          </a:xfrm>
        </p:spPr>
        <p:txBody>
          <a:bodyPr anchor="ctr"/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07130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Question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Option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Option 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Option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Option </a:t>
              </a:r>
              <a:endParaRPr lang="en-US" sz="2000" kern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9E3B25-22DA-47A8-A68D-EE67AC23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6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Question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Option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Option 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Option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Option </a:t>
              </a:r>
              <a:endParaRPr lang="en-US" sz="2000" kern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DF9694-00DE-4FAD-BB1B-601DECD9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3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81387" cy="3083597"/>
            <a:chOff x="591670" y="2090218"/>
            <a:chExt cx="10688149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2852313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sales@intellipaat.com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39917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24/7 Chat with Our Course Advisor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46E37F-F5FE-4E77-861B-7598F9BF118F}"/>
              </a:ext>
            </a:extLst>
          </p:cNvPr>
          <p:cNvSpPr/>
          <p:nvPr/>
        </p:nvSpPr>
        <p:spPr>
          <a:xfrm>
            <a:off x="7251404" y="10633"/>
            <a:ext cx="1881963" cy="874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62444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34852</TotalTime>
  <Words>114</Words>
  <Application>Microsoft Office PowerPoint</Application>
  <PresentationFormat>On-screen Show (16:9)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Lato</vt:lpstr>
      <vt:lpstr>Raleway</vt:lpstr>
      <vt:lpstr>Raleway Black</vt:lpstr>
      <vt:lpstr>Raleway Light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Intellipaat-Hemant</cp:lastModifiedBy>
  <cp:revision>986</cp:revision>
  <dcterms:created xsi:type="dcterms:W3CDTF">2016-05-27T21:17:44Z</dcterms:created>
  <dcterms:modified xsi:type="dcterms:W3CDTF">2019-08-28T13:12:28Z</dcterms:modified>
</cp:coreProperties>
</file>