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AF33-FEB1-FC4A-ADDF-33AC2BDC9EB7}" type="datetimeFigureOut">
              <a:rPr lang="en-US" smtClean="0"/>
              <a:t>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3889" y="1339863"/>
            <a:ext cx="1437363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56141" y="2358706"/>
            <a:ext cx="2860770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OBU Account Manager</a:t>
            </a:r>
            <a:endParaRPr lang="en-US" dirty="0"/>
          </a:p>
        </p:txBody>
      </p: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4486526" y="1981874"/>
            <a:ext cx="0" cy="376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324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Management</a:t>
            </a:r>
          </a:p>
          <a:p>
            <a:pPr algn="ctr"/>
            <a:r>
              <a:rPr lang="en-US" dirty="0" smtClean="0"/>
              <a:t>(Philip Nowak)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59857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UX/Creative</a:t>
            </a:r>
          </a:p>
          <a:p>
            <a:pPr algn="ctr"/>
            <a:r>
              <a:rPr lang="en-US" dirty="0" smtClean="0"/>
              <a:t>(Niccole Diaz)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5730" y="5111473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Engagement</a:t>
            </a:r>
          </a:p>
          <a:p>
            <a:pPr algn="ctr"/>
            <a:r>
              <a:rPr lang="en-US" dirty="0" smtClean="0"/>
              <a:t>(Frank Kern)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122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 (Mike Morris &amp; </a:t>
            </a:r>
            <a:r>
              <a:rPr lang="en-US" dirty="0" err="1" smtClean="0"/>
              <a:t>Kraig</a:t>
            </a:r>
            <a:r>
              <a:rPr lang="en-US" dirty="0" smtClean="0"/>
              <a:t> </a:t>
            </a:r>
            <a:r>
              <a:rPr lang="en-US" dirty="0" err="1" smtClean="0"/>
              <a:t>Koelsch</a:t>
            </a:r>
            <a:r>
              <a:rPr lang="en-US" dirty="0" smtClean="0"/>
              <a:t>)</a:t>
            </a:r>
          </a:p>
        </p:txBody>
      </p:sp>
      <p:cxnSp>
        <p:nvCxnSpPr>
          <p:cNvPr id="24" name="Straight Connector 23"/>
          <p:cNvCxnSpPr>
            <a:stCxn id="6" idx="1"/>
          </p:cNvCxnSpPr>
          <p:nvPr/>
        </p:nvCxnSpPr>
        <p:spPr>
          <a:xfrm flipH="1">
            <a:off x="1172218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916911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72218" y="2679712"/>
            <a:ext cx="0" cy="752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1" idx="0"/>
          </p:cNvCxnSpPr>
          <p:nvPr/>
        </p:nvCxnSpPr>
        <p:spPr>
          <a:xfrm>
            <a:off x="7800834" y="2679712"/>
            <a:ext cx="25700" cy="2431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2926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63512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32926" y="3182140"/>
            <a:ext cx="22305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</p:cNvCxnSpPr>
          <p:nvPr/>
        </p:nvCxnSpPr>
        <p:spPr>
          <a:xfrm>
            <a:off x="4486526" y="3000717"/>
            <a:ext cx="5873" cy="181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512" y="4283613"/>
            <a:ext cx="0" cy="1304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63512" y="5588000"/>
            <a:ext cx="1172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Sears Holdings</dc:creator>
  <cp:lastModifiedBy>Sears Holdings</cp:lastModifiedBy>
  <cp:revision>5</cp:revision>
  <dcterms:created xsi:type="dcterms:W3CDTF">2013-04-10T21:54:25Z</dcterms:created>
  <dcterms:modified xsi:type="dcterms:W3CDTF">2013-04-11T17:16:22Z</dcterms:modified>
</cp:coreProperties>
</file>