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4CF9-4F38-4DC4-ABC3-B8BDFBCDD522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98BD-7FD6-44A3-9DDA-4B37F1C24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ears.com/rewards_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Reputation Rewards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MySears &amp; MyKmart Community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Two Ways to Earn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 smtClean="0"/>
              <a:t>Reputation Rewards: 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This method awards Shop Your Way Rewards points for earning badges. User must earn community points through contributions to earn a badge.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Contributions to the site are assigned a community point value so users understand how to earn badges.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There are 5 levels of badges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Community points are strategically assigned to various contributions to encourage the contributions that provide the most value to our commerce business (i.e. product reviews)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Badge levels are made attainable – setting limits too high will detract members from participating.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otal of $20 in points can be earned in 1 year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Emails are triggered when users are close to earning their next badge to encourage them to come back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first contribution on the site (primarily a review) will get a user close enough to earning their first badge that an email is triggered – this is very important to gaining user adoption of the program. Most users aren’t aware of the program  until the receive this email and many come back once receiving it.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system only allows $25 in SYWR points to be awarded per quarter, $100 per year total – this is a legal requirement (this is important as there are other ways to earn SYWR points outside of Reputation Rewards)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program starts over each year so any community points return to zero on January 1.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Points File is sent via FTP to Epsilon to be applied to members accounts every week.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See the Reputation Rewards overview page here: </a:t>
            </a:r>
            <a:r>
              <a:rPr lang="en-US" sz="1400" dirty="0" smtClean="0">
                <a:hlinkClick r:id="rId2"/>
              </a:rPr>
              <a:t>overview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 startAt="2"/>
            </a:pPr>
            <a:r>
              <a:rPr lang="en-US" sz="1400" b="1" dirty="0" smtClean="0"/>
              <a:t>Campaigns – “Bonus Points”: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Campaigns are created by the community manager to encourage certain actions throughout the year.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Guaranteed points for contributions has been hugely successful in growing reviews volume – one campaign received over 5000 quality reviews in 1 day.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Campaigns we have run: write 5 reviews earn 5000 SYWR points; write 1 review earn 1000 SYWR points up to 10 reviews.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community manager can select the type of action (i.e. write a review, post to a discussion, submit an idea, etc.), the category to do it in (i.e. any category, tools, appliances, etc.), assign a point value (1000 points for every 1 review written up to 10), assign a timeframe and launch.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Actual Shop Your Way Rewards points are awarded to the and the end of the campaign – not community points.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Users must “link” their SYWR account in order to receive points.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Points File is sent via FTP to Epsilon to be applied to members accounts.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system only allows $25 in SYWR points to be awarded per quarter, $100 per year total – this is a legal requirement. </a:t>
            </a: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Note:  </a:t>
            </a:r>
            <a:r>
              <a:rPr lang="en-US" sz="1400" i="1" dirty="0" smtClean="0"/>
              <a:t>Current campaign plan in progress is focusing on targeting specific product reviews (i.e. seasonal items, high sellers, specific products, new products, etc.)  - pending approval.</a:t>
            </a:r>
            <a:endParaRPr lang="en-US" sz="14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Earn Points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82925"/>
            <a:ext cx="1066800" cy="8445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writes a review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209800"/>
            <a:ext cx="1295400" cy="2590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receives email: “You are only 10 points away from earning your 1</a:t>
            </a:r>
            <a:r>
              <a:rPr lang="en-US" sz="1200" baseline="30000" dirty="0" smtClean="0">
                <a:solidFill>
                  <a:schemeClr val="tx1"/>
                </a:solidFill>
              </a:rPr>
              <a:t>st</a:t>
            </a:r>
            <a:r>
              <a:rPr lang="en-US" sz="1200" dirty="0" smtClean="0">
                <a:solidFill>
                  <a:schemeClr val="tx1"/>
                </a:solidFill>
              </a:rPr>
              <a:t> badge and valuable </a:t>
            </a:r>
            <a:r>
              <a:rPr lang="en-US" sz="1200" i="1" dirty="0" smtClean="0">
                <a:solidFill>
                  <a:schemeClr val="tx1"/>
                </a:solidFill>
              </a:rPr>
              <a:t>Shop Your way Rewards </a:t>
            </a:r>
            <a:r>
              <a:rPr lang="en-US" sz="1200" dirty="0" smtClean="0">
                <a:solidFill>
                  <a:schemeClr val="tx1"/>
                </a:solidFill>
              </a:rPr>
              <a:t>points!  Make sure you link your account first”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1447800"/>
            <a:ext cx="1295400" cy="1600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Users returns to site and links their Shop Your Way Rewards account to their community profile.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3200400"/>
            <a:ext cx="1295400" cy="1600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Users returns to site and views the Reputation Rewards Program overview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985197"/>
            <a:ext cx="1295400" cy="1600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Users already linked their account and knows about the program from previous year so they directly start posting another contribution.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2954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6" idx="1"/>
          </p:cNvCxnSpPr>
          <p:nvPr/>
        </p:nvCxnSpPr>
        <p:spPr>
          <a:xfrm flipV="1">
            <a:off x="2971800" y="2247900"/>
            <a:ext cx="3048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8" idx="1"/>
          </p:cNvCxnSpPr>
          <p:nvPr/>
        </p:nvCxnSpPr>
        <p:spPr>
          <a:xfrm>
            <a:off x="2971800" y="3505200"/>
            <a:ext cx="3048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9" idx="1"/>
          </p:cNvCxnSpPr>
          <p:nvPr/>
        </p:nvCxnSpPr>
        <p:spPr>
          <a:xfrm>
            <a:off x="2971800" y="3505200"/>
            <a:ext cx="304800" cy="2280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8" idx="3"/>
          </p:cNvCxnSpPr>
          <p:nvPr/>
        </p:nvCxnSpPr>
        <p:spPr>
          <a:xfrm>
            <a:off x="4572000" y="2247900"/>
            <a:ext cx="1588" cy="17526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34200" y="2514600"/>
            <a:ext cx="1295400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earns their “Friends” badge on the Community and  250 Shop Your Way Rewards points.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46879" y="2514600"/>
            <a:ext cx="1295400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posts another contribution (review, discussion post, etc.) to the site to earn more community points.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6" idx="3"/>
            <a:endCxn id="26" idx="1"/>
          </p:cNvCxnSpPr>
          <p:nvPr/>
        </p:nvCxnSpPr>
        <p:spPr>
          <a:xfrm>
            <a:off x="4572000" y="2247900"/>
            <a:ext cx="774879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26" idx="2"/>
          </p:cNvCxnSpPr>
          <p:nvPr/>
        </p:nvCxnSpPr>
        <p:spPr>
          <a:xfrm flipV="1">
            <a:off x="4572000" y="4191000"/>
            <a:ext cx="1422579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9" idx="3"/>
            <a:endCxn id="25" idx="2"/>
          </p:cNvCxnSpPr>
          <p:nvPr/>
        </p:nvCxnSpPr>
        <p:spPr>
          <a:xfrm flipV="1">
            <a:off x="4572000" y="4191000"/>
            <a:ext cx="3009900" cy="1594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25" idx="3"/>
            <a:endCxn id="26" idx="0"/>
          </p:cNvCxnSpPr>
          <p:nvPr/>
        </p:nvCxnSpPr>
        <p:spPr>
          <a:xfrm flipH="1" flipV="1">
            <a:off x="5994579" y="2514600"/>
            <a:ext cx="2235021" cy="838200"/>
          </a:xfrm>
          <a:prstGeom prst="bentConnector4">
            <a:avLst>
              <a:gd name="adj1" fmla="val -10228"/>
              <a:gd name="adj2" fmla="val 127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6" idx="3"/>
            <a:endCxn id="25" idx="1"/>
          </p:cNvCxnSpPr>
          <p:nvPr/>
        </p:nvCxnSpPr>
        <p:spPr>
          <a:xfrm>
            <a:off x="6642279" y="3352800"/>
            <a:ext cx="29192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Reputation Rewards Program</vt:lpstr>
      <vt:lpstr>Two Ways to Earn Points</vt:lpstr>
      <vt:lpstr>Two Ways to Earn Points</vt:lpstr>
      <vt:lpstr>User Flow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Reputation Rewards Program</dc:title>
  <dc:creator>cgodda3</dc:creator>
  <cp:lastModifiedBy>cgodda3</cp:lastModifiedBy>
  <cp:revision>3</cp:revision>
  <dcterms:created xsi:type="dcterms:W3CDTF">2012-05-14T10:23:53Z</dcterms:created>
  <dcterms:modified xsi:type="dcterms:W3CDTF">2012-05-14T15:05:25Z</dcterms:modified>
</cp:coreProperties>
</file>