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ppt" ContentType="application/vnd.ms-powerpoi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9"/>
  </p:notesMasterIdLst>
  <p:handoutMasterIdLst>
    <p:handoutMasterId r:id="rId10"/>
  </p:handoutMasterIdLst>
  <p:sldIdLst>
    <p:sldId id="386" r:id="rId2"/>
    <p:sldId id="381" r:id="rId3"/>
    <p:sldId id="388" r:id="rId4"/>
    <p:sldId id="387" r:id="rId5"/>
    <p:sldId id="392" r:id="rId6"/>
    <p:sldId id="393" r:id="rId7"/>
    <p:sldId id="385" r:id="rId8"/>
  </p:sldIdLst>
  <p:sldSz cx="9144000" cy="6858000" type="screen4x3"/>
  <p:notesSz cx="6858000" cy="9107488"/>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CC66"/>
  </p:clrMru>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1" autoAdjust="0"/>
  </p:normalViewPr>
  <p:slideViewPr>
    <p:cSldViewPr snapToGrid="0">
      <p:cViewPr varScale="1">
        <p:scale>
          <a:sx n="104" d="100"/>
          <a:sy n="104" d="100"/>
        </p:scale>
        <p:origin x="-174" y="-84"/>
      </p:cViewPr>
      <p:guideLst>
        <p:guide orient="horz" pos="2160"/>
        <p:guide orient="horz" pos="1200"/>
        <p:guide orient="horz" pos="1734"/>
        <p:guide orient="horz" pos="3768"/>
        <p:guide orient="horz" pos="4080"/>
        <p:guide pos="2902"/>
        <p:guide pos="288"/>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5" d="100"/>
          <a:sy n="85" d="100"/>
        </p:scale>
        <p:origin x="-1176" y="360"/>
      </p:cViewPr>
      <p:guideLst>
        <p:guide orient="horz" pos="286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0F35E-D072-402C-8AEC-914CD761EA0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871B88A9-5EEF-4C1C-923E-94A506AA819E}">
      <dgm:prSet phldrT="[Text]" custT="1"/>
      <dgm:spPr>
        <a:solidFill>
          <a:srgbClr val="00B050"/>
        </a:solidFill>
      </dgm:spPr>
      <dgm:t>
        <a:bodyPr anchor="t"/>
        <a:lstStyle/>
        <a:p>
          <a:pPr algn="l"/>
          <a:r>
            <a:rPr lang="en-US" sz="1400" dirty="0" smtClean="0"/>
            <a:t>-</a:t>
          </a:r>
          <a:r>
            <a:rPr lang="en-US" sz="1400" b="1" dirty="0" smtClean="0"/>
            <a:t>Unique</a:t>
          </a:r>
          <a:r>
            <a:rPr lang="en-US" sz="1400" dirty="0" smtClean="0"/>
            <a:t> Loyalty Program</a:t>
          </a:r>
        </a:p>
        <a:p>
          <a:pPr algn="l"/>
          <a:r>
            <a:rPr lang="en-US" sz="1400" dirty="0" smtClean="0">
              <a:solidFill>
                <a:schemeClr val="tx1"/>
              </a:solidFill>
            </a:rPr>
            <a:t>-When connected drives extraordinary results. </a:t>
          </a:r>
        </a:p>
      </dgm:t>
    </dgm:pt>
    <dgm:pt modelId="{D9F28ACE-D732-4D41-8F12-BB0C399EA5DC}" type="sibTrans" cxnId="{90374623-DE81-4E39-9AC5-0C06ADB44307}">
      <dgm:prSet/>
      <dgm:spPr/>
      <dgm:t>
        <a:bodyPr/>
        <a:lstStyle/>
        <a:p>
          <a:endParaRPr lang="en-US"/>
        </a:p>
      </dgm:t>
    </dgm:pt>
    <dgm:pt modelId="{B60B96D0-F55A-4D30-9A96-CCFFD73AB1F0}" type="parTrans" cxnId="{90374623-DE81-4E39-9AC5-0C06ADB44307}">
      <dgm:prSet/>
      <dgm:spPr/>
      <dgm:t>
        <a:bodyPr/>
        <a:lstStyle/>
        <a:p>
          <a:endParaRPr lang="en-US"/>
        </a:p>
      </dgm:t>
    </dgm:pt>
    <dgm:pt modelId="{7C3F59DD-3C8C-42AC-991C-470818D6DFA0}">
      <dgm:prSet custT="1"/>
      <dgm:spPr>
        <a:solidFill>
          <a:srgbClr val="002060"/>
        </a:solidFill>
      </dgm:spPr>
      <dgm:t>
        <a:bodyPr anchor="t"/>
        <a:lstStyle/>
        <a:p>
          <a:pPr algn="l"/>
          <a:r>
            <a:rPr lang="en-US" sz="1400" dirty="0" smtClean="0"/>
            <a:t>-Limited interest in current program indicates need for better design and marketing</a:t>
          </a:r>
        </a:p>
        <a:p>
          <a:pPr algn="l"/>
          <a:endParaRPr lang="en-US" sz="1400" dirty="0" smtClean="0"/>
        </a:p>
      </dgm:t>
    </dgm:pt>
    <dgm:pt modelId="{3914A9D5-70C8-49A1-9545-9E1936FA5658}" type="parTrans" cxnId="{C7036C06-BA8D-427C-BD19-F36447D43D65}">
      <dgm:prSet/>
      <dgm:spPr/>
      <dgm:t>
        <a:bodyPr/>
        <a:lstStyle/>
        <a:p>
          <a:endParaRPr lang="en-US"/>
        </a:p>
      </dgm:t>
    </dgm:pt>
    <dgm:pt modelId="{D49E7505-DEF7-4A2F-8247-7E9060B2786E}" type="sibTrans" cxnId="{C7036C06-BA8D-427C-BD19-F36447D43D65}">
      <dgm:prSet/>
      <dgm:spPr/>
      <dgm:t>
        <a:bodyPr/>
        <a:lstStyle/>
        <a:p>
          <a:endParaRPr lang="en-US"/>
        </a:p>
      </dgm:t>
    </dgm:pt>
    <dgm:pt modelId="{50F1E755-EA09-428E-AB0E-851A6E9DA9D6}">
      <dgm:prSet custT="1"/>
      <dgm:spPr>
        <a:solidFill>
          <a:srgbClr val="002060"/>
        </a:solidFill>
      </dgm:spPr>
      <dgm:t>
        <a:bodyPr anchor="t"/>
        <a:lstStyle/>
        <a:p>
          <a:pPr algn="l"/>
          <a:r>
            <a:rPr lang="en-US" sz="1400" dirty="0" smtClean="0"/>
            <a:t>-Promote to SYWR Members</a:t>
          </a:r>
        </a:p>
        <a:p>
          <a:pPr algn="l"/>
          <a:r>
            <a:rPr lang="en-US" sz="1400" dirty="0" smtClean="0"/>
            <a:t>-Create new programs to earn points</a:t>
          </a:r>
        </a:p>
        <a:p>
          <a:pPr algn="l"/>
          <a:r>
            <a:rPr lang="en-US" sz="1400" dirty="0" smtClean="0"/>
            <a:t>-Leverage promotions engine</a:t>
          </a:r>
        </a:p>
        <a:p>
          <a:pPr algn="ctr"/>
          <a:endParaRPr lang="en-US" sz="1700" dirty="0"/>
        </a:p>
      </dgm:t>
    </dgm:pt>
    <dgm:pt modelId="{7DA0F8D7-9302-4748-99D2-4FF4AB2E88A7}" type="parTrans" cxnId="{EA45314F-4B74-432F-A52E-21319A9665EC}">
      <dgm:prSet/>
      <dgm:spPr/>
      <dgm:t>
        <a:bodyPr/>
        <a:lstStyle/>
        <a:p>
          <a:endParaRPr lang="en-US"/>
        </a:p>
      </dgm:t>
    </dgm:pt>
    <dgm:pt modelId="{FA966C31-B17D-4F3B-8BD7-500B67A06D9A}" type="sibTrans" cxnId="{EA45314F-4B74-432F-A52E-21319A9665EC}">
      <dgm:prSet/>
      <dgm:spPr/>
      <dgm:t>
        <a:bodyPr/>
        <a:lstStyle/>
        <a:p>
          <a:endParaRPr lang="en-US"/>
        </a:p>
      </dgm:t>
    </dgm:pt>
    <dgm:pt modelId="{9A75E672-EEC7-4CAC-A943-A1C87D1F7A98}">
      <dgm:prSet custT="1"/>
      <dgm:spPr>
        <a:solidFill>
          <a:srgbClr val="002060"/>
        </a:solidFill>
      </dgm:spPr>
      <dgm:t>
        <a:bodyPr anchor="t"/>
        <a:lstStyle/>
        <a:p>
          <a:pPr algn="l"/>
          <a:r>
            <a:rPr lang="en-US" sz="1400" dirty="0" smtClean="0"/>
            <a:t>-Competitor loyalty programs catching on</a:t>
          </a:r>
        </a:p>
        <a:p>
          <a:pPr algn="l"/>
          <a:r>
            <a:rPr lang="en-US" sz="1400" dirty="0" smtClean="0"/>
            <a:t>-Limited internal support.</a:t>
          </a:r>
        </a:p>
        <a:p>
          <a:pPr algn="ctr"/>
          <a:endParaRPr lang="en-US" sz="1400" dirty="0"/>
        </a:p>
      </dgm:t>
    </dgm:pt>
    <dgm:pt modelId="{FA15BD6A-2D35-4F46-97AD-06A966427A95}" type="parTrans" cxnId="{85688C24-3587-44F1-A415-025C9747756C}">
      <dgm:prSet/>
      <dgm:spPr/>
      <dgm:t>
        <a:bodyPr/>
        <a:lstStyle/>
        <a:p>
          <a:endParaRPr lang="en-US"/>
        </a:p>
      </dgm:t>
    </dgm:pt>
    <dgm:pt modelId="{52B69E89-62E7-4FD4-883A-1DE732051510}" type="sibTrans" cxnId="{85688C24-3587-44F1-A415-025C9747756C}">
      <dgm:prSet/>
      <dgm:spPr/>
      <dgm:t>
        <a:bodyPr/>
        <a:lstStyle/>
        <a:p>
          <a:endParaRPr lang="en-US"/>
        </a:p>
      </dgm:t>
    </dgm:pt>
    <dgm:pt modelId="{10B64D1F-E5AF-4366-882B-1F526DCB8BF5}" type="pres">
      <dgm:prSet presAssocID="{DD70F35E-D072-402C-8AEC-914CD761EA08}" presName="matrix" presStyleCnt="0">
        <dgm:presLayoutVars>
          <dgm:chMax val="1"/>
          <dgm:dir/>
          <dgm:resizeHandles val="exact"/>
        </dgm:presLayoutVars>
      </dgm:prSet>
      <dgm:spPr/>
      <dgm:t>
        <a:bodyPr/>
        <a:lstStyle/>
        <a:p>
          <a:endParaRPr lang="en-US"/>
        </a:p>
      </dgm:t>
    </dgm:pt>
    <dgm:pt modelId="{5FF9ADBA-7BB6-45C2-8926-A1CEA57CC971}" type="pres">
      <dgm:prSet presAssocID="{DD70F35E-D072-402C-8AEC-914CD761EA08}" presName="diamond" presStyleLbl="bgShp" presStyleIdx="0" presStyleCnt="1"/>
      <dgm:spPr/>
    </dgm:pt>
    <dgm:pt modelId="{91ADD738-BC74-46C2-8F2F-E756FE8A01CC}" type="pres">
      <dgm:prSet presAssocID="{DD70F35E-D072-402C-8AEC-914CD761EA08}" presName="quad1" presStyleLbl="node1" presStyleIdx="0" presStyleCnt="4">
        <dgm:presLayoutVars>
          <dgm:chMax val="0"/>
          <dgm:chPref val="0"/>
          <dgm:bulletEnabled val="1"/>
        </dgm:presLayoutVars>
      </dgm:prSet>
      <dgm:spPr/>
      <dgm:t>
        <a:bodyPr/>
        <a:lstStyle/>
        <a:p>
          <a:endParaRPr lang="en-US"/>
        </a:p>
      </dgm:t>
    </dgm:pt>
    <dgm:pt modelId="{AA6C148D-E827-4CDD-A5D3-38AA13C45DB0}" type="pres">
      <dgm:prSet presAssocID="{DD70F35E-D072-402C-8AEC-914CD761EA08}" presName="quad2" presStyleLbl="node1" presStyleIdx="1" presStyleCnt="4">
        <dgm:presLayoutVars>
          <dgm:chMax val="0"/>
          <dgm:chPref val="0"/>
          <dgm:bulletEnabled val="1"/>
        </dgm:presLayoutVars>
      </dgm:prSet>
      <dgm:spPr/>
      <dgm:t>
        <a:bodyPr/>
        <a:lstStyle/>
        <a:p>
          <a:endParaRPr lang="en-US"/>
        </a:p>
      </dgm:t>
    </dgm:pt>
    <dgm:pt modelId="{DE3F0F03-4B11-4D7B-BE9D-4FB488B79447}" type="pres">
      <dgm:prSet presAssocID="{DD70F35E-D072-402C-8AEC-914CD761EA08}" presName="quad3" presStyleLbl="node1" presStyleIdx="2" presStyleCnt="4">
        <dgm:presLayoutVars>
          <dgm:chMax val="0"/>
          <dgm:chPref val="0"/>
          <dgm:bulletEnabled val="1"/>
        </dgm:presLayoutVars>
      </dgm:prSet>
      <dgm:spPr/>
      <dgm:t>
        <a:bodyPr/>
        <a:lstStyle/>
        <a:p>
          <a:endParaRPr lang="en-US"/>
        </a:p>
      </dgm:t>
    </dgm:pt>
    <dgm:pt modelId="{BD8E9035-91F6-4079-8977-1C97D7E66381}" type="pres">
      <dgm:prSet presAssocID="{DD70F35E-D072-402C-8AEC-914CD761EA08}" presName="quad4" presStyleLbl="node1" presStyleIdx="3" presStyleCnt="4">
        <dgm:presLayoutVars>
          <dgm:chMax val="0"/>
          <dgm:chPref val="0"/>
          <dgm:bulletEnabled val="1"/>
        </dgm:presLayoutVars>
      </dgm:prSet>
      <dgm:spPr/>
      <dgm:t>
        <a:bodyPr/>
        <a:lstStyle/>
        <a:p>
          <a:endParaRPr lang="en-US"/>
        </a:p>
      </dgm:t>
    </dgm:pt>
  </dgm:ptLst>
  <dgm:cxnLst>
    <dgm:cxn modelId="{C7036C06-BA8D-427C-BD19-F36447D43D65}" srcId="{DD70F35E-D072-402C-8AEC-914CD761EA08}" destId="{7C3F59DD-3C8C-42AC-991C-470818D6DFA0}" srcOrd="1" destOrd="0" parTransId="{3914A9D5-70C8-49A1-9545-9E1936FA5658}" sibTransId="{D49E7505-DEF7-4A2F-8247-7E9060B2786E}"/>
    <dgm:cxn modelId="{90374623-DE81-4E39-9AC5-0C06ADB44307}" srcId="{DD70F35E-D072-402C-8AEC-914CD761EA08}" destId="{871B88A9-5EEF-4C1C-923E-94A506AA819E}" srcOrd="0" destOrd="0" parTransId="{B60B96D0-F55A-4D30-9A96-CCFFD73AB1F0}" sibTransId="{D9F28ACE-D732-4D41-8F12-BB0C399EA5DC}"/>
    <dgm:cxn modelId="{9F2E0DE3-A684-4B55-BCC6-7E99CB3AA1C6}" type="presOf" srcId="{9A75E672-EEC7-4CAC-A943-A1C87D1F7A98}" destId="{BD8E9035-91F6-4079-8977-1C97D7E66381}" srcOrd="0" destOrd="0" presId="urn:microsoft.com/office/officeart/2005/8/layout/matrix3"/>
    <dgm:cxn modelId="{42FEA1D8-51F7-4300-8584-CE4E119A6B9E}" type="presOf" srcId="{871B88A9-5EEF-4C1C-923E-94A506AA819E}" destId="{91ADD738-BC74-46C2-8F2F-E756FE8A01CC}" srcOrd="0" destOrd="0" presId="urn:microsoft.com/office/officeart/2005/8/layout/matrix3"/>
    <dgm:cxn modelId="{065E0347-CA1B-4E1F-852A-F3136F79B1B1}" type="presOf" srcId="{50F1E755-EA09-428E-AB0E-851A6E9DA9D6}" destId="{DE3F0F03-4B11-4D7B-BE9D-4FB488B79447}" srcOrd="0" destOrd="0" presId="urn:microsoft.com/office/officeart/2005/8/layout/matrix3"/>
    <dgm:cxn modelId="{B2D3F5A0-4946-44D2-ABE9-D92A68A39055}" type="presOf" srcId="{7C3F59DD-3C8C-42AC-991C-470818D6DFA0}" destId="{AA6C148D-E827-4CDD-A5D3-38AA13C45DB0}" srcOrd="0" destOrd="0" presId="urn:microsoft.com/office/officeart/2005/8/layout/matrix3"/>
    <dgm:cxn modelId="{9BB963EC-581C-4EBB-9CE5-7B4DC59AF729}" type="presOf" srcId="{DD70F35E-D072-402C-8AEC-914CD761EA08}" destId="{10B64D1F-E5AF-4366-882B-1F526DCB8BF5}" srcOrd="0" destOrd="0" presId="urn:microsoft.com/office/officeart/2005/8/layout/matrix3"/>
    <dgm:cxn modelId="{EA45314F-4B74-432F-A52E-21319A9665EC}" srcId="{DD70F35E-D072-402C-8AEC-914CD761EA08}" destId="{50F1E755-EA09-428E-AB0E-851A6E9DA9D6}" srcOrd="2" destOrd="0" parTransId="{7DA0F8D7-9302-4748-99D2-4FF4AB2E88A7}" sibTransId="{FA966C31-B17D-4F3B-8BD7-500B67A06D9A}"/>
    <dgm:cxn modelId="{85688C24-3587-44F1-A415-025C9747756C}" srcId="{DD70F35E-D072-402C-8AEC-914CD761EA08}" destId="{9A75E672-EEC7-4CAC-A943-A1C87D1F7A98}" srcOrd="3" destOrd="0" parTransId="{FA15BD6A-2D35-4F46-97AD-06A966427A95}" sibTransId="{52B69E89-62E7-4FD4-883A-1DE732051510}"/>
    <dgm:cxn modelId="{800BB83B-C316-4AC2-8640-67C2824BF286}" type="presParOf" srcId="{10B64D1F-E5AF-4366-882B-1F526DCB8BF5}" destId="{5FF9ADBA-7BB6-45C2-8926-A1CEA57CC971}" srcOrd="0" destOrd="0" presId="urn:microsoft.com/office/officeart/2005/8/layout/matrix3"/>
    <dgm:cxn modelId="{6115544B-B02F-4ED5-A8AE-B6278CE510D9}" type="presParOf" srcId="{10B64D1F-E5AF-4366-882B-1F526DCB8BF5}" destId="{91ADD738-BC74-46C2-8F2F-E756FE8A01CC}" srcOrd="1" destOrd="0" presId="urn:microsoft.com/office/officeart/2005/8/layout/matrix3"/>
    <dgm:cxn modelId="{7E227840-3576-4171-9E9B-5FE74031DF64}" type="presParOf" srcId="{10B64D1F-E5AF-4366-882B-1F526DCB8BF5}" destId="{AA6C148D-E827-4CDD-A5D3-38AA13C45DB0}" srcOrd="2" destOrd="0" presId="urn:microsoft.com/office/officeart/2005/8/layout/matrix3"/>
    <dgm:cxn modelId="{D337CC12-F4A2-440C-8062-9E22DA3C9AE3}" type="presParOf" srcId="{10B64D1F-E5AF-4366-882B-1F526DCB8BF5}" destId="{DE3F0F03-4B11-4D7B-BE9D-4FB488B79447}" srcOrd="3" destOrd="0" presId="urn:microsoft.com/office/officeart/2005/8/layout/matrix3"/>
    <dgm:cxn modelId="{502CE2C2-95CC-452B-A8B9-6879225C76B8}" type="presParOf" srcId="{10B64D1F-E5AF-4366-882B-1F526DCB8BF5}" destId="{BD8E9035-91F6-4079-8977-1C97D7E66381}"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F9ADBA-7BB6-45C2-8926-A1CEA57CC971}">
      <dsp:nvSpPr>
        <dsp:cNvPr id="0" name=""/>
        <dsp:cNvSpPr/>
      </dsp:nvSpPr>
      <dsp:spPr>
        <a:xfrm>
          <a:off x="242714" y="0"/>
          <a:ext cx="4894408" cy="489440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DD738-BC74-46C2-8F2F-E756FE8A01CC}">
      <dsp:nvSpPr>
        <dsp:cNvPr id="0" name=""/>
        <dsp:cNvSpPr/>
      </dsp:nvSpPr>
      <dsp:spPr>
        <a:xfrm>
          <a:off x="707683" y="464968"/>
          <a:ext cx="1908819" cy="1908819"/>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a:t>
          </a:r>
          <a:r>
            <a:rPr lang="en-US" sz="1400" b="1" kern="1200" dirty="0" smtClean="0"/>
            <a:t>Unique</a:t>
          </a:r>
          <a:r>
            <a:rPr lang="en-US" sz="1400" kern="1200" dirty="0" smtClean="0"/>
            <a:t> Loyalty Program</a:t>
          </a:r>
        </a:p>
        <a:p>
          <a:pPr lvl="0" algn="l" defTabSz="622300">
            <a:lnSpc>
              <a:spcPct val="90000"/>
            </a:lnSpc>
            <a:spcBef>
              <a:spcPct val="0"/>
            </a:spcBef>
            <a:spcAft>
              <a:spcPct val="35000"/>
            </a:spcAft>
          </a:pPr>
          <a:r>
            <a:rPr lang="en-US" sz="1400" kern="1200" dirty="0" smtClean="0">
              <a:solidFill>
                <a:schemeClr val="tx1"/>
              </a:solidFill>
            </a:rPr>
            <a:t>-When connected drives extraordinary results. </a:t>
          </a:r>
        </a:p>
      </dsp:txBody>
      <dsp:txXfrm>
        <a:off x="707683" y="464968"/>
        <a:ext cx="1908819" cy="1908819"/>
      </dsp:txXfrm>
    </dsp:sp>
    <dsp:sp modelId="{AA6C148D-E827-4CDD-A5D3-38AA13C45DB0}">
      <dsp:nvSpPr>
        <dsp:cNvPr id="0" name=""/>
        <dsp:cNvSpPr/>
      </dsp:nvSpPr>
      <dsp:spPr>
        <a:xfrm>
          <a:off x="2763334" y="464968"/>
          <a:ext cx="1908819" cy="190881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-Limited interest in current program indicates need for better design and marketing</a:t>
          </a:r>
        </a:p>
        <a:p>
          <a:pPr lvl="0" algn="l" defTabSz="622300">
            <a:lnSpc>
              <a:spcPct val="90000"/>
            </a:lnSpc>
            <a:spcBef>
              <a:spcPct val="0"/>
            </a:spcBef>
            <a:spcAft>
              <a:spcPct val="35000"/>
            </a:spcAft>
          </a:pPr>
          <a:endParaRPr lang="en-US" sz="1400" kern="1200" dirty="0" smtClean="0"/>
        </a:p>
      </dsp:txBody>
      <dsp:txXfrm>
        <a:off x="2763334" y="464968"/>
        <a:ext cx="1908819" cy="1908819"/>
      </dsp:txXfrm>
    </dsp:sp>
    <dsp:sp modelId="{DE3F0F03-4B11-4D7B-BE9D-4FB488B79447}">
      <dsp:nvSpPr>
        <dsp:cNvPr id="0" name=""/>
        <dsp:cNvSpPr/>
      </dsp:nvSpPr>
      <dsp:spPr>
        <a:xfrm>
          <a:off x="707683" y="2520620"/>
          <a:ext cx="1908819" cy="190881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-Promote to SYWR Members</a:t>
          </a:r>
        </a:p>
        <a:p>
          <a:pPr lvl="0" algn="l" defTabSz="622300">
            <a:lnSpc>
              <a:spcPct val="90000"/>
            </a:lnSpc>
            <a:spcBef>
              <a:spcPct val="0"/>
            </a:spcBef>
            <a:spcAft>
              <a:spcPct val="35000"/>
            </a:spcAft>
          </a:pPr>
          <a:r>
            <a:rPr lang="en-US" sz="1400" kern="1200" dirty="0" smtClean="0"/>
            <a:t>-Create new programs to earn points</a:t>
          </a:r>
        </a:p>
        <a:p>
          <a:pPr lvl="0" algn="l" defTabSz="622300">
            <a:lnSpc>
              <a:spcPct val="90000"/>
            </a:lnSpc>
            <a:spcBef>
              <a:spcPct val="0"/>
            </a:spcBef>
            <a:spcAft>
              <a:spcPct val="35000"/>
            </a:spcAft>
          </a:pPr>
          <a:r>
            <a:rPr lang="en-US" sz="1400" kern="1200" dirty="0" smtClean="0"/>
            <a:t>-Leverage promotions engine</a:t>
          </a:r>
        </a:p>
        <a:p>
          <a:pPr lvl="0" algn="ctr" defTabSz="622300">
            <a:lnSpc>
              <a:spcPct val="90000"/>
            </a:lnSpc>
            <a:spcBef>
              <a:spcPct val="0"/>
            </a:spcBef>
            <a:spcAft>
              <a:spcPct val="35000"/>
            </a:spcAft>
          </a:pPr>
          <a:endParaRPr lang="en-US" sz="1700" kern="1200" dirty="0"/>
        </a:p>
      </dsp:txBody>
      <dsp:txXfrm>
        <a:off x="707683" y="2520620"/>
        <a:ext cx="1908819" cy="1908819"/>
      </dsp:txXfrm>
    </dsp:sp>
    <dsp:sp modelId="{BD8E9035-91F6-4079-8977-1C97D7E66381}">
      <dsp:nvSpPr>
        <dsp:cNvPr id="0" name=""/>
        <dsp:cNvSpPr/>
      </dsp:nvSpPr>
      <dsp:spPr>
        <a:xfrm>
          <a:off x="2763334" y="2520620"/>
          <a:ext cx="1908819" cy="190881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-Competitor loyalty programs catching on</a:t>
          </a:r>
        </a:p>
        <a:p>
          <a:pPr lvl="0" algn="l" defTabSz="622300">
            <a:lnSpc>
              <a:spcPct val="90000"/>
            </a:lnSpc>
            <a:spcBef>
              <a:spcPct val="0"/>
            </a:spcBef>
            <a:spcAft>
              <a:spcPct val="35000"/>
            </a:spcAft>
          </a:pPr>
          <a:r>
            <a:rPr lang="en-US" sz="1400" kern="1200" dirty="0" smtClean="0"/>
            <a:t>-Limited internal support.</a:t>
          </a:r>
        </a:p>
        <a:p>
          <a:pPr lvl="0" algn="ctr" defTabSz="622300">
            <a:lnSpc>
              <a:spcPct val="90000"/>
            </a:lnSpc>
            <a:spcBef>
              <a:spcPct val="0"/>
            </a:spcBef>
            <a:spcAft>
              <a:spcPct val="35000"/>
            </a:spcAft>
          </a:pPr>
          <a:endParaRPr lang="en-US" sz="1400" kern="1200" dirty="0"/>
        </a:p>
      </dsp:txBody>
      <dsp:txXfrm>
        <a:off x="2763334" y="2520620"/>
        <a:ext cx="1908819" cy="190881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47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0707" name="Rectangle 3"/>
          <p:cNvSpPr>
            <a:spLocks noGrp="1" noChangeArrowheads="1"/>
          </p:cNvSpPr>
          <p:nvPr>
            <p:ph type="dt" sz="quarter" idx="1"/>
          </p:nvPr>
        </p:nvSpPr>
        <p:spPr bwMode="auto">
          <a:xfrm>
            <a:off x="3886200" y="0"/>
            <a:ext cx="2971800" cy="447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00708" name="Rectangle 4"/>
          <p:cNvSpPr>
            <a:spLocks noGrp="1" noChangeArrowheads="1"/>
          </p:cNvSpPr>
          <p:nvPr>
            <p:ph type="ftr" sz="quarter" idx="2"/>
          </p:nvPr>
        </p:nvSpPr>
        <p:spPr bwMode="auto">
          <a:xfrm>
            <a:off x="0" y="8659813"/>
            <a:ext cx="2971800" cy="447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00709" name="Rectangle 5"/>
          <p:cNvSpPr>
            <a:spLocks noGrp="1" noChangeArrowheads="1"/>
          </p:cNvSpPr>
          <p:nvPr>
            <p:ph type="sldNum" sz="quarter" idx="3"/>
          </p:nvPr>
        </p:nvSpPr>
        <p:spPr bwMode="auto">
          <a:xfrm>
            <a:off x="3886200" y="8659813"/>
            <a:ext cx="2971800" cy="447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DC1A940-99C7-4AC6-BE93-DF0F6BEA7FC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171"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52525" y="682625"/>
            <a:ext cx="4552950" cy="3414713"/>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25938"/>
            <a:ext cx="5029200" cy="409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51875"/>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175" name="Rectangle 7"/>
          <p:cNvSpPr>
            <a:spLocks noGrp="1" noChangeArrowheads="1"/>
          </p:cNvSpPr>
          <p:nvPr>
            <p:ph type="sldNum" sz="quarter" idx="5"/>
          </p:nvPr>
        </p:nvSpPr>
        <p:spPr bwMode="auto">
          <a:xfrm>
            <a:off x="3886200" y="8651875"/>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893278F-8C3D-40D4-A2F9-E25252813B7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77CAA1D4-4D73-40B4-92E2-D0EE93AE6452}" type="slidenum">
              <a:rPr lang="en-US"/>
              <a:pPr/>
              <a:t>2</a:t>
            </a:fld>
            <a:endParaRPr 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Microsoft_Office_PowerPoint_97-2003_Presentation1.ppt"/><Relationship Id="rId7"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6"/>
          <p:cNvSpPr>
            <a:spLocks noChangeShapeType="1"/>
          </p:cNvSpPr>
          <p:nvPr/>
        </p:nvSpPr>
        <p:spPr bwMode="auto">
          <a:xfrm>
            <a:off x="457200" y="4241800"/>
            <a:ext cx="8229600" cy="0"/>
          </a:xfrm>
          <a:prstGeom prst="line">
            <a:avLst/>
          </a:prstGeom>
          <a:noFill/>
          <a:ln w="28575">
            <a:solidFill>
              <a:schemeClr val="folHlink"/>
            </a:solidFill>
            <a:round/>
            <a:headEnd/>
            <a:tailEnd/>
          </a:ln>
          <a:effectLst/>
        </p:spPr>
        <p:txBody>
          <a:bodyPr wrap="none" anchor="ctr">
            <a:spAutoFit/>
          </a:bodyPr>
          <a:lstStyle/>
          <a:p>
            <a:pPr>
              <a:defRPr/>
            </a:pPr>
            <a:endParaRPr lang="en-US"/>
          </a:p>
        </p:txBody>
      </p:sp>
      <p:graphicFrame>
        <p:nvGraphicFramePr>
          <p:cNvPr id="5" name="Base" hidden="1"/>
          <p:cNvGraphicFramePr>
            <a:graphicFrameLocks/>
          </p:cNvGraphicFramePr>
          <p:nvPr/>
        </p:nvGraphicFramePr>
        <p:xfrm>
          <a:off x="1524000" y="1397000"/>
          <a:ext cx="6096000" cy="4064000"/>
        </p:xfrm>
        <a:graphic>
          <a:graphicData uri="http://schemas.openxmlformats.org/presentationml/2006/ole">
            <p:oleObj spid="_x0000_s24578" r:id="rId3" imgW="0" imgH="0" progId="PowerPoint.Show.8">
              <p:embed/>
            </p:oleObj>
          </a:graphicData>
        </a:graphic>
      </p:graphicFrame>
      <p:grpSp>
        <p:nvGrpSpPr>
          <p:cNvPr id="6" name="Group 911"/>
          <p:cNvGrpSpPr>
            <a:grpSpLocks/>
          </p:cNvGrpSpPr>
          <p:nvPr userDrawn="1"/>
        </p:nvGrpSpPr>
        <p:grpSpPr bwMode="auto">
          <a:xfrm>
            <a:off x="419100" y="6051550"/>
            <a:ext cx="2222500" cy="357188"/>
            <a:chOff x="264" y="3816"/>
            <a:chExt cx="1400" cy="225"/>
          </a:xfrm>
        </p:grpSpPr>
        <p:grpSp>
          <p:nvGrpSpPr>
            <p:cNvPr id="7" name="Group 912"/>
            <p:cNvGrpSpPr>
              <a:grpSpLocks/>
            </p:cNvGrpSpPr>
            <p:nvPr userDrawn="1"/>
          </p:nvGrpSpPr>
          <p:grpSpPr bwMode="auto">
            <a:xfrm>
              <a:off x="264" y="3867"/>
              <a:ext cx="1400" cy="116"/>
              <a:chOff x="264" y="3867"/>
              <a:chExt cx="1400" cy="116"/>
            </a:xfrm>
          </p:grpSpPr>
          <p:sp>
            <p:nvSpPr>
              <p:cNvPr id="10" name="Freeform 913"/>
              <p:cNvSpPr>
                <a:spLocks/>
              </p:cNvSpPr>
              <p:nvPr userDrawn="1"/>
            </p:nvSpPr>
            <p:spPr bwMode="black">
              <a:xfrm>
                <a:off x="264" y="3867"/>
                <a:ext cx="57" cy="116"/>
              </a:xfrm>
              <a:custGeom>
                <a:avLst/>
                <a:gdLst/>
                <a:ahLst/>
                <a:cxnLst>
                  <a:cxn ang="0">
                    <a:pos x="38" y="1922"/>
                  </a:cxn>
                  <a:cxn ang="0">
                    <a:pos x="0" y="1826"/>
                  </a:cxn>
                  <a:cxn ang="0">
                    <a:pos x="12" y="1556"/>
                  </a:cxn>
                  <a:cxn ang="0">
                    <a:pos x="33" y="1516"/>
                  </a:cxn>
                  <a:cxn ang="0">
                    <a:pos x="50" y="1544"/>
                  </a:cxn>
                  <a:cxn ang="0">
                    <a:pos x="58" y="1638"/>
                  </a:cxn>
                  <a:cxn ang="0">
                    <a:pos x="434" y="1897"/>
                  </a:cxn>
                  <a:cxn ang="0">
                    <a:pos x="797" y="1559"/>
                  </a:cxn>
                  <a:cxn ang="0">
                    <a:pos x="505" y="1102"/>
                  </a:cxn>
                  <a:cxn ang="0">
                    <a:pos x="391" y="1008"/>
                  </a:cxn>
                  <a:cxn ang="0">
                    <a:pos x="61" y="457"/>
                  </a:cxn>
                  <a:cxn ang="0">
                    <a:pos x="586" y="0"/>
                  </a:cxn>
                  <a:cxn ang="0">
                    <a:pos x="822" y="26"/>
                  </a:cxn>
                  <a:cxn ang="0">
                    <a:pos x="911" y="38"/>
                  </a:cxn>
                  <a:cxn ang="0">
                    <a:pos x="936" y="56"/>
                  </a:cxn>
                  <a:cxn ang="0">
                    <a:pos x="926" y="325"/>
                  </a:cxn>
                  <a:cxn ang="0">
                    <a:pos x="908" y="384"/>
                  </a:cxn>
                  <a:cxn ang="0">
                    <a:pos x="888" y="351"/>
                  </a:cxn>
                  <a:cxn ang="0">
                    <a:pos x="855" y="224"/>
                  </a:cxn>
                  <a:cxn ang="0">
                    <a:pos x="538" y="89"/>
                  </a:cxn>
                  <a:cxn ang="0">
                    <a:pos x="225" y="384"/>
                  </a:cxn>
                  <a:cxn ang="0">
                    <a:pos x="535" y="810"/>
                  </a:cxn>
                  <a:cxn ang="0">
                    <a:pos x="606" y="866"/>
                  </a:cxn>
                  <a:cxn ang="0">
                    <a:pos x="977" y="1463"/>
                  </a:cxn>
                  <a:cxn ang="0">
                    <a:pos x="761" y="1884"/>
                  </a:cxn>
                  <a:cxn ang="0">
                    <a:pos x="378" y="1991"/>
                  </a:cxn>
                  <a:cxn ang="0">
                    <a:pos x="38" y="1922"/>
                  </a:cxn>
                </a:cxnLst>
                <a:rect l="0" t="0" r="r" b="b"/>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pPr>
                  <a:defRPr/>
                </a:pPr>
                <a:endParaRPr lang="en-US"/>
              </a:p>
            </p:txBody>
          </p:sp>
          <p:sp>
            <p:nvSpPr>
              <p:cNvPr id="11" name="Freeform 914"/>
              <p:cNvSpPr>
                <a:spLocks/>
              </p:cNvSpPr>
              <p:nvPr userDrawn="1"/>
            </p:nvSpPr>
            <p:spPr bwMode="black">
              <a:xfrm>
                <a:off x="347" y="3868"/>
                <a:ext cx="66" cy="114"/>
              </a:xfrm>
              <a:custGeom>
                <a:avLst/>
                <a:gdLst/>
                <a:ahLst/>
                <a:cxnLst>
                  <a:cxn ang="0">
                    <a:pos x="221" y="757"/>
                  </a:cxn>
                  <a:cxn ang="0">
                    <a:pos x="216" y="209"/>
                  </a:cxn>
                  <a:cxn ang="0">
                    <a:pos x="107" y="64"/>
                  </a:cxn>
                  <a:cxn ang="0">
                    <a:pos x="21" y="56"/>
                  </a:cxn>
                  <a:cxn ang="0">
                    <a:pos x="0" y="41"/>
                  </a:cxn>
                  <a:cxn ang="0">
                    <a:pos x="41" y="21"/>
                  </a:cxn>
                  <a:cxn ang="0">
                    <a:pos x="224" y="23"/>
                  </a:cxn>
                  <a:cxn ang="0">
                    <a:pos x="328" y="28"/>
                  </a:cxn>
                  <a:cxn ang="0">
                    <a:pos x="909" y="26"/>
                  </a:cxn>
                  <a:cxn ang="0">
                    <a:pos x="1018" y="13"/>
                  </a:cxn>
                  <a:cxn ang="0">
                    <a:pos x="1054" y="0"/>
                  </a:cxn>
                  <a:cxn ang="0">
                    <a:pos x="1064" y="23"/>
                  </a:cxn>
                  <a:cxn ang="0">
                    <a:pos x="1044" y="143"/>
                  </a:cxn>
                  <a:cxn ang="0">
                    <a:pos x="1031" y="310"/>
                  </a:cxn>
                  <a:cxn ang="0">
                    <a:pos x="1013" y="338"/>
                  </a:cxn>
                  <a:cxn ang="0">
                    <a:pos x="993" y="305"/>
                  </a:cxn>
                  <a:cxn ang="0">
                    <a:pos x="978" y="214"/>
                  </a:cxn>
                  <a:cxn ang="0">
                    <a:pos x="798" y="127"/>
                  </a:cxn>
                  <a:cxn ang="0">
                    <a:pos x="450" y="120"/>
                  </a:cxn>
                  <a:cxn ang="0">
                    <a:pos x="434" y="145"/>
                  </a:cxn>
                  <a:cxn ang="0">
                    <a:pos x="434" y="846"/>
                  </a:cxn>
                  <a:cxn ang="0">
                    <a:pos x="450" y="871"/>
                  </a:cxn>
                  <a:cxn ang="0">
                    <a:pos x="853" y="866"/>
                  </a:cxn>
                  <a:cxn ang="0">
                    <a:pos x="973" y="831"/>
                  </a:cxn>
                  <a:cxn ang="0">
                    <a:pos x="1011" y="798"/>
                  </a:cxn>
                  <a:cxn ang="0">
                    <a:pos x="1023" y="818"/>
                  </a:cxn>
                  <a:cxn ang="0">
                    <a:pos x="1003" y="960"/>
                  </a:cxn>
                  <a:cxn ang="0">
                    <a:pos x="993" y="1123"/>
                  </a:cxn>
                  <a:cxn ang="0">
                    <a:pos x="975" y="1171"/>
                  </a:cxn>
                  <a:cxn ang="0">
                    <a:pos x="957" y="1148"/>
                  </a:cxn>
                  <a:cxn ang="0">
                    <a:pos x="947" y="1064"/>
                  </a:cxn>
                  <a:cxn ang="0">
                    <a:pos x="815" y="975"/>
                  </a:cxn>
                  <a:cxn ang="0">
                    <a:pos x="452" y="963"/>
                  </a:cxn>
                  <a:cxn ang="0">
                    <a:pos x="434" y="980"/>
                  </a:cxn>
                  <a:cxn ang="0">
                    <a:pos x="434" y="1204"/>
                  </a:cxn>
                  <a:cxn ang="0">
                    <a:pos x="434" y="1638"/>
                  </a:cxn>
                  <a:cxn ang="0">
                    <a:pos x="729" y="1846"/>
                  </a:cxn>
                  <a:cxn ang="0">
                    <a:pos x="973" y="1818"/>
                  </a:cxn>
                  <a:cxn ang="0">
                    <a:pos x="1087" y="1635"/>
                  </a:cxn>
                  <a:cxn ang="0">
                    <a:pos x="1110" y="1597"/>
                  </a:cxn>
                  <a:cxn ang="0">
                    <a:pos x="1125" y="1635"/>
                  </a:cxn>
                  <a:cxn ang="0">
                    <a:pos x="1092" y="1882"/>
                  </a:cxn>
                  <a:cxn ang="0">
                    <a:pos x="955" y="1948"/>
                  </a:cxn>
                  <a:cxn ang="0">
                    <a:pos x="526" y="1940"/>
                  </a:cxn>
                  <a:cxn ang="0">
                    <a:pos x="328" y="1933"/>
                  </a:cxn>
                  <a:cxn ang="0">
                    <a:pos x="226" y="1935"/>
                  </a:cxn>
                  <a:cxn ang="0">
                    <a:pos x="79" y="1940"/>
                  </a:cxn>
                  <a:cxn ang="0">
                    <a:pos x="38" y="1920"/>
                  </a:cxn>
                  <a:cxn ang="0">
                    <a:pos x="59" y="1904"/>
                  </a:cxn>
                  <a:cxn ang="0">
                    <a:pos x="135" y="1894"/>
                  </a:cxn>
                  <a:cxn ang="0">
                    <a:pos x="209" y="1755"/>
                  </a:cxn>
                  <a:cxn ang="0">
                    <a:pos x="221" y="1204"/>
                  </a:cxn>
                  <a:cxn ang="0">
                    <a:pos x="221" y="757"/>
                  </a:cxn>
                </a:cxnLst>
                <a:rect l="0" t="0" r="r" b="b"/>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pPr>
                  <a:defRPr/>
                </a:pPr>
                <a:endParaRPr lang="en-US"/>
              </a:p>
            </p:txBody>
          </p:sp>
          <p:sp>
            <p:nvSpPr>
              <p:cNvPr id="12" name="Freeform 915"/>
              <p:cNvSpPr>
                <a:spLocks noEditPoints="1"/>
              </p:cNvSpPr>
              <p:nvPr userDrawn="1"/>
            </p:nvSpPr>
            <p:spPr bwMode="black">
              <a:xfrm>
                <a:off x="420" y="3867"/>
                <a:ext cx="113" cy="114"/>
              </a:xfrm>
              <a:custGeom>
                <a:avLst/>
                <a:gdLst/>
                <a:ahLst/>
                <a:cxnLst>
                  <a:cxn ang="0">
                    <a:pos x="1150" y="1115"/>
                  </a:cxn>
                  <a:cxn ang="0">
                    <a:pos x="1161" y="1097"/>
                  </a:cxn>
                  <a:cxn ang="0">
                    <a:pos x="920" y="412"/>
                  </a:cxn>
                  <a:cxn ang="0">
                    <a:pos x="881" y="412"/>
                  </a:cxn>
                  <a:cxn ang="0">
                    <a:pos x="658" y="1097"/>
                  </a:cxn>
                  <a:cxn ang="0">
                    <a:pos x="665" y="1115"/>
                  </a:cxn>
                  <a:cxn ang="0">
                    <a:pos x="1150" y="1115"/>
                  </a:cxn>
                  <a:cxn ang="0">
                    <a:pos x="886" y="99"/>
                  </a:cxn>
                  <a:cxn ang="0">
                    <a:pos x="942" y="0"/>
                  </a:cxn>
                  <a:cxn ang="0">
                    <a:pos x="998" y="92"/>
                  </a:cxn>
                  <a:cxn ang="0">
                    <a:pos x="1590" y="1622"/>
                  </a:cxn>
                  <a:cxn ang="0">
                    <a:pos x="1808" y="1904"/>
                  </a:cxn>
                  <a:cxn ang="0">
                    <a:pos x="1910" y="1919"/>
                  </a:cxn>
                  <a:cxn ang="0">
                    <a:pos x="1935" y="1935"/>
                  </a:cxn>
                  <a:cxn ang="0">
                    <a:pos x="1884" y="1955"/>
                  </a:cxn>
                  <a:cxn ang="0">
                    <a:pos x="1486" y="1950"/>
                  </a:cxn>
                  <a:cxn ang="0">
                    <a:pos x="1409" y="1932"/>
                  </a:cxn>
                  <a:cxn ang="0">
                    <a:pos x="1427" y="1914"/>
                  </a:cxn>
                  <a:cxn ang="0">
                    <a:pos x="1442" y="1846"/>
                  </a:cxn>
                  <a:cxn ang="0">
                    <a:pos x="1206" y="1221"/>
                  </a:cxn>
                  <a:cxn ang="0">
                    <a:pos x="1183" y="1206"/>
                  </a:cxn>
                  <a:cxn ang="0">
                    <a:pos x="638" y="1206"/>
                  </a:cxn>
                  <a:cxn ang="0">
                    <a:pos x="612" y="1226"/>
                  </a:cxn>
                  <a:cxn ang="0">
                    <a:pos x="460" y="1676"/>
                  </a:cxn>
                  <a:cxn ang="0">
                    <a:pos x="424" y="1846"/>
                  </a:cxn>
                  <a:cxn ang="0">
                    <a:pos x="521" y="1919"/>
                  </a:cxn>
                  <a:cxn ang="0">
                    <a:pos x="546" y="1919"/>
                  </a:cxn>
                  <a:cxn ang="0">
                    <a:pos x="572" y="1935"/>
                  </a:cxn>
                  <a:cxn ang="0">
                    <a:pos x="533" y="1955"/>
                  </a:cxn>
                  <a:cxn ang="0">
                    <a:pos x="335" y="1948"/>
                  </a:cxn>
                  <a:cxn ang="0">
                    <a:pos x="49" y="1955"/>
                  </a:cxn>
                  <a:cxn ang="0">
                    <a:pos x="0" y="1935"/>
                  </a:cxn>
                  <a:cxn ang="0">
                    <a:pos x="23" y="1919"/>
                  </a:cxn>
                  <a:cxn ang="0">
                    <a:pos x="97" y="1914"/>
                  </a:cxn>
                  <a:cxn ang="0">
                    <a:pos x="310" y="1676"/>
                  </a:cxn>
                  <a:cxn ang="0">
                    <a:pos x="886" y="99"/>
                  </a:cxn>
                </a:cxnLst>
                <a:rect l="0" t="0" r="r" b="b"/>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pPr>
                  <a:defRPr/>
                </a:pPr>
                <a:endParaRPr lang="en-US"/>
              </a:p>
            </p:txBody>
          </p:sp>
          <p:sp>
            <p:nvSpPr>
              <p:cNvPr id="13" name="Freeform 916"/>
              <p:cNvSpPr>
                <a:spLocks noEditPoints="1"/>
              </p:cNvSpPr>
              <p:nvPr userDrawn="1"/>
            </p:nvSpPr>
            <p:spPr bwMode="black">
              <a:xfrm>
                <a:off x="541" y="3869"/>
                <a:ext cx="112" cy="112"/>
              </a:xfrm>
              <a:custGeom>
                <a:avLst/>
                <a:gdLst/>
                <a:ahLst/>
                <a:cxnLst>
                  <a:cxn ang="0">
                    <a:pos x="424" y="957"/>
                  </a:cxn>
                  <a:cxn ang="0">
                    <a:pos x="442" y="987"/>
                  </a:cxn>
                  <a:cxn ang="0">
                    <a:pos x="709" y="1028"/>
                  </a:cxn>
                  <a:cxn ang="0">
                    <a:pos x="899" y="980"/>
                  </a:cxn>
                  <a:cxn ang="0">
                    <a:pos x="1054" y="589"/>
                  </a:cxn>
                  <a:cxn ang="0">
                    <a:pos x="614" y="81"/>
                  </a:cxn>
                  <a:cxn ang="0">
                    <a:pos x="445" y="96"/>
                  </a:cxn>
                  <a:cxn ang="0">
                    <a:pos x="424" y="127"/>
                  </a:cxn>
                  <a:cxn ang="0">
                    <a:pos x="424" y="957"/>
                  </a:cxn>
                  <a:cxn ang="0">
                    <a:pos x="221" y="736"/>
                  </a:cxn>
                  <a:cxn ang="0">
                    <a:pos x="216" y="188"/>
                  </a:cxn>
                  <a:cxn ang="0">
                    <a:pos x="107" y="43"/>
                  </a:cxn>
                  <a:cxn ang="0">
                    <a:pos x="21" y="35"/>
                  </a:cxn>
                  <a:cxn ang="0">
                    <a:pos x="0" y="20"/>
                  </a:cxn>
                  <a:cxn ang="0">
                    <a:pos x="41" y="0"/>
                  </a:cxn>
                  <a:cxn ang="0">
                    <a:pos x="328" y="7"/>
                  </a:cxn>
                  <a:cxn ang="0">
                    <a:pos x="627" y="0"/>
                  </a:cxn>
                  <a:cxn ang="0">
                    <a:pos x="1092" y="111"/>
                  </a:cxn>
                  <a:cxn ang="0">
                    <a:pos x="1267" y="457"/>
                  </a:cxn>
                  <a:cxn ang="0">
                    <a:pos x="960" y="1043"/>
                  </a:cxn>
                  <a:cxn ang="0">
                    <a:pos x="1488" y="1693"/>
                  </a:cxn>
                  <a:cxn ang="0">
                    <a:pos x="1798" y="1876"/>
                  </a:cxn>
                  <a:cxn ang="0">
                    <a:pos x="1897" y="1883"/>
                  </a:cxn>
                  <a:cxn ang="0">
                    <a:pos x="1919" y="1899"/>
                  </a:cxn>
                  <a:cxn ang="0">
                    <a:pos x="1859" y="1919"/>
                  </a:cxn>
                  <a:cxn ang="0">
                    <a:pos x="1678" y="1919"/>
                  </a:cxn>
                  <a:cxn ang="0">
                    <a:pos x="1407" y="1871"/>
                  </a:cxn>
                  <a:cxn ang="0">
                    <a:pos x="1064" y="1498"/>
                  </a:cxn>
                  <a:cxn ang="0">
                    <a:pos x="787" y="1122"/>
                  </a:cxn>
                  <a:cxn ang="0">
                    <a:pos x="754" y="1107"/>
                  </a:cxn>
                  <a:cxn ang="0">
                    <a:pos x="442" y="1102"/>
                  </a:cxn>
                  <a:cxn ang="0">
                    <a:pos x="424" y="1122"/>
                  </a:cxn>
                  <a:cxn ang="0">
                    <a:pos x="424" y="1183"/>
                  </a:cxn>
                  <a:cxn ang="0">
                    <a:pos x="437" y="1734"/>
                  </a:cxn>
                  <a:cxn ang="0">
                    <a:pos x="536" y="1873"/>
                  </a:cxn>
                  <a:cxn ang="0">
                    <a:pos x="650" y="1883"/>
                  </a:cxn>
                  <a:cxn ang="0">
                    <a:pos x="670" y="1899"/>
                  </a:cxn>
                  <a:cxn ang="0">
                    <a:pos x="630" y="1919"/>
                  </a:cxn>
                  <a:cxn ang="0">
                    <a:pos x="318" y="1912"/>
                  </a:cxn>
                  <a:cxn ang="0">
                    <a:pos x="79" y="1919"/>
                  </a:cxn>
                  <a:cxn ang="0">
                    <a:pos x="38" y="1899"/>
                  </a:cxn>
                  <a:cxn ang="0">
                    <a:pos x="59" y="1883"/>
                  </a:cxn>
                  <a:cxn ang="0">
                    <a:pos x="135" y="1873"/>
                  </a:cxn>
                  <a:cxn ang="0">
                    <a:pos x="208" y="1734"/>
                  </a:cxn>
                  <a:cxn ang="0">
                    <a:pos x="221" y="1183"/>
                  </a:cxn>
                  <a:cxn ang="0">
                    <a:pos x="221" y="736"/>
                  </a:cxn>
                </a:cxnLst>
                <a:rect l="0" t="0" r="r" b="b"/>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pPr>
                  <a:defRPr/>
                </a:pPr>
                <a:endParaRPr lang="en-US"/>
              </a:p>
            </p:txBody>
          </p:sp>
          <p:sp>
            <p:nvSpPr>
              <p:cNvPr id="14" name="Freeform 917"/>
              <p:cNvSpPr>
                <a:spLocks/>
              </p:cNvSpPr>
              <p:nvPr userDrawn="1"/>
            </p:nvSpPr>
            <p:spPr bwMode="black">
              <a:xfrm>
                <a:off x="653" y="3867"/>
                <a:ext cx="57" cy="116"/>
              </a:xfrm>
              <a:custGeom>
                <a:avLst/>
                <a:gdLst/>
                <a:ahLst/>
                <a:cxnLst>
                  <a:cxn ang="0">
                    <a:pos x="38" y="1922"/>
                  </a:cxn>
                  <a:cxn ang="0">
                    <a:pos x="0" y="1826"/>
                  </a:cxn>
                  <a:cxn ang="0">
                    <a:pos x="13" y="1556"/>
                  </a:cxn>
                  <a:cxn ang="0">
                    <a:pos x="33" y="1516"/>
                  </a:cxn>
                  <a:cxn ang="0">
                    <a:pos x="51" y="1544"/>
                  </a:cxn>
                  <a:cxn ang="0">
                    <a:pos x="59" y="1638"/>
                  </a:cxn>
                  <a:cxn ang="0">
                    <a:pos x="434" y="1897"/>
                  </a:cxn>
                  <a:cxn ang="0">
                    <a:pos x="797" y="1559"/>
                  </a:cxn>
                  <a:cxn ang="0">
                    <a:pos x="506" y="1102"/>
                  </a:cxn>
                  <a:cxn ang="0">
                    <a:pos x="391"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6" y="384"/>
                  </a:cxn>
                  <a:cxn ang="0">
                    <a:pos x="536" y="810"/>
                  </a:cxn>
                  <a:cxn ang="0">
                    <a:pos x="607" y="866"/>
                  </a:cxn>
                  <a:cxn ang="0">
                    <a:pos x="978" y="1463"/>
                  </a:cxn>
                  <a:cxn ang="0">
                    <a:pos x="762" y="1884"/>
                  </a:cxn>
                  <a:cxn ang="0">
                    <a:pos x="379" y="1991"/>
                  </a:cxn>
                  <a:cxn ang="0">
                    <a:pos x="38" y="1922"/>
                  </a:cxn>
                </a:cxnLst>
                <a:rect l="0" t="0" r="r" b="b"/>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pPr>
                  <a:defRPr/>
                </a:pPr>
                <a:endParaRPr lang="en-US"/>
              </a:p>
            </p:txBody>
          </p:sp>
          <p:sp>
            <p:nvSpPr>
              <p:cNvPr id="15" name="Freeform 918"/>
              <p:cNvSpPr>
                <a:spLocks/>
              </p:cNvSpPr>
              <p:nvPr userDrawn="1"/>
            </p:nvSpPr>
            <p:spPr bwMode="black">
              <a:xfrm>
                <a:off x="784" y="3869"/>
                <a:ext cx="116" cy="112"/>
              </a:xfrm>
              <a:custGeom>
                <a:avLst/>
                <a:gdLst/>
                <a:ahLst/>
                <a:cxnLst>
                  <a:cxn ang="0">
                    <a:pos x="1755" y="1183"/>
                  </a:cxn>
                  <a:cxn ang="0">
                    <a:pos x="1767" y="1734"/>
                  </a:cxn>
                  <a:cxn ang="0">
                    <a:pos x="1866" y="1873"/>
                  </a:cxn>
                  <a:cxn ang="0">
                    <a:pos x="1981" y="1883"/>
                  </a:cxn>
                  <a:cxn ang="0">
                    <a:pos x="2001" y="1899"/>
                  </a:cxn>
                  <a:cxn ang="0">
                    <a:pos x="1960" y="1919"/>
                  </a:cxn>
                  <a:cxn ang="0">
                    <a:pos x="1648" y="1912"/>
                  </a:cxn>
                  <a:cxn ang="0">
                    <a:pos x="1399" y="1919"/>
                  </a:cxn>
                  <a:cxn ang="0">
                    <a:pos x="1358" y="1899"/>
                  </a:cxn>
                  <a:cxn ang="0">
                    <a:pos x="1379" y="1883"/>
                  </a:cxn>
                  <a:cxn ang="0">
                    <a:pos x="1455" y="1873"/>
                  </a:cxn>
                  <a:cxn ang="0">
                    <a:pos x="1529" y="1734"/>
                  </a:cxn>
                  <a:cxn ang="0">
                    <a:pos x="1541" y="1183"/>
                  </a:cxn>
                  <a:cxn ang="0">
                    <a:pos x="1541" y="916"/>
                  </a:cxn>
                  <a:cxn ang="0">
                    <a:pos x="1526" y="901"/>
                  </a:cxn>
                  <a:cxn ang="0">
                    <a:pos x="450" y="901"/>
                  </a:cxn>
                  <a:cxn ang="0">
                    <a:pos x="434" y="916"/>
                  </a:cxn>
                  <a:cxn ang="0">
                    <a:pos x="434" y="1183"/>
                  </a:cxn>
                  <a:cxn ang="0">
                    <a:pos x="447" y="1734"/>
                  </a:cxn>
                  <a:cxn ang="0">
                    <a:pos x="546" y="1873"/>
                  </a:cxn>
                  <a:cxn ang="0">
                    <a:pos x="660" y="1883"/>
                  </a:cxn>
                  <a:cxn ang="0">
                    <a:pos x="681" y="1899"/>
                  </a:cxn>
                  <a:cxn ang="0">
                    <a:pos x="640" y="1919"/>
                  </a:cxn>
                  <a:cxn ang="0">
                    <a:pos x="328" y="1912"/>
                  </a:cxn>
                  <a:cxn ang="0">
                    <a:pos x="79" y="1919"/>
                  </a:cxn>
                  <a:cxn ang="0">
                    <a:pos x="38" y="1899"/>
                  </a:cxn>
                  <a:cxn ang="0">
                    <a:pos x="59" y="1883"/>
                  </a:cxn>
                  <a:cxn ang="0">
                    <a:pos x="135" y="1873"/>
                  </a:cxn>
                  <a:cxn ang="0">
                    <a:pos x="208" y="1734"/>
                  </a:cxn>
                  <a:cxn ang="0">
                    <a:pos x="221" y="1183"/>
                  </a:cxn>
                  <a:cxn ang="0">
                    <a:pos x="221" y="736"/>
                  </a:cxn>
                  <a:cxn ang="0">
                    <a:pos x="216" y="188"/>
                  </a:cxn>
                  <a:cxn ang="0">
                    <a:pos x="107" y="43"/>
                  </a:cxn>
                  <a:cxn ang="0">
                    <a:pos x="21" y="35"/>
                  </a:cxn>
                  <a:cxn ang="0">
                    <a:pos x="0" y="20"/>
                  </a:cxn>
                  <a:cxn ang="0">
                    <a:pos x="41" y="0"/>
                  </a:cxn>
                  <a:cxn ang="0">
                    <a:pos x="328" y="7"/>
                  </a:cxn>
                  <a:cxn ang="0">
                    <a:pos x="577" y="0"/>
                  </a:cxn>
                  <a:cxn ang="0">
                    <a:pos x="617" y="20"/>
                  </a:cxn>
                  <a:cxn ang="0">
                    <a:pos x="597" y="35"/>
                  </a:cxn>
                  <a:cxn ang="0">
                    <a:pos x="533" y="43"/>
                  </a:cxn>
                  <a:cxn ang="0">
                    <a:pos x="440" y="188"/>
                  </a:cxn>
                  <a:cxn ang="0">
                    <a:pos x="434" y="736"/>
                  </a:cxn>
                  <a:cxn ang="0">
                    <a:pos x="434" y="789"/>
                  </a:cxn>
                  <a:cxn ang="0">
                    <a:pos x="450" y="804"/>
                  </a:cxn>
                  <a:cxn ang="0">
                    <a:pos x="1526" y="804"/>
                  </a:cxn>
                  <a:cxn ang="0">
                    <a:pos x="1541" y="789"/>
                  </a:cxn>
                  <a:cxn ang="0">
                    <a:pos x="1541" y="736"/>
                  </a:cxn>
                  <a:cxn ang="0">
                    <a:pos x="1536" y="188"/>
                  </a:cxn>
                  <a:cxn ang="0">
                    <a:pos x="1427" y="43"/>
                  </a:cxn>
                  <a:cxn ang="0">
                    <a:pos x="1341" y="35"/>
                  </a:cxn>
                  <a:cxn ang="0">
                    <a:pos x="1320" y="20"/>
                  </a:cxn>
                  <a:cxn ang="0">
                    <a:pos x="1361" y="0"/>
                  </a:cxn>
                  <a:cxn ang="0">
                    <a:pos x="1648" y="7"/>
                  </a:cxn>
                  <a:cxn ang="0">
                    <a:pos x="1897" y="0"/>
                  </a:cxn>
                  <a:cxn ang="0">
                    <a:pos x="1937" y="20"/>
                  </a:cxn>
                  <a:cxn ang="0">
                    <a:pos x="1917" y="35"/>
                  </a:cxn>
                  <a:cxn ang="0">
                    <a:pos x="1854" y="43"/>
                  </a:cxn>
                  <a:cxn ang="0">
                    <a:pos x="1760" y="188"/>
                  </a:cxn>
                  <a:cxn ang="0">
                    <a:pos x="1755" y="736"/>
                  </a:cxn>
                  <a:cxn ang="0">
                    <a:pos x="1755" y="1183"/>
                  </a:cxn>
                </a:cxnLst>
                <a:rect l="0" t="0" r="r" b="b"/>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pPr>
                  <a:defRPr/>
                </a:pPr>
                <a:endParaRPr lang="en-US"/>
              </a:p>
            </p:txBody>
          </p:sp>
          <p:sp>
            <p:nvSpPr>
              <p:cNvPr id="16" name="Freeform 919"/>
              <p:cNvSpPr>
                <a:spLocks noEditPoints="1"/>
              </p:cNvSpPr>
              <p:nvPr userDrawn="1"/>
            </p:nvSpPr>
            <p:spPr bwMode="black">
              <a:xfrm>
                <a:off x="918" y="3867"/>
                <a:ext cx="117" cy="116"/>
              </a:xfrm>
              <a:custGeom>
                <a:avLst/>
                <a:gdLst/>
                <a:ahLst/>
                <a:cxnLst>
                  <a:cxn ang="0">
                    <a:pos x="1054" y="1894"/>
                  </a:cxn>
                  <a:cxn ang="0">
                    <a:pos x="1755" y="1023"/>
                  </a:cxn>
                  <a:cxn ang="0">
                    <a:pos x="983" y="86"/>
                  </a:cxn>
                  <a:cxn ang="0">
                    <a:pos x="242" y="922"/>
                  </a:cxn>
                  <a:cxn ang="0">
                    <a:pos x="1054" y="1894"/>
                  </a:cxn>
                  <a:cxn ang="0">
                    <a:pos x="1001" y="0"/>
                  </a:cxn>
                  <a:cxn ang="0">
                    <a:pos x="1998" y="952"/>
                  </a:cxn>
                  <a:cxn ang="0">
                    <a:pos x="986" y="1991"/>
                  </a:cxn>
                  <a:cxn ang="0">
                    <a:pos x="0" y="993"/>
                  </a:cxn>
                  <a:cxn ang="0">
                    <a:pos x="1001" y="0"/>
                  </a:cxn>
                </a:cxnLst>
                <a:rect l="0" t="0" r="r" b="b"/>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pPr>
                  <a:defRPr/>
                </a:pPr>
                <a:endParaRPr lang="en-US"/>
              </a:p>
            </p:txBody>
          </p:sp>
          <p:sp>
            <p:nvSpPr>
              <p:cNvPr id="17" name="Freeform 920"/>
              <p:cNvSpPr>
                <a:spLocks/>
              </p:cNvSpPr>
              <p:nvPr userDrawn="1"/>
            </p:nvSpPr>
            <p:spPr bwMode="black">
              <a:xfrm>
                <a:off x="1053" y="3869"/>
                <a:ext cx="71" cy="113"/>
              </a:xfrm>
              <a:custGeom>
                <a:avLst/>
                <a:gdLst/>
                <a:ahLst/>
                <a:cxnLst>
                  <a:cxn ang="0">
                    <a:pos x="434" y="1188"/>
                  </a:cxn>
                  <a:cxn ang="0">
                    <a:pos x="490" y="1769"/>
                  </a:cxn>
                  <a:cxn ang="0">
                    <a:pos x="794" y="1828"/>
                  </a:cxn>
                  <a:cxn ang="0">
                    <a:pos x="1101" y="1752"/>
                  </a:cxn>
                  <a:cxn ang="0">
                    <a:pos x="1167" y="1599"/>
                  </a:cxn>
                  <a:cxn ang="0">
                    <a:pos x="1190" y="1566"/>
                  </a:cxn>
                  <a:cxn ang="0">
                    <a:pos x="1205" y="1604"/>
                  </a:cxn>
                  <a:cxn ang="0">
                    <a:pos x="1167" y="1858"/>
                  </a:cxn>
                  <a:cxn ang="0">
                    <a:pos x="1007" y="1927"/>
                  </a:cxn>
                  <a:cxn ang="0">
                    <a:pos x="586" y="1919"/>
                  </a:cxn>
                  <a:cxn ang="0">
                    <a:pos x="327" y="1912"/>
                  </a:cxn>
                  <a:cxn ang="0">
                    <a:pos x="223" y="1914"/>
                  </a:cxn>
                  <a:cxn ang="0">
                    <a:pos x="78" y="1919"/>
                  </a:cxn>
                  <a:cxn ang="0">
                    <a:pos x="38" y="1899"/>
                  </a:cxn>
                  <a:cxn ang="0">
                    <a:pos x="58" y="1883"/>
                  </a:cxn>
                  <a:cxn ang="0">
                    <a:pos x="134" y="1873"/>
                  </a:cxn>
                  <a:cxn ang="0">
                    <a:pos x="208" y="1734"/>
                  </a:cxn>
                  <a:cxn ang="0">
                    <a:pos x="220" y="1183"/>
                  </a:cxn>
                  <a:cxn ang="0">
                    <a:pos x="220" y="736"/>
                  </a:cxn>
                  <a:cxn ang="0">
                    <a:pos x="215" y="188"/>
                  </a:cxn>
                  <a:cxn ang="0">
                    <a:pos x="106" y="43"/>
                  </a:cxn>
                  <a:cxn ang="0">
                    <a:pos x="20" y="35"/>
                  </a:cxn>
                  <a:cxn ang="0">
                    <a:pos x="0" y="20"/>
                  </a:cxn>
                  <a:cxn ang="0">
                    <a:pos x="40" y="0"/>
                  </a:cxn>
                  <a:cxn ang="0">
                    <a:pos x="327" y="7"/>
                  </a:cxn>
                  <a:cxn ang="0">
                    <a:pos x="601" y="0"/>
                  </a:cxn>
                  <a:cxn ang="0">
                    <a:pos x="642" y="20"/>
                  </a:cxn>
                  <a:cxn ang="0">
                    <a:pos x="622" y="35"/>
                  </a:cxn>
                  <a:cxn ang="0">
                    <a:pos x="538" y="43"/>
                  </a:cxn>
                  <a:cxn ang="0">
                    <a:pos x="439" y="188"/>
                  </a:cxn>
                  <a:cxn ang="0">
                    <a:pos x="434" y="736"/>
                  </a:cxn>
                  <a:cxn ang="0">
                    <a:pos x="434" y="1188"/>
                  </a:cxn>
                </a:cxnLst>
                <a:rect l="0" t="0" r="r" b="b"/>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pPr>
                  <a:defRPr/>
                </a:pPr>
                <a:endParaRPr lang="en-US"/>
              </a:p>
            </p:txBody>
          </p:sp>
          <p:sp>
            <p:nvSpPr>
              <p:cNvPr id="18" name="Freeform 921"/>
              <p:cNvSpPr>
                <a:spLocks noEditPoints="1"/>
              </p:cNvSpPr>
              <p:nvPr userDrawn="1"/>
            </p:nvSpPr>
            <p:spPr bwMode="black">
              <a:xfrm>
                <a:off x="1141" y="3868"/>
                <a:ext cx="113" cy="115"/>
              </a:xfrm>
              <a:custGeom>
                <a:avLst/>
                <a:gdLst/>
                <a:ahLst/>
                <a:cxnLst>
                  <a:cxn ang="0">
                    <a:pos x="434" y="1033"/>
                  </a:cxn>
                  <a:cxn ang="0">
                    <a:pos x="439" y="1584"/>
                  </a:cxn>
                  <a:cxn ang="0">
                    <a:pos x="466" y="1777"/>
                  </a:cxn>
                  <a:cxn ang="0">
                    <a:pos x="898" y="1879"/>
                  </a:cxn>
                  <a:cxn ang="0">
                    <a:pos x="1502" y="1643"/>
                  </a:cxn>
                  <a:cxn ang="0">
                    <a:pos x="1705" y="1036"/>
                  </a:cxn>
                  <a:cxn ang="0">
                    <a:pos x="1462" y="396"/>
                  </a:cxn>
                  <a:cxn ang="0">
                    <a:pos x="632" y="109"/>
                  </a:cxn>
                  <a:cxn ang="0">
                    <a:pos x="466" y="127"/>
                  </a:cxn>
                  <a:cxn ang="0">
                    <a:pos x="436" y="178"/>
                  </a:cxn>
                  <a:cxn ang="0">
                    <a:pos x="434" y="718"/>
                  </a:cxn>
                  <a:cxn ang="0">
                    <a:pos x="434" y="1033"/>
                  </a:cxn>
                  <a:cxn ang="0">
                    <a:pos x="220" y="759"/>
                  </a:cxn>
                  <a:cxn ang="0">
                    <a:pos x="215" y="211"/>
                  </a:cxn>
                  <a:cxn ang="0">
                    <a:pos x="106" y="66"/>
                  </a:cxn>
                  <a:cxn ang="0">
                    <a:pos x="20" y="58"/>
                  </a:cxn>
                  <a:cxn ang="0">
                    <a:pos x="0" y="43"/>
                  </a:cxn>
                  <a:cxn ang="0">
                    <a:pos x="40" y="23"/>
                  </a:cxn>
                  <a:cxn ang="0">
                    <a:pos x="327" y="30"/>
                  </a:cxn>
                  <a:cxn ang="0">
                    <a:pos x="670" y="23"/>
                  </a:cxn>
                  <a:cxn ang="0">
                    <a:pos x="1688" y="312"/>
                  </a:cxn>
                  <a:cxn ang="0">
                    <a:pos x="1934" y="957"/>
                  </a:cxn>
                  <a:cxn ang="0">
                    <a:pos x="1660" y="1673"/>
                  </a:cxn>
                  <a:cxn ang="0">
                    <a:pos x="890" y="1965"/>
                  </a:cxn>
                  <a:cxn ang="0">
                    <a:pos x="538" y="1950"/>
                  </a:cxn>
                  <a:cxn ang="0">
                    <a:pos x="327" y="1935"/>
                  </a:cxn>
                  <a:cxn ang="0">
                    <a:pos x="225" y="1937"/>
                  </a:cxn>
                  <a:cxn ang="0">
                    <a:pos x="78" y="1942"/>
                  </a:cxn>
                  <a:cxn ang="0">
                    <a:pos x="38" y="1922"/>
                  </a:cxn>
                  <a:cxn ang="0">
                    <a:pos x="58" y="1906"/>
                  </a:cxn>
                  <a:cxn ang="0">
                    <a:pos x="134" y="1896"/>
                  </a:cxn>
                  <a:cxn ang="0">
                    <a:pos x="208" y="1757"/>
                  </a:cxn>
                  <a:cxn ang="0">
                    <a:pos x="220" y="1206"/>
                  </a:cxn>
                  <a:cxn ang="0">
                    <a:pos x="220" y="759"/>
                  </a:cxn>
                </a:cxnLst>
                <a:rect l="0" t="0" r="r" b="b"/>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pPr>
                  <a:defRPr/>
                </a:pPr>
                <a:endParaRPr lang="en-US"/>
              </a:p>
            </p:txBody>
          </p:sp>
          <p:sp>
            <p:nvSpPr>
              <p:cNvPr id="19" name="Freeform 922"/>
              <p:cNvSpPr>
                <a:spLocks/>
              </p:cNvSpPr>
              <p:nvPr userDrawn="1"/>
            </p:nvSpPr>
            <p:spPr bwMode="black">
              <a:xfrm>
                <a:off x="1277" y="3869"/>
                <a:ext cx="38" cy="112"/>
              </a:xfrm>
              <a:custGeom>
                <a:avLst/>
                <a:gdLst/>
                <a:ahLst/>
                <a:cxnLst>
                  <a:cxn ang="0">
                    <a:pos x="404" y="1183"/>
                  </a:cxn>
                  <a:cxn ang="0">
                    <a:pos x="417" y="1734"/>
                  </a:cxn>
                  <a:cxn ang="0">
                    <a:pos x="516" y="1873"/>
                  </a:cxn>
                  <a:cxn ang="0">
                    <a:pos x="630" y="1883"/>
                  </a:cxn>
                  <a:cxn ang="0">
                    <a:pos x="650" y="1899"/>
                  </a:cxn>
                  <a:cxn ang="0">
                    <a:pos x="609" y="1919"/>
                  </a:cxn>
                  <a:cxn ang="0">
                    <a:pos x="297" y="1912"/>
                  </a:cxn>
                  <a:cxn ang="0">
                    <a:pos x="49" y="1919"/>
                  </a:cxn>
                  <a:cxn ang="0">
                    <a:pos x="8" y="1899"/>
                  </a:cxn>
                  <a:cxn ang="0">
                    <a:pos x="28" y="1883"/>
                  </a:cxn>
                  <a:cxn ang="0">
                    <a:pos x="104" y="1873"/>
                  </a:cxn>
                  <a:cxn ang="0">
                    <a:pos x="178" y="1734"/>
                  </a:cxn>
                  <a:cxn ang="0">
                    <a:pos x="191" y="1183"/>
                  </a:cxn>
                  <a:cxn ang="0">
                    <a:pos x="191" y="736"/>
                  </a:cxn>
                  <a:cxn ang="0">
                    <a:pos x="186" y="188"/>
                  </a:cxn>
                  <a:cxn ang="0">
                    <a:pos x="99" y="45"/>
                  </a:cxn>
                  <a:cxn ang="0">
                    <a:pos x="21" y="35"/>
                  </a:cxn>
                  <a:cxn ang="0">
                    <a:pos x="0" y="20"/>
                  </a:cxn>
                  <a:cxn ang="0">
                    <a:pos x="41" y="0"/>
                  </a:cxn>
                  <a:cxn ang="0">
                    <a:pos x="297" y="7"/>
                  </a:cxn>
                  <a:cxn ang="0">
                    <a:pos x="546" y="0"/>
                  </a:cxn>
                  <a:cxn ang="0">
                    <a:pos x="587" y="20"/>
                  </a:cxn>
                  <a:cxn ang="0">
                    <a:pos x="566" y="35"/>
                  </a:cxn>
                  <a:cxn ang="0">
                    <a:pos x="503" y="43"/>
                  </a:cxn>
                  <a:cxn ang="0">
                    <a:pos x="409" y="188"/>
                  </a:cxn>
                  <a:cxn ang="0">
                    <a:pos x="404" y="736"/>
                  </a:cxn>
                  <a:cxn ang="0">
                    <a:pos x="404" y="1183"/>
                  </a:cxn>
                </a:cxnLst>
                <a:rect l="0" t="0" r="r" b="b"/>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pPr>
                  <a:defRPr/>
                </a:pPr>
                <a:endParaRPr lang="en-US"/>
              </a:p>
            </p:txBody>
          </p:sp>
          <p:sp>
            <p:nvSpPr>
              <p:cNvPr id="20" name="Freeform 923"/>
              <p:cNvSpPr>
                <a:spLocks/>
              </p:cNvSpPr>
              <p:nvPr userDrawn="1"/>
            </p:nvSpPr>
            <p:spPr bwMode="black">
              <a:xfrm>
                <a:off x="1337" y="3867"/>
                <a:ext cx="119" cy="116"/>
              </a:xfrm>
              <a:custGeom>
                <a:avLst/>
                <a:gdLst/>
                <a:ahLst/>
                <a:cxnLst>
                  <a:cxn ang="0">
                    <a:pos x="353" y="1610"/>
                  </a:cxn>
                  <a:cxn ang="0">
                    <a:pos x="452" y="1904"/>
                  </a:cxn>
                  <a:cxn ang="0">
                    <a:pos x="579" y="1919"/>
                  </a:cxn>
                  <a:cxn ang="0">
                    <a:pos x="599" y="1935"/>
                  </a:cxn>
                  <a:cxn ang="0">
                    <a:pos x="554" y="1955"/>
                  </a:cxn>
                  <a:cxn ang="0">
                    <a:pos x="285" y="1948"/>
                  </a:cxn>
                  <a:cxn ang="0">
                    <a:pos x="41" y="1955"/>
                  </a:cxn>
                  <a:cxn ang="0">
                    <a:pos x="0" y="1935"/>
                  </a:cxn>
                  <a:cxn ang="0">
                    <a:pos x="21" y="1919"/>
                  </a:cxn>
                  <a:cxn ang="0">
                    <a:pos x="125" y="1904"/>
                  </a:cxn>
                  <a:cxn ang="0">
                    <a:pos x="201" y="1582"/>
                  </a:cxn>
                  <a:cxn ang="0">
                    <a:pos x="203" y="127"/>
                  </a:cxn>
                  <a:cxn ang="0">
                    <a:pos x="231" y="0"/>
                  </a:cxn>
                  <a:cxn ang="0">
                    <a:pos x="320" y="81"/>
                  </a:cxn>
                  <a:cxn ang="0">
                    <a:pos x="1127" y="952"/>
                  </a:cxn>
                  <a:cxn ang="0">
                    <a:pos x="1737" y="1615"/>
                  </a:cxn>
                  <a:cxn ang="0">
                    <a:pos x="1709" y="325"/>
                  </a:cxn>
                  <a:cxn ang="0">
                    <a:pos x="1610" y="84"/>
                  </a:cxn>
                  <a:cxn ang="0">
                    <a:pos x="1485" y="71"/>
                  </a:cxn>
                  <a:cxn ang="0">
                    <a:pos x="1465" y="53"/>
                  </a:cxn>
                  <a:cxn ang="0">
                    <a:pos x="1516" y="36"/>
                  </a:cxn>
                  <a:cxn ang="0">
                    <a:pos x="1780" y="43"/>
                  </a:cxn>
                  <a:cxn ang="0">
                    <a:pos x="1996" y="36"/>
                  </a:cxn>
                  <a:cxn ang="0">
                    <a:pos x="2041" y="53"/>
                  </a:cxn>
                  <a:cxn ang="0">
                    <a:pos x="2014" y="71"/>
                  </a:cxn>
                  <a:cxn ang="0">
                    <a:pos x="1952" y="79"/>
                  </a:cxn>
                  <a:cxn ang="0">
                    <a:pos x="1859" y="305"/>
                  </a:cxn>
                  <a:cxn ang="0">
                    <a:pos x="1854" y="1793"/>
                  </a:cxn>
                  <a:cxn ang="0">
                    <a:pos x="1831" y="1973"/>
                  </a:cxn>
                  <a:cxn ang="0">
                    <a:pos x="1645" y="1810"/>
                  </a:cxn>
                  <a:cxn ang="0">
                    <a:pos x="983" y="1122"/>
                  </a:cxn>
                  <a:cxn ang="0">
                    <a:pos x="320" y="394"/>
                  </a:cxn>
                  <a:cxn ang="0">
                    <a:pos x="353" y="1610"/>
                  </a:cxn>
                </a:cxnLst>
                <a:rect l="0" t="0" r="r" b="b"/>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pPr>
                  <a:defRPr/>
                </a:pPr>
                <a:endParaRPr lang="en-US"/>
              </a:p>
            </p:txBody>
          </p:sp>
          <p:sp>
            <p:nvSpPr>
              <p:cNvPr id="21" name="Freeform 924"/>
              <p:cNvSpPr>
                <a:spLocks/>
              </p:cNvSpPr>
              <p:nvPr userDrawn="1"/>
            </p:nvSpPr>
            <p:spPr bwMode="black">
              <a:xfrm>
                <a:off x="1474" y="3867"/>
                <a:ext cx="110" cy="116"/>
              </a:xfrm>
              <a:custGeom>
                <a:avLst/>
                <a:gdLst/>
                <a:ahLst/>
                <a:cxnLst>
                  <a:cxn ang="0">
                    <a:pos x="1496" y="1308"/>
                  </a:cxn>
                  <a:cxn ang="0">
                    <a:pos x="1381" y="1046"/>
                  </a:cxn>
                  <a:cxn ang="0">
                    <a:pos x="1295" y="1039"/>
                  </a:cxn>
                  <a:cxn ang="0">
                    <a:pos x="1275" y="1023"/>
                  </a:cxn>
                  <a:cxn ang="0">
                    <a:pos x="1315" y="1003"/>
                  </a:cxn>
                  <a:cxn ang="0">
                    <a:pos x="1602" y="1011"/>
                  </a:cxn>
                  <a:cxn ang="0">
                    <a:pos x="1851" y="1003"/>
                  </a:cxn>
                  <a:cxn ang="0">
                    <a:pos x="1892" y="1023"/>
                  </a:cxn>
                  <a:cxn ang="0">
                    <a:pos x="1871" y="1039"/>
                  </a:cxn>
                  <a:cxn ang="0">
                    <a:pos x="1808" y="1046"/>
                  </a:cxn>
                  <a:cxn ang="0">
                    <a:pos x="1714" y="1191"/>
                  </a:cxn>
                  <a:cxn ang="0">
                    <a:pos x="1709" y="1455"/>
                  </a:cxn>
                  <a:cxn ang="0">
                    <a:pos x="1709" y="1739"/>
                  </a:cxn>
                  <a:cxn ang="0">
                    <a:pos x="1676" y="1876"/>
                  </a:cxn>
                  <a:cxn ang="0">
                    <a:pos x="1138" y="1991"/>
                  </a:cxn>
                  <a:cxn ang="0">
                    <a:pos x="302" y="1719"/>
                  </a:cxn>
                  <a:cxn ang="0">
                    <a:pos x="0" y="995"/>
                  </a:cxn>
                  <a:cxn ang="0">
                    <a:pos x="424" y="160"/>
                  </a:cxn>
                  <a:cxn ang="0">
                    <a:pos x="1100" y="0"/>
                  </a:cxn>
                  <a:cxn ang="0">
                    <a:pos x="1488" y="43"/>
                  </a:cxn>
                  <a:cxn ang="0">
                    <a:pos x="1694" y="69"/>
                  </a:cxn>
                  <a:cxn ang="0">
                    <a:pos x="1724" y="92"/>
                  </a:cxn>
                  <a:cxn ang="0">
                    <a:pos x="1706" y="452"/>
                  </a:cxn>
                  <a:cxn ang="0">
                    <a:pos x="1684" y="506"/>
                  </a:cxn>
                  <a:cxn ang="0">
                    <a:pos x="1666" y="467"/>
                  </a:cxn>
                  <a:cxn ang="0">
                    <a:pos x="1612" y="300"/>
                  </a:cxn>
                  <a:cxn ang="0">
                    <a:pos x="1016" y="94"/>
                  </a:cxn>
                  <a:cxn ang="0">
                    <a:pos x="473" y="262"/>
                  </a:cxn>
                  <a:cxn ang="0">
                    <a:pos x="221" y="907"/>
                  </a:cxn>
                  <a:cxn ang="0">
                    <a:pos x="490" y="1610"/>
                  </a:cxn>
                  <a:cxn ang="0">
                    <a:pos x="1155" y="1881"/>
                  </a:cxn>
                  <a:cxn ang="0">
                    <a:pos x="1445" y="1828"/>
                  </a:cxn>
                  <a:cxn ang="0">
                    <a:pos x="1496" y="1739"/>
                  </a:cxn>
                  <a:cxn ang="0">
                    <a:pos x="1496" y="1308"/>
                  </a:cxn>
                </a:cxnLst>
                <a:rect l="0" t="0" r="r" b="b"/>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pPr>
                  <a:defRPr/>
                </a:pPr>
                <a:endParaRPr lang="en-US"/>
              </a:p>
            </p:txBody>
          </p:sp>
          <p:sp>
            <p:nvSpPr>
              <p:cNvPr id="22" name="Freeform 925"/>
              <p:cNvSpPr>
                <a:spLocks/>
              </p:cNvSpPr>
              <p:nvPr userDrawn="1"/>
            </p:nvSpPr>
            <p:spPr bwMode="black">
              <a:xfrm>
                <a:off x="1607" y="3867"/>
                <a:ext cx="57" cy="116"/>
              </a:xfrm>
              <a:custGeom>
                <a:avLst/>
                <a:gdLst/>
                <a:ahLst/>
                <a:cxnLst>
                  <a:cxn ang="0">
                    <a:pos x="39" y="1922"/>
                  </a:cxn>
                  <a:cxn ang="0">
                    <a:pos x="0" y="1826"/>
                  </a:cxn>
                  <a:cxn ang="0">
                    <a:pos x="13" y="1556"/>
                  </a:cxn>
                  <a:cxn ang="0">
                    <a:pos x="34" y="1516"/>
                  </a:cxn>
                  <a:cxn ang="0">
                    <a:pos x="51" y="1544"/>
                  </a:cxn>
                  <a:cxn ang="0">
                    <a:pos x="59" y="1638"/>
                  </a:cxn>
                  <a:cxn ang="0">
                    <a:pos x="435" y="1897"/>
                  </a:cxn>
                  <a:cxn ang="0">
                    <a:pos x="798" y="1559"/>
                  </a:cxn>
                  <a:cxn ang="0">
                    <a:pos x="506" y="1102"/>
                  </a:cxn>
                  <a:cxn ang="0">
                    <a:pos x="392"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7" y="384"/>
                  </a:cxn>
                  <a:cxn ang="0">
                    <a:pos x="536" y="810"/>
                  </a:cxn>
                  <a:cxn ang="0">
                    <a:pos x="607" y="866"/>
                  </a:cxn>
                  <a:cxn ang="0">
                    <a:pos x="978" y="1463"/>
                  </a:cxn>
                  <a:cxn ang="0">
                    <a:pos x="762" y="1884"/>
                  </a:cxn>
                  <a:cxn ang="0">
                    <a:pos x="379" y="1991"/>
                  </a:cxn>
                  <a:cxn ang="0">
                    <a:pos x="39" y="1922"/>
                  </a:cxn>
                </a:cxnLst>
                <a:rect l="0" t="0" r="r" b="b"/>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pPr>
                  <a:defRPr/>
                </a:pPr>
                <a:endParaRPr lang="en-US"/>
              </a:p>
            </p:txBody>
          </p:sp>
        </p:grpSp>
        <p:sp>
          <p:nvSpPr>
            <p:cNvPr id="8" name="Line 926"/>
            <p:cNvSpPr>
              <a:spLocks noChangeShapeType="1"/>
            </p:cNvSpPr>
            <p:nvPr userDrawn="1"/>
          </p:nvSpPr>
          <p:spPr bwMode="black">
            <a:xfrm>
              <a:off x="295" y="4041"/>
              <a:ext cx="1339" cy="0"/>
            </a:xfrm>
            <a:prstGeom prst="line">
              <a:avLst/>
            </a:prstGeom>
            <a:noFill/>
            <a:ln w="12700">
              <a:solidFill>
                <a:srgbClr val="231F20"/>
              </a:solidFill>
              <a:miter lim="800000"/>
              <a:headEnd/>
              <a:tailEnd/>
            </a:ln>
          </p:spPr>
          <p:txBody>
            <a:bodyPr/>
            <a:lstStyle/>
            <a:p>
              <a:pPr>
                <a:defRPr/>
              </a:pPr>
              <a:endParaRPr lang="en-US"/>
            </a:p>
          </p:txBody>
        </p:sp>
        <p:sp>
          <p:nvSpPr>
            <p:cNvPr id="9" name="Freeform 927"/>
            <p:cNvSpPr>
              <a:spLocks/>
            </p:cNvSpPr>
            <p:nvPr userDrawn="1"/>
          </p:nvSpPr>
          <p:spPr bwMode="black">
            <a:xfrm>
              <a:off x="294" y="3816"/>
              <a:ext cx="1338" cy="0"/>
            </a:xfrm>
            <a:custGeom>
              <a:avLst/>
              <a:gdLst/>
              <a:ahLst/>
              <a:cxnLst>
                <a:cxn ang="0">
                  <a:pos x="0" y="0"/>
                </a:cxn>
                <a:cxn ang="0">
                  <a:pos x="22945" y="0"/>
                </a:cxn>
              </a:cxnLst>
              <a:rect l="0" t="0" r="r" b="b"/>
              <a:pathLst>
                <a:path w="22945">
                  <a:moveTo>
                    <a:pt x="0" y="0"/>
                  </a:moveTo>
                  <a:cubicBezTo>
                    <a:pt x="22945" y="0"/>
                    <a:pt x="22945" y="0"/>
                    <a:pt x="22945" y="0"/>
                  </a:cubicBezTo>
                </a:path>
              </a:pathLst>
            </a:custGeom>
            <a:noFill/>
            <a:ln w="12700" cap="flat">
              <a:solidFill>
                <a:srgbClr val="000000"/>
              </a:solidFill>
              <a:prstDash val="solid"/>
              <a:miter lim="800000"/>
              <a:headEnd/>
              <a:tailEnd/>
            </a:ln>
          </p:spPr>
          <p:txBody>
            <a:bodyPr/>
            <a:lstStyle/>
            <a:p>
              <a:pPr>
                <a:defRPr/>
              </a:pPr>
              <a:endParaRPr lang="en-US"/>
            </a:p>
          </p:txBody>
        </p:sp>
      </p:grpSp>
      <p:grpSp>
        <p:nvGrpSpPr>
          <p:cNvPr id="23" name="Group 292"/>
          <p:cNvGrpSpPr>
            <a:grpSpLocks/>
          </p:cNvGrpSpPr>
          <p:nvPr userDrawn="1"/>
        </p:nvGrpSpPr>
        <p:grpSpPr bwMode="auto">
          <a:xfrm>
            <a:off x="5057775" y="5975350"/>
            <a:ext cx="3857625" cy="520700"/>
            <a:chOff x="3186" y="3764"/>
            <a:chExt cx="2430" cy="328"/>
          </a:xfrm>
        </p:grpSpPr>
        <p:grpSp>
          <p:nvGrpSpPr>
            <p:cNvPr id="24" name="Group 250"/>
            <p:cNvGrpSpPr>
              <a:grpSpLocks/>
            </p:cNvGrpSpPr>
            <p:nvPr/>
          </p:nvGrpSpPr>
          <p:grpSpPr bwMode="auto">
            <a:xfrm>
              <a:off x="3547" y="3768"/>
              <a:ext cx="315" cy="316"/>
              <a:chOff x="1372" y="1199"/>
              <a:chExt cx="533" cy="533"/>
            </a:xfrm>
          </p:grpSpPr>
          <p:sp>
            <p:nvSpPr>
              <p:cNvPr id="63" name="Rectangle 251"/>
              <p:cNvSpPr>
                <a:spLocks noChangeArrowheads="1"/>
              </p:cNvSpPr>
              <p:nvPr userDrawn="1"/>
            </p:nvSpPr>
            <p:spPr bwMode="auto">
              <a:xfrm>
                <a:off x="1372" y="1199"/>
                <a:ext cx="533" cy="533"/>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pic>
            <p:nvPicPr>
              <p:cNvPr id="64" name="Picture 252" descr="kmartred"/>
              <p:cNvPicPr>
                <a:picLocks noChangeAspect="1" noChangeArrowheads="1"/>
              </p:cNvPicPr>
              <p:nvPr userDrawn="1"/>
            </p:nvPicPr>
            <p:blipFill>
              <a:blip r:embed="rId4" cstate="print"/>
              <a:srcRect/>
              <a:stretch>
                <a:fillRect/>
              </a:stretch>
            </p:blipFill>
            <p:spPr bwMode="auto">
              <a:xfrm>
                <a:off x="1516" y="1336"/>
                <a:ext cx="256" cy="268"/>
              </a:xfrm>
              <a:prstGeom prst="rect">
                <a:avLst/>
              </a:prstGeom>
              <a:noFill/>
              <a:ln w="9525">
                <a:noFill/>
                <a:miter lim="800000"/>
                <a:headEnd/>
                <a:tailEnd/>
              </a:ln>
            </p:spPr>
          </p:pic>
        </p:grpSp>
        <p:grpSp>
          <p:nvGrpSpPr>
            <p:cNvPr id="25" name="Group 253"/>
            <p:cNvGrpSpPr>
              <a:grpSpLocks/>
            </p:cNvGrpSpPr>
            <p:nvPr/>
          </p:nvGrpSpPr>
          <p:grpSpPr bwMode="auto">
            <a:xfrm>
              <a:off x="3900" y="3769"/>
              <a:ext cx="314" cy="314"/>
              <a:chOff x="2608" y="1200"/>
              <a:chExt cx="532" cy="532"/>
            </a:xfrm>
          </p:grpSpPr>
          <p:sp>
            <p:nvSpPr>
              <p:cNvPr id="56" name="Rectangle 254"/>
              <p:cNvSpPr>
                <a:spLocks noChangeArrowheads="1"/>
              </p:cNvSpPr>
              <p:nvPr userDrawn="1"/>
            </p:nvSpPr>
            <p:spPr bwMode="invGray">
              <a:xfrm>
                <a:off x="2608" y="1200"/>
                <a:ext cx="532" cy="532"/>
              </a:xfrm>
              <a:prstGeom prst="rect">
                <a:avLst/>
              </a:prstGeom>
              <a:solidFill>
                <a:srgbClr val="000000"/>
              </a:solidFill>
              <a:ln w="12700">
                <a:solidFill>
                  <a:srgbClr val="FFFFFF"/>
                </a:solidFill>
                <a:miter lim="800000"/>
                <a:headEnd/>
                <a:tailEnd/>
              </a:ln>
              <a:effectLst/>
            </p:spPr>
            <p:txBody>
              <a:bodyPr wrap="none" anchor="ctr"/>
              <a:lstStyle/>
              <a:p>
                <a:pPr>
                  <a:defRPr/>
                </a:pPr>
                <a:endParaRPr lang="en-US"/>
              </a:p>
            </p:txBody>
          </p:sp>
          <p:grpSp>
            <p:nvGrpSpPr>
              <p:cNvPr id="57" name="Group 255"/>
              <p:cNvGrpSpPr>
                <a:grpSpLocks/>
              </p:cNvGrpSpPr>
              <p:nvPr userDrawn="1"/>
            </p:nvGrpSpPr>
            <p:grpSpPr bwMode="auto">
              <a:xfrm>
                <a:off x="2657" y="1422"/>
                <a:ext cx="434" cy="105"/>
                <a:chOff x="2657" y="1422"/>
                <a:chExt cx="434" cy="105"/>
              </a:xfrm>
            </p:grpSpPr>
            <p:sp>
              <p:nvSpPr>
                <p:cNvPr id="58" name="Rectangle 256"/>
                <p:cNvSpPr>
                  <a:spLocks noChangeArrowheads="1"/>
                </p:cNvSpPr>
                <p:nvPr userDrawn="1"/>
              </p:nvSpPr>
              <p:spPr bwMode="gray">
                <a:xfrm>
                  <a:off x="2657" y="1422"/>
                  <a:ext cx="434" cy="105"/>
                </a:xfrm>
                <a:prstGeom prst="rect">
                  <a:avLst/>
                </a:prstGeom>
                <a:solidFill>
                  <a:srgbClr val="FFFFFF"/>
                </a:solidFill>
                <a:ln w="0">
                  <a:noFill/>
                  <a:miter lim="800000"/>
                  <a:headEnd/>
                  <a:tailEnd/>
                </a:ln>
              </p:spPr>
              <p:txBody>
                <a:bodyPr/>
                <a:lstStyle/>
                <a:p>
                  <a:pPr>
                    <a:defRPr/>
                  </a:pPr>
                  <a:endParaRPr lang="en-US"/>
                </a:p>
              </p:txBody>
            </p:sp>
            <p:sp>
              <p:nvSpPr>
                <p:cNvPr id="59" name="Rectangle 257"/>
                <p:cNvSpPr>
                  <a:spLocks noChangeArrowheads="1"/>
                </p:cNvSpPr>
                <p:nvPr userDrawn="1"/>
              </p:nvSpPr>
              <p:spPr bwMode="gray">
                <a:xfrm>
                  <a:off x="2666" y="1430"/>
                  <a:ext cx="417" cy="88"/>
                </a:xfrm>
                <a:prstGeom prst="rect">
                  <a:avLst/>
                </a:prstGeom>
                <a:solidFill>
                  <a:srgbClr val="EF293D"/>
                </a:solidFill>
                <a:ln w="0">
                  <a:noFill/>
                  <a:miter lim="800000"/>
                  <a:headEnd/>
                  <a:tailEnd/>
                </a:ln>
              </p:spPr>
              <p:txBody>
                <a:bodyPr/>
                <a:lstStyle/>
                <a:p>
                  <a:pPr>
                    <a:defRPr/>
                  </a:pPr>
                  <a:endParaRPr lang="en-US"/>
                </a:p>
              </p:txBody>
            </p:sp>
            <p:sp>
              <p:nvSpPr>
                <p:cNvPr id="60" name="Freeform 258"/>
                <p:cNvSpPr>
                  <a:spLocks noEditPoints="1"/>
                </p:cNvSpPr>
                <p:nvPr userDrawn="1"/>
              </p:nvSpPr>
              <p:spPr bwMode="gray">
                <a:xfrm>
                  <a:off x="2688" y="1451"/>
                  <a:ext cx="371" cy="47"/>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pPr>
                    <a:defRPr/>
                  </a:pPr>
                  <a:endParaRPr lang="en-US"/>
                </a:p>
              </p:txBody>
            </p:sp>
            <p:sp>
              <p:nvSpPr>
                <p:cNvPr id="61" name="Freeform 259"/>
                <p:cNvSpPr>
                  <a:spLocks noEditPoints="1"/>
                </p:cNvSpPr>
                <p:nvPr userDrawn="1"/>
              </p:nvSpPr>
              <p:spPr bwMode="gray">
                <a:xfrm>
                  <a:off x="2688" y="1451"/>
                  <a:ext cx="371" cy="47"/>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pPr>
                    <a:defRPr/>
                  </a:pPr>
                  <a:endParaRPr lang="en-US"/>
                </a:p>
              </p:txBody>
            </p:sp>
            <p:sp>
              <p:nvSpPr>
                <p:cNvPr id="62" name="Freeform 260"/>
                <p:cNvSpPr>
                  <a:spLocks noEditPoints="1"/>
                </p:cNvSpPr>
                <p:nvPr userDrawn="1"/>
              </p:nvSpPr>
              <p:spPr bwMode="gray">
                <a:xfrm>
                  <a:off x="2686" y="1451"/>
                  <a:ext cx="373" cy="46"/>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2" y="0"/>
                    </a:cxn>
                    <a:cxn ang="0">
                      <a:pos x="11689" y="719"/>
                    </a:cxn>
                    <a:cxn ang="0">
                      <a:pos x="11689" y="2213"/>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8" y="0"/>
                    </a:cxn>
                    <a:cxn ang="0">
                      <a:pos x="2994" y="632"/>
                    </a:cxn>
                    <a:cxn ang="0">
                      <a:pos x="3393" y="1236"/>
                    </a:cxn>
                    <a:cxn ang="0">
                      <a:pos x="2994" y="632"/>
                    </a:cxn>
                    <a:cxn ang="0">
                      <a:pos x="3564" y="0"/>
                    </a:cxn>
                    <a:cxn ang="0">
                      <a:pos x="2224" y="2845"/>
                    </a:cxn>
                    <a:cxn ang="0">
                      <a:pos x="2965" y="1695"/>
                    </a:cxn>
                    <a:cxn ang="0">
                      <a:pos x="4362" y="2845"/>
                    </a:cxn>
                    <a:cxn ang="0">
                      <a:pos x="4077" y="1408"/>
                    </a:cxn>
                    <a:cxn ang="0">
                      <a:pos x="18760" y="604"/>
                    </a:cxn>
                    <a:cxn ang="0">
                      <a:pos x="18247" y="1265"/>
                    </a:cxn>
                    <a:cxn ang="0">
                      <a:pos x="18760" y="604"/>
                    </a:cxn>
                    <a:cxn ang="0">
                      <a:pos x="17962" y="0"/>
                    </a:cxn>
                    <a:cxn ang="0">
                      <a:pos x="17563" y="2845"/>
                    </a:cxn>
                    <a:cxn ang="0">
                      <a:pos x="18247" y="1897"/>
                    </a:cxn>
                    <a:cxn ang="0">
                      <a:pos x="18760" y="2845"/>
                    </a:cxn>
                    <a:cxn ang="0">
                      <a:pos x="19444" y="345"/>
                    </a:cxn>
                    <a:cxn ang="0">
                      <a:pos x="6073" y="604"/>
                    </a:cxn>
                    <a:cxn ang="0">
                      <a:pos x="5560" y="1265"/>
                    </a:cxn>
                    <a:cxn ang="0">
                      <a:pos x="6073" y="604"/>
                    </a:cxn>
                    <a:cxn ang="0">
                      <a:pos x="5274" y="0"/>
                    </a:cxn>
                    <a:cxn ang="0">
                      <a:pos x="4875" y="2845"/>
                    </a:cxn>
                    <a:cxn ang="0">
                      <a:pos x="5560" y="1897"/>
                    </a:cxn>
                    <a:cxn ang="0">
                      <a:pos x="6073" y="2845"/>
                    </a:cxn>
                    <a:cxn ang="0">
                      <a:pos x="6757" y="345"/>
                    </a:cxn>
                    <a:cxn ang="0">
                      <a:pos x="1540" y="0"/>
                    </a:cxn>
                    <a:cxn ang="0">
                      <a:pos x="0" y="403"/>
                    </a:cxn>
                    <a:cxn ang="0">
                      <a:pos x="399" y="2845"/>
                    </a:cxn>
                    <a:cxn ang="0">
                      <a:pos x="1540" y="2213"/>
                    </a:cxn>
                    <a:cxn ang="0">
                      <a:pos x="742"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pPr>
                    <a:defRPr/>
                  </a:pPr>
                  <a:endParaRPr lang="en-US"/>
                </a:p>
              </p:txBody>
            </p:sp>
          </p:grpSp>
        </p:grpSp>
        <p:grpSp>
          <p:nvGrpSpPr>
            <p:cNvPr id="26" name="Group 261"/>
            <p:cNvGrpSpPr>
              <a:grpSpLocks/>
            </p:cNvGrpSpPr>
            <p:nvPr/>
          </p:nvGrpSpPr>
          <p:grpSpPr bwMode="auto">
            <a:xfrm>
              <a:off x="3186" y="3769"/>
              <a:ext cx="312" cy="312"/>
              <a:chOff x="763" y="1201"/>
              <a:chExt cx="527" cy="527"/>
            </a:xfrm>
          </p:grpSpPr>
          <p:sp>
            <p:nvSpPr>
              <p:cNvPr id="54" name="Rectangle 262"/>
              <p:cNvSpPr>
                <a:spLocks noChangeArrowheads="1"/>
              </p:cNvSpPr>
              <p:nvPr userDrawn="1"/>
            </p:nvSpPr>
            <p:spPr bwMode="blackWhite">
              <a:xfrm>
                <a:off x="763" y="1201"/>
                <a:ext cx="527" cy="527"/>
              </a:xfrm>
              <a:prstGeom prst="rect">
                <a:avLst/>
              </a:prstGeom>
              <a:solidFill>
                <a:srgbClr val="000099"/>
              </a:solidFill>
              <a:ln w="12700">
                <a:solidFill>
                  <a:schemeClr val="tx1"/>
                </a:solidFill>
                <a:miter lim="800000"/>
                <a:headEnd/>
                <a:tailEnd/>
              </a:ln>
              <a:effectLst/>
            </p:spPr>
            <p:txBody>
              <a:bodyPr wrap="none" anchor="ctr"/>
              <a:lstStyle/>
              <a:p>
                <a:pPr>
                  <a:defRPr/>
                </a:pPr>
                <a:endParaRPr lang="en-US"/>
              </a:p>
            </p:txBody>
          </p:sp>
          <p:pic>
            <p:nvPicPr>
              <p:cNvPr id="55" name="Picture 263" descr="sears white"/>
              <p:cNvPicPr>
                <a:picLocks noChangeAspect="1" noChangeArrowheads="1"/>
              </p:cNvPicPr>
              <p:nvPr userDrawn="1"/>
            </p:nvPicPr>
            <p:blipFill>
              <a:blip r:embed="rId5" cstate="print"/>
              <a:srcRect/>
              <a:stretch>
                <a:fillRect/>
              </a:stretch>
            </p:blipFill>
            <p:spPr bwMode="invGray">
              <a:xfrm>
                <a:off x="785" y="1392"/>
                <a:ext cx="487" cy="139"/>
              </a:xfrm>
              <a:prstGeom prst="rect">
                <a:avLst/>
              </a:prstGeom>
              <a:noFill/>
              <a:ln w="9525">
                <a:noFill/>
                <a:miter lim="800000"/>
                <a:headEnd/>
                <a:tailEnd/>
              </a:ln>
            </p:spPr>
          </p:pic>
        </p:grpSp>
        <p:grpSp>
          <p:nvGrpSpPr>
            <p:cNvPr id="27" name="Group 264"/>
            <p:cNvGrpSpPr>
              <a:grpSpLocks/>
            </p:cNvGrpSpPr>
            <p:nvPr/>
          </p:nvGrpSpPr>
          <p:grpSpPr bwMode="auto">
            <a:xfrm>
              <a:off x="5304" y="3769"/>
              <a:ext cx="312" cy="313"/>
              <a:chOff x="4450" y="1202"/>
              <a:chExt cx="527" cy="527"/>
            </a:xfrm>
          </p:grpSpPr>
          <p:sp>
            <p:nvSpPr>
              <p:cNvPr id="43" name="Rectangle 265"/>
              <p:cNvSpPr>
                <a:spLocks noChangeArrowheads="1"/>
              </p:cNvSpPr>
              <p:nvPr userDrawn="1"/>
            </p:nvSpPr>
            <p:spPr bwMode="blackWhite">
              <a:xfrm>
                <a:off x="4450" y="1202"/>
                <a:ext cx="527" cy="527"/>
              </a:xfrm>
              <a:prstGeom prst="rect">
                <a:avLst/>
              </a:prstGeom>
              <a:solidFill>
                <a:srgbClr val="001432"/>
              </a:solidFill>
              <a:ln w="12700">
                <a:solidFill>
                  <a:schemeClr val="tx1"/>
                </a:solidFill>
                <a:miter lim="800000"/>
                <a:headEnd/>
                <a:tailEnd/>
              </a:ln>
              <a:effectLst/>
            </p:spPr>
            <p:txBody>
              <a:bodyPr wrap="none" anchor="ctr"/>
              <a:lstStyle/>
              <a:p>
                <a:pPr>
                  <a:defRPr/>
                </a:pPr>
                <a:endParaRPr lang="en-US"/>
              </a:p>
            </p:txBody>
          </p:sp>
          <p:grpSp>
            <p:nvGrpSpPr>
              <p:cNvPr id="44" name="Group 266"/>
              <p:cNvGrpSpPr>
                <a:grpSpLocks/>
              </p:cNvGrpSpPr>
              <p:nvPr/>
            </p:nvGrpSpPr>
            <p:grpSpPr bwMode="auto">
              <a:xfrm>
                <a:off x="4473" y="1444"/>
                <a:ext cx="486" cy="54"/>
                <a:chOff x="1164" y="2001"/>
                <a:chExt cx="2976" cy="333"/>
              </a:xfrm>
            </p:grpSpPr>
            <p:sp>
              <p:nvSpPr>
                <p:cNvPr id="45" name="Freeform 267"/>
                <p:cNvSpPr>
                  <a:spLocks/>
                </p:cNvSpPr>
                <p:nvPr userDrawn="1"/>
              </p:nvSpPr>
              <p:spPr bwMode="invGray">
                <a:xfrm>
                  <a:off x="1164" y="2011"/>
                  <a:ext cx="288" cy="312"/>
                </a:xfrm>
                <a:custGeom>
                  <a:avLst/>
                  <a:gdLst/>
                  <a:ahLst/>
                  <a:cxnLst>
                    <a:cxn ang="0">
                      <a:pos x="229" y="274"/>
                    </a:cxn>
                    <a:cxn ang="0">
                      <a:pos x="0" y="61"/>
                    </a:cxn>
                    <a:cxn ang="0">
                      <a:pos x="0" y="0"/>
                    </a:cxn>
                    <a:cxn ang="0">
                      <a:pos x="783" y="0"/>
                    </a:cxn>
                    <a:cxn ang="0">
                      <a:pos x="783" y="61"/>
                    </a:cxn>
                    <a:cxn ang="0">
                      <a:pos x="554" y="274"/>
                    </a:cxn>
                    <a:cxn ang="0">
                      <a:pos x="554" y="1359"/>
                    </a:cxn>
                    <a:cxn ang="0">
                      <a:pos x="818" y="1572"/>
                    </a:cxn>
                    <a:cxn ang="0">
                      <a:pos x="1439" y="1148"/>
                    </a:cxn>
                    <a:cxn ang="0">
                      <a:pos x="1495" y="1155"/>
                    </a:cxn>
                    <a:cxn ang="0">
                      <a:pos x="1362" y="1632"/>
                    </a:cxn>
                    <a:cxn ang="0">
                      <a:pos x="0" y="1632"/>
                    </a:cxn>
                    <a:cxn ang="0">
                      <a:pos x="0" y="1572"/>
                    </a:cxn>
                    <a:cxn ang="0">
                      <a:pos x="229" y="1359"/>
                    </a:cxn>
                    <a:cxn ang="0">
                      <a:pos x="229" y="274"/>
                    </a:cxn>
                  </a:cxnLst>
                  <a:rect l="0" t="0" r="r" b="b"/>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pPr>
                    <a:defRPr/>
                  </a:pPr>
                  <a:endParaRPr lang="en-US"/>
                </a:p>
              </p:txBody>
            </p:sp>
            <p:sp>
              <p:nvSpPr>
                <p:cNvPr id="46" name="Freeform 268"/>
                <p:cNvSpPr>
                  <a:spLocks noEditPoints="1"/>
                </p:cNvSpPr>
                <p:nvPr userDrawn="1"/>
              </p:nvSpPr>
              <p:spPr bwMode="invGray">
                <a:xfrm>
                  <a:off x="1442" y="2011"/>
                  <a:ext cx="360" cy="312"/>
                </a:xfrm>
                <a:custGeom>
                  <a:avLst/>
                  <a:gdLst/>
                  <a:ahLst/>
                  <a:cxnLst>
                    <a:cxn ang="0">
                      <a:pos x="524" y="1662"/>
                    </a:cxn>
                    <a:cxn ang="0">
                      <a:pos x="524" y="1601"/>
                    </a:cxn>
                    <a:cxn ang="0">
                      <a:pos x="329" y="1505"/>
                    </a:cxn>
                    <a:cxn ang="0">
                      <a:pos x="381" y="1342"/>
                    </a:cxn>
                    <a:cxn ang="0">
                      <a:pos x="450" y="1175"/>
                    </a:cxn>
                    <a:cxn ang="0">
                      <a:pos x="1172" y="1175"/>
                    </a:cxn>
                    <a:cxn ang="0">
                      <a:pos x="1254" y="1343"/>
                    </a:cxn>
                    <a:cxn ang="0">
                      <a:pos x="1319" y="1509"/>
                    </a:cxn>
                    <a:cxn ang="0">
                      <a:pos x="1120" y="1601"/>
                    </a:cxn>
                    <a:cxn ang="0">
                      <a:pos x="1120" y="1662"/>
                    </a:cxn>
                    <a:cxn ang="0">
                      <a:pos x="1863" y="1662"/>
                    </a:cxn>
                    <a:cxn ang="0">
                      <a:pos x="1863" y="1601"/>
                    </a:cxn>
                    <a:cxn ang="0">
                      <a:pos x="1657" y="1438"/>
                    </a:cxn>
                    <a:cxn ang="0">
                      <a:pos x="983" y="47"/>
                    </a:cxn>
                    <a:cxn ang="0">
                      <a:pos x="948" y="0"/>
                    </a:cxn>
                    <a:cxn ang="0">
                      <a:pos x="916" y="25"/>
                    </a:cxn>
                    <a:cxn ang="0">
                      <a:pos x="706" y="231"/>
                    </a:cxn>
                    <a:cxn ang="0">
                      <a:pos x="753" y="304"/>
                    </a:cxn>
                    <a:cxn ang="0">
                      <a:pos x="332" y="1243"/>
                    </a:cxn>
                    <a:cxn ang="0">
                      <a:pos x="0" y="1601"/>
                    </a:cxn>
                    <a:cxn ang="0">
                      <a:pos x="0" y="1662"/>
                    </a:cxn>
                    <a:cxn ang="0">
                      <a:pos x="524" y="1662"/>
                    </a:cxn>
                    <a:cxn ang="0">
                      <a:pos x="793" y="401"/>
                    </a:cxn>
                    <a:cxn ang="0">
                      <a:pos x="1127" y="1097"/>
                    </a:cxn>
                    <a:cxn ang="0">
                      <a:pos x="480" y="1097"/>
                    </a:cxn>
                    <a:cxn ang="0">
                      <a:pos x="793" y="401"/>
                    </a:cxn>
                  </a:cxnLst>
                  <a:rect l="0" t="0" r="r" b="b"/>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pPr>
                    <a:defRPr/>
                  </a:pPr>
                  <a:endParaRPr lang="en-US"/>
                </a:p>
              </p:txBody>
            </p:sp>
            <p:sp>
              <p:nvSpPr>
                <p:cNvPr id="47" name="Freeform 269"/>
                <p:cNvSpPr>
                  <a:spLocks/>
                </p:cNvSpPr>
                <p:nvPr userDrawn="1"/>
              </p:nvSpPr>
              <p:spPr bwMode="invGray">
                <a:xfrm>
                  <a:off x="1823" y="2011"/>
                  <a:ext cx="371" cy="323"/>
                </a:xfrm>
                <a:custGeom>
                  <a:avLst/>
                  <a:gdLst/>
                  <a:ahLst/>
                  <a:cxnLst>
                    <a:cxn ang="0">
                      <a:pos x="283" y="1359"/>
                    </a:cxn>
                    <a:cxn ang="0">
                      <a:pos x="542" y="1569"/>
                    </a:cxn>
                    <a:cxn ang="0">
                      <a:pos x="542" y="1630"/>
                    </a:cxn>
                    <a:cxn ang="0">
                      <a:pos x="0" y="1630"/>
                    </a:cxn>
                    <a:cxn ang="0">
                      <a:pos x="0" y="1569"/>
                    </a:cxn>
                    <a:cxn ang="0">
                      <a:pos x="198" y="1359"/>
                    </a:cxn>
                    <a:cxn ang="0">
                      <a:pos x="198" y="138"/>
                    </a:cxn>
                    <a:cxn ang="0">
                      <a:pos x="0" y="60"/>
                    </a:cxn>
                    <a:cxn ang="0">
                      <a:pos x="0" y="0"/>
                    </a:cxn>
                    <a:cxn ang="0">
                      <a:pos x="591" y="0"/>
                    </a:cxn>
                    <a:cxn ang="0">
                      <a:pos x="1641" y="1191"/>
                    </a:cxn>
                    <a:cxn ang="0">
                      <a:pos x="1641" y="271"/>
                    </a:cxn>
                    <a:cxn ang="0">
                      <a:pos x="1388" y="60"/>
                    </a:cxn>
                    <a:cxn ang="0">
                      <a:pos x="1388" y="0"/>
                    </a:cxn>
                    <a:cxn ang="0">
                      <a:pos x="1937" y="0"/>
                    </a:cxn>
                    <a:cxn ang="0">
                      <a:pos x="1937" y="60"/>
                    </a:cxn>
                    <a:cxn ang="0">
                      <a:pos x="1727" y="271"/>
                    </a:cxn>
                    <a:cxn ang="0">
                      <a:pos x="1727" y="1661"/>
                    </a:cxn>
                    <a:cxn ang="0">
                      <a:pos x="1637" y="1661"/>
                    </a:cxn>
                    <a:cxn ang="0">
                      <a:pos x="289" y="152"/>
                    </a:cxn>
                    <a:cxn ang="0">
                      <a:pos x="283" y="152"/>
                    </a:cxn>
                    <a:cxn ang="0">
                      <a:pos x="283" y="1359"/>
                    </a:cxn>
                  </a:cxnLst>
                  <a:rect l="0" t="0" r="r" b="b"/>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pPr>
                    <a:defRPr/>
                  </a:pPr>
                  <a:endParaRPr lang="en-US"/>
                </a:p>
              </p:txBody>
            </p:sp>
            <p:sp>
              <p:nvSpPr>
                <p:cNvPr id="48" name="Freeform 270"/>
                <p:cNvSpPr>
                  <a:spLocks noEditPoints="1"/>
                </p:cNvSpPr>
                <p:nvPr userDrawn="1"/>
              </p:nvSpPr>
              <p:spPr bwMode="invGray">
                <a:xfrm>
                  <a:off x="2214" y="2011"/>
                  <a:ext cx="340" cy="312"/>
                </a:xfrm>
                <a:custGeom>
                  <a:avLst/>
                  <a:gdLst/>
                  <a:ahLst/>
                  <a:cxnLst>
                    <a:cxn ang="0">
                      <a:pos x="0" y="0"/>
                    </a:cxn>
                    <a:cxn ang="0">
                      <a:pos x="0" y="60"/>
                    </a:cxn>
                    <a:cxn ang="0">
                      <a:pos x="200" y="272"/>
                    </a:cxn>
                    <a:cxn ang="0">
                      <a:pos x="200" y="1356"/>
                    </a:cxn>
                    <a:cxn ang="0">
                      <a:pos x="0" y="1569"/>
                    </a:cxn>
                    <a:cxn ang="0">
                      <a:pos x="0" y="1630"/>
                    </a:cxn>
                    <a:cxn ang="0">
                      <a:pos x="943" y="1630"/>
                    </a:cxn>
                    <a:cxn ang="0">
                      <a:pos x="1799" y="815"/>
                    </a:cxn>
                    <a:cxn ang="0">
                      <a:pos x="901" y="0"/>
                    </a:cxn>
                    <a:cxn ang="0">
                      <a:pos x="0" y="0"/>
                    </a:cxn>
                    <a:cxn ang="0">
                      <a:pos x="525" y="143"/>
                    </a:cxn>
                    <a:cxn ang="0">
                      <a:pos x="793" y="60"/>
                    </a:cxn>
                    <a:cxn ang="0">
                      <a:pos x="1451" y="815"/>
                    </a:cxn>
                    <a:cxn ang="0">
                      <a:pos x="793" y="1569"/>
                    </a:cxn>
                    <a:cxn ang="0">
                      <a:pos x="525" y="1356"/>
                    </a:cxn>
                    <a:cxn ang="0">
                      <a:pos x="525" y="143"/>
                    </a:cxn>
                  </a:cxnLst>
                  <a:rect l="0" t="0" r="r" b="b"/>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pPr>
                    <a:defRPr/>
                  </a:pPr>
                  <a:endParaRPr lang="en-US"/>
                </a:p>
              </p:txBody>
            </p:sp>
            <p:sp>
              <p:nvSpPr>
                <p:cNvPr id="49" name="Freeform 271"/>
                <p:cNvSpPr>
                  <a:spLocks/>
                </p:cNvSpPr>
                <p:nvPr userDrawn="1"/>
              </p:nvSpPr>
              <p:spPr bwMode="invGray">
                <a:xfrm>
                  <a:off x="3398" y="2011"/>
                  <a:ext cx="371" cy="323"/>
                </a:xfrm>
                <a:custGeom>
                  <a:avLst/>
                  <a:gdLst/>
                  <a:ahLst/>
                  <a:cxnLst>
                    <a:cxn ang="0">
                      <a:pos x="305" y="1359"/>
                    </a:cxn>
                    <a:cxn ang="0">
                      <a:pos x="565" y="1569"/>
                    </a:cxn>
                    <a:cxn ang="0">
                      <a:pos x="565" y="1630"/>
                    </a:cxn>
                    <a:cxn ang="0">
                      <a:pos x="0" y="1630"/>
                    </a:cxn>
                    <a:cxn ang="0">
                      <a:pos x="0" y="1569"/>
                    </a:cxn>
                    <a:cxn ang="0">
                      <a:pos x="220" y="1359"/>
                    </a:cxn>
                    <a:cxn ang="0">
                      <a:pos x="220" y="138"/>
                    </a:cxn>
                    <a:cxn ang="0">
                      <a:pos x="12" y="60"/>
                    </a:cxn>
                    <a:cxn ang="0">
                      <a:pos x="12" y="0"/>
                    </a:cxn>
                    <a:cxn ang="0">
                      <a:pos x="614" y="0"/>
                    </a:cxn>
                    <a:cxn ang="0">
                      <a:pos x="1664" y="1191"/>
                    </a:cxn>
                    <a:cxn ang="0">
                      <a:pos x="1664" y="271"/>
                    </a:cxn>
                    <a:cxn ang="0">
                      <a:pos x="1411" y="60"/>
                    </a:cxn>
                    <a:cxn ang="0">
                      <a:pos x="1411" y="0"/>
                    </a:cxn>
                    <a:cxn ang="0">
                      <a:pos x="1960" y="0"/>
                    </a:cxn>
                    <a:cxn ang="0">
                      <a:pos x="1960" y="60"/>
                    </a:cxn>
                    <a:cxn ang="0">
                      <a:pos x="1749" y="271"/>
                    </a:cxn>
                    <a:cxn ang="0">
                      <a:pos x="1749" y="1661"/>
                    </a:cxn>
                    <a:cxn ang="0">
                      <a:pos x="1659" y="1661"/>
                    </a:cxn>
                    <a:cxn ang="0">
                      <a:pos x="312" y="152"/>
                    </a:cxn>
                    <a:cxn ang="0">
                      <a:pos x="305" y="152"/>
                    </a:cxn>
                    <a:cxn ang="0">
                      <a:pos x="305" y="1359"/>
                    </a:cxn>
                  </a:cxnLst>
                  <a:rect l="0" t="0" r="r" b="b"/>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pPr>
                    <a:defRPr/>
                  </a:pPr>
                  <a:endParaRPr lang="en-US"/>
                </a:p>
              </p:txBody>
            </p:sp>
            <p:sp>
              <p:nvSpPr>
                <p:cNvPr id="50" name="Freeform 272"/>
                <p:cNvSpPr>
                  <a:spLocks noEditPoints="1"/>
                </p:cNvSpPr>
                <p:nvPr userDrawn="1"/>
              </p:nvSpPr>
              <p:spPr bwMode="invGray">
                <a:xfrm>
                  <a:off x="3790" y="2011"/>
                  <a:ext cx="350" cy="312"/>
                </a:xfrm>
                <a:custGeom>
                  <a:avLst/>
                  <a:gdLst/>
                  <a:ahLst/>
                  <a:cxnLst>
                    <a:cxn ang="0">
                      <a:pos x="0" y="0"/>
                    </a:cxn>
                    <a:cxn ang="0">
                      <a:pos x="0" y="60"/>
                    </a:cxn>
                    <a:cxn ang="0">
                      <a:pos x="199" y="272"/>
                    </a:cxn>
                    <a:cxn ang="0">
                      <a:pos x="199" y="1356"/>
                    </a:cxn>
                    <a:cxn ang="0">
                      <a:pos x="0" y="1569"/>
                    </a:cxn>
                    <a:cxn ang="0">
                      <a:pos x="0" y="1630"/>
                    </a:cxn>
                    <a:cxn ang="0">
                      <a:pos x="943" y="1630"/>
                    </a:cxn>
                    <a:cxn ang="0">
                      <a:pos x="1798" y="815"/>
                    </a:cxn>
                    <a:cxn ang="0">
                      <a:pos x="900" y="0"/>
                    </a:cxn>
                    <a:cxn ang="0">
                      <a:pos x="0" y="0"/>
                    </a:cxn>
                    <a:cxn ang="0">
                      <a:pos x="524" y="143"/>
                    </a:cxn>
                    <a:cxn ang="0">
                      <a:pos x="793" y="60"/>
                    </a:cxn>
                    <a:cxn ang="0">
                      <a:pos x="1451" y="815"/>
                    </a:cxn>
                    <a:cxn ang="0">
                      <a:pos x="793" y="1569"/>
                    </a:cxn>
                    <a:cxn ang="0">
                      <a:pos x="524" y="1356"/>
                    </a:cxn>
                    <a:cxn ang="0">
                      <a:pos x="524" y="143"/>
                    </a:cxn>
                  </a:cxnLst>
                  <a:rect l="0" t="0" r="r" b="b"/>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pPr>
                    <a:defRPr/>
                  </a:pPr>
                  <a:endParaRPr lang="en-US"/>
                </a:p>
              </p:txBody>
            </p:sp>
            <p:sp>
              <p:nvSpPr>
                <p:cNvPr id="51" name="Freeform 273"/>
                <p:cNvSpPr>
                  <a:spLocks/>
                </p:cNvSpPr>
                <p:nvPr userDrawn="1"/>
              </p:nvSpPr>
              <p:spPr bwMode="invGray">
                <a:xfrm>
                  <a:off x="2606" y="2011"/>
                  <a:ext cx="227" cy="323"/>
                </a:xfrm>
                <a:custGeom>
                  <a:avLst/>
                  <a:gdLst/>
                  <a:ahLst/>
                  <a:cxnLst>
                    <a:cxn ang="0">
                      <a:pos x="1104" y="578"/>
                    </a:cxn>
                    <a:cxn ang="0">
                      <a:pos x="1048" y="578"/>
                    </a:cxn>
                    <a:cxn ang="0">
                      <a:pos x="524" y="61"/>
                    </a:cxn>
                    <a:cxn ang="0">
                      <a:pos x="231" y="303"/>
                    </a:cxn>
                    <a:cxn ang="0">
                      <a:pos x="721" y="667"/>
                    </a:cxn>
                    <a:cxn ang="0">
                      <a:pos x="1209" y="1182"/>
                    </a:cxn>
                    <a:cxn ang="0">
                      <a:pos x="591" y="1693"/>
                    </a:cxn>
                    <a:cxn ang="0">
                      <a:pos x="329" y="1659"/>
                    </a:cxn>
                    <a:cxn ang="0">
                      <a:pos x="161" y="1624"/>
                    </a:cxn>
                    <a:cxn ang="0">
                      <a:pos x="69" y="1688"/>
                    </a:cxn>
                    <a:cxn ang="0">
                      <a:pos x="2" y="1688"/>
                    </a:cxn>
                    <a:cxn ang="0">
                      <a:pos x="2" y="1115"/>
                    </a:cxn>
                    <a:cxn ang="0">
                      <a:pos x="51" y="1115"/>
                    </a:cxn>
                    <a:cxn ang="0">
                      <a:pos x="591" y="1632"/>
                    </a:cxn>
                    <a:cxn ang="0">
                      <a:pos x="965" y="1370"/>
                    </a:cxn>
                    <a:cxn ang="0">
                      <a:pos x="484" y="972"/>
                    </a:cxn>
                    <a:cxn ang="0">
                      <a:pos x="0" y="459"/>
                    </a:cxn>
                    <a:cxn ang="0">
                      <a:pos x="519" y="0"/>
                    </a:cxn>
                    <a:cxn ang="0">
                      <a:pos x="793" y="43"/>
                    </a:cxn>
                    <a:cxn ang="0">
                      <a:pos x="938" y="85"/>
                    </a:cxn>
                    <a:cxn ang="0">
                      <a:pos x="1055" y="14"/>
                    </a:cxn>
                    <a:cxn ang="0">
                      <a:pos x="1104" y="14"/>
                    </a:cxn>
                    <a:cxn ang="0">
                      <a:pos x="1104" y="578"/>
                    </a:cxn>
                  </a:cxnLst>
                  <a:rect l="0" t="0" r="r" b="b"/>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pPr>
                    <a:defRPr/>
                  </a:pPr>
                  <a:endParaRPr lang="en-US"/>
                </a:p>
              </p:txBody>
            </p:sp>
            <p:sp>
              <p:nvSpPr>
                <p:cNvPr id="52" name="Freeform 274"/>
                <p:cNvSpPr>
                  <a:spLocks/>
                </p:cNvSpPr>
                <p:nvPr userDrawn="1"/>
              </p:nvSpPr>
              <p:spPr bwMode="invGray">
                <a:xfrm>
                  <a:off x="2853" y="2001"/>
                  <a:ext cx="72" cy="135"/>
                </a:xfrm>
                <a:custGeom>
                  <a:avLst/>
                  <a:gdLst/>
                  <a:ahLst/>
                  <a:cxnLst>
                    <a:cxn ang="0">
                      <a:pos x="30" y="662"/>
                    </a:cxn>
                    <a:cxn ang="0">
                      <a:pos x="196" y="418"/>
                    </a:cxn>
                    <a:cxn ang="0">
                      <a:pos x="97" y="331"/>
                    </a:cxn>
                    <a:cxn ang="0">
                      <a:pos x="2" y="166"/>
                    </a:cxn>
                    <a:cxn ang="0">
                      <a:pos x="151" y="0"/>
                    </a:cxn>
                    <a:cxn ang="0">
                      <a:pos x="364" y="222"/>
                    </a:cxn>
                    <a:cxn ang="0">
                      <a:pos x="71" y="709"/>
                    </a:cxn>
                    <a:cxn ang="0">
                      <a:pos x="30" y="662"/>
                    </a:cxn>
                  </a:cxnLst>
                  <a:rect l="0" t="0" r="r" b="b"/>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pPr>
                    <a:defRPr/>
                  </a:pPr>
                  <a:endParaRPr lang="en-US"/>
                </a:p>
              </p:txBody>
            </p:sp>
            <p:sp>
              <p:nvSpPr>
                <p:cNvPr id="53" name="Freeform 275"/>
                <p:cNvSpPr>
                  <a:spLocks/>
                </p:cNvSpPr>
                <p:nvPr userDrawn="1"/>
              </p:nvSpPr>
              <p:spPr bwMode="invGray">
                <a:xfrm>
                  <a:off x="3079" y="2011"/>
                  <a:ext cx="288" cy="312"/>
                </a:xfrm>
                <a:custGeom>
                  <a:avLst/>
                  <a:gdLst/>
                  <a:ahLst/>
                  <a:cxnLst>
                    <a:cxn ang="0">
                      <a:pos x="165" y="272"/>
                    </a:cxn>
                    <a:cxn ang="0">
                      <a:pos x="0" y="60"/>
                    </a:cxn>
                    <a:cxn ang="0">
                      <a:pos x="0" y="0"/>
                    </a:cxn>
                    <a:cxn ang="0">
                      <a:pos x="1307" y="0"/>
                    </a:cxn>
                    <a:cxn ang="0">
                      <a:pos x="1478" y="427"/>
                    </a:cxn>
                    <a:cxn ang="0">
                      <a:pos x="1437" y="443"/>
                    </a:cxn>
                    <a:cxn ang="0">
                      <a:pos x="857" y="60"/>
                    </a:cxn>
                    <a:cxn ang="0">
                      <a:pos x="490" y="60"/>
                    </a:cxn>
                    <a:cxn ang="0">
                      <a:pos x="490" y="758"/>
                    </a:cxn>
                    <a:cxn ang="0">
                      <a:pos x="620" y="758"/>
                    </a:cxn>
                    <a:cxn ang="0">
                      <a:pos x="1101" y="429"/>
                    </a:cxn>
                    <a:cxn ang="0">
                      <a:pos x="1155" y="429"/>
                    </a:cxn>
                    <a:cxn ang="0">
                      <a:pos x="1155" y="1189"/>
                    </a:cxn>
                    <a:cxn ang="0">
                      <a:pos x="1101" y="1189"/>
                    </a:cxn>
                    <a:cxn ang="0">
                      <a:pos x="620" y="819"/>
                    </a:cxn>
                    <a:cxn ang="0">
                      <a:pos x="490" y="819"/>
                    </a:cxn>
                    <a:cxn ang="0">
                      <a:pos x="490" y="1459"/>
                    </a:cxn>
                    <a:cxn ang="0">
                      <a:pos x="575" y="1569"/>
                    </a:cxn>
                    <a:cxn ang="0">
                      <a:pos x="810" y="1569"/>
                    </a:cxn>
                    <a:cxn ang="0">
                      <a:pos x="1466" y="1157"/>
                    </a:cxn>
                    <a:cxn ang="0">
                      <a:pos x="1516" y="1184"/>
                    </a:cxn>
                    <a:cxn ang="0">
                      <a:pos x="1390" y="1630"/>
                    </a:cxn>
                    <a:cxn ang="0">
                      <a:pos x="0" y="1630"/>
                    </a:cxn>
                    <a:cxn ang="0">
                      <a:pos x="0" y="1569"/>
                    </a:cxn>
                    <a:cxn ang="0">
                      <a:pos x="165" y="1356"/>
                    </a:cxn>
                    <a:cxn ang="0">
                      <a:pos x="165" y="272"/>
                    </a:cxn>
                  </a:cxnLst>
                  <a:rect l="0" t="0" r="r" b="b"/>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pPr>
                    <a:defRPr/>
                  </a:pPr>
                  <a:endParaRPr lang="en-US"/>
                </a:p>
              </p:txBody>
            </p:sp>
          </p:grpSp>
        </p:grpSp>
        <p:grpSp>
          <p:nvGrpSpPr>
            <p:cNvPr id="28" name="Group 276"/>
            <p:cNvGrpSpPr>
              <a:grpSpLocks/>
            </p:cNvGrpSpPr>
            <p:nvPr/>
          </p:nvGrpSpPr>
          <p:grpSpPr bwMode="auto">
            <a:xfrm>
              <a:off x="4946" y="3769"/>
              <a:ext cx="314" cy="315"/>
              <a:chOff x="3836" y="1202"/>
              <a:chExt cx="530" cy="530"/>
            </a:xfrm>
          </p:grpSpPr>
          <p:sp>
            <p:nvSpPr>
              <p:cNvPr id="31" name="Rectangle 277"/>
              <p:cNvSpPr>
                <a:spLocks noChangeArrowheads="1"/>
              </p:cNvSpPr>
              <p:nvPr userDrawn="1"/>
            </p:nvSpPr>
            <p:spPr bwMode="auto">
              <a:xfrm>
                <a:off x="3836" y="1202"/>
                <a:ext cx="530" cy="530"/>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grpSp>
            <p:nvGrpSpPr>
              <p:cNvPr id="32" name="Group 278"/>
              <p:cNvGrpSpPr>
                <a:grpSpLocks/>
              </p:cNvGrpSpPr>
              <p:nvPr/>
            </p:nvGrpSpPr>
            <p:grpSpPr bwMode="auto">
              <a:xfrm>
                <a:off x="3856" y="1387"/>
                <a:ext cx="496" cy="139"/>
                <a:chOff x="-4644" y="1347"/>
                <a:chExt cx="3953" cy="1113"/>
              </a:xfrm>
            </p:grpSpPr>
            <p:sp>
              <p:nvSpPr>
                <p:cNvPr id="33" name="Freeform 279"/>
                <p:cNvSpPr>
                  <a:spLocks/>
                </p:cNvSpPr>
                <p:nvPr userDrawn="1"/>
              </p:nvSpPr>
              <p:spPr bwMode="auto">
                <a:xfrm>
                  <a:off x="-3407" y="1714"/>
                  <a:ext cx="592" cy="570"/>
                </a:xfrm>
                <a:custGeom>
                  <a:avLst/>
                  <a:gdLst/>
                  <a:ahLst/>
                  <a:cxnLst>
                    <a:cxn ang="0">
                      <a:pos x="1516" y="2964"/>
                    </a:cxn>
                    <a:cxn ang="0">
                      <a:pos x="0" y="1483"/>
                    </a:cxn>
                    <a:cxn ang="0">
                      <a:pos x="1516" y="1"/>
                    </a:cxn>
                    <a:cxn ang="0">
                      <a:pos x="2934" y="948"/>
                    </a:cxn>
                    <a:cxn ang="0">
                      <a:pos x="2951" y="1001"/>
                    </a:cxn>
                    <a:cxn ang="0">
                      <a:pos x="2250" y="1001"/>
                    </a:cxn>
                    <a:cxn ang="0">
                      <a:pos x="2238" y="981"/>
                    </a:cxn>
                    <a:cxn ang="0">
                      <a:pos x="1516" y="563"/>
                    </a:cxn>
                    <a:cxn ang="0">
                      <a:pos x="659" y="1483"/>
                    </a:cxn>
                    <a:cxn ang="0">
                      <a:pos x="1516" y="2406"/>
                    </a:cxn>
                    <a:cxn ang="0">
                      <a:pos x="2295" y="1869"/>
                    </a:cxn>
                    <a:cxn ang="0">
                      <a:pos x="1555" y="1869"/>
                    </a:cxn>
                    <a:cxn ang="0">
                      <a:pos x="1555" y="1299"/>
                    </a:cxn>
                    <a:cxn ang="0">
                      <a:pos x="3022" y="1299"/>
                    </a:cxn>
                    <a:cxn ang="0">
                      <a:pos x="3023" y="1338"/>
                    </a:cxn>
                    <a:cxn ang="0">
                      <a:pos x="3025" y="1415"/>
                    </a:cxn>
                    <a:cxn ang="0">
                      <a:pos x="2595" y="2546"/>
                    </a:cxn>
                    <a:cxn ang="0">
                      <a:pos x="1517" y="2964"/>
                    </a:cxn>
                    <a:cxn ang="0">
                      <a:pos x="1516" y="2964"/>
                    </a:cxn>
                  </a:cxnLst>
                  <a:rect l="0" t="0" r="r" b="b"/>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pPr>
                    <a:defRPr/>
                  </a:pPr>
                  <a:endParaRPr lang="en-US"/>
                </a:p>
              </p:txBody>
            </p:sp>
            <p:sp>
              <p:nvSpPr>
                <p:cNvPr id="34" name="Freeform 280"/>
                <p:cNvSpPr>
                  <a:spLocks/>
                </p:cNvSpPr>
                <p:nvPr userDrawn="1"/>
              </p:nvSpPr>
              <p:spPr bwMode="auto">
                <a:xfrm>
                  <a:off x="-2762" y="1714"/>
                  <a:ext cx="592" cy="570"/>
                </a:xfrm>
                <a:custGeom>
                  <a:avLst/>
                  <a:gdLst/>
                  <a:ahLst/>
                  <a:cxnLst>
                    <a:cxn ang="0">
                      <a:pos x="2303" y="1549"/>
                    </a:cxn>
                    <a:cxn ang="0">
                      <a:pos x="1541" y="2319"/>
                    </a:cxn>
                    <a:cxn ang="0">
                      <a:pos x="770" y="1488"/>
                    </a:cxn>
                    <a:cxn ang="0">
                      <a:pos x="1541" y="664"/>
                    </a:cxn>
                    <a:cxn ang="0">
                      <a:pos x="2071" y="864"/>
                    </a:cxn>
                    <a:cxn ang="0">
                      <a:pos x="2622" y="417"/>
                    </a:cxn>
                    <a:cxn ang="0">
                      <a:pos x="1541" y="0"/>
                    </a:cxn>
                    <a:cxn ang="0">
                      <a:pos x="0" y="1488"/>
                    </a:cxn>
                    <a:cxn ang="0">
                      <a:pos x="1541" y="2977"/>
                    </a:cxn>
                    <a:cxn ang="0">
                      <a:pos x="3076" y="1488"/>
                    </a:cxn>
                    <a:cxn ang="0">
                      <a:pos x="2994" y="998"/>
                    </a:cxn>
                    <a:cxn ang="0">
                      <a:pos x="2303" y="1549"/>
                    </a:cxn>
                  </a:cxnLst>
                  <a:rect l="0" t="0" r="r" b="b"/>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pPr>
                    <a:defRPr/>
                  </a:pPr>
                  <a:endParaRPr lang="en-US"/>
                </a:p>
              </p:txBody>
            </p:sp>
            <p:sp>
              <p:nvSpPr>
                <p:cNvPr id="35" name="Freeform 281"/>
                <p:cNvSpPr>
                  <a:spLocks/>
                </p:cNvSpPr>
                <p:nvPr userDrawn="1"/>
              </p:nvSpPr>
              <p:spPr bwMode="auto">
                <a:xfrm>
                  <a:off x="-4644" y="1741"/>
                  <a:ext cx="699" cy="516"/>
                </a:xfrm>
                <a:custGeom>
                  <a:avLst/>
                  <a:gdLst/>
                  <a:ahLst/>
                  <a:cxnLst>
                    <a:cxn ang="0">
                      <a:pos x="3621" y="2758"/>
                    </a:cxn>
                    <a:cxn ang="0">
                      <a:pos x="3015" y="2758"/>
                    </a:cxn>
                    <a:cxn ang="0">
                      <a:pos x="3015" y="1042"/>
                    </a:cxn>
                    <a:cxn ang="0">
                      <a:pos x="2570" y="592"/>
                    </a:cxn>
                    <a:cxn ang="0">
                      <a:pos x="2111" y="1042"/>
                    </a:cxn>
                    <a:cxn ang="0">
                      <a:pos x="2111" y="2758"/>
                    </a:cxn>
                    <a:cxn ang="0">
                      <a:pos x="1505" y="2758"/>
                    </a:cxn>
                    <a:cxn ang="0">
                      <a:pos x="1505" y="1042"/>
                    </a:cxn>
                    <a:cxn ang="0">
                      <a:pos x="1065" y="592"/>
                    </a:cxn>
                    <a:cxn ang="0">
                      <a:pos x="606" y="1042"/>
                    </a:cxn>
                    <a:cxn ang="0">
                      <a:pos x="606" y="2758"/>
                    </a:cxn>
                    <a:cxn ang="0">
                      <a:pos x="0" y="2758"/>
                    </a:cxn>
                    <a:cxn ang="0">
                      <a:pos x="0" y="1056"/>
                    </a:cxn>
                    <a:cxn ang="0">
                      <a:pos x="1065" y="0"/>
                    </a:cxn>
                    <a:cxn ang="0">
                      <a:pos x="1817" y="335"/>
                    </a:cxn>
                    <a:cxn ang="0">
                      <a:pos x="2570" y="0"/>
                    </a:cxn>
                    <a:cxn ang="0">
                      <a:pos x="3621" y="1056"/>
                    </a:cxn>
                    <a:cxn ang="0">
                      <a:pos x="3621" y="2758"/>
                    </a:cxn>
                  </a:cxnLst>
                  <a:rect l="0" t="0" r="r" b="b"/>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pPr>
                    <a:defRPr/>
                  </a:pPr>
                  <a:endParaRPr lang="en-US"/>
                </a:p>
              </p:txBody>
            </p:sp>
            <p:sp>
              <p:nvSpPr>
                <p:cNvPr id="36" name="Freeform 282"/>
                <p:cNvSpPr>
                  <a:spLocks/>
                </p:cNvSpPr>
                <p:nvPr userDrawn="1"/>
              </p:nvSpPr>
              <p:spPr bwMode="auto">
                <a:xfrm>
                  <a:off x="-3851" y="1754"/>
                  <a:ext cx="376" cy="706"/>
                </a:xfrm>
                <a:custGeom>
                  <a:avLst/>
                  <a:gdLst/>
                  <a:ahLst/>
                  <a:cxnLst>
                    <a:cxn ang="0">
                      <a:pos x="1998" y="2709"/>
                    </a:cxn>
                    <a:cxn ang="0">
                      <a:pos x="1003" y="3712"/>
                    </a:cxn>
                    <a:cxn ang="0">
                      <a:pos x="30" y="2930"/>
                    </a:cxn>
                    <a:cxn ang="0">
                      <a:pos x="625" y="2930"/>
                    </a:cxn>
                    <a:cxn ang="0">
                      <a:pos x="1003" y="3178"/>
                    </a:cxn>
                    <a:cxn ang="0">
                      <a:pos x="1425" y="2748"/>
                    </a:cxn>
                    <a:cxn ang="0">
                      <a:pos x="1425" y="2487"/>
                    </a:cxn>
                    <a:cxn ang="0">
                      <a:pos x="912" y="2670"/>
                    </a:cxn>
                    <a:cxn ang="0">
                      <a:pos x="0" y="1688"/>
                    </a:cxn>
                    <a:cxn ang="0">
                      <a:pos x="0" y="0"/>
                    </a:cxn>
                    <a:cxn ang="0">
                      <a:pos x="573" y="0"/>
                    </a:cxn>
                    <a:cxn ang="0">
                      <a:pos x="573" y="1688"/>
                    </a:cxn>
                    <a:cxn ang="0">
                      <a:pos x="990" y="2127"/>
                    </a:cxn>
                    <a:cxn ang="0">
                      <a:pos x="1425" y="1688"/>
                    </a:cxn>
                    <a:cxn ang="0">
                      <a:pos x="1425" y="0"/>
                    </a:cxn>
                    <a:cxn ang="0">
                      <a:pos x="1998" y="0"/>
                    </a:cxn>
                    <a:cxn ang="0">
                      <a:pos x="1998" y="2709"/>
                    </a:cxn>
                  </a:cxnLst>
                  <a:rect l="0" t="0" r="r" b="b"/>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pPr>
                    <a:defRPr/>
                  </a:pPr>
                  <a:endParaRPr lang="en-US"/>
                </a:p>
              </p:txBody>
            </p:sp>
            <p:sp>
              <p:nvSpPr>
                <p:cNvPr id="37" name="Freeform 283"/>
                <p:cNvSpPr>
                  <a:spLocks/>
                </p:cNvSpPr>
                <p:nvPr userDrawn="1"/>
              </p:nvSpPr>
              <p:spPr bwMode="auto">
                <a:xfrm>
                  <a:off x="-1229" y="1741"/>
                  <a:ext cx="376" cy="516"/>
                </a:xfrm>
                <a:custGeom>
                  <a:avLst/>
                  <a:gdLst/>
                  <a:ahLst/>
                  <a:cxnLst>
                    <a:cxn ang="0">
                      <a:pos x="1161" y="562"/>
                    </a:cxn>
                    <a:cxn ang="0">
                      <a:pos x="1525" y="669"/>
                    </a:cxn>
                    <a:cxn ang="0">
                      <a:pos x="1946" y="266"/>
                    </a:cxn>
                    <a:cxn ang="0">
                      <a:pos x="1161" y="0"/>
                    </a:cxn>
                    <a:cxn ang="0">
                      <a:pos x="0" y="1150"/>
                    </a:cxn>
                    <a:cxn ang="0">
                      <a:pos x="0" y="2755"/>
                    </a:cxn>
                    <a:cxn ang="0">
                      <a:pos x="578" y="2755"/>
                    </a:cxn>
                    <a:cxn ang="0">
                      <a:pos x="578" y="1135"/>
                    </a:cxn>
                    <a:cxn ang="0">
                      <a:pos x="744" y="721"/>
                    </a:cxn>
                    <a:cxn ang="0">
                      <a:pos x="1161" y="562"/>
                    </a:cxn>
                  </a:cxnLst>
                  <a:rect l="0" t="0" r="r" b="b"/>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pPr>
                    <a:defRPr/>
                  </a:pPr>
                  <a:endParaRPr lang="en-US"/>
                </a:p>
              </p:txBody>
            </p:sp>
            <p:sp>
              <p:nvSpPr>
                <p:cNvPr id="38" name="Freeform 284"/>
                <p:cNvSpPr>
                  <a:spLocks noEditPoints="1"/>
                </p:cNvSpPr>
                <p:nvPr userDrawn="1"/>
              </p:nvSpPr>
              <p:spPr bwMode="auto">
                <a:xfrm>
                  <a:off x="-1861" y="1727"/>
                  <a:ext cx="551" cy="529"/>
                </a:xfrm>
                <a:custGeom>
                  <a:avLst/>
                  <a:gdLst/>
                  <a:ahLst/>
                  <a:cxnLst>
                    <a:cxn ang="0">
                      <a:pos x="658" y="1069"/>
                    </a:cxn>
                    <a:cxn ang="0">
                      <a:pos x="1433" y="505"/>
                    </a:cxn>
                    <a:cxn ang="0">
                      <a:pos x="2219" y="1072"/>
                    </a:cxn>
                    <a:cxn ang="0">
                      <a:pos x="2240" y="1145"/>
                    </a:cxn>
                    <a:cxn ang="0">
                      <a:pos x="633" y="1145"/>
                    </a:cxn>
                    <a:cxn ang="0">
                      <a:pos x="658" y="1069"/>
                    </a:cxn>
                    <a:cxn ang="0">
                      <a:pos x="1438" y="2775"/>
                    </a:cxn>
                    <a:cxn ang="0">
                      <a:pos x="2769" y="1948"/>
                    </a:cxn>
                    <a:cxn ang="0">
                      <a:pos x="2083" y="1948"/>
                    </a:cxn>
                    <a:cxn ang="0">
                      <a:pos x="1433" y="2270"/>
                    </a:cxn>
                    <a:cxn ang="0">
                      <a:pos x="646" y="1681"/>
                    </a:cxn>
                    <a:cxn ang="0">
                      <a:pos x="625" y="1608"/>
                    </a:cxn>
                    <a:cxn ang="0">
                      <a:pos x="2853" y="1608"/>
                    </a:cxn>
                    <a:cxn ang="0">
                      <a:pos x="2859" y="1451"/>
                    </a:cxn>
                    <a:cxn ang="0">
                      <a:pos x="1438" y="0"/>
                    </a:cxn>
                    <a:cxn ang="0">
                      <a:pos x="0" y="1392"/>
                    </a:cxn>
                    <a:cxn ang="0">
                      <a:pos x="1438" y="2775"/>
                    </a:cxn>
                  </a:cxnLst>
                  <a:rect l="0" t="0" r="r" b="b"/>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pPr>
                    <a:defRPr/>
                  </a:pPr>
                  <a:endParaRPr lang="en-US"/>
                </a:p>
              </p:txBody>
            </p:sp>
            <p:sp>
              <p:nvSpPr>
                <p:cNvPr id="39" name="Freeform 285"/>
                <p:cNvSpPr>
                  <a:spLocks noEditPoints="1"/>
                </p:cNvSpPr>
                <p:nvPr userDrawn="1"/>
              </p:nvSpPr>
              <p:spPr bwMode="auto">
                <a:xfrm>
                  <a:off x="-2076" y="1347"/>
                  <a:ext cx="309" cy="909"/>
                </a:xfrm>
                <a:custGeom>
                  <a:avLst/>
                  <a:gdLst/>
                  <a:ahLst/>
                  <a:cxnLst>
                    <a:cxn ang="0">
                      <a:pos x="867" y="0"/>
                    </a:cxn>
                    <a:cxn ang="0">
                      <a:pos x="0" y="956"/>
                    </a:cxn>
                    <a:cxn ang="0">
                      <a:pos x="0" y="1748"/>
                    </a:cxn>
                    <a:cxn ang="0">
                      <a:pos x="649" y="1478"/>
                    </a:cxn>
                    <a:cxn ang="0">
                      <a:pos x="649" y="950"/>
                    </a:cxn>
                    <a:cxn ang="0">
                      <a:pos x="931" y="584"/>
                    </a:cxn>
                    <a:cxn ang="0">
                      <a:pos x="1246" y="745"/>
                    </a:cxn>
                    <a:cxn ang="0">
                      <a:pos x="1631" y="334"/>
                    </a:cxn>
                    <a:cxn ang="0">
                      <a:pos x="867" y="0"/>
                    </a:cxn>
                    <a:cxn ang="0">
                      <a:pos x="0" y="2578"/>
                    </a:cxn>
                    <a:cxn ang="0">
                      <a:pos x="0" y="4804"/>
                    </a:cxn>
                    <a:cxn ang="0">
                      <a:pos x="649" y="4804"/>
                    </a:cxn>
                    <a:cxn ang="0">
                      <a:pos x="649" y="2320"/>
                    </a:cxn>
                    <a:cxn ang="0">
                      <a:pos x="317" y="2434"/>
                    </a:cxn>
                    <a:cxn ang="0">
                      <a:pos x="0" y="2578"/>
                    </a:cxn>
                  </a:cxnLst>
                  <a:rect l="0" t="0" r="r" b="b"/>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pPr>
                    <a:defRPr/>
                  </a:pPr>
                  <a:endParaRPr lang="en-US"/>
                </a:p>
              </p:txBody>
            </p:sp>
            <p:sp>
              <p:nvSpPr>
                <p:cNvPr id="40" name="Freeform 286"/>
                <p:cNvSpPr>
                  <a:spLocks/>
                </p:cNvSpPr>
                <p:nvPr userDrawn="1"/>
              </p:nvSpPr>
              <p:spPr bwMode="auto">
                <a:xfrm>
                  <a:off x="-2560" y="1619"/>
                  <a:ext cx="860" cy="475"/>
                </a:xfrm>
                <a:custGeom>
                  <a:avLst/>
                  <a:gdLst/>
                  <a:ahLst/>
                  <a:cxnLst>
                    <a:cxn ang="0">
                      <a:pos x="3943" y="587"/>
                    </a:cxn>
                    <a:cxn ang="0">
                      <a:pos x="4207" y="345"/>
                    </a:cxn>
                    <a:cxn ang="0">
                      <a:pos x="4506" y="28"/>
                    </a:cxn>
                    <a:cxn ang="0">
                      <a:pos x="4173" y="5"/>
                    </a:cxn>
                    <a:cxn ang="0">
                      <a:pos x="660" y="1898"/>
                    </a:cxn>
                    <a:cxn ang="0">
                      <a:pos x="610" y="1951"/>
                    </a:cxn>
                    <a:cxn ang="0">
                      <a:pos x="564" y="1894"/>
                    </a:cxn>
                    <a:cxn ang="0">
                      <a:pos x="530" y="1831"/>
                    </a:cxn>
                    <a:cxn ang="0">
                      <a:pos x="439" y="1517"/>
                    </a:cxn>
                    <a:cxn ang="0">
                      <a:pos x="391" y="1435"/>
                    </a:cxn>
                    <a:cxn ang="0">
                      <a:pos x="361" y="1426"/>
                    </a:cxn>
                    <a:cxn ang="0">
                      <a:pos x="114" y="1508"/>
                    </a:cxn>
                    <a:cxn ang="0">
                      <a:pos x="2" y="1657"/>
                    </a:cxn>
                    <a:cxn ang="0">
                      <a:pos x="66" y="1913"/>
                    </a:cxn>
                    <a:cxn ang="0">
                      <a:pos x="74" y="1939"/>
                    </a:cxn>
                    <a:cxn ang="0">
                      <a:pos x="172" y="2226"/>
                    </a:cxn>
                    <a:cxn ang="0">
                      <a:pos x="254" y="2372"/>
                    </a:cxn>
                    <a:cxn ang="0">
                      <a:pos x="360" y="2455"/>
                    </a:cxn>
                    <a:cxn ang="0">
                      <a:pos x="515" y="2479"/>
                    </a:cxn>
                    <a:cxn ang="0">
                      <a:pos x="772" y="2372"/>
                    </a:cxn>
                    <a:cxn ang="0">
                      <a:pos x="774" y="2372"/>
                    </a:cxn>
                    <a:cxn ang="0">
                      <a:pos x="781" y="2363"/>
                    </a:cxn>
                    <a:cxn ang="0">
                      <a:pos x="795" y="2346"/>
                    </a:cxn>
                    <a:cxn ang="0">
                      <a:pos x="3943" y="587"/>
                    </a:cxn>
                  </a:cxnLst>
                  <a:rect l="0" t="0" r="r" b="b"/>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pPr>
                    <a:defRPr/>
                  </a:pPr>
                  <a:endParaRPr lang="en-US"/>
                </a:p>
              </p:txBody>
            </p:sp>
            <p:sp>
              <p:nvSpPr>
                <p:cNvPr id="41" name="Freeform 287"/>
                <p:cNvSpPr>
                  <a:spLocks/>
                </p:cNvSpPr>
                <p:nvPr userDrawn="1"/>
              </p:nvSpPr>
              <p:spPr bwMode="auto">
                <a:xfrm>
                  <a:off x="-852" y="1673"/>
                  <a:ext cx="67" cy="81"/>
                </a:xfrm>
                <a:custGeom>
                  <a:avLst/>
                  <a:gdLst/>
                  <a:ahLst/>
                  <a:cxnLst>
                    <a:cxn ang="0">
                      <a:pos x="140" y="51"/>
                    </a:cxn>
                    <a:cxn ang="0">
                      <a:pos x="0" y="51"/>
                    </a:cxn>
                    <a:cxn ang="0">
                      <a:pos x="0" y="0"/>
                    </a:cxn>
                    <a:cxn ang="0">
                      <a:pos x="342" y="0"/>
                    </a:cxn>
                    <a:cxn ang="0">
                      <a:pos x="342" y="51"/>
                    </a:cxn>
                    <a:cxn ang="0">
                      <a:pos x="201" y="51"/>
                    </a:cxn>
                    <a:cxn ang="0">
                      <a:pos x="201" y="463"/>
                    </a:cxn>
                    <a:cxn ang="0">
                      <a:pos x="140" y="463"/>
                    </a:cxn>
                    <a:cxn ang="0">
                      <a:pos x="140" y="51"/>
                    </a:cxn>
                  </a:cxnLst>
                  <a:rect l="0" t="0" r="r" b="b"/>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pPr>
                    <a:defRPr/>
                  </a:pPr>
                  <a:endParaRPr lang="en-US"/>
                </a:p>
              </p:txBody>
            </p:sp>
            <p:sp>
              <p:nvSpPr>
                <p:cNvPr id="42" name="Freeform 288"/>
                <p:cNvSpPr>
                  <a:spLocks/>
                </p:cNvSpPr>
                <p:nvPr userDrawn="1"/>
              </p:nvSpPr>
              <p:spPr bwMode="auto">
                <a:xfrm>
                  <a:off x="-785" y="1673"/>
                  <a:ext cx="94" cy="81"/>
                </a:xfrm>
                <a:custGeom>
                  <a:avLst/>
                  <a:gdLst/>
                  <a:ahLst/>
                  <a:cxnLst>
                    <a:cxn ang="0">
                      <a:pos x="402" y="259"/>
                    </a:cxn>
                    <a:cxn ang="0">
                      <a:pos x="396" y="60"/>
                    </a:cxn>
                    <a:cxn ang="0">
                      <a:pos x="393" y="60"/>
                    </a:cxn>
                    <a:cxn ang="0">
                      <a:pos x="335" y="235"/>
                    </a:cxn>
                    <a:cxn ang="0">
                      <a:pos x="253" y="460"/>
                    </a:cxn>
                    <a:cxn ang="0">
                      <a:pos x="208" y="460"/>
                    </a:cxn>
                    <a:cxn ang="0">
                      <a:pos x="133" y="240"/>
                    </a:cxn>
                    <a:cxn ang="0">
                      <a:pos x="80" y="60"/>
                    </a:cxn>
                    <a:cxn ang="0">
                      <a:pos x="78" y="60"/>
                    </a:cxn>
                    <a:cxn ang="0">
                      <a:pos x="70" y="264"/>
                    </a:cxn>
                    <a:cxn ang="0">
                      <a:pos x="57" y="463"/>
                    </a:cxn>
                    <a:cxn ang="0">
                      <a:pos x="0" y="463"/>
                    </a:cxn>
                    <a:cxn ang="0">
                      <a:pos x="33" y="0"/>
                    </a:cxn>
                    <a:cxn ang="0">
                      <a:pos x="109" y="0"/>
                    </a:cxn>
                    <a:cxn ang="0">
                      <a:pos x="188" y="224"/>
                    </a:cxn>
                    <a:cxn ang="0">
                      <a:pos x="234" y="380"/>
                    </a:cxn>
                    <a:cxn ang="0">
                      <a:pos x="236" y="380"/>
                    </a:cxn>
                    <a:cxn ang="0">
                      <a:pos x="285" y="224"/>
                    </a:cxn>
                    <a:cxn ang="0">
                      <a:pos x="367" y="0"/>
                    </a:cxn>
                    <a:cxn ang="0">
                      <a:pos x="444" y="0"/>
                    </a:cxn>
                    <a:cxn ang="0">
                      <a:pos x="472" y="463"/>
                    </a:cxn>
                    <a:cxn ang="0">
                      <a:pos x="414" y="463"/>
                    </a:cxn>
                    <a:cxn ang="0">
                      <a:pos x="402" y="259"/>
                    </a:cxn>
                  </a:cxnLst>
                  <a:rect l="0" t="0" r="r" b="b"/>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pPr>
                    <a:defRPr/>
                  </a:pPr>
                  <a:endParaRPr lang="en-US"/>
                </a:p>
              </p:txBody>
            </p:sp>
          </p:grpSp>
        </p:grpSp>
        <p:pic>
          <p:nvPicPr>
            <p:cNvPr id="29" name="Picture 289"/>
            <p:cNvPicPr>
              <a:picLocks noChangeAspect="1" noChangeArrowheads="1"/>
            </p:cNvPicPr>
            <p:nvPr userDrawn="1"/>
          </p:nvPicPr>
          <p:blipFill>
            <a:blip r:embed="rId6" cstate="print"/>
            <a:srcRect/>
            <a:stretch>
              <a:fillRect/>
            </a:stretch>
          </p:blipFill>
          <p:spPr bwMode="auto">
            <a:xfrm>
              <a:off x="4242" y="3764"/>
              <a:ext cx="328" cy="328"/>
            </a:xfrm>
            <a:prstGeom prst="rect">
              <a:avLst/>
            </a:prstGeom>
            <a:noFill/>
            <a:ln w="9525">
              <a:noFill/>
              <a:miter lim="800000"/>
              <a:headEnd/>
              <a:tailEnd/>
            </a:ln>
          </p:spPr>
        </p:pic>
        <p:pic>
          <p:nvPicPr>
            <p:cNvPr id="30" name="Picture 290"/>
            <p:cNvPicPr>
              <a:picLocks noChangeAspect="1" noChangeArrowheads="1"/>
            </p:cNvPicPr>
            <p:nvPr userDrawn="1"/>
          </p:nvPicPr>
          <p:blipFill>
            <a:blip r:embed="rId7" cstate="print"/>
            <a:srcRect/>
            <a:stretch>
              <a:fillRect/>
            </a:stretch>
          </p:blipFill>
          <p:spPr bwMode="auto">
            <a:xfrm>
              <a:off x="4595" y="3772"/>
              <a:ext cx="316" cy="315"/>
            </a:xfrm>
            <a:prstGeom prst="rect">
              <a:avLst/>
            </a:prstGeom>
            <a:noFill/>
            <a:ln w="9525">
              <a:noFill/>
              <a:miter lim="800000"/>
              <a:headEnd/>
              <a:tailEnd/>
            </a:ln>
          </p:spPr>
        </p:pic>
      </p:grpSp>
      <p:sp>
        <p:nvSpPr>
          <p:cNvPr id="236547" name="Rectangle 3"/>
          <p:cNvSpPr>
            <a:spLocks noGrp="1" noChangeArrowheads="1"/>
          </p:cNvSpPr>
          <p:nvPr>
            <p:ph type="ctrTitle"/>
          </p:nvPr>
        </p:nvSpPr>
        <p:spPr>
          <a:xfrm>
            <a:off x="457200" y="3606800"/>
            <a:ext cx="8221663" cy="568325"/>
          </a:xfrm>
        </p:spPr>
        <p:txBody>
          <a:bodyPr/>
          <a:lstStyle>
            <a:lvl1pPr>
              <a:defRPr sz="3200"/>
            </a:lvl1pPr>
          </a:lstStyle>
          <a:p>
            <a:r>
              <a:rPr lang="en-US" smtClean="0"/>
              <a:t>Click to edit Master title style</a:t>
            </a:r>
            <a:endParaRPr lang="en-US"/>
          </a:p>
        </p:txBody>
      </p:sp>
      <p:sp>
        <p:nvSpPr>
          <p:cNvPr id="236548" name="Rectangle 4"/>
          <p:cNvSpPr>
            <a:spLocks noGrp="1" noChangeArrowheads="1"/>
          </p:cNvSpPr>
          <p:nvPr>
            <p:ph type="subTitle" idx="1"/>
          </p:nvPr>
        </p:nvSpPr>
        <p:spPr>
          <a:xfrm>
            <a:off x="457200" y="4289425"/>
            <a:ext cx="8221663" cy="1131888"/>
          </a:xfrm>
        </p:spPr>
        <p:txBody>
          <a:bodyPr bIns="45714"/>
          <a:lstStyle>
            <a:lvl1pPr marL="0" indent="0">
              <a:buFontTx/>
              <a:buNone/>
              <a:defRPr sz="20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46038"/>
            <a:ext cx="211455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19125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28700"/>
            <a:ext cx="41529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028700"/>
            <a:ext cx="41529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46038"/>
            <a:ext cx="3733800" cy="854076"/>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075" name="Rectangle 4"/>
          <p:cNvSpPr>
            <a:spLocks noGrp="1" noChangeArrowheads="1"/>
          </p:cNvSpPr>
          <p:nvPr>
            <p:ph type="body" idx="1"/>
          </p:nvPr>
        </p:nvSpPr>
        <p:spPr bwMode="auto">
          <a:xfrm>
            <a:off x="457200" y="1028700"/>
            <a:ext cx="8458200" cy="4686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27" name="Line 7"/>
          <p:cNvSpPr>
            <a:spLocks noChangeShapeType="1"/>
          </p:cNvSpPr>
          <p:nvPr/>
        </p:nvSpPr>
        <p:spPr bwMode="auto">
          <a:xfrm>
            <a:off x="457200" y="876300"/>
            <a:ext cx="8458200" cy="0"/>
          </a:xfrm>
          <a:prstGeom prst="line">
            <a:avLst/>
          </a:prstGeom>
          <a:noFill/>
          <a:ln w="28575">
            <a:solidFill>
              <a:schemeClr val="folHlink"/>
            </a:solidFill>
            <a:round/>
            <a:headEnd/>
            <a:tailEnd/>
          </a:ln>
          <a:effectLst/>
        </p:spPr>
        <p:txBody>
          <a:bodyPr anchor="ctr">
            <a:spAutoFit/>
          </a:bodyPr>
          <a:lstStyle/>
          <a:p>
            <a:pPr>
              <a:defRPr/>
            </a:pPr>
            <a:endParaRPr lang="en-US"/>
          </a:p>
        </p:txBody>
      </p:sp>
      <p:sp>
        <p:nvSpPr>
          <p:cNvPr id="235532" name="Text Box 12"/>
          <p:cNvSpPr txBox="1">
            <a:spLocks noChangeArrowheads="1"/>
          </p:cNvSpPr>
          <p:nvPr/>
        </p:nvSpPr>
        <p:spPr bwMode="auto">
          <a:xfrm>
            <a:off x="8610600" y="6629400"/>
            <a:ext cx="228600" cy="152400"/>
          </a:xfrm>
          <a:prstGeom prst="rect">
            <a:avLst/>
          </a:prstGeom>
          <a:noFill/>
          <a:ln w="9525">
            <a:noFill/>
            <a:miter lim="800000"/>
            <a:headEnd/>
            <a:tailEnd/>
          </a:ln>
          <a:effectLst/>
        </p:spPr>
        <p:txBody>
          <a:bodyPr lIns="0" tIns="0" rIns="0" bIns="0" anchor="b">
            <a:spAutoFit/>
          </a:bodyPr>
          <a:lstStyle/>
          <a:p>
            <a:pPr algn="r">
              <a:defRPr/>
            </a:pPr>
            <a:fld id="{2D3640CC-3282-4E8A-BB06-4221174A2DD9}" type="slidenum">
              <a:rPr kumimoji="1" lang="en-US" sz="1000">
                <a:solidFill>
                  <a:schemeClr val="bg2"/>
                </a:solidFill>
                <a:latin typeface="Arial" charset="0"/>
              </a:rPr>
              <a:pPr algn="r">
                <a:defRPr/>
              </a:pPr>
              <a:t>‹#›</a:t>
            </a:fld>
            <a:endParaRPr kumimoji="1" lang="en-US" sz="1000">
              <a:solidFill>
                <a:schemeClr val="bg2"/>
              </a:solidFill>
              <a:latin typeface="Arial" charset="0"/>
            </a:endParaRPr>
          </a:p>
        </p:txBody>
      </p:sp>
      <p:sp>
        <p:nvSpPr>
          <p:cNvPr id="235559" name="Text Box 39"/>
          <p:cNvSpPr txBox="1">
            <a:spLocks noChangeArrowheads="1"/>
          </p:cNvSpPr>
          <p:nvPr/>
        </p:nvSpPr>
        <p:spPr bwMode="auto">
          <a:xfrm>
            <a:off x="457200" y="6629400"/>
            <a:ext cx="1028700" cy="152400"/>
          </a:xfrm>
          <a:prstGeom prst="rect">
            <a:avLst/>
          </a:prstGeom>
          <a:noFill/>
          <a:ln w="9525">
            <a:noFill/>
            <a:miter lim="800000"/>
            <a:headEnd/>
            <a:tailEnd/>
          </a:ln>
          <a:effectLst/>
        </p:spPr>
        <p:txBody>
          <a:bodyPr lIns="0" tIns="0" rIns="0" bIns="0">
            <a:spAutoFit/>
          </a:bodyPr>
          <a:lstStyle/>
          <a:p>
            <a:pPr>
              <a:spcBef>
                <a:spcPct val="50000"/>
              </a:spcBef>
              <a:defRPr/>
            </a:pPr>
            <a:r>
              <a:rPr kumimoji="1" lang="en-US" sz="1000">
                <a:solidFill>
                  <a:schemeClr val="bg2"/>
                </a:solidFill>
                <a:latin typeface="Arial" charset="0"/>
              </a:rPr>
              <a:t>Jan. 16, 2009</a:t>
            </a:r>
          </a:p>
        </p:txBody>
      </p:sp>
      <p:grpSp>
        <p:nvGrpSpPr>
          <p:cNvPr id="3079" name="Group 278"/>
          <p:cNvGrpSpPr>
            <a:grpSpLocks/>
          </p:cNvGrpSpPr>
          <p:nvPr/>
        </p:nvGrpSpPr>
        <p:grpSpPr bwMode="auto">
          <a:xfrm>
            <a:off x="419100" y="6051550"/>
            <a:ext cx="2222500" cy="357188"/>
            <a:chOff x="264" y="3816"/>
            <a:chExt cx="1400" cy="225"/>
          </a:xfrm>
        </p:grpSpPr>
        <p:grpSp>
          <p:nvGrpSpPr>
            <p:cNvPr id="3122" name="Group 277"/>
            <p:cNvGrpSpPr>
              <a:grpSpLocks/>
            </p:cNvGrpSpPr>
            <p:nvPr userDrawn="1"/>
          </p:nvGrpSpPr>
          <p:grpSpPr bwMode="auto">
            <a:xfrm>
              <a:off x="264" y="3867"/>
              <a:ext cx="1400" cy="116"/>
              <a:chOff x="264" y="3867"/>
              <a:chExt cx="1400" cy="116"/>
            </a:xfrm>
          </p:grpSpPr>
          <p:sp>
            <p:nvSpPr>
              <p:cNvPr id="235780" name="Freeform 260"/>
              <p:cNvSpPr>
                <a:spLocks/>
              </p:cNvSpPr>
              <p:nvPr userDrawn="1"/>
            </p:nvSpPr>
            <p:spPr bwMode="black">
              <a:xfrm>
                <a:off x="264" y="3867"/>
                <a:ext cx="57" cy="116"/>
              </a:xfrm>
              <a:custGeom>
                <a:avLst/>
                <a:gdLst/>
                <a:ahLst/>
                <a:cxnLst>
                  <a:cxn ang="0">
                    <a:pos x="38" y="1922"/>
                  </a:cxn>
                  <a:cxn ang="0">
                    <a:pos x="0" y="1826"/>
                  </a:cxn>
                  <a:cxn ang="0">
                    <a:pos x="12" y="1556"/>
                  </a:cxn>
                  <a:cxn ang="0">
                    <a:pos x="33" y="1516"/>
                  </a:cxn>
                  <a:cxn ang="0">
                    <a:pos x="50" y="1544"/>
                  </a:cxn>
                  <a:cxn ang="0">
                    <a:pos x="58" y="1638"/>
                  </a:cxn>
                  <a:cxn ang="0">
                    <a:pos x="434" y="1897"/>
                  </a:cxn>
                  <a:cxn ang="0">
                    <a:pos x="797" y="1559"/>
                  </a:cxn>
                  <a:cxn ang="0">
                    <a:pos x="505" y="1102"/>
                  </a:cxn>
                  <a:cxn ang="0">
                    <a:pos x="391" y="1008"/>
                  </a:cxn>
                  <a:cxn ang="0">
                    <a:pos x="61" y="457"/>
                  </a:cxn>
                  <a:cxn ang="0">
                    <a:pos x="586" y="0"/>
                  </a:cxn>
                  <a:cxn ang="0">
                    <a:pos x="822" y="26"/>
                  </a:cxn>
                  <a:cxn ang="0">
                    <a:pos x="911" y="38"/>
                  </a:cxn>
                  <a:cxn ang="0">
                    <a:pos x="936" y="56"/>
                  </a:cxn>
                  <a:cxn ang="0">
                    <a:pos x="926" y="325"/>
                  </a:cxn>
                  <a:cxn ang="0">
                    <a:pos x="908" y="384"/>
                  </a:cxn>
                  <a:cxn ang="0">
                    <a:pos x="888" y="351"/>
                  </a:cxn>
                  <a:cxn ang="0">
                    <a:pos x="855" y="224"/>
                  </a:cxn>
                  <a:cxn ang="0">
                    <a:pos x="538" y="89"/>
                  </a:cxn>
                  <a:cxn ang="0">
                    <a:pos x="225" y="384"/>
                  </a:cxn>
                  <a:cxn ang="0">
                    <a:pos x="535" y="810"/>
                  </a:cxn>
                  <a:cxn ang="0">
                    <a:pos x="606" y="866"/>
                  </a:cxn>
                  <a:cxn ang="0">
                    <a:pos x="977" y="1463"/>
                  </a:cxn>
                  <a:cxn ang="0">
                    <a:pos x="761" y="1884"/>
                  </a:cxn>
                  <a:cxn ang="0">
                    <a:pos x="378" y="1991"/>
                  </a:cxn>
                  <a:cxn ang="0">
                    <a:pos x="38" y="1922"/>
                  </a:cxn>
                </a:cxnLst>
                <a:rect l="0" t="0" r="r" b="b"/>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pPr>
                  <a:defRPr/>
                </a:pPr>
                <a:endParaRPr lang="en-US"/>
              </a:p>
            </p:txBody>
          </p:sp>
          <p:sp>
            <p:nvSpPr>
              <p:cNvPr id="235781" name="Freeform 261"/>
              <p:cNvSpPr>
                <a:spLocks/>
              </p:cNvSpPr>
              <p:nvPr userDrawn="1"/>
            </p:nvSpPr>
            <p:spPr bwMode="black">
              <a:xfrm>
                <a:off x="347" y="3868"/>
                <a:ext cx="66" cy="114"/>
              </a:xfrm>
              <a:custGeom>
                <a:avLst/>
                <a:gdLst/>
                <a:ahLst/>
                <a:cxnLst>
                  <a:cxn ang="0">
                    <a:pos x="221" y="757"/>
                  </a:cxn>
                  <a:cxn ang="0">
                    <a:pos x="216" y="209"/>
                  </a:cxn>
                  <a:cxn ang="0">
                    <a:pos x="107" y="64"/>
                  </a:cxn>
                  <a:cxn ang="0">
                    <a:pos x="21" y="56"/>
                  </a:cxn>
                  <a:cxn ang="0">
                    <a:pos x="0" y="41"/>
                  </a:cxn>
                  <a:cxn ang="0">
                    <a:pos x="41" y="21"/>
                  </a:cxn>
                  <a:cxn ang="0">
                    <a:pos x="224" y="23"/>
                  </a:cxn>
                  <a:cxn ang="0">
                    <a:pos x="328" y="28"/>
                  </a:cxn>
                  <a:cxn ang="0">
                    <a:pos x="909" y="26"/>
                  </a:cxn>
                  <a:cxn ang="0">
                    <a:pos x="1018" y="13"/>
                  </a:cxn>
                  <a:cxn ang="0">
                    <a:pos x="1054" y="0"/>
                  </a:cxn>
                  <a:cxn ang="0">
                    <a:pos x="1064" y="23"/>
                  </a:cxn>
                  <a:cxn ang="0">
                    <a:pos x="1044" y="143"/>
                  </a:cxn>
                  <a:cxn ang="0">
                    <a:pos x="1031" y="310"/>
                  </a:cxn>
                  <a:cxn ang="0">
                    <a:pos x="1013" y="338"/>
                  </a:cxn>
                  <a:cxn ang="0">
                    <a:pos x="993" y="305"/>
                  </a:cxn>
                  <a:cxn ang="0">
                    <a:pos x="978" y="214"/>
                  </a:cxn>
                  <a:cxn ang="0">
                    <a:pos x="798" y="127"/>
                  </a:cxn>
                  <a:cxn ang="0">
                    <a:pos x="450" y="120"/>
                  </a:cxn>
                  <a:cxn ang="0">
                    <a:pos x="434" y="145"/>
                  </a:cxn>
                  <a:cxn ang="0">
                    <a:pos x="434" y="846"/>
                  </a:cxn>
                  <a:cxn ang="0">
                    <a:pos x="450" y="871"/>
                  </a:cxn>
                  <a:cxn ang="0">
                    <a:pos x="853" y="866"/>
                  </a:cxn>
                  <a:cxn ang="0">
                    <a:pos x="973" y="831"/>
                  </a:cxn>
                  <a:cxn ang="0">
                    <a:pos x="1011" y="798"/>
                  </a:cxn>
                  <a:cxn ang="0">
                    <a:pos x="1023" y="818"/>
                  </a:cxn>
                  <a:cxn ang="0">
                    <a:pos x="1003" y="960"/>
                  </a:cxn>
                  <a:cxn ang="0">
                    <a:pos x="993" y="1123"/>
                  </a:cxn>
                  <a:cxn ang="0">
                    <a:pos x="975" y="1171"/>
                  </a:cxn>
                  <a:cxn ang="0">
                    <a:pos x="957" y="1148"/>
                  </a:cxn>
                  <a:cxn ang="0">
                    <a:pos x="947" y="1064"/>
                  </a:cxn>
                  <a:cxn ang="0">
                    <a:pos x="815" y="975"/>
                  </a:cxn>
                  <a:cxn ang="0">
                    <a:pos x="452" y="963"/>
                  </a:cxn>
                  <a:cxn ang="0">
                    <a:pos x="434" y="980"/>
                  </a:cxn>
                  <a:cxn ang="0">
                    <a:pos x="434" y="1204"/>
                  </a:cxn>
                  <a:cxn ang="0">
                    <a:pos x="434" y="1638"/>
                  </a:cxn>
                  <a:cxn ang="0">
                    <a:pos x="729" y="1846"/>
                  </a:cxn>
                  <a:cxn ang="0">
                    <a:pos x="973" y="1818"/>
                  </a:cxn>
                  <a:cxn ang="0">
                    <a:pos x="1087" y="1635"/>
                  </a:cxn>
                  <a:cxn ang="0">
                    <a:pos x="1110" y="1597"/>
                  </a:cxn>
                  <a:cxn ang="0">
                    <a:pos x="1125" y="1635"/>
                  </a:cxn>
                  <a:cxn ang="0">
                    <a:pos x="1092" y="1882"/>
                  </a:cxn>
                  <a:cxn ang="0">
                    <a:pos x="955" y="1948"/>
                  </a:cxn>
                  <a:cxn ang="0">
                    <a:pos x="526" y="1940"/>
                  </a:cxn>
                  <a:cxn ang="0">
                    <a:pos x="328" y="1933"/>
                  </a:cxn>
                  <a:cxn ang="0">
                    <a:pos x="226" y="1935"/>
                  </a:cxn>
                  <a:cxn ang="0">
                    <a:pos x="79" y="1940"/>
                  </a:cxn>
                  <a:cxn ang="0">
                    <a:pos x="38" y="1920"/>
                  </a:cxn>
                  <a:cxn ang="0">
                    <a:pos x="59" y="1904"/>
                  </a:cxn>
                  <a:cxn ang="0">
                    <a:pos x="135" y="1894"/>
                  </a:cxn>
                  <a:cxn ang="0">
                    <a:pos x="209" y="1755"/>
                  </a:cxn>
                  <a:cxn ang="0">
                    <a:pos x="221" y="1204"/>
                  </a:cxn>
                  <a:cxn ang="0">
                    <a:pos x="221" y="757"/>
                  </a:cxn>
                </a:cxnLst>
                <a:rect l="0" t="0" r="r" b="b"/>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pPr>
                  <a:defRPr/>
                </a:pPr>
                <a:endParaRPr lang="en-US"/>
              </a:p>
            </p:txBody>
          </p:sp>
          <p:sp>
            <p:nvSpPr>
              <p:cNvPr id="235782" name="Freeform 262"/>
              <p:cNvSpPr>
                <a:spLocks noEditPoints="1"/>
              </p:cNvSpPr>
              <p:nvPr userDrawn="1"/>
            </p:nvSpPr>
            <p:spPr bwMode="black">
              <a:xfrm>
                <a:off x="420" y="3867"/>
                <a:ext cx="113" cy="114"/>
              </a:xfrm>
              <a:custGeom>
                <a:avLst/>
                <a:gdLst/>
                <a:ahLst/>
                <a:cxnLst>
                  <a:cxn ang="0">
                    <a:pos x="1150" y="1115"/>
                  </a:cxn>
                  <a:cxn ang="0">
                    <a:pos x="1161" y="1097"/>
                  </a:cxn>
                  <a:cxn ang="0">
                    <a:pos x="920" y="412"/>
                  </a:cxn>
                  <a:cxn ang="0">
                    <a:pos x="881" y="412"/>
                  </a:cxn>
                  <a:cxn ang="0">
                    <a:pos x="658" y="1097"/>
                  </a:cxn>
                  <a:cxn ang="0">
                    <a:pos x="665" y="1115"/>
                  </a:cxn>
                  <a:cxn ang="0">
                    <a:pos x="1150" y="1115"/>
                  </a:cxn>
                  <a:cxn ang="0">
                    <a:pos x="886" y="99"/>
                  </a:cxn>
                  <a:cxn ang="0">
                    <a:pos x="942" y="0"/>
                  </a:cxn>
                  <a:cxn ang="0">
                    <a:pos x="998" y="92"/>
                  </a:cxn>
                  <a:cxn ang="0">
                    <a:pos x="1590" y="1622"/>
                  </a:cxn>
                  <a:cxn ang="0">
                    <a:pos x="1808" y="1904"/>
                  </a:cxn>
                  <a:cxn ang="0">
                    <a:pos x="1910" y="1919"/>
                  </a:cxn>
                  <a:cxn ang="0">
                    <a:pos x="1935" y="1935"/>
                  </a:cxn>
                  <a:cxn ang="0">
                    <a:pos x="1884" y="1955"/>
                  </a:cxn>
                  <a:cxn ang="0">
                    <a:pos x="1486" y="1950"/>
                  </a:cxn>
                  <a:cxn ang="0">
                    <a:pos x="1409" y="1932"/>
                  </a:cxn>
                  <a:cxn ang="0">
                    <a:pos x="1427" y="1914"/>
                  </a:cxn>
                  <a:cxn ang="0">
                    <a:pos x="1442" y="1846"/>
                  </a:cxn>
                  <a:cxn ang="0">
                    <a:pos x="1206" y="1221"/>
                  </a:cxn>
                  <a:cxn ang="0">
                    <a:pos x="1183" y="1206"/>
                  </a:cxn>
                  <a:cxn ang="0">
                    <a:pos x="638" y="1206"/>
                  </a:cxn>
                  <a:cxn ang="0">
                    <a:pos x="612" y="1226"/>
                  </a:cxn>
                  <a:cxn ang="0">
                    <a:pos x="460" y="1676"/>
                  </a:cxn>
                  <a:cxn ang="0">
                    <a:pos x="424" y="1846"/>
                  </a:cxn>
                  <a:cxn ang="0">
                    <a:pos x="521" y="1919"/>
                  </a:cxn>
                  <a:cxn ang="0">
                    <a:pos x="546" y="1919"/>
                  </a:cxn>
                  <a:cxn ang="0">
                    <a:pos x="572" y="1935"/>
                  </a:cxn>
                  <a:cxn ang="0">
                    <a:pos x="533" y="1955"/>
                  </a:cxn>
                  <a:cxn ang="0">
                    <a:pos x="335" y="1948"/>
                  </a:cxn>
                  <a:cxn ang="0">
                    <a:pos x="49" y="1955"/>
                  </a:cxn>
                  <a:cxn ang="0">
                    <a:pos x="0" y="1935"/>
                  </a:cxn>
                  <a:cxn ang="0">
                    <a:pos x="23" y="1919"/>
                  </a:cxn>
                  <a:cxn ang="0">
                    <a:pos x="97" y="1914"/>
                  </a:cxn>
                  <a:cxn ang="0">
                    <a:pos x="310" y="1676"/>
                  </a:cxn>
                  <a:cxn ang="0">
                    <a:pos x="886" y="99"/>
                  </a:cxn>
                </a:cxnLst>
                <a:rect l="0" t="0" r="r" b="b"/>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pPr>
                  <a:defRPr/>
                </a:pPr>
                <a:endParaRPr lang="en-US"/>
              </a:p>
            </p:txBody>
          </p:sp>
          <p:sp>
            <p:nvSpPr>
              <p:cNvPr id="235783" name="Freeform 263"/>
              <p:cNvSpPr>
                <a:spLocks noEditPoints="1"/>
              </p:cNvSpPr>
              <p:nvPr userDrawn="1"/>
            </p:nvSpPr>
            <p:spPr bwMode="black">
              <a:xfrm>
                <a:off x="541" y="3869"/>
                <a:ext cx="112" cy="112"/>
              </a:xfrm>
              <a:custGeom>
                <a:avLst/>
                <a:gdLst/>
                <a:ahLst/>
                <a:cxnLst>
                  <a:cxn ang="0">
                    <a:pos x="424" y="957"/>
                  </a:cxn>
                  <a:cxn ang="0">
                    <a:pos x="442" y="987"/>
                  </a:cxn>
                  <a:cxn ang="0">
                    <a:pos x="709" y="1028"/>
                  </a:cxn>
                  <a:cxn ang="0">
                    <a:pos x="899" y="980"/>
                  </a:cxn>
                  <a:cxn ang="0">
                    <a:pos x="1054" y="589"/>
                  </a:cxn>
                  <a:cxn ang="0">
                    <a:pos x="614" y="81"/>
                  </a:cxn>
                  <a:cxn ang="0">
                    <a:pos x="445" y="96"/>
                  </a:cxn>
                  <a:cxn ang="0">
                    <a:pos x="424" y="127"/>
                  </a:cxn>
                  <a:cxn ang="0">
                    <a:pos x="424" y="957"/>
                  </a:cxn>
                  <a:cxn ang="0">
                    <a:pos x="221" y="736"/>
                  </a:cxn>
                  <a:cxn ang="0">
                    <a:pos x="216" y="188"/>
                  </a:cxn>
                  <a:cxn ang="0">
                    <a:pos x="107" y="43"/>
                  </a:cxn>
                  <a:cxn ang="0">
                    <a:pos x="21" y="35"/>
                  </a:cxn>
                  <a:cxn ang="0">
                    <a:pos x="0" y="20"/>
                  </a:cxn>
                  <a:cxn ang="0">
                    <a:pos x="41" y="0"/>
                  </a:cxn>
                  <a:cxn ang="0">
                    <a:pos x="328" y="7"/>
                  </a:cxn>
                  <a:cxn ang="0">
                    <a:pos x="627" y="0"/>
                  </a:cxn>
                  <a:cxn ang="0">
                    <a:pos x="1092" y="111"/>
                  </a:cxn>
                  <a:cxn ang="0">
                    <a:pos x="1267" y="457"/>
                  </a:cxn>
                  <a:cxn ang="0">
                    <a:pos x="960" y="1043"/>
                  </a:cxn>
                  <a:cxn ang="0">
                    <a:pos x="1488" y="1693"/>
                  </a:cxn>
                  <a:cxn ang="0">
                    <a:pos x="1798" y="1876"/>
                  </a:cxn>
                  <a:cxn ang="0">
                    <a:pos x="1897" y="1883"/>
                  </a:cxn>
                  <a:cxn ang="0">
                    <a:pos x="1919" y="1899"/>
                  </a:cxn>
                  <a:cxn ang="0">
                    <a:pos x="1859" y="1919"/>
                  </a:cxn>
                  <a:cxn ang="0">
                    <a:pos x="1678" y="1919"/>
                  </a:cxn>
                  <a:cxn ang="0">
                    <a:pos x="1407" y="1871"/>
                  </a:cxn>
                  <a:cxn ang="0">
                    <a:pos x="1064" y="1498"/>
                  </a:cxn>
                  <a:cxn ang="0">
                    <a:pos x="787" y="1122"/>
                  </a:cxn>
                  <a:cxn ang="0">
                    <a:pos x="754" y="1107"/>
                  </a:cxn>
                  <a:cxn ang="0">
                    <a:pos x="442" y="1102"/>
                  </a:cxn>
                  <a:cxn ang="0">
                    <a:pos x="424" y="1122"/>
                  </a:cxn>
                  <a:cxn ang="0">
                    <a:pos x="424" y="1183"/>
                  </a:cxn>
                  <a:cxn ang="0">
                    <a:pos x="437" y="1734"/>
                  </a:cxn>
                  <a:cxn ang="0">
                    <a:pos x="536" y="1873"/>
                  </a:cxn>
                  <a:cxn ang="0">
                    <a:pos x="650" y="1883"/>
                  </a:cxn>
                  <a:cxn ang="0">
                    <a:pos x="670" y="1899"/>
                  </a:cxn>
                  <a:cxn ang="0">
                    <a:pos x="630" y="1919"/>
                  </a:cxn>
                  <a:cxn ang="0">
                    <a:pos x="318" y="1912"/>
                  </a:cxn>
                  <a:cxn ang="0">
                    <a:pos x="79" y="1919"/>
                  </a:cxn>
                  <a:cxn ang="0">
                    <a:pos x="38" y="1899"/>
                  </a:cxn>
                  <a:cxn ang="0">
                    <a:pos x="59" y="1883"/>
                  </a:cxn>
                  <a:cxn ang="0">
                    <a:pos x="135" y="1873"/>
                  </a:cxn>
                  <a:cxn ang="0">
                    <a:pos x="208" y="1734"/>
                  </a:cxn>
                  <a:cxn ang="0">
                    <a:pos x="221" y="1183"/>
                  </a:cxn>
                  <a:cxn ang="0">
                    <a:pos x="221" y="736"/>
                  </a:cxn>
                </a:cxnLst>
                <a:rect l="0" t="0" r="r" b="b"/>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pPr>
                  <a:defRPr/>
                </a:pPr>
                <a:endParaRPr lang="en-US"/>
              </a:p>
            </p:txBody>
          </p:sp>
          <p:sp>
            <p:nvSpPr>
              <p:cNvPr id="235784" name="Freeform 264"/>
              <p:cNvSpPr>
                <a:spLocks/>
              </p:cNvSpPr>
              <p:nvPr userDrawn="1"/>
            </p:nvSpPr>
            <p:spPr bwMode="black">
              <a:xfrm>
                <a:off x="653" y="3867"/>
                <a:ext cx="57" cy="116"/>
              </a:xfrm>
              <a:custGeom>
                <a:avLst/>
                <a:gdLst/>
                <a:ahLst/>
                <a:cxnLst>
                  <a:cxn ang="0">
                    <a:pos x="38" y="1922"/>
                  </a:cxn>
                  <a:cxn ang="0">
                    <a:pos x="0" y="1826"/>
                  </a:cxn>
                  <a:cxn ang="0">
                    <a:pos x="13" y="1556"/>
                  </a:cxn>
                  <a:cxn ang="0">
                    <a:pos x="33" y="1516"/>
                  </a:cxn>
                  <a:cxn ang="0">
                    <a:pos x="51" y="1544"/>
                  </a:cxn>
                  <a:cxn ang="0">
                    <a:pos x="59" y="1638"/>
                  </a:cxn>
                  <a:cxn ang="0">
                    <a:pos x="434" y="1897"/>
                  </a:cxn>
                  <a:cxn ang="0">
                    <a:pos x="797" y="1559"/>
                  </a:cxn>
                  <a:cxn ang="0">
                    <a:pos x="506" y="1102"/>
                  </a:cxn>
                  <a:cxn ang="0">
                    <a:pos x="391"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6" y="384"/>
                  </a:cxn>
                  <a:cxn ang="0">
                    <a:pos x="536" y="810"/>
                  </a:cxn>
                  <a:cxn ang="0">
                    <a:pos x="607" y="866"/>
                  </a:cxn>
                  <a:cxn ang="0">
                    <a:pos x="978" y="1463"/>
                  </a:cxn>
                  <a:cxn ang="0">
                    <a:pos x="762" y="1884"/>
                  </a:cxn>
                  <a:cxn ang="0">
                    <a:pos x="379" y="1991"/>
                  </a:cxn>
                  <a:cxn ang="0">
                    <a:pos x="38" y="1922"/>
                  </a:cxn>
                </a:cxnLst>
                <a:rect l="0" t="0" r="r" b="b"/>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pPr>
                  <a:defRPr/>
                </a:pPr>
                <a:endParaRPr lang="en-US"/>
              </a:p>
            </p:txBody>
          </p:sp>
          <p:sp>
            <p:nvSpPr>
              <p:cNvPr id="235785" name="Freeform 265"/>
              <p:cNvSpPr>
                <a:spLocks/>
              </p:cNvSpPr>
              <p:nvPr userDrawn="1"/>
            </p:nvSpPr>
            <p:spPr bwMode="black">
              <a:xfrm>
                <a:off x="784" y="3869"/>
                <a:ext cx="116" cy="112"/>
              </a:xfrm>
              <a:custGeom>
                <a:avLst/>
                <a:gdLst/>
                <a:ahLst/>
                <a:cxnLst>
                  <a:cxn ang="0">
                    <a:pos x="1755" y="1183"/>
                  </a:cxn>
                  <a:cxn ang="0">
                    <a:pos x="1767" y="1734"/>
                  </a:cxn>
                  <a:cxn ang="0">
                    <a:pos x="1866" y="1873"/>
                  </a:cxn>
                  <a:cxn ang="0">
                    <a:pos x="1981" y="1883"/>
                  </a:cxn>
                  <a:cxn ang="0">
                    <a:pos x="2001" y="1899"/>
                  </a:cxn>
                  <a:cxn ang="0">
                    <a:pos x="1960" y="1919"/>
                  </a:cxn>
                  <a:cxn ang="0">
                    <a:pos x="1648" y="1912"/>
                  </a:cxn>
                  <a:cxn ang="0">
                    <a:pos x="1399" y="1919"/>
                  </a:cxn>
                  <a:cxn ang="0">
                    <a:pos x="1358" y="1899"/>
                  </a:cxn>
                  <a:cxn ang="0">
                    <a:pos x="1379" y="1883"/>
                  </a:cxn>
                  <a:cxn ang="0">
                    <a:pos x="1455" y="1873"/>
                  </a:cxn>
                  <a:cxn ang="0">
                    <a:pos x="1529" y="1734"/>
                  </a:cxn>
                  <a:cxn ang="0">
                    <a:pos x="1541" y="1183"/>
                  </a:cxn>
                  <a:cxn ang="0">
                    <a:pos x="1541" y="916"/>
                  </a:cxn>
                  <a:cxn ang="0">
                    <a:pos x="1526" y="901"/>
                  </a:cxn>
                  <a:cxn ang="0">
                    <a:pos x="450" y="901"/>
                  </a:cxn>
                  <a:cxn ang="0">
                    <a:pos x="434" y="916"/>
                  </a:cxn>
                  <a:cxn ang="0">
                    <a:pos x="434" y="1183"/>
                  </a:cxn>
                  <a:cxn ang="0">
                    <a:pos x="447" y="1734"/>
                  </a:cxn>
                  <a:cxn ang="0">
                    <a:pos x="546" y="1873"/>
                  </a:cxn>
                  <a:cxn ang="0">
                    <a:pos x="660" y="1883"/>
                  </a:cxn>
                  <a:cxn ang="0">
                    <a:pos x="681" y="1899"/>
                  </a:cxn>
                  <a:cxn ang="0">
                    <a:pos x="640" y="1919"/>
                  </a:cxn>
                  <a:cxn ang="0">
                    <a:pos x="328" y="1912"/>
                  </a:cxn>
                  <a:cxn ang="0">
                    <a:pos x="79" y="1919"/>
                  </a:cxn>
                  <a:cxn ang="0">
                    <a:pos x="38" y="1899"/>
                  </a:cxn>
                  <a:cxn ang="0">
                    <a:pos x="59" y="1883"/>
                  </a:cxn>
                  <a:cxn ang="0">
                    <a:pos x="135" y="1873"/>
                  </a:cxn>
                  <a:cxn ang="0">
                    <a:pos x="208" y="1734"/>
                  </a:cxn>
                  <a:cxn ang="0">
                    <a:pos x="221" y="1183"/>
                  </a:cxn>
                  <a:cxn ang="0">
                    <a:pos x="221" y="736"/>
                  </a:cxn>
                  <a:cxn ang="0">
                    <a:pos x="216" y="188"/>
                  </a:cxn>
                  <a:cxn ang="0">
                    <a:pos x="107" y="43"/>
                  </a:cxn>
                  <a:cxn ang="0">
                    <a:pos x="21" y="35"/>
                  </a:cxn>
                  <a:cxn ang="0">
                    <a:pos x="0" y="20"/>
                  </a:cxn>
                  <a:cxn ang="0">
                    <a:pos x="41" y="0"/>
                  </a:cxn>
                  <a:cxn ang="0">
                    <a:pos x="328" y="7"/>
                  </a:cxn>
                  <a:cxn ang="0">
                    <a:pos x="577" y="0"/>
                  </a:cxn>
                  <a:cxn ang="0">
                    <a:pos x="617" y="20"/>
                  </a:cxn>
                  <a:cxn ang="0">
                    <a:pos x="597" y="35"/>
                  </a:cxn>
                  <a:cxn ang="0">
                    <a:pos x="533" y="43"/>
                  </a:cxn>
                  <a:cxn ang="0">
                    <a:pos x="440" y="188"/>
                  </a:cxn>
                  <a:cxn ang="0">
                    <a:pos x="434" y="736"/>
                  </a:cxn>
                  <a:cxn ang="0">
                    <a:pos x="434" y="789"/>
                  </a:cxn>
                  <a:cxn ang="0">
                    <a:pos x="450" y="804"/>
                  </a:cxn>
                  <a:cxn ang="0">
                    <a:pos x="1526" y="804"/>
                  </a:cxn>
                  <a:cxn ang="0">
                    <a:pos x="1541" y="789"/>
                  </a:cxn>
                  <a:cxn ang="0">
                    <a:pos x="1541" y="736"/>
                  </a:cxn>
                  <a:cxn ang="0">
                    <a:pos x="1536" y="188"/>
                  </a:cxn>
                  <a:cxn ang="0">
                    <a:pos x="1427" y="43"/>
                  </a:cxn>
                  <a:cxn ang="0">
                    <a:pos x="1341" y="35"/>
                  </a:cxn>
                  <a:cxn ang="0">
                    <a:pos x="1320" y="20"/>
                  </a:cxn>
                  <a:cxn ang="0">
                    <a:pos x="1361" y="0"/>
                  </a:cxn>
                  <a:cxn ang="0">
                    <a:pos x="1648" y="7"/>
                  </a:cxn>
                  <a:cxn ang="0">
                    <a:pos x="1897" y="0"/>
                  </a:cxn>
                  <a:cxn ang="0">
                    <a:pos x="1937" y="20"/>
                  </a:cxn>
                  <a:cxn ang="0">
                    <a:pos x="1917" y="35"/>
                  </a:cxn>
                  <a:cxn ang="0">
                    <a:pos x="1854" y="43"/>
                  </a:cxn>
                  <a:cxn ang="0">
                    <a:pos x="1760" y="188"/>
                  </a:cxn>
                  <a:cxn ang="0">
                    <a:pos x="1755" y="736"/>
                  </a:cxn>
                  <a:cxn ang="0">
                    <a:pos x="1755" y="1183"/>
                  </a:cxn>
                </a:cxnLst>
                <a:rect l="0" t="0" r="r" b="b"/>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pPr>
                  <a:defRPr/>
                </a:pPr>
                <a:endParaRPr lang="en-US"/>
              </a:p>
            </p:txBody>
          </p:sp>
          <p:sp>
            <p:nvSpPr>
              <p:cNvPr id="235786" name="Freeform 266"/>
              <p:cNvSpPr>
                <a:spLocks noEditPoints="1"/>
              </p:cNvSpPr>
              <p:nvPr userDrawn="1"/>
            </p:nvSpPr>
            <p:spPr bwMode="black">
              <a:xfrm>
                <a:off x="918" y="3867"/>
                <a:ext cx="117" cy="116"/>
              </a:xfrm>
              <a:custGeom>
                <a:avLst/>
                <a:gdLst/>
                <a:ahLst/>
                <a:cxnLst>
                  <a:cxn ang="0">
                    <a:pos x="1054" y="1894"/>
                  </a:cxn>
                  <a:cxn ang="0">
                    <a:pos x="1755" y="1023"/>
                  </a:cxn>
                  <a:cxn ang="0">
                    <a:pos x="983" y="86"/>
                  </a:cxn>
                  <a:cxn ang="0">
                    <a:pos x="242" y="922"/>
                  </a:cxn>
                  <a:cxn ang="0">
                    <a:pos x="1054" y="1894"/>
                  </a:cxn>
                  <a:cxn ang="0">
                    <a:pos x="1001" y="0"/>
                  </a:cxn>
                  <a:cxn ang="0">
                    <a:pos x="1998" y="952"/>
                  </a:cxn>
                  <a:cxn ang="0">
                    <a:pos x="986" y="1991"/>
                  </a:cxn>
                  <a:cxn ang="0">
                    <a:pos x="0" y="993"/>
                  </a:cxn>
                  <a:cxn ang="0">
                    <a:pos x="1001" y="0"/>
                  </a:cxn>
                </a:cxnLst>
                <a:rect l="0" t="0" r="r" b="b"/>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pPr>
                  <a:defRPr/>
                </a:pPr>
                <a:endParaRPr lang="en-US"/>
              </a:p>
            </p:txBody>
          </p:sp>
          <p:sp>
            <p:nvSpPr>
              <p:cNvPr id="235787" name="Freeform 267"/>
              <p:cNvSpPr>
                <a:spLocks/>
              </p:cNvSpPr>
              <p:nvPr userDrawn="1"/>
            </p:nvSpPr>
            <p:spPr bwMode="black">
              <a:xfrm>
                <a:off x="1053" y="3869"/>
                <a:ext cx="71" cy="113"/>
              </a:xfrm>
              <a:custGeom>
                <a:avLst/>
                <a:gdLst/>
                <a:ahLst/>
                <a:cxnLst>
                  <a:cxn ang="0">
                    <a:pos x="434" y="1188"/>
                  </a:cxn>
                  <a:cxn ang="0">
                    <a:pos x="490" y="1769"/>
                  </a:cxn>
                  <a:cxn ang="0">
                    <a:pos x="794" y="1828"/>
                  </a:cxn>
                  <a:cxn ang="0">
                    <a:pos x="1101" y="1752"/>
                  </a:cxn>
                  <a:cxn ang="0">
                    <a:pos x="1167" y="1599"/>
                  </a:cxn>
                  <a:cxn ang="0">
                    <a:pos x="1190" y="1566"/>
                  </a:cxn>
                  <a:cxn ang="0">
                    <a:pos x="1205" y="1604"/>
                  </a:cxn>
                  <a:cxn ang="0">
                    <a:pos x="1167" y="1858"/>
                  </a:cxn>
                  <a:cxn ang="0">
                    <a:pos x="1007" y="1927"/>
                  </a:cxn>
                  <a:cxn ang="0">
                    <a:pos x="586" y="1919"/>
                  </a:cxn>
                  <a:cxn ang="0">
                    <a:pos x="327" y="1912"/>
                  </a:cxn>
                  <a:cxn ang="0">
                    <a:pos x="223" y="1914"/>
                  </a:cxn>
                  <a:cxn ang="0">
                    <a:pos x="78" y="1919"/>
                  </a:cxn>
                  <a:cxn ang="0">
                    <a:pos x="38" y="1899"/>
                  </a:cxn>
                  <a:cxn ang="0">
                    <a:pos x="58" y="1883"/>
                  </a:cxn>
                  <a:cxn ang="0">
                    <a:pos x="134" y="1873"/>
                  </a:cxn>
                  <a:cxn ang="0">
                    <a:pos x="208" y="1734"/>
                  </a:cxn>
                  <a:cxn ang="0">
                    <a:pos x="220" y="1183"/>
                  </a:cxn>
                  <a:cxn ang="0">
                    <a:pos x="220" y="736"/>
                  </a:cxn>
                  <a:cxn ang="0">
                    <a:pos x="215" y="188"/>
                  </a:cxn>
                  <a:cxn ang="0">
                    <a:pos x="106" y="43"/>
                  </a:cxn>
                  <a:cxn ang="0">
                    <a:pos x="20" y="35"/>
                  </a:cxn>
                  <a:cxn ang="0">
                    <a:pos x="0" y="20"/>
                  </a:cxn>
                  <a:cxn ang="0">
                    <a:pos x="40" y="0"/>
                  </a:cxn>
                  <a:cxn ang="0">
                    <a:pos x="327" y="7"/>
                  </a:cxn>
                  <a:cxn ang="0">
                    <a:pos x="601" y="0"/>
                  </a:cxn>
                  <a:cxn ang="0">
                    <a:pos x="642" y="20"/>
                  </a:cxn>
                  <a:cxn ang="0">
                    <a:pos x="622" y="35"/>
                  </a:cxn>
                  <a:cxn ang="0">
                    <a:pos x="538" y="43"/>
                  </a:cxn>
                  <a:cxn ang="0">
                    <a:pos x="439" y="188"/>
                  </a:cxn>
                  <a:cxn ang="0">
                    <a:pos x="434" y="736"/>
                  </a:cxn>
                  <a:cxn ang="0">
                    <a:pos x="434" y="1188"/>
                  </a:cxn>
                </a:cxnLst>
                <a:rect l="0" t="0" r="r" b="b"/>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pPr>
                  <a:defRPr/>
                </a:pPr>
                <a:endParaRPr lang="en-US"/>
              </a:p>
            </p:txBody>
          </p:sp>
          <p:sp>
            <p:nvSpPr>
              <p:cNvPr id="235788" name="Freeform 268"/>
              <p:cNvSpPr>
                <a:spLocks noEditPoints="1"/>
              </p:cNvSpPr>
              <p:nvPr userDrawn="1"/>
            </p:nvSpPr>
            <p:spPr bwMode="black">
              <a:xfrm>
                <a:off x="1141" y="3868"/>
                <a:ext cx="113" cy="115"/>
              </a:xfrm>
              <a:custGeom>
                <a:avLst/>
                <a:gdLst/>
                <a:ahLst/>
                <a:cxnLst>
                  <a:cxn ang="0">
                    <a:pos x="434" y="1033"/>
                  </a:cxn>
                  <a:cxn ang="0">
                    <a:pos x="439" y="1584"/>
                  </a:cxn>
                  <a:cxn ang="0">
                    <a:pos x="466" y="1777"/>
                  </a:cxn>
                  <a:cxn ang="0">
                    <a:pos x="898" y="1879"/>
                  </a:cxn>
                  <a:cxn ang="0">
                    <a:pos x="1502" y="1643"/>
                  </a:cxn>
                  <a:cxn ang="0">
                    <a:pos x="1705" y="1036"/>
                  </a:cxn>
                  <a:cxn ang="0">
                    <a:pos x="1462" y="396"/>
                  </a:cxn>
                  <a:cxn ang="0">
                    <a:pos x="632" y="109"/>
                  </a:cxn>
                  <a:cxn ang="0">
                    <a:pos x="466" y="127"/>
                  </a:cxn>
                  <a:cxn ang="0">
                    <a:pos x="436" y="178"/>
                  </a:cxn>
                  <a:cxn ang="0">
                    <a:pos x="434" y="718"/>
                  </a:cxn>
                  <a:cxn ang="0">
                    <a:pos x="434" y="1033"/>
                  </a:cxn>
                  <a:cxn ang="0">
                    <a:pos x="220" y="759"/>
                  </a:cxn>
                  <a:cxn ang="0">
                    <a:pos x="215" y="211"/>
                  </a:cxn>
                  <a:cxn ang="0">
                    <a:pos x="106" y="66"/>
                  </a:cxn>
                  <a:cxn ang="0">
                    <a:pos x="20" y="58"/>
                  </a:cxn>
                  <a:cxn ang="0">
                    <a:pos x="0" y="43"/>
                  </a:cxn>
                  <a:cxn ang="0">
                    <a:pos x="40" y="23"/>
                  </a:cxn>
                  <a:cxn ang="0">
                    <a:pos x="327" y="30"/>
                  </a:cxn>
                  <a:cxn ang="0">
                    <a:pos x="670" y="23"/>
                  </a:cxn>
                  <a:cxn ang="0">
                    <a:pos x="1688" y="312"/>
                  </a:cxn>
                  <a:cxn ang="0">
                    <a:pos x="1934" y="957"/>
                  </a:cxn>
                  <a:cxn ang="0">
                    <a:pos x="1660" y="1673"/>
                  </a:cxn>
                  <a:cxn ang="0">
                    <a:pos x="890" y="1965"/>
                  </a:cxn>
                  <a:cxn ang="0">
                    <a:pos x="538" y="1950"/>
                  </a:cxn>
                  <a:cxn ang="0">
                    <a:pos x="327" y="1935"/>
                  </a:cxn>
                  <a:cxn ang="0">
                    <a:pos x="225" y="1937"/>
                  </a:cxn>
                  <a:cxn ang="0">
                    <a:pos x="78" y="1942"/>
                  </a:cxn>
                  <a:cxn ang="0">
                    <a:pos x="38" y="1922"/>
                  </a:cxn>
                  <a:cxn ang="0">
                    <a:pos x="58" y="1906"/>
                  </a:cxn>
                  <a:cxn ang="0">
                    <a:pos x="134" y="1896"/>
                  </a:cxn>
                  <a:cxn ang="0">
                    <a:pos x="208" y="1757"/>
                  </a:cxn>
                  <a:cxn ang="0">
                    <a:pos x="220" y="1206"/>
                  </a:cxn>
                  <a:cxn ang="0">
                    <a:pos x="220" y="759"/>
                  </a:cxn>
                </a:cxnLst>
                <a:rect l="0" t="0" r="r" b="b"/>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pPr>
                  <a:defRPr/>
                </a:pPr>
                <a:endParaRPr lang="en-US"/>
              </a:p>
            </p:txBody>
          </p:sp>
          <p:sp>
            <p:nvSpPr>
              <p:cNvPr id="235789" name="Freeform 269"/>
              <p:cNvSpPr>
                <a:spLocks/>
              </p:cNvSpPr>
              <p:nvPr userDrawn="1"/>
            </p:nvSpPr>
            <p:spPr bwMode="black">
              <a:xfrm>
                <a:off x="1277" y="3869"/>
                <a:ext cx="38" cy="112"/>
              </a:xfrm>
              <a:custGeom>
                <a:avLst/>
                <a:gdLst/>
                <a:ahLst/>
                <a:cxnLst>
                  <a:cxn ang="0">
                    <a:pos x="404" y="1183"/>
                  </a:cxn>
                  <a:cxn ang="0">
                    <a:pos x="417" y="1734"/>
                  </a:cxn>
                  <a:cxn ang="0">
                    <a:pos x="516" y="1873"/>
                  </a:cxn>
                  <a:cxn ang="0">
                    <a:pos x="630" y="1883"/>
                  </a:cxn>
                  <a:cxn ang="0">
                    <a:pos x="650" y="1899"/>
                  </a:cxn>
                  <a:cxn ang="0">
                    <a:pos x="609" y="1919"/>
                  </a:cxn>
                  <a:cxn ang="0">
                    <a:pos x="297" y="1912"/>
                  </a:cxn>
                  <a:cxn ang="0">
                    <a:pos x="49" y="1919"/>
                  </a:cxn>
                  <a:cxn ang="0">
                    <a:pos x="8" y="1899"/>
                  </a:cxn>
                  <a:cxn ang="0">
                    <a:pos x="28" y="1883"/>
                  </a:cxn>
                  <a:cxn ang="0">
                    <a:pos x="104" y="1873"/>
                  </a:cxn>
                  <a:cxn ang="0">
                    <a:pos x="178" y="1734"/>
                  </a:cxn>
                  <a:cxn ang="0">
                    <a:pos x="191" y="1183"/>
                  </a:cxn>
                  <a:cxn ang="0">
                    <a:pos x="191" y="736"/>
                  </a:cxn>
                  <a:cxn ang="0">
                    <a:pos x="186" y="188"/>
                  </a:cxn>
                  <a:cxn ang="0">
                    <a:pos x="99" y="45"/>
                  </a:cxn>
                  <a:cxn ang="0">
                    <a:pos x="21" y="35"/>
                  </a:cxn>
                  <a:cxn ang="0">
                    <a:pos x="0" y="20"/>
                  </a:cxn>
                  <a:cxn ang="0">
                    <a:pos x="41" y="0"/>
                  </a:cxn>
                  <a:cxn ang="0">
                    <a:pos x="297" y="7"/>
                  </a:cxn>
                  <a:cxn ang="0">
                    <a:pos x="546" y="0"/>
                  </a:cxn>
                  <a:cxn ang="0">
                    <a:pos x="587" y="20"/>
                  </a:cxn>
                  <a:cxn ang="0">
                    <a:pos x="566" y="35"/>
                  </a:cxn>
                  <a:cxn ang="0">
                    <a:pos x="503" y="43"/>
                  </a:cxn>
                  <a:cxn ang="0">
                    <a:pos x="409" y="188"/>
                  </a:cxn>
                  <a:cxn ang="0">
                    <a:pos x="404" y="736"/>
                  </a:cxn>
                  <a:cxn ang="0">
                    <a:pos x="404" y="1183"/>
                  </a:cxn>
                </a:cxnLst>
                <a:rect l="0" t="0" r="r" b="b"/>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pPr>
                  <a:defRPr/>
                </a:pPr>
                <a:endParaRPr lang="en-US"/>
              </a:p>
            </p:txBody>
          </p:sp>
          <p:sp>
            <p:nvSpPr>
              <p:cNvPr id="235790" name="Freeform 270"/>
              <p:cNvSpPr>
                <a:spLocks/>
              </p:cNvSpPr>
              <p:nvPr userDrawn="1"/>
            </p:nvSpPr>
            <p:spPr bwMode="black">
              <a:xfrm>
                <a:off x="1337" y="3867"/>
                <a:ext cx="119" cy="116"/>
              </a:xfrm>
              <a:custGeom>
                <a:avLst/>
                <a:gdLst/>
                <a:ahLst/>
                <a:cxnLst>
                  <a:cxn ang="0">
                    <a:pos x="353" y="1610"/>
                  </a:cxn>
                  <a:cxn ang="0">
                    <a:pos x="452" y="1904"/>
                  </a:cxn>
                  <a:cxn ang="0">
                    <a:pos x="579" y="1919"/>
                  </a:cxn>
                  <a:cxn ang="0">
                    <a:pos x="599" y="1935"/>
                  </a:cxn>
                  <a:cxn ang="0">
                    <a:pos x="554" y="1955"/>
                  </a:cxn>
                  <a:cxn ang="0">
                    <a:pos x="285" y="1948"/>
                  </a:cxn>
                  <a:cxn ang="0">
                    <a:pos x="41" y="1955"/>
                  </a:cxn>
                  <a:cxn ang="0">
                    <a:pos x="0" y="1935"/>
                  </a:cxn>
                  <a:cxn ang="0">
                    <a:pos x="21" y="1919"/>
                  </a:cxn>
                  <a:cxn ang="0">
                    <a:pos x="125" y="1904"/>
                  </a:cxn>
                  <a:cxn ang="0">
                    <a:pos x="201" y="1582"/>
                  </a:cxn>
                  <a:cxn ang="0">
                    <a:pos x="203" y="127"/>
                  </a:cxn>
                  <a:cxn ang="0">
                    <a:pos x="231" y="0"/>
                  </a:cxn>
                  <a:cxn ang="0">
                    <a:pos x="320" y="81"/>
                  </a:cxn>
                  <a:cxn ang="0">
                    <a:pos x="1127" y="952"/>
                  </a:cxn>
                  <a:cxn ang="0">
                    <a:pos x="1737" y="1615"/>
                  </a:cxn>
                  <a:cxn ang="0">
                    <a:pos x="1709" y="325"/>
                  </a:cxn>
                  <a:cxn ang="0">
                    <a:pos x="1610" y="84"/>
                  </a:cxn>
                  <a:cxn ang="0">
                    <a:pos x="1485" y="71"/>
                  </a:cxn>
                  <a:cxn ang="0">
                    <a:pos x="1465" y="53"/>
                  </a:cxn>
                  <a:cxn ang="0">
                    <a:pos x="1516" y="36"/>
                  </a:cxn>
                  <a:cxn ang="0">
                    <a:pos x="1780" y="43"/>
                  </a:cxn>
                  <a:cxn ang="0">
                    <a:pos x="1996" y="36"/>
                  </a:cxn>
                  <a:cxn ang="0">
                    <a:pos x="2041" y="53"/>
                  </a:cxn>
                  <a:cxn ang="0">
                    <a:pos x="2014" y="71"/>
                  </a:cxn>
                  <a:cxn ang="0">
                    <a:pos x="1952" y="79"/>
                  </a:cxn>
                  <a:cxn ang="0">
                    <a:pos x="1859" y="305"/>
                  </a:cxn>
                  <a:cxn ang="0">
                    <a:pos x="1854" y="1793"/>
                  </a:cxn>
                  <a:cxn ang="0">
                    <a:pos x="1831" y="1973"/>
                  </a:cxn>
                  <a:cxn ang="0">
                    <a:pos x="1645" y="1810"/>
                  </a:cxn>
                  <a:cxn ang="0">
                    <a:pos x="983" y="1122"/>
                  </a:cxn>
                  <a:cxn ang="0">
                    <a:pos x="320" y="394"/>
                  </a:cxn>
                  <a:cxn ang="0">
                    <a:pos x="353" y="1610"/>
                  </a:cxn>
                </a:cxnLst>
                <a:rect l="0" t="0" r="r" b="b"/>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pPr>
                  <a:defRPr/>
                </a:pPr>
                <a:endParaRPr lang="en-US"/>
              </a:p>
            </p:txBody>
          </p:sp>
          <p:sp>
            <p:nvSpPr>
              <p:cNvPr id="235791" name="Freeform 271"/>
              <p:cNvSpPr>
                <a:spLocks/>
              </p:cNvSpPr>
              <p:nvPr userDrawn="1"/>
            </p:nvSpPr>
            <p:spPr bwMode="black">
              <a:xfrm>
                <a:off x="1474" y="3867"/>
                <a:ext cx="110" cy="116"/>
              </a:xfrm>
              <a:custGeom>
                <a:avLst/>
                <a:gdLst/>
                <a:ahLst/>
                <a:cxnLst>
                  <a:cxn ang="0">
                    <a:pos x="1496" y="1308"/>
                  </a:cxn>
                  <a:cxn ang="0">
                    <a:pos x="1381" y="1046"/>
                  </a:cxn>
                  <a:cxn ang="0">
                    <a:pos x="1295" y="1039"/>
                  </a:cxn>
                  <a:cxn ang="0">
                    <a:pos x="1275" y="1023"/>
                  </a:cxn>
                  <a:cxn ang="0">
                    <a:pos x="1315" y="1003"/>
                  </a:cxn>
                  <a:cxn ang="0">
                    <a:pos x="1602" y="1011"/>
                  </a:cxn>
                  <a:cxn ang="0">
                    <a:pos x="1851" y="1003"/>
                  </a:cxn>
                  <a:cxn ang="0">
                    <a:pos x="1892" y="1023"/>
                  </a:cxn>
                  <a:cxn ang="0">
                    <a:pos x="1871" y="1039"/>
                  </a:cxn>
                  <a:cxn ang="0">
                    <a:pos x="1808" y="1046"/>
                  </a:cxn>
                  <a:cxn ang="0">
                    <a:pos x="1714" y="1191"/>
                  </a:cxn>
                  <a:cxn ang="0">
                    <a:pos x="1709" y="1455"/>
                  </a:cxn>
                  <a:cxn ang="0">
                    <a:pos x="1709" y="1739"/>
                  </a:cxn>
                  <a:cxn ang="0">
                    <a:pos x="1676" y="1876"/>
                  </a:cxn>
                  <a:cxn ang="0">
                    <a:pos x="1138" y="1991"/>
                  </a:cxn>
                  <a:cxn ang="0">
                    <a:pos x="302" y="1719"/>
                  </a:cxn>
                  <a:cxn ang="0">
                    <a:pos x="0" y="995"/>
                  </a:cxn>
                  <a:cxn ang="0">
                    <a:pos x="424" y="160"/>
                  </a:cxn>
                  <a:cxn ang="0">
                    <a:pos x="1100" y="0"/>
                  </a:cxn>
                  <a:cxn ang="0">
                    <a:pos x="1488" y="43"/>
                  </a:cxn>
                  <a:cxn ang="0">
                    <a:pos x="1694" y="69"/>
                  </a:cxn>
                  <a:cxn ang="0">
                    <a:pos x="1724" y="92"/>
                  </a:cxn>
                  <a:cxn ang="0">
                    <a:pos x="1706" y="452"/>
                  </a:cxn>
                  <a:cxn ang="0">
                    <a:pos x="1684" y="506"/>
                  </a:cxn>
                  <a:cxn ang="0">
                    <a:pos x="1666" y="467"/>
                  </a:cxn>
                  <a:cxn ang="0">
                    <a:pos x="1612" y="300"/>
                  </a:cxn>
                  <a:cxn ang="0">
                    <a:pos x="1016" y="94"/>
                  </a:cxn>
                  <a:cxn ang="0">
                    <a:pos x="473" y="262"/>
                  </a:cxn>
                  <a:cxn ang="0">
                    <a:pos x="221" y="907"/>
                  </a:cxn>
                  <a:cxn ang="0">
                    <a:pos x="490" y="1610"/>
                  </a:cxn>
                  <a:cxn ang="0">
                    <a:pos x="1155" y="1881"/>
                  </a:cxn>
                  <a:cxn ang="0">
                    <a:pos x="1445" y="1828"/>
                  </a:cxn>
                  <a:cxn ang="0">
                    <a:pos x="1496" y="1739"/>
                  </a:cxn>
                  <a:cxn ang="0">
                    <a:pos x="1496" y="1308"/>
                  </a:cxn>
                </a:cxnLst>
                <a:rect l="0" t="0" r="r" b="b"/>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pPr>
                  <a:defRPr/>
                </a:pPr>
                <a:endParaRPr lang="en-US"/>
              </a:p>
            </p:txBody>
          </p:sp>
          <p:sp>
            <p:nvSpPr>
              <p:cNvPr id="235792" name="Freeform 272"/>
              <p:cNvSpPr>
                <a:spLocks/>
              </p:cNvSpPr>
              <p:nvPr userDrawn="1"/>
            </p:nvSpPr>
            <p:spPr bwMode="black">
              <a:xfrm>
                <a:off x="1607" y="3867"/>
                <a:ext cx="57" cy="116"/>
              </a:xfrm>
              <a:custGeom>
                <a:avLst/>
                <a:gdLst/>
                <a:ahLst/>
                <a:cxnLst>
                  <a:cxn ang="0">
                    <a:pos x="39" y="1922"/>
                  </a:cxn>
                  <a:cxn ang="0">
                    <a:pos x="0" y="1826"/>
                  </a:cxn>
                  <a:cxn ang="0">
                    <a:pos x="13" y="1556"/>
                  </a:cxn>
                  <a:cxn ang="0">
                    <a:pos x="34" y="1516"/>
                  </a:cxn>
                  <a:cxn ang="0">
                    <a:pos x="51" y="1544"/>
                  </a:cxn>
                  <a:cxn ang="0">
                    <a:pos x="59" y="1638"/>
                  </a:cxn>
                  <a:cxn ang="0">
                    <a:pos x="435" y="1897"/>
                  </a:cxn>
                  <a:cxn ang="0">
                    <a:pos x="798" y="1559"/>
                  </a:cxn>
                  <a:cxn ang="0">
                    <a:pos x="506" y="1102"/>
                  </a:cxn>
                  <a:cxn ang="0">
                    <a:pos x="392"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7" y="384"/>
                  </a:cxn>
                  <a:cxn ang="0">
                    <a:pos x="536" y="810"/>
                  </a:cxn>
                  <a:cxn ang="0">
                    <a:pos x="607" y="866"/>
                  </a:cxn>
                  <a:cxn ang="0">
                    <a:pos x="978" y="1463"/>
                  </a:cxn>
                  <a:cxn ang="0">
                    <a:pos x="762" y="1884"/>
                  </a:cxn>
                  <a:cxn ang="0">
                    <a:pos x="379" y="1991"/>
                  </a:cxn>
                  <a:cxn ang="0">
                    <a:pos x="39" y="1922"/>
                  </a:cxn>
                </a:cxnLst>
                <a:rect l="0" t="0" r="r" b="b"/>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pPr>
                  <a:defRPr/>
                </a:pPr>
                <a:endParaRPr lang="en-US"/>
              </a:p>
            </p:txBody>
          </p:sp>
        </p:grpSp>
        <p:sp>
          <p:nvSpPr>
            <p:cNvPr id="235793" name="Line 273"/>
            <p:cNvSpPr>
              <a:spLocks noChangeShapeType="1"/>
            </p:cNvSpPr>
            <p:nvPr userDrawn="1"/>
          </p:nvSpPr>
          <p:spPr bwMode="black">
            <a:xfrm>
              <a:off x="295" y="4041"/>
              <a:ext cx="1339" cy="0"/>
            </a:xfrm>
            <a:prstGeom prst="line">
              <a:avLst/>
            </a:prstGeom>
            <a:noFill/>
            <a:ln w="12700">
              <a:solidFill>
                <a:srgbClr val="231F20"/>
              </a:solidFill>
              <a:miter lim="800000"/>
              <a:headEnd/>
              <a:tailEnd/>
            </a:ln>
          </p:spPr>
          <p:txBody>
            <a:bodyPr/>
            <a:lstStyle/>
            <a:p>
              <a:pPr>
                <a:defRPr/>
              </a:pPr>
              <a:endParaRPr lang="en-US"/>
            </a:p>
          </p:txBody>
        </p:sp>
        <p:sp>
          <p:nvSpPr>
            <p:cNvPr id="235795" name="Freeform 275"/>
            <p:cNvSpPr>
              <a:spLocks/>
            </p:cNvSpPr>
            <p:nvPr userDrawn="1"/>
          </p:nvSpPr>
          <p:spPr bwMode="black">
            <a:xfrm>
              <a:off x="294" y="3816"/>
              <a:ext cx="1338" cy="0"/>
            </a:xfrm>
            <a:custGeom>
              <a:avLst/>
              <a:gdLst/>
              <a:ahLst/>
              <a:cxnLst>
                <a:cxn ang="0">
                  <a:pos x="0" y="0"/>
                </a:cxn>
                <a:cxn ang="0">
                  <a:pos x="22945" y="0"/>
                </a:cxn>
              </a:cxnLst>
              <a:rect l="0" t="0" r="r" b="b"/>
              <a:pathLst>
                <a:path w="22945">
                  <a:moveTo>
                    <a:pt x="0" y="0"/>
                  </a:moveTo>
                  <a:cubicBezTo>
                    <a:pt x="22945" y="0"/>
                    <a:pt x="22945" y="0"/>
                    <a:pt x="22945" y="0"/>
                  </a:cubicBezTo>
                </a:path>
              </a:pathLst>
            </a:custGeom>
            <a:noFill/>
            <a:ln w="12700" cap="flat">
              <a:solidFill>
                <a:srgbClr val="000000"/>
              </a:solidFill>
              <a:prstDash val="solid"/>
              <a:miter lim="800000"/>
              <a:headEnd/>
              <a:tailEnd/>
            </a:ln>
          </p:spPr>
          <p:txBody>
            <a:bodyPr/>
            <a:lstStyle/>
            <a:p>
              <a:pPr>
                <a:defRPr/>
              </a:pPr>
              <a:endParaRPr lang="en-US"/>
            </a:p>
          </p:txBody>
        </p:sp>
      </p:grpSp>
      <p:grpSp>
        <p:nvGrpSpPr>
          <p:cNvPr id="3080" name="Group 196"/>
          <p:cNvGrpSpPr>
            <a:grpSpLocks/>
          </p:cNvGrpSpPr>
          <p:nvPr/>
        </p:nvGrpSpPr>
        <p:grpSpPr bwMode="auto">
          <a:xfrm>
            <a:off x="5057775" y="5975350"/>
            <a:ext cx="3857625" cy="520700"/>
            <a:chOff x="3186" y="3764"/>
            <a:chExt cx="2430" cy="328"/>
          </a:xfrm>
        </p:grpSpPr>
        <p:grpSp>
          <p:nvGrpSpPr>
            <p:cNvPr id="3081" name="Group 197"/>
            <p:cNvGrpSpPr>
              <a:grpSpLocks/>
            </p:cNvGrpSpPr>
            <p:nvPr/>
          </p:nvGrpSpPr>
          <p:grpSpPr bwMode="auto">
            <a:xfrm>
              <a:off x="3547" y="3768"/>
              <a:ext cx="315" cy="316"/>
              <a:chOff x="1372" y="1199"/>
              <a:chExt cx="533" cy="533"/>
            </a:xfrm>
          </p:grpSpPr>
          <p:sp>
            <p:nvSpPr>
              <p:cNvPr id="394438" name="Rectangle 198"/>
              <p:cNvSpPr>
                <a:spLocks noChangeArrowheads="1"/>
              </p:cNvSpPr>
              <p:nvPr userDrawn="1"/>
            </p:nvSpPr>
            <p:spPr bwMode="auto">
              <a:xfrm>
                <a:off x="1372" y="1199"/>
                <a:ext cx="533" cy="533"/>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pic>
            <p:nvPicPr>
              <p:cNvPr id="3121" name="Picture 199" descr="kmartred"/>
              <p:cNvPicPr>
                <a:picLocks noChangeAspect="1" noChangeArrowheads="1"/>
              </p:cNvPicPr>
              <p:nvPr userDrawn="1"/>
            </p:nvPicPr>
            <p:blipFill>
              <a:blip r:embed="rId13" cstate="print"/>
              <a:srcRect/>
              <a:stretch>
                <a:fillRect/>
              </a:stretch>
            </p:blipFill>
            <p:spPr bwMode="auto">
              <a:xfrm>
                <a:off x="1516" y="1336"/>
                <a:ext cx="256" cy="268"/>
              </a:xfrm>
              <a:prstGeom prst="rect">
                <a:avLst/>
              </a:prstGeom>
              <a:noFill/>
              <a:ln w="9525">
                <a:noFill/>
                <a:miter lim="800000"/>
                <a:headEnd/>
                <a:tailEnd/>
              </a:ln>
            </p:spPr>
          </p:pic>
        </p:grpSp>
        <p:grpSp>
          <p:nvGrpSpPr>
            <p:cNvPr id="3082" name="Group 200"/>
            <p:cNvGrpSpPr>
              <a:grpSpLocks/>
            </p:cNvGrpSpPr>
            <p:nvPr/>
          </p:nvGrpSpPr>
          <p:grpSpPr bwMode="auto">
            <a:xfrm>
              <a:off x="3900" y="3769"/>
              <a:ext cx="314" cy="314"/>
              <a:chOff x="2608" y="1200"/>
              <a:chExt cx="532" cy="532"/>
            </a:xfrm>
          </p:grpSpPr>
          <p:sp>
            <p:nvSpPr>
              <p:cNvPr id="394441" name="Rectangle 201"/>
              <p:cNvSpPr>
                <a:spLocks noChangeArrowheads="1"/>
              </p:cNvSpPr>
              <p:nvPr userDrawn="1"/>
            </p:nvSpPr>
            <p:spPr bwMode="invGray">
              <a:xfrm>
                <a:off x="2608" y="1200"/>
                <a:ext cx="532" cy="532"/>
              </a:xfrm>
              <a:prstGeom prst="rect">
                <a:avLst/>
              </a:prstGeom>
              <a:solidFill>
                <a:srgbClr val="000000"/>
              </a:solidFill>
              <a:ln w="12700">
                <a:solidFill>
                  <a:srgbClr val="FFFFFF"/>
                </a:solidFill>
                <a:miter lim="800000"/>
                <a:headEnd/>
                <a:tailEnd/>
              </a:ln>
              <a:effectLst/>
            </p:spPr>
            <p:txBody>
              <a:bodyPr wrap="none" anchor="ctr"/>
              <a:lstStyle/>
              <a:p>
                <a:pPr>
                  <a:defRPr/>
                </a:pPr>
                <a:endParaRPr lang="en-US"/>
              </a:p>
            </p:txBody>
          </p:sp>
          <p:grpSp>
            <p:nvGrpSpPr>
              <p:cNvPr id="3114" name="Group 202"/>
              <p:cNvGrpSpPr>
                <a:grpSpLocks/>
              </p:cNvGrpSpPr>
              <p:nvPr userDrawn="1"/>
            </p:nvGrpSpPr>
            <p:grpSpPr bwMode="auto">
              <a:xfrm>
                <a:off x="2657" y="1422"/>
                <a:ext cx="434" cy="105"/>
                <a:chOff x="2657" y="1422"/>
                <a:chExt cx="434" cy="105"/>
              </a:xfrm>
            </p:grpSpPr>
            <p:sp>
              <p:nvSpPr>
                <p:cNvPr id="394443" name="Rectangle 203"/>
                <p:cNvSpPr>
                  <a:spLocks noChangeArrowheads="1"/>
                </p:cNvSpPr>
                <p:nvPr userDrawn="1"/>
              </p:nvSpPr>
              <p:spPr bwMode="gray">
                <a:xfrm>
                  <a:off x="2657" y="1422"/>
                  <a:ext cx="434" cy="105"/>
                </a:xfrm>
                <a:prstGeom prst="rect">
                  <a:avLst/>
                </a:prstGeom>
                <a:solidFill>
                  <a:srgbClr val="FFFFFF"/>
                </a:solidFill>
                <a:ln w="0">
                  <a:noFill/>
                  <a:miter lim="800000"/>
                  <a:headEnd/>
                  <a:tailEnd/>
                </a:ln>
              </p:spPr>
              <p:txBody>
                <a:bodyPr/>
                <a:lstStyle/>
                <a:p>
                  <a:pPr>
                    <a:defRPr/>
                  </a:pPr>
                  <a:endParaRPr lang="en-US"/>
                </a:p>
              </p:txBody>
            </p:sp>
            <p:sp>
              <p:nvSpPr>
                <p:cNvPr id="394444" name="Rectangle 204"/>
                <p:cNvSpPr>
                  <a:spLocks noChangeArrowheads="1"/>
                </p:cNvSpPr>
                <p:nvPr userDrawn="1"/>
              </p:nvSpPr>
              <p:spPr bwMode="gray">
                <a:xfrm>
                  <a:off x="2666" y="1430"/>
                  <a:ext cx="417" cy="88"/>
                </a:xfrm>
                <a:prstGeom prst="rect">
                  <a:avLst/>
                </a:prstGeom>
                <a:solidFill>
                  <a:srgbClr val="EF293D"/>
                </a:solidFill>
                <a:ln w="0">
                  <a:noFill/>
                  <a:miter lim="800000"/>
                  <a:headEnd/>
                  <a:tailEnd/>
                </a:ln>
              </p:spPr>
              <p:txBody>
                <a:bodyPr/>
                <a:lstStyle/>
                <a:p>
                  <a:pPr>
                    <a:defRPr/>
                  </a:pPr>
                  <a:endParaRPr lang="en-US"/>
                </a:p>
              </p:txBody>
            </p:sp>
            <p:sp>
              <p:nvSpPr>
                <p:cNvPr id="394445" name="Freeform 205"/>
                <p:cNvSpPr>
                  <a:spLocks noEditPoints="1"/>
                </p:cNvSpPr>
                <p:nvPr userDrawn="1"/>
              </p:nvSpPr>
              <p:spPr bwMode="gray">
                <a:xfrm>
                  <a:off x="2688" y="1451"/>
                  <a:ext cx="371" cy="47"/>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pPr>
                    <a:defRPr/>
                  </a:pPr>
                  <a:endParaRPr lang="en-US"/>
                </a:p>
              </p:txBody>
            </p:sp>
            <p:sp>
              <p:nvSpPr>
                <p:cNvPr id="394446" name="Freeform 206"/>
                <p:cNvSpPr>
                  <a:spLocks noEditPoints="1"/>
                </p:cNvSpPr>
                <p:nvPr userDrawn="1"/>
              </p:nvSpPr>
              <p:spPr bwMode="gray">
                <a:xfrm>
                  <a:off x="2688" y="1451"/>
                  <a:ext cx="371" cy="47"/>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pPr>
                    <a:defRPr/>
                  </a:pPr>
                  <a:endParaRPr lang="en-US"/>
                </a:p>
              </p:txBody>
            </p:sp>
            <p:sp>
              <p:nvSpPr>
                <p:cNvPr id="394447" name="Freeform 207"/>
                <p:cNvSpPr>
                  <a:spLocks noEditPoints="1"/>
                </p:cNvSpPr>
                <p:nvPr userDrawn="1"/>
              </p:nvSpPr>
              <p:spPr bwMode="gray">
                <a:xfrm>
                  <a:off x="2686" y="1451"/>
                  <a:ext cx="373" cy="46"/>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2" y="0"/>
                    </a:cxn>
                    <a:cxn ang="0">
                      <a:pos x="11689" y="719"/>
                    </a:cxn>
                    <a:cxn ang="0">
                      <a:pos x="11689" y="2213"/>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8" y="0"/>
                    </a:cxn>
                    <a:cxn ang="0">
                      <a:pos x="2994" y="632"/>
                    </a:cxn>
                    <a:cxn ang="0">
                      <a:pos x="3393" y="1236"/>
                    </a:cxn>
                    <a:cxn ang="0">
                      <a:pos x="2994" y="632"/>
                    </a:cxn>
                    <a:cxn ang="0">
                      <a:pos x="3564" y="0"/>
                    </a:cxn>
                    <a:cxn ang="0">
                      <a:pos x="2224" y="2845"/>
                    </a:cxn>
                    <a:cxn ang="0">
                      <a:pos x="2965" y="1695"/>
                    </a:cxn>
                    <a:cxn ang="0">
                      <a:pos x="4362" y="2845"/>
                    </a:cxn>
                    <a:cxn ang="0">
                      <a:pos x="4077" y="1408"/>
                    </a:cxn>
                    <a:cxn ang="0">
                      <a:pos x="18760" y="604"/>
                    </a:cxn>
                    <a:cxn ang="0">
                      <a:pos x="18247" y="1265"/>
                    </a:cxn>
                    <a:cxn ang="0">
                      <a:pos x="18760" y="604"/>
                    </a:cxn>
                    <a:cxn ang="0">
                      <a:pos x="17962" y="0"/>
                    </a:cxn>
                    <a:cxn ang="0">
                      <a:pos x="17563" y="2845"/>
                    </a:cxn>
                    <a:cxn ang="0">
                      <a:pos x="18247" y="1897"/>
                    </a:cxn>
                    <a:cxn ang="0">
                      <a:pos x="18760" y="2845"/>
                    </a:cxn>
                    <a:cxn ang="0">
                      <a:pos x="19444" y="345"/>
                    </a:cxn>
                    <a:cxn ang="0">
                      <a:pos x="6073" y="604"/>
                    </a:cxn>
                    <a:cxn ang="0">
                      <a:pos x="5560" y="1265"/>
                    </a:cxn>
                    <a:cxn ang="0">
                      <a:pos x="6073" y="604"/>
                    </a:cxn>
                    <a:cxn ang="0">
                      <a:pos x="5274" y="0"/>
                    </a:cxn>
                    <a:cxn ang="0">
                      <a:pos x="4875" y="2845"/>
                    </a:cxn>
                    <a:cxn ang="0">
                      <a:pos x="5560" y="1897"/>
                    </a:cxn>
                    <a:cxn ang="0">
                      <a:pos x="6073" y="2845"/>
                    </a:cxn>
                    <a:cxn ang="0">
                      <a:pos x="6757" y="345"/>
                    </a:cxn>
                    <a:cxn ang="0">
                      <a:pos x="1540" y="0"/>
                    </a:cxn>
                    <a:cxn ang="0">
                      <a:pos x="0" y="403"/>
                    </a:cxn>
                    <a:cxn ang="0">
                      <a:pos x="399" y="2845"/>
                    </a:cxn>
                    <a:cxn ang="0">
                      <a:pos x="1540" y="2213"/>
                    </a:cxn>
                    <a:cxn ang="0">
                      <a:pos x="742"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pPr>
                    <a:defRPr/>
                  </a:pPr>
                  <a:endParaRPr lang="en-US"/>
                </a:p>
              </p:txBody>
            </p:sp>
          </p:grpSp>
        </p:grpSp>
        <p:grpSp>
          <p:nvGrpSpPr>
            <p:cNvPr id="3083" name="Group 208"/>
            <p:cNvGrpSpPr>
              <a:grpSpLocks/>
            </p:cNvGrpSpPr>
            <p:nvPr/>
          </p:nvGrpSpPr>
          <p:grpSpPr bwMode="auto">
            <a:xfrm>
              <a:off x="3186" y="3769"/>
              <a:ext cx="312" cy="312"/>
              <a:chOff x="763" y="1201"/>
              <a:chExt cx="527" cy="527"/>
            </a:xfrm>
          </p:grpSpPr>
          <p:sp>
            <p:nvSpPr>
              <p:cNvPr id="394449" name="Rectangle 209"/>
              <p:cNvSpPr>
                <a:spLocks noChangeArrowheads="1"/>
              </p:cNvSpPr>
              <p:nvPr userDrawn="1"/>
            </p:nvSpPr>
            <p:spPr bwMode="blackWhite">
              <a:xfrm>
                <a:off x="763" y="1201"/>
                <a:ext cx="527" cy="527"/>
              </a:xfrm>
              <a:prstGeom prst="rect">
                <a:avLst/>
              </a:prstGeom>
              <a:solidFill>
                <a:srgbClr val="000099"/>
              </a:solidFill>
              <a:ln w="12700">
                <a:solidFill>
                  <a:schemeClr val="tx1"/>
                </a:solidFill>
                <a:miter lim="800000"/>
                <a:headEnd/>
                <a:tailEnd/>
              </a:ln>
              <a:effectLst/>
            </p:spPr>
            <p:txBody>
              <a:bodyPr wrap="none" anchor="ctr"/>
              <a:lstStyle/>
              <a:p>
                <a:pPr>
                  <a:defRPr/>
                </a:pPr>
                <a:endParaRPr lang="en-US"/>
              </a:p>
            </p:txBody>
          </p:sp>
          <p:pic>
            <p:nvPicPr>
              <p:cNvPr id="3112" name="Picture 210" descr="sears white"/>
              <p:cNvPicPr>
                <a:picLocks noChangeAspect="1" noChangeArrowheads="1"/>
              </p:cNvPicPr>
              <p:nvPr userDrawn="1"/>
            </p:nvPicPr>
            <p:blipFill>
              <a:blip r:embed="rId14" cstate="print"/>
              <a:srcRect/>
              <a:stretch>
                <a:fillRect/>
              </a:stretch>
            </p:blipFill>
            <p:spPr bwMode="invGray">
              <a:xfrm>
                <a:off x="785" y="1392"/>
                <a:ext cx="487" cy="139"/>
              </a:xfrm>
              <a:prstGeom prst="rect">
                <a:avLst/>
              </a:prstGeom>
              <a:noFill/>
              <a:ln w="9525">
                <a:noFill/>
                <a:miter lim="800000"/>
                <a:headEnd/>
                <a:tailEnd/>
              </a:ln>
            </p:spPr>
          </p:pic>
        </p:grpSp>
        <p:grpSp>
          <p:nvGrpSpPr>
            <p:cNvPr id="3084" name="Group 211"/>
            <p:cNvGrpSpPr>
              <a:grpSpLocks/>
            </p:cNvGrpSpPr>
            <p:nvPr/>
          </p:nvGrpSpPr>
          <p:grpSpPr bwMode="auto">
            <a:xfrm>
              <a:off x="5304" y="3769"/>
              <a:ext cx="312" cy="313"/>
              <a:chOff x="4450" y="1202"/>
              <a:chExt cx="527" cy="527"/>
            </a:xfrm>
          </p:grpSpPr>
          <p:sp>
            <p:nvSpPr>
              <p:cNvPr id="394452" name="Rectangle 212"/>
              <p:cNvSpPr>
                <a:spLocks noChangeArrowheads="1"/>
              </p:cNvSpPr>
              <p:nvPr userDrawn="1"/>
            </p:nvSpPr>
            <p:spPr bwMode="blackWhite">
              <a:xfrm>
                <a:off x="4450" y="1202"/>
                <a:ext cx="527" cy="527"/>
              </a:xfrm>
              <a:prstGeom prst="rect">
                <a:avLst/>
              </a:prstGeom>
              <a:solidFill>
                <a:srgbClr val="001432"/>
              </a:solidFill>
              <a:ln w="12700">
                <a:solidFill>
                  <a:schemeClr val="tx1"/>
                </a:solidFill>
                <a:miter lim="800000"/>
                <a:headEnd/>
                <a:tailEnd/>
              </a:ln>
              <a:effectLst/>
            </p:spPr>
            <p:txBody>
              <a:bodyPr wrap="none" anchor="ctr"/>
              <a:lstStyle/>
              <a:p>
                <a:pPr>
                  <a:defRPr/>
                </a:pPr>
                <a:endParaRPr lang="en-US"/>
              </a:p>
            </p:txBody>
          </p:sp>
          <p:grpSp>
            <p:nvGrpSpPr>
              <p:cNvPr id="3101" name="Group 213"/>
              <p:cNvGrpSpPr>
                <a:grpSpLocks/>
              </p:cNvGrpSpPr>
              <p:nvPr/>
            </p:nvGrpSpPr>
            <p:grpSpPr bwMode="auto">
              <a:xfrm>
                <a:off x="4472" y="1443"/>
                <a:ext cx="485" cy="54"/>
                <a:chOff x="1160" y="2002"/>
                <a:chExt cx="2981" cy="334"/>
              </a:xfrm>
            </p:grpSpPr>
            <p:sp>
              <p:nvSpPr>
                <p:cNvPr id="394454" name="Freeform 214"/>
                <p:cNvSpPr>
                  <a:spLocks/>
                </p:cNvSpPr>
                <p:nvPr userDrawn="1"/>
              </p:nvSpPr>
              <p:spPr bwMode="invGray">
                <a:xfrm>
                  <a:off x="1160" y="2011"/>
                  <a:ext cx="291" cy="312"/>
                </a:xfrm>
                <a:custGeom>
                  <a:avLst/>
                  <a:gdLst/>
                  <a:ahLst/>
                  <a:cxnLst>
                    <a:cxn ang="0">
                      <a:pos x="229" y="274"/>
                    </a:cxn>
                    <a:cxn ang="0">
                      <a:pos x="0" y="61"/>
                    </a:cxn>
                    <a:cxn ang="0">
                      <a:pos x="0" y="0"/>
                    </a:cxn>
                    <a:cxn ang="0">
                      <a:pos x="783" y="0"/>
                    </a:cxn>
                    <a:cxn ang="0">
                      <a:pos x="783" y="61"/>
                    </a:cxn>
                    <a:cxn ang="0">
                      <a:pos x="554" y="274"/>
                    </a:cxn>
                    <a:cxn ang="0">
                      <a:pos x="554" y="1359"/>
                    </a:cxn>
                    <a:cxn ang="0">
                      <a:pos x="818" y="1572"/>
                    </a:cxn>
                    <a:cxn ang="0">
                      <a:pos x="1439" y="1148"/>
                    </a:cxn>
                    <a:cxn ang="0">
                      <a:pos x="1495" y="1155"/>
                    </a:cxn>
                    <a:cxn ang="0">
                      <a:pos x="1362" y="1632"/>
                    </a:cxn>
                    <a:cxn ang="0">
                      <a:pos x="0" y="1632"/>
                    </a:cxn>
                    <a:cxn ang="0">
                      <a:pos x="0" y="1572"/>
                    </a:cxn>
                    <a:cxn ang="0">
                      <a:pos x="229" y="1359"/>
                    </a:cxn>
                    <a:cxn ang="0">
                      <a:pos x="229" y="274"/>
                    </a:cxn>
                  </a:cxnLst>
                  <a:rect l="0" t="0" r="r" b="b"/>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pPr>
                    <a:defRPr/>
                  </a:pPr>
                  <a:endParaRPr lang="en-US"/>
                </a:p>
              </p:txBody>
            </p:sp>
            <p:sp>
              <p:nvSpPr>
                <p:cNvPr id="394455" name="Freeform 215"/>
                <p:cNvSpPr>
                  <a:spLocks noEditPoints="1"/>
                </p:cNvSpPr>
                <p:nvPr userDrawn="1"/>
              </p:nvSpPr>
              <p:spPr bwMode="invGray">
                <a:xfrm>
                  <a:off x="1440" y="2011"/>
                  <a:ext cx="363" cy="312"/>
                </a:xfrm>
                <a:custGeom>
                  <a:avLst/>
                  <a:gdLst/>
                  <a:ahLst/>
                  <a:cxnLst>
                    <a:cxn ang="0">
                      <a:pos x="524" y="1662"/>
                    </a:cxn>
                    <a:cxn ang="0">
                      <a:pos x="524" y="1601"/>
                    </a:cxn>
                    <a:cxn ang="0">
                      <a:pos x="329" y="1505"/>
                    </a:cxn>
                    <a:cxn ang="0">
                      <a:pos x="381" y="1342"/>
                    </a:cxn>
                    <a:cxn ang="0">
                      <a:pos x="450" y="1175"/>
                    </a:cxn>
                    <a:cxn ang="0">
                      <a:pos x="1172" y="1175"/>
                    </a:cxn>
                    <a:cxn ang="0">
                      <a:pos x="1254" y="1343"/>
                    </a:cxn>
                    <a:cxn ang="0">
                      <a:pos x="1319" y="1509"/>
                    </a:cxn>
                    <a:cxn ang="0">
                      <a:pos x="1120" y="1601"/>
                    </a:cxn>
                    <a:cxn ang="0">
                      <a:pos x="1120" y="1662"/>
                    </a:cxn>
                    <a:cxn ang="0">
                      <a:pos x="1863" y="1662"/>
                    </a:cxn>
                    <a:cxn ang="0">
                      <a:pos x="1863" y="1601"/>
                    </a:cxn>
                    <a:cxn ang="0">
                      <a:pos x="1657" y="1438"/>
                    </a:cxn>
                    <a:cxn ang="0">
                      <a:pos x="983" y="47"/>
                    </a:cxn>
                    <a:cxn ang="0">
                      <a:pos x="948" y="0"/>
                    </a:cxn>
                    <a:cxn ang="0">
                      <a:pos x="916" y="25"/>
                    </a:cxn>
                    <a:cxn ang="0">
                      <a:pos x="706" y="231"/>
                    </a:cxn>
                    <a:cxn ang="0">
                      <a:pos x="753" y="304"/>
                    </a:cxn>
                    <a:cxn ang="0">
                      <a:pos x="332" y="1243"/>
                    </a:cxn>
                    <a:cxn ang="0">
                      <a:pos x="0" y="1601"/>
                    </a:cxn>
                    <a:cxn ang="0">
                      <a:pos x="0" y="1662"/>
                    </a:cxn>
                    <a:cxn ang="0">
                      <a:pos x="524" y="1662"/>
                    </a:cxn>
                    <a:cxn ang="0">
                      <a:pos x="793" y="401"/>
                    </a:cxn>
                    <a:cxn ang="0">
                      <a:pos x="1127" y="1097"/>
                    </a:cxn>
                    <a:cxn ang="0">
                      <a:pos x="480" y="1097"/>
                    </a:cxn>
                    <a:cxn ang="0">
                      <a:pos x="793" y="401"/>
                    </a:cxn>
                  </a:cxnLst>
                  <a:rect l="0" t="0" r="r" b="b"/>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pPr>
                    <a:defRPr/>
                  </a:pPr>
                  <a:endParaRPr lang="en-US"/>
                </a:p>
              </p:txBody>
            </p:sp>
            <p:sp>
              <p:nvSpPr>
                <p:cNvPr id="394456" name="Freeform 216"/>
                <p:cNvSpPr>
                  <a:spLocks/>
                </p:cNvSpPr>
                <p:nvPr userDrawn="1"/>
              </p:nvSpPr>
              <p:spPr bwMode="invGray">
                <a:xfrm>
                  <a:off x="1814" y="2011"/>
                  <a:ext cx="374" cy="323"/>
                </a:xfrm>
                <a:custGeom>
                  <a:avLst/>
                  <a:gdLst/>
                  <a:ahLst/>
                  <a:cxnLst>
                    <a:cxn ang="0">
                      <a:pos x="283" y="1359"/>
                    </a:cxn>
                    <a:cxn ang="0">
                      <a:pos x="542" y="1569"/>
                    </a:cxn>
                    <a:cxn ang="0">
                      <a:pos x="542" y="1630"/>
                    </a:cxn>
                    <a:cxn ang="0">
                      <a:pos x="0" y="1630"/>
                    </a:cxn>
                    <a:cxn ang="0">
                      <a:pos x="0" y="1569"/>
                    </a:cxn>
                    <a:cxn ang="0">
                      <a:pos x="198" y="1359"/>
                    </a:cxn>
                    <a:cxn ang="0">
                      <a:pos x="198" y="138"/>
                    </a:cxn>
                    <a:cxn ang="0">
                      <a:pos x="0" y="60"/>
                    </a:cxn>
                    <a:cxn ang="0">
                      <a:pos x="0" y="0"/>
                    </a:cxn>
                    <a:cxn ang="0">
                      <a:pos x="591" y="0"/>
                    </a:cxn>
                    <a:cxn ang="0">
                      <a:pos x="1641" y="1191"/>
                    </a:cxn>
                    <a:cxn ang="0">
                      <a:pos x="1641" y="271"/>
                    </a:cxn>
                    <a:cxn ang="0">
                      <a:pos x="1388" y="60"/>
                    </a:cxn>
                    <a:cxn ang="0">
                      <a:pos x="1388" y="0"/>
                    </a:cxn>
                    <a:cxn ang="0">
                      <a:pos x="1937" y="0"/>
                    </a:cxn>
                    <a:cxn ang="0">
                      <a:pos x="1937" y="60"/>
                    </a:cxn>
                    <a:cxn ang="0">
                      <a:pos x="1727" y="271"/>
                    </a:cxn>
                    <a:cxn ang="0">
                      <a:pos x="1727" y="1661"/>
                    </a:cxn>
                    <a:cxn ang="0">
                      <a:pos x="1637" y="1661"/>
                    </a:cxn>
                    <a:cxn ang="0">
                      <a:pos x="289" y="152"/>
                    </a:cxn>
                    <a:cxn ang="0">
                      <a:pos x="283" y="152"/>
                    </a:cxn>
                    <a:cxn ang="0">
                      <a:pos x="283" y="1359"/>
                    </a:cxn>
                  </a:cxnLst>
                  <a:rect l="0" t="0" r="r" b="b"/>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pPr>
                    <a:defRPr/>
                  </a:pPr>
                  <a:endParaRPr lang="en-US"/>
                </a:p>
              </p:txBody>
            </p:sp>
            <p:sp>
              <p:nvSpPr>
                <p:cNvPr id="394457" name="Freeform 217"/>
                <p:cNvSpPr>
                  <a:spLocks noEditPoints="1"/>
                </p:cNvSpPr>
                <p:nvPr userDrawn="1"/>
              </p:nvSpPr>
              <p:spPr bwMode="invGray">
                <a:xfrm>
                  <a:off x="2208" y="2011"/>
                  <a:ext cx="343" cy="312"/>
                </a:xfrm>
                <a:custGeom>
                  <a:avLst/>
                  <a:gdLst/>
                  <a:ahLst/>
                  <a:cxnLst>
                    <a:cxn ang="0">
                      <a:pos x="0" y="0"/>
                    </a:cxn>
                    <a:cxn ang="0">
                      <a:pos x="0" y="60"/>
                    </a:cxn>
                    <a:cxn ang="0">
                      <a:pos x="200" y="272"/>
                    </a:cxn>
                    <a:cxn ang="0">
                      <a:pos x="200" y="1356"/>
                    </a:cxn>
                    <a:cxn ang="0">
                      <a:pos x="0" y="1569"/>
                    </a:cxn>
                    <a:cxn ang="0">
                      <a:pos x="0" y="1630"/>
                    </a:cxn>
                    <a:cxn ang="0">
                      <a:pos x="943" y="1630"/>
                    </a:cxn>
                    <a:cxn ang="0">
                      <a:pos x="1799" y="815"/>
                    </a:cxn>
                    <a:cxn ang="0">
                      <a:pos x="901" y="0"/>
                    </a:cxn>
                    <a:cxn ang="0">
                      <a:pos x="0" y="0"/>
                    </a:cxn>
                    <a:cxn ang="0">
                      <a:pos x="525" y="143"/>
                    </a:cxn>
                    <a:cxn ang="0">
                      <a:pos x="793" y="60"/>
                    </a:cxn>
                    <a:cxn ang="0">
                      <a:pos x="1451" y="815"/>
                    </a:cxn>
                    <a:cxn ang="0">
                      <a:pos x="793" y="1569"/>
                    </a:cxn>
                    <a:cxn ang="0">
                      <a:pos x="525" y="1356"/>
                    </a:cxn>
                    <a:cxn ang="0">
                      <a:pos x="525" y="143"/>
                    </a:cxn>
                  </a:cxnLst>
                  <a:rect l="0" t="0" r="r" b="b"/>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pPr>
                    <a:defRPr/>
                  </a:pPr>
                  <a:endParaRPr lang="en-US"/>
                </a:p>
              </p:txBody>
            </p:sp>
            <p:sp>
              <p:nvSpPr>
                <p:cNvPr id="394458" name="Freeform 218"/>
                <p:cNvSpPr>
                  <a:spLocks/>
                </p:cNvSpPr>
                <p:nvPr userDrawn="1"/>
              </p:nvSpPr>
              <p:spPr bwMode="invGray">
                <a:xfrm>
                  <a:off x="3392" y="2011"/>
                  <a:ext cx="384" cy="323"/>
                </a:xfrm>
                <a:custGeom>
                  <a:avLst/>
                  <a:gdLst/>
                  <a:ahLst/>
                  <a:cxnLst>
                    <a:cxn ang="0">
                      <a:pos x="305" y="1359"/>
                    </a:cxn>
                    <a:cxn ang="0">
                      <a:pos x="565" y="1569"/>
                    </a:cxn>
                    <a:cxn ang="0">
                      <a:pos x="565" y="1630"/>
                    </a:cxn>
                    <a:cxn ang="0">
                      <a:pos x="0" y="1630"/>
                    </a:cxn>
                    <a:cxn ang="0">
                      <a:pos x="0" y="1569"/>
                    </a:cxn>
                    <a:cxn ang="0">
                      <a:pos x="220" y="1359"/>
                    </a:cxn>
                    <a:cxn ang="0">
                      <a:pos x="220" y="138"/>
                    </a:cxn>
                    <a:cxn ang="0">
                      <a:pos x="12" y="60"/>
                    </a:cxn>
                    <a:cxn ang="0">
                      <a:pos x="12" y="0"/>
                    </a:cxn>
                    <a:cxn ang="0">
                      <a:pos x="614" y="0"/>
                    </a:cxn>
                    <a:cxn ang="0">
                      <a:pos x="1664" y="1191"/>
                    </a:cxn>
                    <a:cxn ang="0">
                      <a:pos x="1664" y="271"/>
                    </a:cxn>
                    <a:cxn ang="0">
                      <a:pos x="1411" y="60"/>
                    </a:cxn>
                    <a:cxn ang="0">
                      <a:pos x="1411" y="0"/>
                    </a:cxn>
                    <a:cxn ang="0">
                      <a:pos x="1960" y="0"/>
                    </a:cxn>
                    <a:cxn ang="0">
                      <a:pos x="1960" y="60"/>
                    </a:cxn>
                    <a:cxn ang="0">
                      <a:pos x="1749" y="271"/>
                    </a:cxn>
                    <a:cxn ang="0">
                      <a:pos x="1749" y="1661"/>
                    </a:cxn>
                    <a:cxn ang="0">
                      <a:pos x="1659" y="1661"/>
                    </a:cxn>
                    <a:cxn ang="0">
                      <a:pos x="312" y="152"/>
                    </a:cxn>
                    <a:cxn ang="0">
                      <a:pos x="305" y="152"/>
                    </a:cxn>
                    <a:cxn ang="0">
                      <a:pos x="305" y="1359"/>
                    </a:cxn>
                  </a:cxnLst>
                  <a:rect l="0" t="0" r="r" b="b"/>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pPr>
                    <a:defRPr/>
                  </a:pPr>
                  <a:endParaRPr lang="en-US"/>
                </a:p>
              </p:txBody>
            </p:sp>
            <p:sp>
              <p:nvSpPr>
                <p:cNvPr id="394459" name="Freeform 219"/>
                <p:cNvSpPr>
                  <a:spLocks noEditPoints="1"/>
                </p:cNvSpPr>
                <p:nvPr userDrawn="1"/>
              </p:nvSpPr>
              <p:spPr bwMode="invGray">
                <a:xfrm>
                  <a:off x="3797" y="2011"/>
                  <a:ext cx="343" cy="312"/>
                </a:xfrm>
                <a:custGeom>
                  <a:avLst/>
                  <a:gdLst/>
                  <a:ahLst/>
                  <a:cxnLst>
                    <a:cxn ang="0">
                      <a:pos x="0" y="0"/>
                    </a:cxn>
                    <a:cxn ang="0">
                      <a:pos x="0" y="60"/>
                    </a:cxn>
                    <a:cxn ang="0">
                      <a:pos x="199" y="272"/>
                    </a:cxn>
                    <a:cxn ang="0">
                      <a:pos x="199" y="1356"/>
                    </a:cxn>
                    <a:cxn ang="0">
                      <a:pos x="0" y="1569"/>
                    </a:cxn>
                    <a:cxn ang="0">
                      <a:pos x="0" y="1630"/>
                    </a:cxn>
                    <a:cxn ang="0">
                      <a:pos x="943" y="1630"/>
                    </a:cxn>
                    <a:cxn ang="0">
                      <a:pos x="1798" y="815"/>
                    </a:cxn>
                    <a:cxn ang="0">
                      <a:pos x="900" y="0"/>
                    </a:cxn>
                    <a:cxn ang="0">
                      <a:pos x="0" y="0"/>
                    </a:cxn>
                    <a:cxn ang="0">
                      <a:pos x="524" y="143"/>
                    </a:cxn>
                    <a:cxn ang="0">
                      <a:pos x="793" y="60"/>
                    </a:cxn>
                    <a:cxn ang="0">
                      <a:pos x="1451" y="815"/>
                    </a:cxn>
                    <a:cxn ang="0">
                      <a:pos x="793" y="1569"/>
                    </a:cxn>
                    <a:cxn ang="0">
                      <a:pos x="524" y="1356"/>
                    </a:cxn>
                    <a:cxn ang="0">
                      <a:pos x="524" y="143"/>
                    </a:cxn>
                  </a:cxnLst>
                  <a:rect l="0" t="0" r="r" b="b"/>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pPr>
                    <a:defRPr/>
                  </a:pPr>
                  <a:endParaRPr lang="en-US"/>
                </a:p>
              </p:txBody>
            </p:sp>
            <p:sp>
              <p:nvSpPr>
                <p:cNvPr id="394460" name="Freeform 220"/>
                <p:cNvSpPr>
                  <a:spLocks/>
                </p:cNvSpPr>
                <p:nvPr userDrawn="1"/>
              </p:nvSpPr>
              <p:spPr bwMode="invGray">
                <a:xfrm>
                  <a:off x="2603" y="2011"/>
                  <a:ext cx="228" cy="323"/>
                </a:xfrm>
                <a:custGeom>
                  <a:avLst/>
                  <a:gdLst/>
                  <a:ahLst/>
                  <a:cxnLst>
                    <a:cxn ang="0">
                      <a:pos x="1104" y="578"/>
                    </a:cxn>
                    <a:cxn ang="0">
                      <a:pos x="1048" y="578"/>
                    </a:cxn>
                    <a:cxn ang="0">
                      <a:pos x="524" y="61"/>
                    </a:cxn>
                    <a:cxn ang="0">
                      <a:pos x="231" y="303"/>
                    </a:cxn>
                    <a:cxn ang="0">
                      <a:pos x="721" y="667"/>
                    </a:cxn>
                    <a:cxn ang="0">
                      <a:pos x="1209" y="1182"/>
                    </a:cxn>
                    <a:cxn ang="0">
                      <a:pos x="591" y="1693"/>
                    </a:cxn>
                    <a:cxn ang="0">
                      <a:pos x="329" y="1659"/>
                    </a:cxn>
                    <a:cxn ang="0">
                      <a:pos x="161" y="1624"/>
                    </a:cxn>
                    <a:cxn ang="0">
                      <a:pos x="69" y="1688"/>
                    </a:cxn>
                    <a:cxn ang="0">
                      <a:pos x="2" y="1688"/>
                    </a:cxn>
                    <a:cxn ang="0">
                      <a:pos x="2" y="1115"/>
                    </a:cxn>
                    <a:cxn ang="0">
                      <a:pos x="51" y="1115"/>
                    </a:cxn>
                    <a:cxn ang="0">
                      <a:pos x="591" y="1632"/>
                    </a:cxn>
                    <a:cxn ang="0">
                      <a:pos x="965" y="1370"/>
                    </a:cxn>
                    <a:cxn ang="0">
                      <a:pos x="484" y="972"/>
                    </a:cxn>
                    <a:cxn ang="0">
                      <a:pos x="0" y="459"/>
                    </a:cxn>
                    <a:cxn ang="0">
                      <a:pos x="519" y="0"/>
                    </a:cxn>
                    <a:cxn ang="0">
                      <a:pos x="793" y="43"/>
                    </a:cxn>
                    <a:cxn ang="0">
                      <a:pos x="938" y="85"/>
                    </a:cxn>
                    <a:cxn ang="0">
                      <a:pos x="1055" y="14"/>
                    </a:cxn>
                    <a:cxn ang="0">
                      <a:pos x="1104" y="14"/>
                    </a:cxn>
                    <a:cxn ang="0">
                      <a:pos x="1104" y="578"/>
                    </a:cxn>
                  </a:cxnLst>
                  <a:rect l="0" t="0" r="r" b="b"/>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pPr>
                    <a:defRPr/>
                  </a:pPr>
                  <a:endParaRPr lang="en-US"/>
                </a:p>
              </p:txBody>
            </p:sp>
            <p:sp>
              <p:nvSpPr>
                <p:cNvPr id="394461" name="Freeform 221"/>
                <p:cNvSpPr>
                  <a:spLocks/>
                </p:cNvSpPr>
                <p:nvPr userDrawn="1"/>
              </p:nvSpPr>
              <p:spPr bwMode="invGray">
                <a:xfrm>
                  <a:off x="2852" y="2001"/>
                  <a:ext cx="62" cy="135"/>
                </a:xfrm>
                <a:custGeom>
                  <a:avLst/>
                  <a:gdLst/>
                  <a:ahLst/>
                  <a:cxnLst>
                    <a:cxn ang="0">
                      <a:pos x="30" y="662"/>
                    </a:cxn>
                    <a:cxn ang="0">
                      <a:pos x="196" y="418"/>
                    </a:cxn>
                    <a:cxn ang="0">
                      <a:pos x="97" y="331"/>
                    </a:cxn>
                    <a:cxn ang="0">
                      <a:pos x="2" y="166"/>
                    </a:cxn>
                    <a:cxn ang="0">
                      <a:pos x="151" y="0"/>
                    </a:cxn>
                    <a:cxn ang="0">
                      <a:pos x="364" y="222"/>
                    </a:cxn>
                    <a:cxn ang="0">
                      <a:pos x="71" y="709"/>
                    </a:cxn>
                    <a:cxn ang="0">
                      <a:pos x="30" y="662"/>
                    </a:cxn>
                  </a:cxnLst>
                  <a:rect l="0" t="0" r="r" b="b"/>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pPr>
                    <a:defRPr/>
                  </a:pPr>
                  <a:endParaRPr lang="en-US"/>
                </a:p>
              </p:txBody>
            </p:sp>
            <p:sp>
              <p:nvSpPr>
                <p:cNvPr id="394462" name="Freeform 222"/>
                <p:cNvSpPr>
                  <a:spLocks/>
                </p:cNvSpPr>
                <p:nvPr userDrawn="1"/>
              </p:nvSpPr>
              <p:spPr bwMode="invGray">
                <a:xfrm>
                  <a:off x="3080" y="2011"/>
                  <a:ext cx="291" cy="312"/>
                </a:xfrm>
                <a:custGeom>
                  <a:avLst/>
                  <a:gdLst/>
                  <a:ahLst/>
                  <a:cxnLst>
                    <a:cxn ang="0">
                      <a:pos x="165" y="272"/>
                    </a:cxn>
                    <a:cxn ang="0">
                      <a:pos x="0" y="60"/>
                    </a:cxn>
                    <a:cxn ang="0">
                      <a:pos x="0" y="0"/>
                    </a:cxn>
                    <a:cxn ang="0">
                      <a:pos x="1307" y="0"/>
                    </a:cxn>
                    <a:cxn ang="0">
                      <a:pos x="1478" y="427"/>
                    </a:cxn>
                    <a:cxn ang="0">
                      <a:pos x="1437" y="443"/>
                    </a:cxn>
                    <a:cxn ang="0">
                      <a:pos x="857" y="60"/>
                    </a:cxn>
                    <a:cxn ang="0">
                      <a:pos x="490" y="60"/>
                    </a:cxn>
                    <a:cxn ang="0">
                      <a:pos x="490" y="758"/>
                    </a:cxn>
                    <a:cxn ang="0">
                      <a:pos x="620" y="758"/>
                    </a:cxn>
                    <a:cxn ang="0">
                      <a:pos x="1101" y="429"/>
                    </a:cxn>
                    <a:cxn ang="0">
                      <a:pos x="1155" y="429"/>
                    </a:cxn>
                    <a:cxn ang="0">
                      <a:pos x="1155" y="1189"/>
                    </a:cxn>
                    <a:cxn ang="0">
                      <a:pos x="1101" y="1189"/>
                    </a:cxn>
                    <a:cxn ang="0">
                      <a:pos x="620" y="819"/>
                    </a:cxn>
                    <a:cxn ang="0">
                      <a:pos x="490" y="819"/>
                    </a:cxn>
                    <a:cxn ang="0">
                      <a:pos x="490" y="1459"/>
                    </a:cxn>
                    <a:cxn ang="0">
                      <a:pos x="575" y="1569"/>
                    </a:cxn>
                    <a:cxn ang="0">
                      <a:pos x="810" y="1569"/>
                    </a:cxn>
                    <a:cxn ang="0">
                      <a:pos x="1466" y="1157"/>
                    </a:cxn>
                    <a:cxn ang="0">
                      <a:pos x="1516" y="1184"/>
                    </a:cxn>
                    <a:cxn ang="0">
                      <a:pos x="1390" y="1630"/>
                    </a:cxn>
                    <a:cxn ang="0">
                      <a:pos x="0" y="1630"/>
                    </a:cxn>
                    <a:cxn ang="0">
                      <a:pos x="0" y="1569"/>
                    </a:cxn>
                    <a:cxn ang="0">
                      <a:pos x="165" y="1356"/>
                    </a:cxn>
                    <a:cxn ang="0">
                      <a:pos x="165" y="272"/>
                    </a:cxn>
                  </a:cxnLst>
                  <a:rect l="0" t="0" r="r" b="b"/>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pPr>
                    <a:defRPr/>
                  </a:pPr>
                  <a:endParaRPr lang="en-US"/>
                </a:p>
              </p:txBody>
            </p:sp>
          </p:grpSp>
        </p:grpSp>
        <p:grpSp>
          <p:nvGrpSpPr>
            <p:cNvPr id="3085" name="Group 223"/>
            <p:cNvGrpSpPr>
              <a:grpSpLocks/>
            </p:cNvGrpSpPr>
            <p:nvPr/>
          </p:nvGrpSpPr>
          <p:grpSpPr bwMode="auto">
            <a:xfrm>
              <a:off x="4946" y="3769"/>
              <a:ext cx="314" cy="315"/>
              <a:chOff x="3836" y="1202"/>
              <a:chExt cx="530" cy="530"/>
            </a:xfrm>
          </p:grpSpPr>
          <p:sp>
            <p:nvSpPr>
              <p:cNvPr id="394464" name="Rectangle 224"/>
              <p:cNvSpPr>
                <a:spLocks noChangeArrowheads="1"/>
              </p:cNvSpPr>
              <p:nvPr userDrawn="1"/>
            </p:nvSpPr>
            <p:spPr bwMode="auto">
              <a:xfrm>
                <a:off x="3836" y="1202"/>
                <a:ext cx="530" cy="530"/>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grpSp>
            <p:nvGrpSpPr>
              <p:cNvPr id="3089" name="Group 225"/>
              <p:cNvGrpSpPr>
                <a:grpSpLocks/>
              </p:cNvGrpSpPr>
              <p:nvPr/>
            </p:nvGrpSpPr>
            <p:grpSpPr bwMode="auto">
              <a:xfrm>
                <a:off x="3858" y="1385"/>
                <a:ext cx="494" cy="140"/>
                <a:chOff x="-4638" y="1344"/>
                <a:chExt cx="3943" cy="1121"/>
              </a:xfrm>
            </p:grpSpPr>
            <p:sp>
              <p:nvSpPr>
                <p:cNvPr id="394466" name="Freeform 226"/>
                <p:cNvSpPr>
                  <a:spLocks/>
                </p:cNvSpPr>
                <p:nvPr userDrawn="1"/>
              </p:nvSpPr>
              <p:spPr bwMode="auto">
                <a:xfrm>
                  <a:off x="-3399" y="1724"/>
                  <a:ext cx="579" cy="566"/>
                </a:xfrm>
                <a:custGeom>
                  <a:avLst/>
                  <a:gdLst/>
                  <a:ahLst/>
                  <a:cxnLst>
                    <a:cxn ang="0">
                      <a:pos x="1516" y="2964"/>
                    </a:cxn>
                    <a:cxn ang="0">
                      <a:pos x="0" y="1483"/>
                    </a:cxn>
                    <a:cxn ang="0">
                      <a:pos x="1516" y="1"/>
                    </a:cxn>
                    <a:cxn ang="0">
                      <a:pos x="2934" y="948"/>
                    </a:cxn>
                    <a:cxn ang="0">
                      <a:pos x="2951" y="1001"/>
                    </a:cxn>
                    <a:cxn ang="0">
                      <a:pos x="2250" y="1001"/>
                    </a:cxn>
                    <a:cxn ang="0">
                      <a:pos x="2238" y="981"/>
                    </a:cxn>
                    <a:cxn ang="0">
                      <a:pos x="1516" y="563"/>
                    </a:cxn>
                    <a:cxn ang="0">
                      <a:pos x="659" y="1483"/>
                    </a:cxn>
                    <a:cxn ang="0">
                      <a:pos x="1516" y="2406"/>
                    </a:cxn>
                    <a:cxn ang="0">
                      <a:pos x="2295" y="1869"/>
                    </a:cxn>
                    <a:cxn ang="0">
                      <a:pos x="1555" y="1869"/>
                    </a:cxn>
                    <a:cxn ang="0">
                      <a:pos x="1555" y="1299"/>
                    </a:cxn>
                    <a:cxn ang="0">
                      <a:pos x="3022" y="1299"/>
                    </a:cxn>
                    <a:cxn ang="0">
                      <a:pos x="3023" y="1338"/>
                    </a:cxn>
                    <a:cxn ang="0">
                      <a:pos x="3025" y="1415"/>
                    </a:cxn>
                    <a:cxn ang="0">
                      <a:pos x="2595" y="2546"/>
                    </a:cxn>
                    <a:cxn ang="0">
                      <a:pos x="1517" y="2964"/>
                    </a:cxn>
                    <a:cxn ang="0">
                      <a:pos x="1516" y="2964"/>
                    </a:cxn>
                  </a:cxnLst>
                  <a:rect l="0" t="0" r="r" b="b"/>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pPr>
                    <a:defRPr/>
                  </a:pPr>
                  <a:endParaRPr lang="en-US"/>
                </a:p>
              </p:txBody>
            </p:sp>
            <p:sp>
              <p:nvSpPr>
                <p:cNvPr id="394467" name="Freeform 227"/>
                <p:cNvSpPr>
                  <a:spLocks/>
                </p:cNvSpPr>
                <p:nvPr userDrawn="1"/>
              </p:nvSpPr>
              <p:spPr bwMode="auto">
                <a:xfrm>
                  <a:off x="-2766" y="1724"/>
                  <a:ext cx="593" cy="566"/>
                </a:xfrm>
                <a:custGeom>
                  <a:avLst/>
                  <a:gdLst/>
                  <a:ahLst/>
                  <a:cxnLst>
                    <a:cxn ang="0">
                      <a:pos x="2303" y="1549"/>
                    </a:cxn>
                    <a:cxn ang="0">
                      <a:pos x="1541" y="2319"/>
                    </a:cxn>
                    <a:cxn ang="0">
                      <a:pos x="770" y="1488"/>
                    </a:cxn>
                    <a:cxn ang="0">
                      <a:pos x="1541" y="664"/>
                    </a:cxn>
                    <a:cxn ang="0">
                      <a:pos x="2071" y="864"/>
                    </a:cxn>
                    <a:cxn ang="0">
                      <a:pos x="2622" y="417"/>
                    </a:cxn>
                    <a:cxn ang="0">
                      <a:pos x="1541" y="0"/>
                    </a:cxn>
                    <a:cxn ang="0">
                      <a:pos x="0" y="1488"/>
                    </a:cxn>
                    <a:cxn ang="0">
                      <a:pos x="1541" y="2977"/>
                    </a:cxn>
                    <a:cxn ang="0">
                      <a:pos x="3076" y="1488"/>
                    </a:cxn>
                    <a:cxn ang="0">
                      <a:pos x="2994" y="998"/>
                    </a:cxn>
                    <a:cxn ang="0">
                      <a:pos x="2303" y="1549"/>
                    </a:cxn>
                  </a:cxnLst>
                  <a:rect l="0" t="0" r="r" b="b"/>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pPr>
                    <a:defRPr/>
                  </a:pPr>
                  <a:endParaRPr lang="en-US"/>
                </a:p>
              </p:txBody>
            </p:sp>
            <p:sp>
              <p:nvSpPr>
                <p:cNvPr id="394468" name="Freeform 228"/>
                <p:cNvSpPr>
                  <a:spLocks/>
                </p:cNvSpPr>
                <p:nvPr userDrawn="1"/>
              </p:nvSpPr>
              <p:spPr bwMode="auto">
                <a:xfrm>
                  <a:off x="-4638" y="1738"/>
                  <a:ext cx="701" cy="525"/>
                </a:xfrm>
                <a:custGeom>
                  <a:avLst/>
                  <a:gdLst/>
                  <a:ahLst/>
                  <a:cxnLst>
                    <a:cxn ang="0">
                      <a:pos x="3621" y="2758"/>
                    </a:cxn>
                    <a:cxn ang="0">
                      <a:pos x="3015" y="2758"/>
                    </a:cxn>
                    <a:cxn ang="0">
                      <a:pos x="3015" y="1042"/>
                    </a:cxn>
                    <a:cxn ang="0">
                      <a:pos x="2570" y="592"/>
                    </a:cxn>
                    <a:cxn ang="0">
                      <a:pos x="2111" y="1042"/>
                    </a:cxn>
                    <a:cxn ang="0">
                      <a:pos x="2111" y="2758"/>
                    </a:cxn>
                    <a:cxn ang="0">
                      <a:pos x="1505" y="2758"/>
                    </a:cxn>
                    <a:cxn ang="0">
                      <a:pos x="1505" y="1042"/>
                    </a:cxn>
                    <a:cxn ang="0">
                      <a:pos x="1065" y="592"/>
                    </a:cxn>
                    <a:cxn ang="0">
                      <a:pos x="606" y="1042"/>
                    </a:cxn>
                    <a:cxn ang="0">
                      <a:pos x="606" y="2758"/>
                    </a:cxn>
                    <a:cxn ang="0">
                      <a:pos x="0" y="2758"/>
                    </a:cxn>
                    <a:cxn ang="0">
                      <a:pos x="0" y="1056"/>
                    </a:cxn>
                    <a:cxn ang="0">
                      <a:pos x="1065" y="0"/>
                    </a:cxn>
                    <a:cxn ang="0">
                      <a:pos x="1817" y="335"/>
                    </a:cxn>
                    <a:cxn ang="0">
                      <a:pos x="2570" y="0"/>
                    </a:cxn>
                    <a:cxn ang="0">
                      <a:pos x="3621" y="1056"/>
                    </a:cxn>
                    <a:cxn ang="0">
                      <a:pos x="3621" y="2758"/>
                    </a:cxn>
                  </a:cxnLst>
                  <a:rect l="0" t="0" r="r" b="b"/>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pPr>
                    <a:defRPr/>
                  </a:pPr>
                  <a:endParaRPr lang="en-US"/>
                </a:p>
              </p:txBody>
            </p:sp>
            <p:sp>
              <p:nvSpPr>
                <p:cNvPr id="394469" name="Freeform 229"/>
                <p:cNvSpPr>
                  <a:spLocks/>
                </p:cNvSpPr>
                <p:nvPr userDrawn="1"/>
              </p:nvSpPr>
              <p:spPr bwMode="auto">
                <a:xfrm>
                  <a:off x="-3857" y="1751"/>
                  <a:ext cx="391" cy="714"/>
                </a:xfrm>
                <a:custGeom>
                  <a:avLst/>
                  <a:gdLst/>
                  <a:ahLst/>
                  <a:cxnLst>
                    <a:cxn ang="0">
                      <a:pos x="1998" y="2709"/>
                    </a:cxn>
                    <a:cxn ang="0">
                      <a:pos x="1003" y="3712"/>
                    </a:cxn>
                    <a:cxn ang="0">
                      <a:pos x="30" y="2930"/>
                    </a:cxn>
                    <a:cxn ang="0">
                      <a:pos x="625" y="2930"/>
                    </a:cxn>
                    <a:cxn ang="0">
                      <a:pos x="1003" y="3178"/>
                    </a:cxn>
                    <a:cxn ang="0">
                      <a:pos x="1425" y="2748"/>
                    </a:cxn>
                    <a:cxn ang="0">
                      <a:pos x="1425" y="2487"/>
                    </a:cxn>
                    <a:cxn ang="0">
                      <a:pos x="912" y="2670"/>
                    </a:cxn>
                    <a:cxn ang="0">
                      <a:pos x="0" y="1688"/>
                    </a:cxn>
                    <a:cxn ang="0">
                      <a:pos x="0" y="0"/>
                    </a:cxn>
                    <a:cxn ang="0">
                      <a:pos x="573" y="0"/>
                    </a:cxn>
                    <a:cxn ang="0">
                      <a:pos x="573" y="1688"/>
                    </a:cxn>
                    <a:cxn ang="0">
                      <a:pos x="990" y="2127"/>
                    </a:cxn>
                    <a:cxn ang="0">
                      <a:pos x="1425" y="1688"/>
                    </a:cxn>
                    <a:cxn ang="0">
                      <a:pos x="1425" y="0"/>
                    </a:cxn>
                    <a:cxn ang="0">
                      <a:pos x="1998" y="0"/>
                    </a:cxn>
                    <a:cxn ang="0">
                      <a:pos x="1998" y="2709"/>
                    </a:cxn>
                  </a:cxnLst>
                  <a:rect l="0" t="0" r="r" b="b"/>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pPr>
                    <a:defRPr/>
                  </a:pPr>
                  <a:endParaRPr lang="en-US"/>
                </a:p>
              </p:txBody>
            </p:sp>
            <p:sp>
              <p:nvSpPr>
                <p:cNvPr id="394470" name="Freeform 230"/>
                <p:cNvSpPr>
                  <a:spLocks/>
                </p:cNvSpPr>
                <p:nvPr userDrawn="1"/>
              </p:nvSpPr>
              <p:spPr bwMode="auto">
                <a:xfrm>
                  <a:off x="-1230" y="1738"/>
                  <a:ext cx="377" cy="525"/>
                </a:xfrm>
                <a:custGeom>
                  <a:avLst/>
                  <a:gdLst/>
                  <a:ahLst/>
                  <a:cxnLst>
                    <a:cxn ang="0">
                      <a:pos x="1161" y="562"/>
                    </a:cxn>
                    <a:cxn ang="0">
                      <a:pos x="1525" y="669"/>
                    </a:cxn>
                    <a:cxn ang="0">
                      <a:pos x="1946" y="266"/>
                    </a:cxn>
                    <a:cxn ang="0">
                      <a:pos x="1161" y="0"/>
                    </a:cxn>
                    <a:cxn ang="0">
                      <a:pos x="0" y="1150"/>
                    </a:cxn>
                    <a:cxn ang="0">
                      <a:pos x="0" y="2755"/>
                    </a:cxn>
                    <a:cxn ang="0">
                      <a:pos x="578" y="2755"/>
                    </a:cxn>
                    <a:cxn ang="0">
                      <a:pos x="578" y="1135"/>
                    </a:cxn>
                    <a:cxn ang="0">
                      <a:pos x="744" y="721"/>
                    </a:cxn>
                    <a:cxn ang="0">
                      <a:pos x="1161" y="562"/>
                    </a:cxn>
                  </a:cxnLst>
                  <a:rect l="0" t="0" r="r" b="b"/>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pPr>
                    <a:defRPr/>
                  </a:pPr>
                  <a:endParaRPr lang="en-US"/>
                </a:p>
              </p:txBody>
            </p:sp>
            <p:sp>
              <p:nvSpPr>
                <p:cNvPr id="394471" name="Freeform 231"/>
                <p:cNvSpPr>
                  <a:spLocks noEditPoints="1"/>
                </p:cNvSpPr>
                <p:nvPr userDrawn="1"/>
              </p:nvSpPr>
              <p:spPr bwMode="auto">
                <a:xfrm>
                  <a:off x="-1850" y="1738"/>
                  <a:ext cx="539" cy="525"/>
                </a:xfrm>
                <a:custGeom>
                  <a:avLst/>
                  <a:gdLst/>
                  <a:ahLst/>
                  <a:cxnLst>
                    <a:cxn ang="0">
                      <a:pos x="658" y="1069"/>
                    </a:cxn>
                    <a:cxn ang="0">
                      <a:pos x="1433" y="505"/>
                    </a:cxn>
                    <a:cxn ang="0">
                      <a:pos x="2219" y="1072"/>
                    </a:cxn>
                    <a:cxn ang="0">
                      <a:pos x="2240" y="1145"/>
                    </a:cxn>
                    <a:cxn ang="0">
                      <a:pos x="633" y="1145"/>
                    </a:cxn>
                    <a:cxn ang="0">
                      <a:pos x="658" y="1069"/>
                    </a:cxn>
                    <a:cxn ang="0">
                      <a:pos x="1438" y="2775"/>
                    </a:cxn>
                    <a:cxn ang="0">
                      <a:pos x="2769" y="1948"/>
                    </a:cxn>
                    <a:cxn ang="0">
                      <a:pos x="2083" y="1948"/>
                    </a:cxn>
                    <a:cxn ang="0">
                      <a:pos x="1433" y="2270"/>
                    </a:cxn>
                    <a:cxn ang="0">
                      <a:pos x="646" y="1681"/>
                    </a:cxn>
                    <a:cxn ang="0">
                      <a:pos x="625" y="1608"/>
                    </a:cxn>
                    <a:cxn ang="0">
                      <a:pos x="2853" y="1608"/>
                    </a:cxn>
                    <a:cxn ang="0">
                      <a:pos x="2859" y="1451"/>
                    </a:cxn>
                    <a:cxn ang="0">
                      <a:pos x="1438" y="0"/>
                    </a:cxn>
                    <a:cxn ang="0">
                      <a:pos x="0" y="1392"/>
                    </a:cxn>
                    <a:cxn ang="0">
                      <a:pos x="1438" y="2775"/>
                    </a:cxn>
                  </a:cxnLst>
                  <a:rect l="0" t="0" r="r" b="b"/>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pPr>
                    <a:defRPr/>
                  </a:pPr>
                  <a:endParaRPr lang="en-US"/>
                </a:p>
              </p:txBody>
            </p:sp>
            <p:sp>
              <p:nvSpPr>
                <p:cNvPr id="394472" name="Freeform 232"/>
                <p:cNvSpPr>
                  <a:spLocks noEditPoints="1"/>
                </p:cNvSpPr>
                <p:nvPr userDrawn="1"/>
              </p:nvSpPr>
              <p:spPr bwMode="auto">
                <a:xfrm>
                  <a:off x="-2079" y="1347"/>
                  <a:ext cx="310" cy="916"/>
                </a:xfrm>
                <a:custGeom>
                  <a:avLst/>
                  <a:gdLst/>
                  <a:ahLst/>
                  <a:cxnLst>
                    <a:cxn ang="0">
                      <a:pos x="867" y="0"/>
                    </a:cxn>
                    <a:cxn ang="0">
                      <a:pos x="0" y="956"/>
                    </a:cxn>
                    <a:cxn ang="0">
                      <a:pos x="0" y="1748"/>
                    </a:cxn>
                    <a:cxn ang="0">
                      <a:pos x="649" y="1478"/>
                    </a:cxn>
                    <a:cxn ang="0">
                      <a:pos x="649" y="950"/>
                    </a:cxn>
                    <a:cxn ang="0">
                      <a:pos x="931" y="584"/>
                    </a:cxn>
                    <a:cxn ang="0">
                      <a:pos x="1246" y="745"/>
                    </a:cxn>
                    <a:cxn ang="0">
                      <a:pos x="1631" y="334"/>
                    </a:cxn>
                    <a:cxn ang="0">
                      <a:pos x="867" y="0"/>
                    </a:cxn>
                    <a:cxn ang="0">
                      <a:pos x="0" y="2578"/>
                    </a:cxn>
                    <a:cxn ang="0">
                      <a:pos x="0" y="4804"/>
                    </a:cxn>
                    <a:cxn ang="0">
                      <a:pos x="649" y="4804"/>
                    </a:cxn>
                    <a:cxn ang="0">
                      <a:pos x="649" y="2320"/>
                    </a:cxn>
                    <a:cxn ang="0">
                      <a:pos x="317" y="2434"/>
                    </a:cxn>
                    <a:cxn ang="0">
                      <a:pos x="0" y="2578"/>
                    </a:cxn>
                  </a:cxnLst>
                  <a:rect l="0" t="0" r="r" b="b"/>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pPr>
                    <a:defRPr/>
                  </a:pPr>
                  <a:endParaRPr lang="en-US"/>
                </a:p>
              </p:txBody>
            </p:sp>
            <p:sp>
              <p:nvSpPr>
                <p:cNvPr id="394473" name="Freeform 233"/>
                <p:cNvSpPr>
                  <a:spLocks/>
                </p:cNvSpPr>
                <p:nvPr userDrawn="1"/>
              </p:nvSpPr>
              <p:spPr bwMode="auto">
                <a:xfrm>
                  <a:off x="-2564" y="1617"/>
                  <a:ext cx="876" cy="472"/>
                </a:xfrm>
                <a:custGeom>
                  <a:avLst/>
                  <a:gdLst/>
                  <a:ahLst/>
                  <a:cxnLst>
                    <a:cxn ang="0">
                      <a:pos x="3943" y="587"/>
                    </a:cxn>
                    <a:cxn ang="0">
                      <a:pos x="4207" y="345"/>
                    </a:cxn>
                    <a:cxn ang="0">
                      <a:pos x="4506" y="28"/>
                    </a:cxn>
                    <a:cxn ang="0">
                      <a:pos x="4173" y="5"/>
                    </a:cxn>
                    <a:cxn ang="0">
                      <a:pos x="660" y="1898"/>
                    </a:cxn>
                    <a:cxn ang="0">
                      <a:pos x="610" y="1951"/>
                    </a:cxn>
                    <a:cxn ang="0">
                      <a:pos x="564" y="1894"/>
                    </a:cxn>
                    <a:cxn ang="0">
                      <a:pos x="530" y="1831"/>
                    </a:cxn>
                    <a:cxn ang="0">
                      <a:pos x="439" y="1517"/>
                    </a:cxn>
                    <a:cxn ang="0">
                      <a:pos x="391" y="1435"/>
                    </a:cxn>
                    <a:cxn ang="0">
                      <a:pos x="361" y="1426"/>
                    </a:cxn>
                    <a:cxn ang="0">
                      <a:pos x="114" y="1508"/>
                    </a:cxn>
                    <a:cxn ang="0">
                      <a:pos x="2" y="1657"/>
                    </a:cxn>
                    <a:cxn ang="0">
                      <a:pos x="66" y="1913"/>
                    </a:cxn>
                    <a:cxn ang="0">
                      <a:pos x="74" y="1939"/>
                    </a:cxn>
                    <a:cxn ang="0">
                      <a:pos x="172" y="2226"/>
                    </a:cxn>
                    <a:cxn ang="0">
                      <a:pos x="254" y="2372"/>
                    </a:cxn>
                    <a:cxn ang="0">
                      <a:pos x="360" y="2455"/>
                    </a:cxn>
                    <a:cxn ang="0">
                      <a:pos x="515" y="2479"/>
                    </a:cxn>
                    <a:cxn ang="0">
                      <a:pos x="772" y="2372"/>
                    </a:cxn>
                    <a:cxn ang="0">
                      <a:pos x="774" y="2372"/>
                    </a:cxn>
                    <a:cxn ang="0">
                      <a:pos x="781" y="2363"/>
                    </a:cxn>
                    <a:cxn ang="0">
                      <a:pos x="795" y="2346"/>
                    </a:cxn>
                    <a:cxn ang="0">
                      <a:pos x="3943" y="587"/>
                    </a:cxn>
                  </a:cxnLst>
                  <a:rect l="0" t="0" r="r" b="b"/>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pPr>
                    <a:defRPr/>
                  </a:pPr>
                  <a:endParaRPr lang="en-US"/>
                </a:p>
              </p:txBody>
            </p:sp>
            <p:sp>
              <p:nvSpPr>
                <p:cNvPr id="394474" name="Freeform 234"/>
                <p:cNvSpPr>
                  <a:spLocks/>
                </p:cNvSpPr>
                <p:nvPr userDrawn="1"/>
              </p:nvSpPr>
              <p:spPr bwMode="auto">
                <a:xfrm>
                  <a:off x="-853" y="1671"/>
                  <a:ext cx="67" cy="94"/>
                </a:xfrm>
                <a:custGeom>
                  <a:avLst/>
                  <a:gdLst/>
                  <a:ahLst/>
                  <a:cxnLst>
                    <a:cxn ang="0">
                      <a:pos x="140" y="51"/>
                    </a:cxn>
                    <a:cxn ang="0">
                      <a:pos x="0" y="51"/>
                    </a:cxn>
                    <a:cxn ang="0">
                      <a:pos x="0" y="0"/>
                    </a:cxn>
                    <a:cxn ang="0">
                      <a:pos x="342" y="0"/>
                    </a:cxn>
                    <a:cxn ang="0">
                      <a:pos x="342" y="51"/>
                    </a:cxn>
                    <a:cxn ang="0">
                      <a:pos x="201" y="51"/>
                    </a:cxn>
                    <a:cxn ang="0">
                      <a:pos x="201" y="463"/>
                    </a:cxn>
                    <a:cxn ang="0">
                      <a:pos x="140" y="463"/>
                    </a:cxn>
                    <a:cxn ang="0">
                      <a:pos x="140" y="51"/>
                    </a:cxn>
                  </a:cxnLst>
                  <a:rect l="0" t="0" r="r" b="b"/>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pPr>
                    <a:defRPr/>
                  </a:pPr>
                  <a:endParaRPr lang="en-US"/>
                </a:p>
              </p:txBody>
            </p:sp>
            <p:sp>
              <p:nvSpPr>
                <p:cNvPr id="394475" name="Freeform 235"/>
                <p:cNvSpPr>
                  <a:spLocks/>
                </p:cNvSpPr>
                <p:nvPr userDrawn="1"/>
              </p:nvSpPr>
              <p:spPr bwMode="auto">
                <a:xfrm>
                  <a:off x="-785" y="1671"/>
                  <a:ext cx="94" cy="94"/>
                </a:xfrm>
                <a:custGeom>
                  <a:avLst/>
                  <a:gdLst/>
                  <a:ahLst/>
                  <a:cxnLst>
                    <a:cxn ang="0">
                      <a:pos x="402" y="259"/>
                    </a:cxn>
                    <a:cxn ang="0">
                      <a:pos x="396" y="60"/>
                    </a:cxn>
                    <a:cxn ang="0">
                      <a:pos x="393" y="60"/>
                    </a:cxn>
                    <a:cxn ang="0">
                      <a:pos x="335" y="235"/>
                    </a:cxn>
                    <a:cxn ang="0">
                      <a:pos x="253" y="460"/>
                    </a:cxn>
                    <a:cxn ang="0">
                      <a:pos x="208" y="460"/>
                    </a:cxn>
                    <a:cxn ang="0">
                      <a:pos x="133" y="240"/>
                    </a:cxn>
                    <a:cxn ang="0">
                      <a:pos x="80" y="60"/>
                    </a:cxn>
                    <a:cxn ang="0">
                      <a:pos x="78" y="60"/>
                    </a:cxn>
                    <a:cxn ang="0">
                      <a:pos x="70" y="264"/>
                    </a:cxn>
                    <a:cxn ang="0">
                      <a:pos x="57" y="463"/>
                    </a:cxn>
                    <a:cxn ang="0">
                      <a:pos x="0" y="463"/>
                    </a:cxn>
                    <a:cxn ang="0">
                      <a:pos x="33" y="0"/>
                    </a:cxn>
                    <a:cxn ang="0">
                      <a:pos x="109" y="0"/>
                    </a:cxn>
                    <a:cxn ang="0">
                      <a:pos x="188" y="224"/>
                    </a:cxn>
                    <a:cxn ang="0">
                      <a:pos x="234" y="380"/>
                    </a:cxn>
                    <a:cxn ang="0">
                      <a:pos x="236" y="380"/>
                    </a:cxn>
                    <a:cxn ang="0">
                      <a:pos x="285" y="224"/>
                    </a:cxn>
                    <a:cxn ang="0">
                      <a:pos x="367" y="0"/>
                    </a:cxn>
                    <a:cxn ang="0">
                      <a:pos x="444" y="0"/>
                    </a:cxn>
                    <a:cxn ang="0">
                      <a:pos x="472" y="463"/>
                    </a:cxn>
                    <a:cxn ang="0">
                      <a:pos x="414" y="463"/>
                    </a:cxn>
                    <a:cxn ang="0">
                      <a:pos x="402" y="259"/>
                    </a:cxn>
                  </a:cxnLst>
                  <a:rect l="0" t="0" r="r" b="b"/>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pPr>
                    <a:defRPr/>
                  </a:pPr>
                  <a:endParaRPr lang="en-US"/>
                </a:p>
              </p:txBody>
            </p:sp>
          </p:grpSp>
        </p:grpSp>
        <p:pic>
          <p:nvPicPr>
            <p:cNvPr id="3086" name="Picture 236"/>
            <p:cNvPicPr>
              <a:picLocks noChangeAspect="1" noChangeArrowheads="1"/>
            </p:cNvPicPr>
            <p:nvPr userDrawn="1"/>
          </p:nvPicPr>
          <p:blipFill>
            <a:blip r:embed="rId15" cstate="print"/>
            <a:srcRect/>
            <a:stretch>
              <a:fillRect/>
            </a:stretch>
          </p:blipFill>
          <p:spPr bwMode="auto">
            <a:xfrm>
              <a:off x="4242" y="3764"/>
              <a:ext cx="328" cy="328"/>
            </a:xfrm>
            <a:prstGeom prst="rect">
              <a:avLst/>
            </a:prstGeom>
            <a:noFill/>
            <a:ln w="9525">
              <a:noFill/>
              <a:miter lim="800000"/>
              <a:headEnd/>
              <a:tailEnd/>
            </a:ln>
          </p:spPr>
        </p:pic>
        <p:pic>
          <p:nvPicPr>
            <p:cNvPr id="3087" name="Picture 237"/>
            <p:cNvPicPr>
              <a:picLocks noChangeAspect="1" noChangeArrowheads="1"/>
            </p:cNvPicPr>
            <p:nvPr userDrawn="1"/>
          </p:nvPicPr>
          <p:blipFill>
            <a:blip r:embed="rId16" cstate="print"/>
            <a:srcRect/>
            <a:stretch>
              <a:fillRect/>
            </a:stretch>
          </p:blipFill>
          <p:spPr bwMode="auto">
            <a:xfrm>
              <a:off x="4595" y="3772"/>
              <a:ext cx="316" cy="31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1" fontAlgn="base" hangingPunct="1">
        <a:spcBef>
          <a:spcPct val="0"/>
        </a:spcBef>
        <a:spcAft>
          <a:spcPct val="0"/>
        </a:spcAft>
        <a:defRPr sz="2800" b="1">
          <a:solidFill>
            <a:srgbClr val="000066"/>
          </a:solidFill>
          <a:latin typeface="+mj-lt"/>
          <a:ea typeface="+mj-ea"/>
          <a:cs typeface="+mj-cs"/>
        </a:defRPr>
      </a:lvl1pPr>
      <a:lvl2pPr algn="l" rtl="0" eaLnBrk="1" fontAlgn="base" hangingPunct="1">
        <a:spcBef>
          <a:spcPct val="0"/>
        </a:spcBef>
        <a:spcAft>
          <a:spcPct val="0"/>
        </a:spcAft>
        <a:defRPr sz="2800" b="1">
          <a:solidFill>
            <a:srgbClr val="000066"/>
          </a:solidFill>
          <a:latin typeface="Arial" charset="0"/>
        </a:defRPr>
      </a:lvl2pPr>
      <a:lvl3pPr algn="l" rtl="0" eaLnBrk="1" fontAlgn="base" hangingPunct="1">
        <a:spcBef>
          <a:spcPct val="0"/>
        </a:spcBef>
        <a:spcAft>
          <a:spcPct val="0"/>
        </a:spcAft>
        <a:defRPr sz="2800" b="1">
          <a:solidFill>
            <a:srgbClr val="000066"/>
          </a:solidFill>
          <a:latin typeface="Arial" charset="0"/>
        </a:defRPr>
      </a:lvl3pPr>
      <a:lvl4pPr algn="l" rtl="0" eaLnBrk="1" fontAlgn="base" hangingPunct="1">
        <a:spcBef>
          <a:spcPct val="0"/>
        </a:spcBef>
        <a:spcAft>
          <a:spcPct val="0"/>
        </a:spcAft>
        <a:defRPr sz="2800" b="1">
          <a:solidFill>
            <a:srgbClr val="000066"/>
          </a:solidFill>
          <a:latin typeface="Arial" charset="0"/>
        </a:defRPr>
      </a:lvl4pPr>
      <a:lvl5pPr algn="l" rtl="0" eaLnBrk="1" fontAlgn="base" hangingPunct="1">
        <a:spcBef>
          <a:spcPct val="0"/>
        </a:spcBef>
        <a:spcAft>
          <a:spcPct val="0"/>
        </a:spcAft>
        <a:defRPr sz="2800" b="1">
          <a:solidFill>
            <a:srgbClr val="000066"/>
          </a:solidFill>
          <a:latin typeface="Arial" charset="0"/>
        </a:defRPr>
      </a:lvl5pPr>
      <a:lvl6pPr marL="457200" algn="l" rtl="0" eaLnBrk="1" fontAlgn="base" hangingPunct="1">
        <a:spcBef>
          <a:spcPct val="0"/>
        </a:spcBef>
        <a:spcAft>
          <a:spcPct val="0"/>
        </a:spcAft>
        <a:defRPr sz="2800" b="1">
          <a:solidFill>
            <a:srgbClr val="000066"/>
          </a:solidFill>
          <a:latin typeface="Arial" charset="0"/>
        </a:defRPr>
      </a:lvl6pPr>
      <a:lvl7pPr marL="914400" algn="l" rtl="0" eaLnBrk="1" fontAlgn="base" hangingPunct="1">
        <a:spcBef>
          <a:spcPct val="0"/>
        </a:spcBef>
        <a:spcAft>
          <a:spcPct val="0"/>
        </a:spcAft>
        <a:defRPr sz="2800" b="1">
          <a:solidFill>
            <a:srgbClr val="000066"/>
          </a:solidFill>
          <a:latin typeface="Arial" charset="0"/>
        </a:defRPr>
      </a:lvl7pPr>
      <a:lvl8pPr marL="1371600" algn="l" rtl="0" eaLnBrk="1" fontAlgn="base" hangingPunct="1">
        <a:spcBef>
          <a:spcPct val="0"/>
        </a:spcBef>
        <a:spcAft>
          <a:spcPct val="0"/>
        </a:spcAft>
        <a:defRPr sz="2800" b="1">
          <a:solidFill>
            <a:srgbClr val="000066"/>
          </a:solidFill>
          <a:latin typeface="Arial" charset="0"/>
        </a:defRPr>
      </a:lvl8pPr>
      <a:lvl9pPr marL="1828800" algn="l" rtl="0" eaLnBrk="1" fontAlgn="base" hangingPunct="1">
        <a:spcBef>
          <a:spcPct val="0"/>
        </a:spcBef>
        <a:spcAft>
          <a:spcPct val="0"/>
        </a:spcAft>
        <a:defRPr sz="2800" b="1">
          <a:solidFill>
            <a:srgbClr val="000066"/>
          </a:solidFill>
          <a:latin typeface="Arial" charset="0"/>
        </a:defRPr>
      </a:lvl9pPr>
    </p:titleStyle>
    <p:bodyStyle>
      <a:lvl1pPr marL="285750" indent="-285750" algn="l" rtl="0" eaLnBrk="1" fontAlgn="base" hangingPunct="1">
        <a:spcBef>
          <a:spcPct val="0"/>
        </a:spcBef>
        <a:spcAft>
          <a:spcPct val="25000"/>
        </a:spcAft>
        <a:buClr>
          <a:schemeClr val="bg2"/>
        </a:buClr>
        <a:buChar char="•"/>
        <a:defRPr sz="2400">
          <a:solidFill>
            <a:schemeClr val="tx1"/>
          </a:solidFill>
          <a:latin typeface="+mn-lt"/>
          <a:ea typeface="+mn-ea"/>
          <a:cs typeface="+mn-cs"/>
        </a:defRPr>
      </a:lvl1pPr>
      <a:lvl2pPr marL="625475" indent="-225425" algn="l" rtl="0" eaLnBrk="1" fontAlgn="base" hangingPunct="1">
        <a:spcBef>
          <a:spcPct val="0"/>
        </a:spcBef>
        <a:spcAft>
          <a:spcPct val="25000"/>
        </a:spcAft>
        <a:buClr>
          <a:schemeClr val="bg2"/>
        </a:buClr>
        <a:buChar char="•"/>
        <a:defRPr sz="2000">
          <a:solidFill>
            <a:schemeClr val="tx1"/>
          </a:solidFill>
          <a:latin typeface="+mn-lt"/>
        </a:defRPr>
      </a:lvl2pPr>
      <a:lvl3pPr marL="901700" indent="-161925" algn="l" rtl="0" eaLnBrk="1" fontAlgn="base" hangingPunct="1">
        <a:spcBef>
          <a:spcPct val="0"/>
        </a:spcBef>
        <a:spcAft>
          <a:spcPct val="25000"/>
        </a:spcAft>
        <a:buClr>
          <a:schemeClr val="bg2"/>
        </a:buClr>
        <a:buChar char="•"/>
        <a:defRPr>
          <a:solidFill>
            <a:schemeClr val="tx1"/>
          </a:solidFill>
          <a:latin typeface="+mn-lt"/>
        </a:defRPr>
      </a:lvl3pPr>
      <a:lvl4pPr marL="1196975" indent="-180975" algn="l" rtl="0" eaLnBrk="1" fontAlgn="base" hangingPunct="1">
        <a:spcBef>
          <a:spcPct val="0"/>
        </a:spcBef>
        <a:spcAft>
          <a:spcPct val="25000"/>
        </a:spcAft>
        <a:buClr>
          <a:schemeClr val="bg2"/>
        </a:buClr>
        <a:buChar char="•"/>
        <a:defRPr sz="1600">
          <a:solidFill>
            <a:schemeClr val="tx1"/>
          </a:solidFill>
          <a:latin typeface="+mn-lt"/>
        </a:defRPr>
      </a:lvl4pPr>
      <a:lvl5pPr marL="1490663" indent="-179388" algn="l" rtl="0" eaLnBrk="1" fontAlgn="base" hangingPunct="1">
        <a:spcBef>
          <a:spcPct val="0"/>
        </a:spcBef>
        <a:spcAft>
          <a:spcPct val="25000"/>
        </a:spcAft>
        <a:buClr>
          <a:schemeClr val="bg2"/>
        </a:buClr>
        <a:buChar char="•"/>
        <a:defRPr sz="1400">
          <a:solidFill>
            <a:schemeClr val="tx1"/>
          </a:solidFill>
          <a:latin typeface="+mn-lt"/>
        </a:defRPr>
      </a:lvl5pPr>
      <a:lvl6pPr marL="1947863" indent="-179388" algn="l" rtl="0" eaLnBrk="1" fontAlgn="base" hangingPunct="1">
        <a:spcBef>
          <a:spcPct val="0"/>
        </a:spcBef>
        <a:spcAft>
          <a:spcPct val="25000"/>
        </a:spcAft>
        <a:buClr>
          <a:schemeClr val="bg2"/>
        </a:buClr>
        <a:buChar char="•"/>
        <a:defRPr sz="1400">
          <a:solidFill>
            <a:schemeClr val="tx1"/>
          </a:solidFill>
          <a:latin typeface="+mn-lt"/>
        </a:defRPr>
      </a:lvl6pPr>
      <a:lvl7pPr marL="2405063" indent="-179388" algn="l" rtl="0" eaLnBrk="1" fontAlgn="base" hangingPunct="1">
        <a:spcBef>
          <a:spcPct val="0"/>
        </a:spcBef>
        <a:spcAft>
          <a:spcPct val="25000"/>
        </a:spcAft>
        <a:buClr>
          <a:schemeClr val="bg2"/>
        </a:buClr>
        <a:buChar char="•"/>
        <a:defRPr sz="1400">
          <a:solidFill>
            <a:schemeClr val="tx1"/>
          </a:solidFill>
          <a:latin typeface="+mn-lt"/>
        </a:defRPr>
      </a:lvl7pPr>
      <a:lvl8pPr marL="2862263" indent="-179388" algn="l" rtl="0" eaLnBrk="1" fontAlgn="base" hangingPunct="1">
        <a:spcBef>
          <a:spcPct val="0"/>
        </a:spcBef>
        <a:spcAft>
          <a:spcPct val="25000"/>
        </a:spcAft>
        <a:buClr>
          <a:schemeClr val="bg2"/>
        </a:buClr>
        <a:buChar char="•"/>
        <a:defRPr sz="1400">
          <a:solidFill>
            <a:schemeClr val="tx1"/>
          </a:solidFill>
          <a:latin typeface="+mn-lt"/>
        </a:defRPr>
      </a:lvl8pPr>
      <a:lvl9pPr marL="3319463" indent="-179388" algn="l" rtl="0" eaLnBrk="1" fontAlgn="base" hangingPunct="1">
        <a:spcBef>
          <a:spcPct val="0"/>
        </a:spcBef>
        <a:spcAft>
          <a:spcPct val="25000"/>
        </a:spcAft>
        <a:buClr>
          <a:schemeClr val="bg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8"/>
          <p:cNvSpPr>
            <a:spLocks noChangeArrowheads="1"/>
          </p:cNvSpPr>
          <p:nvPr/>
        </p:nvSpPr>
        <p:spPr bwMode="auto">
          <a:xfrm>
            <a:off x="457200" y="3606800"/>
            <a:ext cx="8221663" cy="568325"/>
          </a:xfrm>
          <a:prstGeom prst="rect">
            <a:avLst/>
          </a:prstGeom>
          <a:noFill/>
          <a:ln w="9525">
            <a:noFill/>
            <a:miter lim="800000"/>
            <a:headEnd/>
            <a:tailEnd/>
          </a:ln>
        </p:spPr>
        <p:txBody>
          <a:bodyPr lIns="0" tIns="0" rIns="0" bIns="0" anchor="b"/>
          <a:lstStyle/>
          <a:p>
            <a:pPr eaLnBrk="1" hangingPunct="1"/>
            <a:r>
              <a:rPr lang="en-US" sz="3200" b="1" dirty="0" smtClean="0">
                <a:solidFill>
                  <a:srgbClr val="000066"/>
                </a:solidFill>
                <a:latin typeface="Arial" charset="0"/>
              </a:rPr>
              <a:t>MySears &amp; MyKmart Communities</a:t>
            </a:r>
            <a:endParaRPr lang="en-US" sz="3200" b="1" dirty="0">
              <a:solidFill>
                <a:srgbClr val="000066"/>
              </a:solidFill>
              <a:latin typeface="Arial" charset="0"/>
            </a:endParaRPr>
          </a:p>
        </p:txBody>
      </p:sp>
      <p:sp>
        <p:nvSpPr>
          <p:cNvPr id="4099" name="Rectangle 19"/>
          <p:cNvSpPr>
            <a:spLocks noChangeArrowheads="1"/>
          </p:cNvSpPr>
          <p:nvPr/>
        </p:nvSpPr>
        <p:spPr bwMode="auto">
          <a:xfrm>
            <a:off x="457200" y="4289425"/>
            <a:ext cx="8221663" cy="1111250"/>
          </a:xfrm>
          <a:prstGeom prst="rect">
            <a:avLst/>
          </a:prstGeom>
          <a:noFill/>
          <a:ln w="9525">
            <a:noFill/>
            <a:miter lim="800000"/>
            <a:headEnd/>
            <a:tailEnd/>
          </a:ln>
        </p:spPr>
        <p:txBody>
          <a:bodyPr lIns="0" tIns="0" rIns="0" bIns="45714"/>
          <a:lstStyle/>
          <a:p>
            <a:pPr eaLnBrk="1" hangingPunct="1">
              <a:spcAft>
                <a:spcPct val="25000"/>
              </a:spcAft>
              <a:buClr>
                <a:schemeClr val="bg2"/>
              </a:buClr>
            </a:pPr>
            <a:r>
              <a:rPr lang="en-US" sz="1400" dirty="0" smtClean="0">
                <a:latin typeface="Arial" charset="0"/>
              </a:rPr>
              <a:t>July 14, 2011						</a:t>
            </a:r>
            <a:r>
              <a:rPr lang="en-US" sz="1400" b="1" dirty="0" smtClean="0">
                <a:latin typeface="Arial" charset="0"/>
              </a:rPr>
              <a:t>Casey Goddard</a:t>
            </a:r>
          </a:p>
          <a:p>
            <a:pPr eaLnBrk="1" hangingPunct="1">
              <a:spcAft>
                <a:spcPct val="25000"/>
              </a:spcAft>
              <a:buClr>
                <a:schemeClr val="bg2"/>
              </a:buClr>
            </a:pPr>
            <a:r>
              <a:rPr lang="en-US" sz="1400" b="1" dirty="0" smtClean="0">
                <a:latin typeface="Arial" charset="0"/>
              </a:rPr>
              <a:t>							Swapnil Sharma</a:t>
            </a:r>
            <a:endParaRPr lang="en-US" sz="1400" b="1" dirty="0">
              <a:latin typeface="Arial" charset="0"/>
            </a:endParaRPr>
          </a:p>
        </p:txBody>
      </p:sp>
      <p:grpSp>
        <p:nvGrpSpPr>
          <p:cNvPr id="4100" name="Group 20"/>
          <p:cNvGrpSpPr>
            <a:grpSpLocks/>
          </p:cNvGrpSpPr>
          <p:nvPr/>
        </p:nvGrpSpPr>
        <p:grpSpPr bwMode="auto">
          <a:xfrm>
            <a:off x="2108200" y="711200"/>
            <a:ext cx="4889500" cy="777875"/>
            <a:chOff x="1328" y="448"/>
            <a:chExt cx="3080" cy="490"/>
          </a:xfrm>
        </p:grpSpPr>
        <p:sp>
          <p:nvSpPr>
            <p:cNvPr id="4144" name="Freeform 21"/>
            <p:cNvSpPr>
              <a:spLocks/>
            </p:cNvSpPr>
            <p:nvPr/>
          </p:nvSpPr>
          <p:spPr bwMode="black">
            <a:xfrm>
              <a:off x="1328" y="555"/>
              <a:ext cx="126" cy="255"/>
            </a:xfrm>
            <a:custGeom>
              <a:avLst/>
              <a:gdLst>
                <a:gd name="T0" fmla="*/ 38 w 977"/>
                <a:gd name="T1" fmla="*/ 1922 h 1991"/>
                <a:gd name="T2" fmla="*/ 0 w 977"/>
                <a:gd name="T3" fmla="*/ 1826 h 1991"/>
                <a:gd name="T4" fmla="*/ 12 w 977"/>
                <a:gd name="T5" fmla="*/ 1556 h 1991"/>
                <a:gd name="T6" fmla="*/ 33 w 977"/>
                <a:gd name="T7" fmla="*/ 1516 h 1991"/>
                <a:gd name="T8" fmla="*/ 50 w 977"/>
                <a:gd name="T9" fmla="*/ 1544 h 1991"/>
                <a:gd name="T10" fmla="*/ 58 w 977"/>
                <a:gd name="T11" fmla="*/ 1638 h 1991"/>
                <a:gd name="T12" fmla="*/ 434 w 977"/>
                <a:gd name="T13" fmla="*/ 1897 h 1991"/>
                <a:gd name="T14" fmla="*/ 797 w 977"/>
                <a:gd name="T15" fmla="*/ 1559 h 1991"/>
                <a:gd name="T16" fmla="*/ 505 w 977"/>
                <a:gd name="T17" fmla="*/ 1102 h 1991"/>
                <a:gd name="T18" fmla="*/ 391 w 977"/>
                <a:gd name="T19" fmla="*/ 1008 h 1991"/>
                <a:gd name="T20" fmla="*/ 61 w 977"/>
                <a:gd name="T21" fmla="*/ 457 h 1991"/>
                <a:gd name="T22" fmla="*/ 586 w 977"/>
                <a:gd name="T23" fmla="*/ 0 h 1991"/>
                <a:gd name="T24" fmla="*/ 822 w 977"/>
                <a:gd name="T25" fmla="*/ 26 h 1991"/>
                <a:gd name="T26" fmla="*/ 911 w 977"/>
                <a:gd name="T27" fmla="*/ 38 h 1991"/>
                <a:gd name="T28" fmla="*/ 936 w 977"/>
                <a:gd name="T29" fmla="*/ 56 h 1991"/>
                <a:gd name="T30" fmla="*/ 926 w 977"/>
                <a:gd name="T31" fmla="*/ 325 h 1991"/>
                <a:gd name="T32" fmla="*/ 908 w 977"/>
                <a:gd name="T33" fmla="*/ 384 h 1991"/>
                <a:gd name="T34" fmla="*/ 888 w 977"/>
                <a:gd name="T35" fmla="*/ 351 h 1991"/>
                <a:gd name="T36" fmla="*/ 855 w 977"/>
                <a:gd name="T37" fmla="*/ 224 h 1991"/>
                <a:gd name="T38" fmla="*/ 538 w 977"/>
                <a:gd name="T39" fmla="*/ 89 h 1991"/>
                <a:gd name="T40" fmla="*/ 225 w 977"/>
                <a:gd name="T41" fmla="*/ 384 h 1991"/>
                <a:gd name="T42" fmla="*/ 535 w 977"/>
                <a:gd name="T43" fmla="*/ 810 h 1991"/>
                <a:gd name="T44" fmla="*/ 606 w 977"/>
                <a:gd name="T45" fmla="*/ 866 h 1991"/>
                <a:gd name="T46" fmla="*/ 977 w 977"/>
                <a:gd name="T47" fmla="*/ 1463 h 1991"/>
                <a:gd name="T48" fmla="*/ 761 w 977"/>
                <a:gd name="T49" fmla="*/ 1884 h 1991"/>
                <a:gd name="T50" fmla="*/ 378 w 977"/>
                <a:gd name="T51" fmla="*/ 1991 h 1991"/>
                <a:gd name="T52" fmla="*/ 38 w 977"/>
                <a:gd name="T53" fmla="*/ 1922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7"/>
                <a:gd name="T82" fmla="*/ 0 h 1991"/>
                <a:gd name="T83" fmla="*/ 977 w 977"/>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endParaRPr lang="en-US"/>
            </a:p>
          </p:txBody>
        </p:sp>
        <p:sp>
          <p:nvSpPr>
            <p:cNvPr id="4145" name="Freeform 22"/>
            <p:cNvSpPr>
              <a:spLocks/>
            </p:cNvSpPr>
            <p:nvPr/>
          </p:nvSpPr>
          <p:spPr bwMode="black">
            <a:xfrm>
              <a:off x="1511" y="557"/>
              <a:ext cx="144" cy="250"/>
            </a:xfrm>
            <a:custGeom>
              <a:avLst/>
              <a:gdLst>
                <a:gd name="T0" fmla="*/ 221 w 1125"/>
                <a:gd name="T1" fmla="*/ 757 h 1948"/>
                <a:gd name="T2" fmla="*/ 216 w 1125"/>
                <a:gd name="T3" fmla="*/ 209 h 1948"/>
                <a:gd name="T4" fmla="*/ 107 w 1125"/>
                <a:gd name="T5" fmla="*/ 64 h 1948"/>
                <a:gd name="T6" fmla="*/ 21 w 1125"/>
                <a:gd name="T7" fmla="*/ 56 h 1948"/>
                <a:gd name="T8" fmla="*/ 0 w 1125"/>
                <a:gd name="T9" fmla="*/ 41 h 1948"/>
                <a:gd name="T10" fmla="*/ 41 w 1125"/>
                <a:gd name="T11" fmla="*/ 21 h 1948"/>
                <a:gd name="T12" fmla="*/ 224 w 1125"/>
                <a:gd name="T13" fmla="*/ 23 h 1948"/>
                <a:gd name="T14" fmla="*/ 328 w 1125"/>
                <a:gd name="T15" fmla="*/ 28 h 1948"/>
                <a:gd name="T16" fmla="*/ 909 w 1125"/>
                <a:gd name="T17" fmla="*/ 26 h 1948"/>
                <a:gd name="T18" fmla="*/ 1018 w 1125"/>
                <a:gd name="T19" fmla="*/ 13 h 1948"/>
                <a:gd name="T20" fmla="*/ 1054 w 1125"/>
                <a:gd name="T21" fmla="*/ 0 h 1948"/>
                <a:gd name="T22" fmla="*/ 1064 w 1125"/>
                <a:gd name="T23" fmla="*/ 23 h 1948"/>
                <a:gd name="T24" fmla="*/ 1044 w 1125"/>
                <a:gd name="T25" fmla="*/ 143 h 1948"/>
                <a:gd name="T26" fmla="*/ 1031 w 1125"/>
                <a:gd name="T27" fmla="*/ 310 h 1948"/>
                <a:gd name="T28" fmla="*/ 1013 w 1125"/>
                <a:gd name="T29" fmla="*/ 338 h 1948"/>
                <a:gd name="T30" fmla="*/ 993 w 1125"/>
                <a:gd name="T31" fmla="*/ 305 h 1948"/>
                <a:gd name="T32" fmla="*/ 978 w 1125"/>
                <a:gd name="T33" fmla="*/ 214 h 1948"/>
                <a:gd name="T34" fmla="*/ 798 w 1125"/>
                <a:gd name="T35" fmla="*/ 127 h 1948"/>
                <a:gd name="T36" fmla="*/ 450 w 1125"/>
                <a:gd name="T37" fmla="*/ 120 h 1948"/>
                <a:gd name="T38" fmla="*/ 434 w 1125"/>
                <a:gd name="T39" fmla="*/ 145 h 1948"/>
                <a:gd name="T40" fmla="*/ 434 w 1125"/>
                <a:gd name="T41" fmla="*/ 846 h 1948"/>
                <a:gd name="T42" fmla="*/ 450 w 1125"/>
                <a:gd name="T43" fmla="*/ 871 h 1948"/>
                <a:gd name="T44" fmla="*/ 853 w 1125"/>
                <a:gd name="T45" fmla="*/ 866 h 1948"/>
                <a:gd name="T46" fmla="*/ 973 w 1125"/>
                <a:gd name="T47" fmla="*/ 831 h 1948"/>
                <a:gd name="T48" fmla="*/ 1011 w 1125"/>
                <a:gd name="T49" fmla="*/ 798 h 1948"/>
                <a:gd name="T50" fmla="*/ 1023 w 1125"/>
                <a:gd name="T51" fmla="*/ 818 h 1948"/>
                <a:gd name="T52" fmla="*/ 1003 w 1125"/>
                <a:gd name="T53" fmla="*/ 960 h 1948"/>
                <a:gd name="T54" fmla="*/ 993 w 1125"/>
                <a:gd name="T55" fmla="*/ 1123 h 1948"/>
                <a:gd name="T56" fmla="*/ 975 w 1125"/>
                <a:gd name="T57" fmla="*/ 1171 h 1948"/>
                <a:gd name="T58" fmla="*/ 957 w 1125"/>
                <a:gd name="T59" fmla="*/ 1148 h 1948"/>
                <a:gd name="T60" fmla="*/ 947 w 1125"/>
                <a:gd name="T61" fmla="*/ 1064 h 1948"/>
                <a:gd name="T62" fmla="*/ 815 w 1125"/>
                <a:gd name="T63" fmla="*/ 975 h 1948"/>
                <a:gd name="T64" fmla="*/ 452 w 1125"/>
                <a:gd name="T65" fmla="*/ 963 h 1948"/>
                <a:gd name="T66" fmla="*/ 434 w 1125"/>
                <a:gd name="T67" fmla="*/ 980 h 1948"/>
                <a:gd name="T68" fmla="*/ 434 w 1125"/>
                <a:gd name="T69" fmla="*/ 1204 h 1948"/>
                <a:gd name="T70" fmla="*/ 434 w 1125"/>
                <a:gd name="T71" fmla="*/ 1638 h 1948"/>
                <a:gd name="T72" fmla="*/ 729 w 1125"/>
                <a:gd name="T73" fmla="*/ 1846 h 1948"/>
                <a:gd name="T74" fmla="*/ 973 w 1125"/>
                <a:gd name="T75" fmla="*/ 1818 h 1948"/>
                <a:gd name="T76" fmla="*/ 1087 w 1125"/>
                <a:gd name="T77" fmla="*/ 1635 h 1948"/>
                <a:gd name="T78" fmla="*/ 1110 w 1125"/>
                <a:gd name="T79" fmla="*/ 1597 h 1948"/>
                <a:gd name="T80" fmla="*/ 1125 w 1125"/>
                <a:gd name="T81" fmla="*/ 1635 h 1948"/>
                <a:gd name="T82" fmla="*/ 1092 w 1125"/>
                <a:gd name="T83" fmla="*/ 1882 h 1948"/>
                <a:gd name="T84" fmla="*/ 955 w 1125"/>
                <a:gd name="T85" fmla="*/ 1948 h 1948"/>
                <a:gd name="T86" fmla="*/ 526 w 1125"/>
                <a:gd name="T87" fmla="*/ 1940 h 1948"/>
                <a:gd name="T88" fmla="*/ 328 w 1125"/>
                <a:gd name="T89" fmla="*/ 1933 h 1948"/>
                <a:gd name="T90" fmla="*/ 226 w 1125"/>
                <a:gd name="T91" fmla="*/ 1935 h 1948"/>
                <a:gd name="T92" fmla="*/ 79 w 1125"/>
                <a:gd name="T93" fmla="*/ 1940 h 1948"/>
                <a:gd name="T94" fmla="*/ 38 w 1125"/>
                <a:gd name="T95" fmla="*/ 1920 h 1948"/>
                <a:gd name="T96" fmla="*/ 59 w 1125"/>
                <a:gd name="T97" fmla="*/ 1904 h 1948"/>
                <a:gd name="T98" fmla="*/ 135 w 1125"/>
                <a:gd name="T99" fmla="*/ 1894 h 1948"/>
                <a:gd name="T100" fmla="*/ 209 w 1125"/>
                <a:gd name="T101" fmla="*/ 1755 h 1948"/>
                <a:gd name="T102" fmla="*/ 221 w 1125"/>
                <a:gd name="T103" fmla="*/ 1204 h 1948"/>
                <a:gd name="T104" fmla="*/ 221 w 1125"/>
                <a:gd name="T105" fmla="*/ 757 h 19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25"/>
                <a:gd name="T160" fmla="*/ 0 h 1948"/>
                <a:gd name="T161" fmla="*/ 1125 w 1125"/>
                <a:gd name="T162" fmla="*/ 1948 h 19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endParaRPr lang="en-US"/>
            </a:p>
          </p:txBody>
        </p:sp>
        <p:sp>
          <p:nvSpPr>
            <p:cNvPr id="4146" name="Freeform 23"/>
            <p:cNvSpPr>
              <a:spLocks noEditPoints="1"/>
            </p:cNvSpPr>
            <p:nvPr/>
          </p:nvSpPr>
          <p:spPr bwMode="black">
            <a:xfrm>
              <a:off x="1671" y="555"/>
              <a:ext cx="248" cy="251"/>
            </a:xfrm>
            <a:custGeom>
              <a:avLst/>
              <a:gdLst>
                <a:gd name="T0" fmla="*/ 1150 w 1935"/>
                <a:gd name="T1" fmla="*/ 1115 h 1955"/>
                <a:gd name="T2" fmla="*/ 1161 w 1935"/>
                <a:gd name="T3" fmla="*/ 1097 h 1955"/>
                <a:gd name="T4" fmla="*/ 920 w 1935"/>
                <a:gd name="T5" fmla="*/ 412 h 1955"/>
                <a:gd name="T6" fmla="*/ 881 w 1935"/>
                <a:gd name="T7" fmla="*/ 412 h 1955"/>
                <a:gd name="T8" fmla="*/ 658 w 1935"/>
                <a:gd name="T9" fmla="*/ 1097 h 1955"/>
                <a:gd name="T10" fmla="*/ 665 w 1935"/>
                <a:gd name="T11" fmla="*/ 1115 h 1955"/>
                <a:gd name="T12" fmla="*/ 1150 w 1935"/>
                <a:gd name="T13" fmla="*/ 1115 h 1955"/>
                <a:gd name="T14" fmla="*/ 886 w 1935"/>
                <a:gd name="T15" fmla="*/ 99 h 1955"/>
                <a:gd name="T16" fmla="*/ 942 w 1935"/>
                <a:gd name="T17" fmla="*/ 0 h 1955"/>
                <a:gd name="T18" fmla="*/ 998 w 1935"/>
                <a:gd name="T19" fmla="*/ 92 h 1955"/>
                <a:gd name="T20" fmla="*/ 1590 w 1935"/>
                <a:gd name="T21" fmla="*/ 1622 h 1955"/>
                <a:gd name="T22" fmla="*/ 1808 w 1935"/>
                <a:gd name="T23" fmla="*/ 1904 h 1955"/>
                <a:gd name="T24" fmla="*/ 1910 w 1935"/>
                <a:gd name="T25" fmla="*/ 1919 h 1955"/>
                <a:gd name="T26" fmla="*/ 1935 w 1935"/>
                <a:gd name="T27" fmla="*/ 1935 h 1955"/>
                <a:gd name="T28" fmla="*/ 1884 w 1935"/>
                <a:gd name="T29" fmla="*/ 1955 h 1955"/>
                <a:gd name="T30" fmla="*/ 1486 w 1935"/>
                <a:gd name="T31" fmla="*/ 1950 h 1955"/>
                <a:gd name="T32" fmla="*/ 1409 w 1935"/>
                <a:gd name="T33" fmla="*/ 1932 h 1955"/>
                <a:gd name="T34" fmla="*/ 1427 w 1935"/>
                <a:gd name="T35" fmla="*/ 1914 h 1955"/>
                <a:gd name="T36" fmla="*/ 1442 w 1935"/>
                <a:gd name="T37" fmla="*/ 1846 h 1955"/>
                <a:gd name="T38" fmla="*/ 1206 w 1935"/>
                <a:gd name="T39" fmla="*/ 1221 h 1955"/>
                <a:gd name="T40" fmla="*/ 1183 w 1935"/>
                <a:gd name="T41" fmla="*/ 1206 h 1955"/>
                <a:gd name="T42" fmla="*/ 638 w 1935"/>
                <a:gd name="T43" fmla="*/ 1206 h 1955"/>
                <a:gd name="T44" fmla="*/ 612 w 1935"/>
                <a:gd name="T45" fmla="*/ 1226 h 1955"/>
                <a:gd name="T46" fmla="*/ 460 w 1935"/>
                <a:gd name="T47" fmla="*/ 1676 h 1955"/>
                <a:gd name="T48" fmla="*/ 424 w 1935"/>
                <a:gd name="T49" fmla="*/ 1846 h 1955"/>
                <a:gd name="T50" fmla="*/ 521 w 1935"/>
                <a:gd name="T51" fmla="*/ 1919 h 1955"/>
                <a:gd name="T52" fmla="*/ 546 w 1935"/>
                <a:gd name="T53" fmla="*/ 1919 h 1955"/>
                <a:gd name="T54" fmla="*/ 572 w 1935"/>
                <a:gd name="T55" fmla="*/ 1935 h 1955"/>
                <a:gd name="T56" fmla="*/ 533 w 1935"/>
                <a:gd name="T57" fmla="*/ 1955 h 1955"/>
                <a:gd name="T58" fmla="*/ 335 w 1935"/>
                <a:gd name="T59" fmla="*/ 1948 h 1955"/>
                <a:gd name="T60" fmla="*/ 49 w 1935"/>
                <a:gd name="T61" fmla="*/ 1955 h 1955"/>
                <a:gd name="T62" fmla="*/ 0 w 1935"/>
                <a:gd name="T63" fmla="*/ 1935 h 1955"/>
                <a:gd name="T64" fmla="*/ 23 w 1935"/>
                <a:gd name="T65" fmla="*/ 1919 h 1955"/>
                <a:gd name="T66" fmla="*/ 97 w 1935"/>
                <a:gd name="T67" fmla="*/ 1914 h 1955"/>
                <a:gd name="T68" fmla="*/ 310 w 1935"/>
                <a:gd name="T69" fmla="*/ 1676 h 1955"/>
                <a:gd name="T70" fmla="*/ 886 w 1935"/>
                <a:gd name="T71" fmla="*/ 99 h 19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35"/>
                <a:gd name="T109" fmla="*/ 0 h 1955"/>
                <a:gd name="T110" fmla="*/ 1935 w 1935"/>
                <a:gd name="T111" fmla="*/ 1955 h 19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endParaRPr lang="en-US"/>
            </a:p>
          </p:txBody>
        </p:sp>
        <p:sp>
          <p:nvSpPr>
            <p:cNvPr id="4147" name="Freeform 24"/>
            <p:cNvSpPr>
              <a:spLocks noEditPoints="1"/>
            </p:cNvSpPr>
            <p:nvPr/>
          </p:nvSpPr>
          <p:spPr bwMode="black">
            <a:xfrm>
              <a:off x="1937" y="559"/>
              <a:ext cx="247" cy="247"/>
            </a:xfrm>
            <a:custGeom>
              <a:avLst/>
              <a:gdLst>
                <a:gd name="T0" fmla="*/ 424 w 1919"/>
                <a:gd name="T1" fmla="*/ 957 h 1919"/>
                <a:gd name="T2" fmla="*/ 442 w 1919"/>
                <a:gd name="T3" fmla="*/ 987 h 1919"/>
                <a:gd name="T4" fmla="*/ 709 w 1919"/>
                <a:gd name="T5" fmla="*/ 1028 h 1919"/>
                <a:gd name="T6" fmla="*/ 899 w 1919"/>
                <a:gd name="T7" fmla="*/ 980 h 1919"/>
                <a:gd name="T8" fmla="*/ 1054 w 1919"/>
                <a:gd name="T9" fmla="*/ 589 h 1919"/>
                <a:gd name="T10" fmla="*/ 614 w 1919"/>
                <a:gd name="T11" fmla="*/ 81 h 1919"/>
                <a:gd name="T12" fmla="*/ 445 w 1919"/>
                <a:gd name="T13" fmla="*/ 96 h 1919"/>
                <a:gd name="T14" fmla="*/ 424 w 1919"/>
                <a:gd name="T15" fmla="*/ 127 h 1919"/>
                <a:gd name="T16" fmla="*/ 424 w 1919"/>
                <a:gd name="T17" fmla="*/ 957 h 1919"/>
                <a:gd name="T18" fmla="*/ 221 w 1919"/>
                <a:gd name="T19" fmla="*/ 736 h 1919"/>
                <a:gd name="T20" fmla="*/ 216 w 1919"/>
                <a:gd name="T21" fmla="*/ 188 h 1919"/>
                <a:gd name="T22" fmla="*/ 107 w 1919"/>
                <a:gd name="T23" fmla="*/ 43 h 1919"/>
                <a:gd name="T24" fmla="*/ 21 w 1919"/>
                <a:gd name="T25" fmla="*/ 35 h 1919"/>
                <a:gd name="T26" fmla="*/ 0 w 1919"/>
                <a:gd name="T27" fmla="*/ 20 h 1919"/>
                <a:gd name="T28" fmla="*/ 41 w 1919"/>
                <a:gd name="T29" fmla="*/ 0 h 1919"/>
                <a:gd name="T30" fmla="*/ 328 w 1919"/>
                <a:gd name="T31" fmla="*/ 7 h 1919"/>
                <a:gd name="T32" fmla="*/ 627 w 1919"/>
                <a:gd name="T33" fmla="*/ 0 h 1919"/>
                <a:gd name="T34" fmla="*/ 1092 w 1919"/>
                <a:gd name="T35" fmla="*/ 111 h 1919"/>
                <a:gd name="T36" fmla="*/ 1267 w 1919"/>
                <a:gd name="T37" fmla="*/ 457 h 1919"/>
                <a:gd name="T38" fmla="*/ 960 w 1919"/>
                <a:gd name="T39" fmla="*/ 1043 h 1919"/>
                <a:gd name="T40" fmla="*/ 1488 w 1919"/>
                <a:gd name="T41" fmla="*/ 1693 h 1919"/>
                <a:gd name="T42" fmla="*/ 1798 w 1919"/>
                <a:gd name="T43" fmla="*/ 1876 h 1919"/>
                <a:gd name="T44" fmla="*/ 1897 w 1919"/>
                <a:gd name="T45" fmla="*/ 1883 h 1919"/>
                <a:gd name="T46" fmla="*/ 1919 w 1919"/>
                <a:gd name="T47" fmla="*/ 1899 h 1919"/>
                <a:gd name="T48" fmla="*/ 1859 w 1919"/>
                <a:gd name="T49" fmla="*/ 1919 h 1919"/>
                <a:gd name="T50" fmla="*/ 1678 w 1919"/>
                <a:gd name="T51" fmla="*/ 1919 h 1919"/>
                <a:gd name="T52" fmla="*/ 1407 w 1919"/>
                <a:gd name="T53" fmla="*/ 1871 h 1919"/>
                <a:gd name="T54" fmla="*/ 1064 w 1919"/>
                <a:gd name="T55" fmla="*/ 1498 h 1919"/>
                <a:gd name="T56" fmla="*/ 787 w 1919"/>
                <a:gd name="T57" fmla="*/ 1122 h 1919"/>
                <a:gd name="T58" fmla="*/ 754 w 1919"/>
                <a:gd name="T59" fmla="*/ 1107 h 1919"/>
                <a:gd name="T60" fmla="*/ 442 w 1919"/>
                <a:gd name="T61" fmla="*/ 1102 h 1919"/>
                <a:gd name="T62" fmla="*/ 424 w 1919"/>
                <a:gd name="T63" fmla="*/ 1122 h 1919"/>
                <a:gd name="T64" fmla="*/ 424 w 1919"/>
                <a:gd name="T65" fmla="*/ 1183 h 1919"/>
                <a:gd name="T66" fmla="*/ 437 w 1919"/>
                <a:gd name="T67" fmla="*/ 1734 h 1919"/>
                <a:gd name="T68" fmla="*/ 536 w 1919"/>
                <a:gd name="T69" fmla="*/ 1873 h 1919"/>
                <a:gd name="T70" fmla="*/ 650 w 1919"/>
                <a:gd name="T71" fmla="*/ 1883 h 1919"/>
                <a:gd name="T72" fmla="*/ 670 w 1919"/>
                <a:gd name="T73" fmla="*/ 1899 h 1919"/>
                <a:gd name="T74" fmla="*/ 630 w 1919"/>
                <a:gd name="T75" fmla="*/ 1919 h 1919"/>
                <a:gd name="T76" fmla="*/ 318 w 1919"/>
                <a:gd name="T77" fmla="*/ 1912 h 1919"/>
                <a:gd name="T78" fmla="*/ 79 w 1919"/>
                <a:gd name="T79" fmla="*/ 1919 h 1919"/>
                <a:gd name="T80" fmla="*/ 38 w 1919"/>
                <a:gd name="T81" fmla="*/ 1899 h 1919"/>
                <a:gd name="T82" fmla="*/ 59 w 1919"/>
                <a:gd name="T83" fmla="*/ 1883 h 1919"/>
                <a:gd name="T84" fmla="*/ 135 w 1919"/>
                <a:gd name="T85" fmla="*/ 1873 h 1919"/>
                <a:gd name="T86" fmla="*/ 208 w 1919"/>
                <a:gd name="T87" fmla="*/ 1734 h 1919"/>
                <a:gd name="T88" fmla="*/ 221 w 1919"/>
                <a:gd name="T89" fmla="*/ 1183 h 1919"/>
                <a:gd name="T90" fmla="*/ 221 w 1919"/>
                <a:gd name="T91" fmla="*/ 736 h 19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19"/>
                <a:gd name="T139" fmla="*/ 0 h 1919"/>
                <a:gd name="T140" fmla="*/ 1919 w 1919"/>
                <a:gd name="T141" fmla="*/ 1919 h 19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endParaRPr lang="en-US"/>
            </a:p>
          </p:txBody>
        </p:sp>
        <p:sp>
          <p:nvSpPr>
            <p:cNvPr id="4148" name="Freeform 25"/>
            <p:cNvSpPr>
              <a:spLocks/>
            </p:cNvSpPr>
            <p:nvPr/>
          </p:nvSpPr>
          <p:spPr bwMode="black">
            <a:xfrm>
              <a:off x="2183" y="555"/>
              <a:ext cx="125" cy="255"/>
            </a:xfrm>
            <a:custGeom>
              <a:avLst/>
              <a:gdLst>
                <a:gd name="T0" fmla="*/ 38 w 978"/>
                <a:gd name="T1" fmla="*/ 1922 h 1991"/>
                <a:gd name="T2" fmla="*/ 0 w 978"/>
                <a:gd name="T3" fmla="*/ 1826 h 1991"/>
                <a:gd name="T4" fmla="*/ 13 w 978"/>
                <a:gd name="T5" fmla="*/ 1556 h 1991"/>
                <a:gd name="T6" fmla="*/ 33 w 978"/>
                <a:gd name="T7" fmla="*/ 1516 h 1991"/>
                <a:gd name="T8" fmla="*/ 51 w 978"/>
                <a:gd name="T9" fmla="*/ 1544 h 1991"/>
                <a:gd name="T10" fmla="*/ 59 w 978"/>
                <a:gd name="T11" fmla="*/ 1638 h 1991"/>
                <a:gd name="T12" fmla="*/ 434 w 978"/>
                <a:gd name="T13" fmla="*/ 1897 h 1991"/>
                <a:gd name="T14" fmla="*/ 797 w 978"/>
                <a:gd name="T15" fmla="*/ 1559 h 1991"/>
                <a:gd name="T16" fmla="*/ 506 w 978"/>
                <a:gd name="T17" fmla="*/ 1102 h 1991"/>
                <a:gd name="T18" fmla="*/ 391 w 978"/>
                <a:gd name="T19" fmla="*/ 1008 h 1991"/>
                <a:gd name="T20" fmla="*/ 61 w 978"/>
                <a:gd name="T21" fmla="*/ 457 h 1991"/>
                <a:gd name="T22" fmla="*/ 587 w 978"/>
                <a:gd name="T23" fmla="*/ 0 h 1991"/>
                <a:gd name="T24" fmla="*/ 823 w 978"/>
                <a:gd name="T25" fmla="*/ 26 h 1991"/>
                <a:gd name="T26" fmla="*/ 912 w 978"/>
                <a:gd name="T27" fmla="*/ 38 h 1991"/>
                <a:gd name="T28" fmla="*/ 937 w 978"/>
                <a:gd name="T29" fmla="*/ 56 h 1991"/>
                <a:gd name="T30" fmla="*/ 927 w 978"/>
                <a:gd name="T31" fmla="*/ 325 h 1991"/>
                <a:gd name="T32" fmla="*/ 909 w 978"/>
                <a:gd name="T33" fmla="*/ 384 h 1991"/>
                <a:gd name="T34" fmla="*/ 889 w 978"/>
                <a:gd name="T35" fmla="*/ 351 h 1991"/>
                <a:gd name="T36" fmla="*/ 856 w 978"/>
                <a:gd name="T37" fmla="*/ 224 h 1991"/>
                <a:gd name="T38" fmla="*/ 539 w 978"/>
                <a:gd name="T39" fmla="*/ 89 h 1991"/>
                <a:gd name="T40" fmla="*/ 226 w 978"/>
                <a:gd name="T41" fmla="*/ 384 h 1991"/>
                <a:gd name="T42" fmla="*/ 536 w 978"/>
                <a:gd name="T43" fmla="*/ 810 h 1991"/>
                <a:gd name="T44" fmla="*/ 607 w 978"/>
                <a:gd name="T45" fmla="*/ 866 h 1991"/>
                <a:gd name="T46" fmla="*/ 978 w 978"/>
                <a:gd name="T47" fmla="*/ 1463 h 1991"/>
                <a:gd name="T48" fmla="*/ 762 w 978"/>
                <a:gd name="T49" fmla="*/ 1884 h 1991"/>
                <a:gd name="T50" fmla="*/ 379 w 978"/>
                <a:gd name="T51" fmla="*/ 1991 h 1991"/>
                <a:gd name="T52" fmla="*/ 38 w 978"/>
                <a:gd name="T53" fmla="*/ 1922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endParaRPr lang="en-US"/>
            </a:p>
          </p:txBody>
        </p:sp>
        <p:sp>
          <p:nvSpPr>
            <p:cNvPr id="4149" name="Freeform 26"/>
            <p:cNvSpPr>
              <a:spLocks/>
            </p:cNvSpPr>
            <p:nvPr/>
          </p:nvSpPr>
          <p:spPr bwMode="black">
            <a:xfrm>
              <a:off x="2471" y="559"/>
              <a:ext cx="257" cy="247"/>
            </a:xfrm>
            <a:custGeom>
              <a:avLst/>
              <a:gdLst>
                <a:gd name="T0" fmla="*/ 1755 w 2001"/>
                <a:gd name="T1" fmla="*/ 1183 h 1919"/>
                <a:gd name="T2" fmla="*/ 1767 w 2001"/>
                <a:gd name="T3" fmla="*/ 1734 h 1919"/>
                <a:gd name="T4" fmla="*/ 1866 w 2001"/>
                <a:gd name="T5" fmla="*/ 1873 h 1919"/>
                <a:gd name="T6" fmla="*/ 1981 w 2001"/>
                <a:gd name="T7" fmla="*/ 1883 h 1919"/>
                <a:gd name="T8" fmla="*/ 2001 w 2001"/>
                <a:gd name="T9" fmla="*/ 1899 h 1919"/>
                <a:gd name="T10" fmla="*/ 1960 w 2001"/>
                <a:gd name="T11" fmla="*/ 1919 h 1919"/>
                <a:gd name="T12" fmla="*/ 1648 w 2001"/>
                <a:gd name="T13" fmla="*/ 1912 h 1919"/>
                <a:gd name="T14" fmla="*/ 1399 w 2001"/>
                <a:gd name="T15" fmla="*/ 1919 h 1919"/>
                <a:gd name="T16" fmla="*/ 1358 w 2001"/>
                <a:gd name="T17" fmla="*/ 1899 h 1919"/>
                <a:gd name="T18" fmla="*/ 1379 w 2001"/>
                <a:gd name="T19" fmla="*/ 1883 h 1919"/>
                <a:gd name="T20" fmla="*/ 1455 w 2001"/>
                <a:gd name="T21" fmla="*/ 1873 h 1919"/>
                <a:gd name="T22" fmla="*/ 1529 w 2001"/>
                <a:gd name="T23" fmla="*/ 1734 h 1919"/>
                <a:gd name="T24" fmla="*/ 1541 w 2001"/>
                <a:gd name="T25" fmla="*/ 1183 h 1919"/>
                <a:gd name="T26" fmla="*/ 1541 w 2001"/>
                <a:gd name="T27" fmla="*/ 916 h 1919"/>
                <a:gd name="T28" fmla="*/ 1526 w 2001"/>
                <a:gd name="T29" fmla="*/ 901 h 1919"/>
                <a:gd name="T30" fmla="*/ 450 w 2001"/>
                <a:gd name="T31" fmla="*/ 901 h 1919"/>
                <a:gd name="T32" fmla="*/ 434 w 2001"/>
                <a:gd name="T33" fmla="*/ 916 h 1919"/>
                <a:gd name="T34" fmla="*/ 434 w 2001"/>
                <a:gd name="T35" fmla="*/ 1183 h 1919"/>
                <a:gd name="T36" fmla="*/ 447 w 2001"/>
                <a:gd name="T37" fmla="*/ 1734 h 1919"/>
                <a:gd name="T38" fmla="*/ 546 w 2001"/>
                <a:gd name="T39" fmla="*/ 1873 h 1919"/>
                <a:gd name="T40" fmla="*/ 660 w 2001"/>
                <a:gd name="T41" fmla="*/ 1883 h 1919"/>
                <a:gd name="T42" fmla="*/ 681 w 2001"/>
                <a:gd name="T43" fmla="*/ 1899 h 1919"/>
                <a:gd name="T44" fmla="*/ 640 w 2001"/>
                <a:gd name="T45" fmla="*/ 1919 h 1919"/>
                <a:gd name="T46" fmla="*/ 328 w 2001"/>
                <a:gd name="T47" fmla="*/ 1912 h 1919"/>
                <a:gd name="T48" fmla="*/ 79 w 2001"/>
                <a:gd name="T49" fmla="*/ 1919 h 1919"/>
                <a:gd name="T50" fmla="*/ 38 w 2001"/>
                <a:gd name="T51" fmla="*/ 1899 h 1919"/>
                <a:gd name="T52" fmla="*/ 59 w 2001"/>
                <a:gd name="T53" fmla="*/ 1883 h 1919"/>
                <a:gd name="T54" fmla="*/ 135 w 2001"/>
                <a:gd name="T55" fmla="*/ 1873 h 1919"/>
                <a:gd name="T56" fmla="*/ 208 w 2001"/>
                <a:gd name="T57" fmla="*/ 1734 h 1919"/>
                <a:gd name="T58" fmla="*/ 221 w 2001"/>
                <a:gd name="T59" fmla="*/ 1183 h 1919"/>
                <a:gd name="T60" fmla="*/ 221 w 2001"/>
                <a:gd name="T61" fmla="*/ 736 h 1919"/>
                <a:gd name="T62" fmla="*/ 216 w 2001"/>
                <a:gd name="T63" fmla="*/ 188 h 1919"/>
                <a:gd name="T64" fmla="*/ 107 w 2001"/>
                <a:gd name="T65" fmla="*/ 43 h 1919"/>
                <a:gd name="T66" fmla="*/ 21 w 2001"/>
                <a:gd name="T67" fmla="*/ 35 h 1919"/>
                <a:gd name="T68" fmla="*/ 0 w 2001"/>
                <a:gd name="T69" fmla="*/ 20 h 1919"/>
                <a:gd name="T70" fmla="*/ 41 w 2001"/>
                <a:gd name="T71" fmla="*/ 0 h 1919"/>
                <a:gd name="T72" fmla="*/ 328 w 2001"/>
                <a:gd name="T73" fmla="*/ 7 h 1919"/>
                <a:gd name="T74" fmla="*/ 577 w 2001"/>
                <a:gd name="T75" fmla="*/ 0 h 1919"/>
                <a:gd name="T76" fmla="*/ 617 w 2001"/>
                <a:gd name="T77" fmla="*/ 20 h 1919"/>
                <a:gd name="T78" fmla="*/ 597 w 2001"/>
                <a:gd name="T79" fmla="*/ 35 h 1919"/>
                <a:gd name="T80" fmla="*/ 533 w 2001"/>
                <a:gd name="T81" fmla="*/ 43 h 1919"/>
                <a:gd name="T82" fmla="*/ 440 w 2001"/>
                <a:gd name="T83" fmla="*/ 188 h 1919"/>
                <a:gd name="T84" fmla="*/ 434 w 2001"/>
                <a:gd name="T85" fmla="*/ 736 h 1919"/>
                <a:gd name="T86" fmla="*/ 434 w 2001"/>
                <a:gd name="T87" fmla="*/ 789 h 1919"/>
                <a:gd name="T88" fmla="*/ 450 w 2001"/>
                <a:gd name="T89" fmla="*/ 804 h 1919"/>
                <a:gd name="T90" fmla="*/ 1526 w 2001"/>
                <a:gd name="T91" fmla="*/ 804 h 1919"/>
                <a:gd name="T92" fmla="*/ 1541 w 2001"/>
                <a:gd name="T93" fmla="*/ 789 h 1919"/>
                <a:gd name="T94" fmla="*/ 1541 w 2001"/>
                <a:gd name="T95" fmla="*/ 736 h 1919"/>
                <a:gd name="T96" fmla="*/ 1536 w 2001"/>
                <a:gd name="T97" fmla="*/ 188 h 1919"/>
                <a:gd name="T98" fmla="*/ 1427 w 2001"/>
                <a:gd name="T99" fmla="*/ 43 h 1919"/>
                <a:gd name="T100" fmla="*/ 1341 w 2001"/>
                <a:gd name="T101" fmla="*/ 35 h 1919"/>
                <a:gd name="T102" fmla="*/ 1320 w 2001"/>
                <a:gd name="T103" fmla="*/ 20 h 1919"/>
                <a:gd name="T104" fmla="*/ 1361 w 2001"/>
                <a:gd name="T105" fmla="*/ 0 h 1919"/>
                <a:gd name="T106" fmla="*/ 1648 w 2001"/>
                <a:gd name="T107" fmla="*/ 7 h 1919"/>
                <a:gd name="T108" fmla="*/ 1897 w 2001"/>
                <a:gd name="T109" fmla="*/ 0 h 1919"/>
                <a:gd name="T110" fmla="*/ 1937 w 2001"/>
                <a:gd name="T111" fmla="*/ 20 h 1919"/>
                <a:gd name="T112" fmla="*/ 1917 w 2001"/>
                <a:gd name="T113" fmla="*/ 35 h 1919"/>
                <a:gd name="T114" fmla="*/ 1854 w 2001"/>
                <a:gd name="T115" fmla="*/ 43 h 1919"/>
                <a:gd name="T116" fmla="*/ 1760 w 2001"/>
                <a:gd name="T117" fmla="*/ 188 h 1919"/>
                <a:gd name="T118" fmla="*/ 1755 w 2001"/>
                <a:gd name="T119" fmla="*/ 736 h 1919"/>
                <a:gd name="T120" fmla="*/ 1755 w 2001"/>
                <a:gd name="T121" fmla="*/ 1183 h 19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01"/>
                <a:gd name="T184" fmla="*/ 0 h 1919"/>
                <a:gd name="T185" fmla="*/ 2001 w 2001"/>
                <a:gd name="T186" fmla="*/ 1919 h 19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endParaRPr lang="en-US"/>
            </a:p>
          </p:txBody>
        </p:sp>
        <p:sp>
          <p:nvSpPr>
            <p:cNvPr id="4150" name="Freeform 27"/>
            <p:cNvSpPr>
              <a:spLocks noEditPoints="1"/>
            </p:cNvSpPr>
            <p:nvPr/>
          </p:nvSpPr>
          <p:spPr bwMode="black">
            <a:xfrm>
              <a:off x="2767" y="555"/>
              <a:ext cx="256" cy="255"/>
            </a:xfrm>
            <a:custGeom>
              <a:avLst/>
              <a:gdLst>
                <a:gd name="T0" fmla="*/ 1054 w 1998"/>
                <a:gd name="T1" fmla="*/ 1894 h 1991"/>
                <a:gd name="T2" fmla="*/ 1755 w 1998"/>
                <a:gd name="T3" fmla="*/ 1023 h 1991"/>
                <a:gd name="T4" fmla="*/ 983 w 1998"/>
                <a:gd name="T5" fmla="*/ 86 h 1991"/>
                <a:gd name="T6" fmla="*/ 242 w 1998"/>
                <a:gd name="T7" fmla="*/ 922 h 1991"/>
                <a:gd name="T8" fmla="*/ 1054 w 1998"/>
                <a:gd name="T9" fmla="*/ 1894 h 1991"/>
                <a:gd name="T10" fmla="*/ 1001 w 1998"/>
                <a:gd name="T11" fmla="*/ 0 h 1991"/>
                <a:gd name="T12" fmla="*/ 1998 w 1998"/>
                <a:gd name="T13" fmla="*/ 952 h 1991"/>
                <a:gd name="T14" fmla="*/ 986 w 1998"/>
                <a:gd name="T15" fmla="*/ 1991 h 1991"/>
                <a:gd name="T16" fmla="*/ 0 w 1998"/>
                <a:gd name="T17" fmla="*/ 993 h 1991"/>
                <a:gd name="T18" fmla="*/ 1001 w 1998"/>
                <a:gd name="T19" fmla="*/ 0 h 19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8"/>
                <a:gd name="T31" fmla="*/ 0 h 1991"/>
                <a:gd name="T32" fmla="*/ 1998 w 1998"/>
                <a:gd name="T33" fmla="*/ 1991 h 19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endParaRPr lang="en-US"/>
            </a:p>
          </p:txBody>
        </p:sp>
        <p:sp>
          <p:nvSpPr>
            <p:cNvPr id="4151" name="Freeform 28"/>
            <p:cNvSpPr>
              <a:spLocks/>
            </p:cNvSpPr>
            <p:nvPr/>
          </p:nvSpPr>
          <p:spPr bwMode="black">
            <a:xfrm>
              <a:off x="3064" y="559"/>
              <a:ext cx="155" cy="248"/>
            </a:xfrm>
            <a:custGeom>
              <a:avLst/>
              <a:gdLst>
                <a:gd name="T0" fmla="*/ 434 w 1205"/>
                <a:gd name="T1" fmla="*/ 1188 h 1927"/>
                <a:gd name="T2" fmla="*/ 490 w 1205"/>
                <a:gd name="T3" fmla="*/ 1769 h 1927"/>
                <a:gd name="T4" fmla="*/ 794 w 1205"/>
                <a:gd name="T5" fmla="*/ 1828 h 1927"/>
                <a:gd name="T6" fmla="*/ 1101 w 1205"/>
                <a:gd name="T7" fmla="*/ 1752 h 1927"/>
                <a:gd name="T8" fmla="*/ 1167 w 1205"/>
                <a:gd name="T9" fmla="*/ 1599 h 1927"/>
                <a:gd name="T10" fmla="*/ 1190 w 1205"/>
                <a:gd name="T11" fmla="*/ 1566 h 1927"/>
                <a:gd name="T12" fmla="*/ 1205 w 1205"/>
                <a:gd name="T13" fmla="*/ 1604 h 1927"/>
                <a:gd name="T14" fmla="*/ 1167 w 1205"/>
                <a:gd name="T15" fmla="*/ 1858 h 1927"/>
                <a:gd name="T16" fmla="*/ 1007 w 1205"/>
                <a:gd name="T17" fmla="*/ 1927 h 1927"/>
                <a:gd name="T18" fmla="*/ 586 w 1205"/>
                <a:gd name="T19" fmla="*/ 1919 h 1927"/>
                <a:gd name="T20" fmla="*/ 327 w 1205"/>
                <a:gd name="T21" fmla="*/ 1912 h 1927"/>
                <a:gd name="T22" fmla="*/ 223 w 1205"/>
                <a:gd name="T23" fmla="*/ 1914 h 1927"/>
                <a:gd name="T24" fmla="*/ 78 w 1205"/>
                <a:gd name="T25" fmla="*/ 1919 h 1927"/>
                <a:gd name="T26" fmla="*/ 38 w 1205"/>
                <a:gd name="T27" fmla="*/ 1899 h 1927"/>
                <a:gd name="T28" fmla="*/ 58 w 1205"/>
                <a:gd name="T29" fmla="*/ 1883 h 1927"/>
                <a:gd name="T30" fmla="*/ 134 w 1205"/>
                <a:gd name="T31" fmla="*/ 1873 h 1927"/>
                <a:gd name="T32" fmla="*/ 208 w 1205"/>
                <a:gd name="T33" fmla="*/ 1734 h 1927"/>
                <a:gd name="T34" fmla="*/ 220 w 1205"/>
                <a:gd name="T35" fmla="*/ 1183 h 1927"/>
                <a:gd name="T36" fmla="*/ 220 w 1205"/>
                <a:gd name="T37" fmla="*/ 736 h 1927"/>
                <a:gd name="T38" fmla="*/ 215 w 1205"/>
                <a:gd name="T39" fmla="*/ 188 h 1927"/>
                <a:gd name="T40" fmla="*/ 106 w 1205"/>
                <a:gd name="T41" fmla="*/ 43 h 1927"/>
                <a:gd name="T42" fmla="*/ 20 w 1205"/>
                <a:gd name="T43" fmla="*/ 35 h 1927"/>
                <a:gd name="T44" fmla="*/ 0 w 1205"/>
                <a:gd name="T45" fmla="*/ 20 h 1927"/>
                <a:gd name="T46" fmla="*/ 40 w 1205"/>
                <a:gd name="T47" fmla="*/ 0 h 1927"/>
                <a:gd name="T48" fmla="*/ 327 w 1205"/>
                <a:gd name="T49" fmla="*/ 7 h 1927"/>
                <a:gd name="T50" fmla="*/ 601 w 1205"/>
                <a:gd name="T51" fmla="*/ 0 h 1927"/>
                <a:gd name="T52" fmla="*/ 642 w 1205"/>
                <a:gd name="T53" fmla="*/ 20 h 1927"/>
                <a:gd name="T54" fmla="*/ 622 w 1205"/>
                <a:gd name="T55" fmla="*/ 35 h 1927"/>
                <a:gd name="T56" fmla="*/ 538 w 1205"/>
                <a:gd name="T57" fmla="*/ 43 h 1927"/>
                <a:gd name="T58" fmla="*/ 439 w 1205"/>
                <a:gd name="T59" fmla="*/ 188 h 1927"/>
                <a:gd name="T60" fmla="*/ 434 w 1205"/>
                <a:gd name="T61" fmla="*/ 736 h 1927"/>
                <a:gd name="T62" fmla="*/ 434 w 1205"/>
                <a:gd name="T63" fmla="*/ 1188 h 19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5"/>
                <a:gd name="T97" fmla="*/ 0 h 1927"/>
                <a:gd name="T98" fmla="*/ 1205 w 1205"/>
                <a:gd name="T99" fmla="*/ 1927 h 19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endParaRPr lang="en-US"/>
            </a:p>
          </p:txBody>
        </p:sp>
        <p:sp>
          <p:nvSpPr>
            <p:cNvPr id="4152" name="Freeform 29"/>
            <p:cNvSpPr>
              <a:spLocks noEditPoints="1"/>
            </p:cNvSpPr>
            <p:nvPr/>
          </p:nvSpPr>
          <p:spPr bwMode="black">
            <a:xfrm>
              <a:off x="3257" y="557"/>
              <a:ext cx="248" cy="251"/>
            </a:xfrm>
            <a:custGeom>
              <a:avLst/>
              <a:gdLst>
                <a:gd name="T0" fmla="*/ 434 w 1934"/>
                <a:gd name="T1" fmla="*/ 1033 h 1965"/>
                <a:gd name="T2" fmla="*/ 439 w 1934"/>
                <a:gd name="T3" fmla="*/ 1584 h 1965"/>
                <a:gd name="T4" fmla="*/ 466 w 1934"/>
                <a:gd name="T5" fmla="*/ 1777 h 1965"/>
                <a:gd name="T6" fmla="*/ 898 w 1934"/>
                <a:gd name="T7" fmla="*/ 1879 h 1965"/>
                <a:gd name="T8" fmla="*/ 1502 w 1934"/>
                <a:gd name="T9" fmla="*/ 1643 h 1965"/>
                <a:gd name="T10" fmla="*/ 1705 w 1934"/>
                <a:gd name="T11" fmla="*/ 1036 h 1965"/>
                <a:gd name="T12" fmla="*/ 1462 w 1934"/>
                <a:gd name="T13" fmla="*/ 396 h 1965"/>
                <a:gd name="T14" fmla="*/ 632 w 1934"/>
                <a:gd name="T15" fmla="*/ 109 h 1965"/>
                <a:gd name="T16" fmla="*/ 466 w 1934"/>
                <a:gd name="T17" fmla="*/ 127 h 1965"/>
                <a:gd name="T18" fmla="*/ 436 w 1934"/>
                <a:gd name="T19" fmla="*/ 178 h 1965"/>
                <a:gd name="T20" fmla="*/ 434 w 1934"/>
                <a:gd name="T21" fmla="*/ 718 h 1965"/>
                <a:gd name="T22" fmla="*/ 434 w 1934"/>
                <a:gd name="T23" fmla="*/ 1033 h 1965"/>
                <a:gd name="T24" fmla="*/ 220 w 1934"/>
                <a:gd name="T25" fmla="*/ 759 h 1965"/>
                <a:gd name="T26" fmla="*/ 215 w 1934"/>
                <a:gd name="T27" fmla="*/ 211 h 1965"/>
                <a:gd name="T28" fmla="*/ 106 w 1934"/>
                <a:gd name="T29" fmla="*/ 66 h 1965"/>
                <a:gd name="T30" fmla="*/ 20 w 1934"/>
                <a:gd name="T31" fmla="*/ 58 h 1965"/>
                <a:gd name="T32" fmla="*/ 0 w 1934"/>
                <a:gd name="T33" fmla="*/ 43 h 1965"/>
                <a:gd name="T34" fmla="*/ 40 w 1934"/>
                <a:gd name="T35" fmla="*/ 23 h 1965"/>
                <a:gd name="T36" fmla="*/ 327 w 1934"/>
                <a:gd name="T37" fmla="*/ 30 h 1965"/>
                <a:gd name="T38" fmla="*/ 670 w 1934"/>
                <a:gd name="T39" fmla="*/ 23 h 1965"/>
                <a:gd name="T40" fmla="*/ 1688 w 1934"/>
                <a:gd name="T41" fmla="*/ 312 h 1965"/>
                <a:gd name="T42" fmla="*/ 1934 w 1934"/>
                <a:gd name="T43" fmla="*/ 957 h 1965"/>
                <a:gd name="T44" fmla="*/ 1660 w 1934"/>
                <a:gd name="T45" fmla="*/ 1673 h 1965"/>
                <a:gd name="T46" fmla="*/ 890 w 1934"/>
                <a:gd name="T47" fmla="*/ 1965 h 1965"/>
                <a:gd name="T48" fmla="*/ 538 w 1934"/>
                <a:gd name="T49" fmla="*/ 1950 h 1965"/>
                <a:gd name="T50" fmla="*/ 327 w 1934"/>
                <a:gd name="T51" fmla="*/ 1935 h 1965"/>
                <a:gd name="T52" fmla="*/ 225 w 1934"/>
                <a:gd name="T53" fmla="*/ 1937 h 1965"/>
                <a:gd name="T54" fmla="*/ 78 w 1934"/>
                <a:gd name="T55" fmla="*/ 1942 h 1965"/>
                <a:gd name="T56" fmla="*/ 38 w 1934"/>
                <a:gd name="T57" fmla="*/ 1922 h 1965"/>
                <a:gd name="T58" fmla="*/ 58 w 1934"/>
                <a:gd name="T59" fmla="*/ 1906 h 1965"/>
                <a:gd name="T60" fmla="*/ 134 w 1934"/>
                <a:gd name="T61" fmla="*/ 1896 h 1965"/>
                <a:gd name="T62" fmla="*/ 208 w 1934"/>
                <a:gd name="T63" fmla="*/ 1757 h 1965"/>
                <a:gd name="T64" fmla="*/ 220 w 1934"/>
                <a:gd name="T65" fmla="*/ 1206 h 1965"/>
                <a:gd name="T66" fmla="*/ 220 w 1934"/>
                <a:gd name="T67" fmla="*/ 759 h 19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4"/>
                <a:gd name="T103" fmla="*/ 0 h 1965"/>
                <a:gd name="T104" fmla="*/ 1934 w 1934"/>
                <a:gd name="T105" fmla="*/ 1965 h 19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endParaRPr lang="en-US"/>
            </a:p>
          </p:txBody>
        </p:sp>
        <p:sp>
          <p:nvSpPr>
            <p:cNvPr id="4153" name="Freeform 30"/>
            <p:cNvSpPr>
              <a:spLocks/>
            </p:cNvSpPr>
            <p:nvPr/>
          </p:nvSpPr>
          <p:spPr bwMode="black">
            <a:xfrm>
              <a:off x="3556" y="559"/>
              <a:ext cx="84" cy="247"/>
            </a:xfrm>
            <a:custGeom>
              <a:avLst/>
              <a:gdLst>
                <a:gd name="T0" fmla="*/ 404 w 650"/>
                <a:gd name="T1" fmla="*/ 1183 h 1919"/>
                <a:gd name="T2" fmla="*/ 417 w 650"/>
                <a:gd name="T3" fmla="*/ 1734 h 1919"/>
                <a:gd name="T4" fmla="*/ 516 w 650"/>
                <a:gd name="T5" fmla="*/ 1873 h 1919"/>
                <a:gd name="T6" fmla="*/ 630 w 650"/>
                <a:gd name="T7" fmla="*/ 1883 h 1919"/>
                <a:gd name="T8" fmla="*/ 650 w 650"/>
                <a:gd name="T9" fmla="*/ 1899 h 1919"/>
                <a:gd name="T10" fmla="*/ 609 w 650"/>
                <a:gd name="T11" fmla="*/ 1919 h 1919"/>
                <a:gd name="T12" fmla="*/ 297 w 650"/>
                <a:gd name="T13" fmla="*/ 1912 h 1919"/>
                <a:gd name="T14" fmla="*/ 49 w 650"/>
                <a:gd name="T15" fmla="*/ 1919 h 1919"/>
                <a:gd name="T16" fmla="*/ 8 w 650"/>
                <a:gd name="T17" fmla="*/ 1899 h 1919"/>
                <a:gd name="T18" fmla="*/ 28 w 650"/>
                <a:gd name="T19" fmla="*/ 1883 h 1919"/>
                <a:gd name="T20" fmla="*/ 104 w 650"/>
                <a:gd name="T21" fmla="*/ 1873 h 1919"/>
                <a:gd name="T22" fmla="*/ 178 w 650"/>
                <a:gd name="T23" fmla="*/ 1734 h 1919"/>
                <a:gd name="T24" fmla="*/ 191 w 650"/>
                <a:gd name="T25" fmla="*/ 1183 h 1919"/>
                <a:gd name="T26" fmla="*/ 191 w 650"/>
                <a:gd name="T27" fmla="*/ 736 h 1919"/>
                <a:gd name="T28" fmla="*/ 186 w 650"/>
                <a:gd name="T29" fmla="*/ 188 h 1919"/>
                <a:gd name="T30" fmla="*/ 99 w 650"/>
                <a:gd name="T31" fmla="*/ 45 h 1919"/>
                <a:gd name="T32" fmla="*/ 21 w 650"/>
                <a:gd name="T33" fmla="*/ 35 h 1919"/>
                <a:gd name="T34" fmla="*/ 0 w 650"/>
                <a:gd name="T35" fmla="*/ 20 h 1919"/>
                <a:gd name="T36" fmla="*/ 41 w 650"/>
                <a:gd name="T37" fmla="*/ 0 h 1919"/>
                <a:gd name="T38" fmla="*/ 297 w 650"/>
                <a:gd name="T39" fmla="*/ 7 h 1919"/>
                <a:gd name="T40" fmla="*/ 546 w 650"/>
                <a:gd name="T41" fmla="*/ 0 h 1919"/>
                <a:gd name="T42" fmla="*/ 587 w 650"/>
                <a:gd name="T43" fmla="*/ 20 h 1919"/>
                <a:gd name="T44" fmla="*/ 566 w 650"/>
                <a:gd name="T45" fmla="*/ 35 h 1919"/>
                <a:gd name="T46" fmla="*/ 503 w 650"/>
                <a:gd name="T47" fmla="*/ 43 h 1919"/>
                <a:gd name="T48" fmla="*/ 409 w 650"/>
                <a:gd name="T49" fmla="*/ 188 h 1919"/>
                <a:gd name="T50" fmla="*/ 404 w 650"/>
                <a:gd name="T51" fmla="*/ 736 h 1919"/>
                <a:gd name="T52" fmla="*/ 404 w 650"/>
                <a:gd name="T53" fmla="*/ 1183 h 19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0"/>
                <a:gd name="T82" fmla="*/ 0 h 1919"/>
                <a:gd name="T83" fmla="*/ 650 w 650"/>
                <a:gd name="T84" fmla="*/ 1919 h 19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endParaRPr lang="en-US"/>
            </a:p>
          </p:txBody>
        </p:sp>
        <p:sp>
          <p:nvSpPr>
            <p:cNvPr id="4154" name="Freeform 31"/>
            <p:cNvSpPr>
              <a:spLocks/>
            </p:cNvSpPr>
            <p:nvPr/>
          </p:nvSpPr>
          <p:spPr bwMode="black">
            <a:xfrm>
              <a:off x="3688" y="555"/>
              <a:ext cx="262" cy="253"/>
            </a:xfrm>
            <a:custGeom>
              <a:avLst/>
              <a:gdLst>
                <a:gd name="T0" fmla="*/ 353 w 2041"/>
                <a:gd name="T1" fmla="*/ 1610 h 1973"/>
                <a:gd name="T2" fmla="*/ 452 w 2041"/>
                <a:gd name="T3" fmla="*/ 1904 h 1973"/>
                <a:gd name="T4" fmla="*/ 579 w 2041"/>
                <a:gd name="T5" fmla="*/ 1919 h 1973"/>
                <a:gd name="T6" fmla="*/ 599 w 2041"/>
                <a:gd name="T7" fmla="*/ 1935 h 1973"/>
                <a:gd name="T8" fmla="*/ 554 w 2041"/>
                <a:gd name="T9" fmla="*/ 1955 h 1973"/>
                <a:gd name="T10" fmla="*/ 285 w 2041"/>
                <a:gd name="T11" fmla="*/ 1948 h 1973"/>
                <a:gd name="T12" fmla="*/ 41 w 2041"/>
                <a:gd name="T13" fmla="*/ 1955 h 1973"/>
                <a:gd name="T14" fmla="*/ 0 w 2041"/>
                <a:gd name="T15" fmla="*/ 1935 h 1973"/>
                <a:gd name="T16" fmla="*/ 21 w 2041"/>
                <a:gd name="T17" fmla="*/ 1919 h 1973"/>
                <a:gd name="T18" fmla="*/ 125 w 2041"/>
                <a:gd name="T19" fmla="*/ 1904 h 1973"/>
                <a:gd name="T20" fmla="*/ 201 w 2041"/>
                <a:gd name="T21" fmla="*/ 1582 h 1973"/>
                <a:gd name="T22" fmla="*/ 203 w 2041"/>
                <a:gd name="T23" fmla="*/ 127 h 1973"/>
                <a:gd name="T24" fmla="*/ 231 w 2041"/>
                <a:gd name="T25" fmla="*/ 0 h 1973"/>
                <a:gd name="T26" fmla="*/ 320 w 2041"/>
                <a:gd name="T27" fmla="*/ 81 h 1973"/>
                <a:gd name="T28" fmla="*/ 1127 w 2041"/>
                <a:gd name="T29" fmla="*/ 952 h 1973"/>
                <a:gd name="T30" fmla="*/ 1737 w 2041"/>
                <a:gd name="T31" fmla="*/ 1615 h 1973"/>
                <a:gd name="T32" fmla="*/ 1709 w 2041"/>
                <a:gd name="T33" fmla="*/ 325 h 1973"/>
                <a:gd name="T34" fmla="*/ 1610 w 2041"/>
                <a:gd name="T35" fmla="*/ 84 h 1973"/>
                <a:gd name="T36" fmla="*/ 1485 w 2041"/>
                <a:gd name="T37" fmla="*/ 71 h 1973"/>
                <a:gd name="T38" fmla="*/ 1465 w 2041"/>
                <a:gd name="T39" fmla="*/ 53 h 1973"/>
                <a:gd name="T40" fmla="*/ 1516 w 2041"/>
                <a:gd name="T41" fmla="*/ 36 h 1973"/>
                <a:gd name="T42" fmla="*/ 1780 w 2041"/>
                <a:gd name="T43" fmla="*/ 43 h 1973"/>
                <a:gd name="T44" fmla="*/ 1996 w 2041"/>
                <a:gd name="T45" fmla="*/ 36 h 1973"/>
                <a:gd name="T46" fmla="*/ 2041 w 2041"/>
                <a:gd name="T47" fmla="*/ 53 h 1973"/>
                <a:gd name="T48" fmla="*/ 2014 w 2041"/>
                <a:gd name="T49" fmla="*/ 71 h 1973"/>
                <a:gd name="T50" fmla="*/ 1952 w 2041"/>
                <a:gd name="T51" fmla="*/ 79 h 1973"/>
                <a:gd name="T52" fmla="*/ 1859 w 2041"/>
                <a:gd name="T53" fmla="*/ 305 h 1973"/>
                <a:gd name="T54" fmla="*/ 1854 w 2041"/>
                <a:gd name="T55" fmla="*/ 1793 h 1973"/>
                <a:gd name="T56" fmla="*/ 1831 w 2041"/>
                <a:gd name="T57" fmla="*/ 1973 h 1973"/>
                <a:gd name="T58" fmla="*/ 1645 w 2041"/>
                <a:gd name="T59" fmla="*/ 1810 h 1973"/>
                <a:gd name="T60" fmla="*/ 983 w 2041"/>
                <a:gd name="T61" fmla="*/ 1122 h 1973"/>
                <a:gd name="T62" fmla="*/ 320 w 2041"/>
                <a:gd name="T63" fmla="*/ 394 h 1973"/>
                <a:gd name="T64" fmla="*/ 353 w 2041"/>
                <a:gd name="T65" fmla="*/ 1610 h 19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1"/>
                <a:gd name="T100" fmla="*/ 0 h 1973"/>
                <a:gd name="T101" fmla="*/ 2041 w 2041"/>
                <a:gd name="T102" fmla="*/ 1973 h 19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endParaRPr lang="en-US"/>
            </a:p>
          </p:txBody>
        </p:sp>
        <p:sp>
          <p:nvSpPr>
            <p:cNvPr id="4155" name="Freeform 32"/>
            <p:cNvSpPr>
              <a:spLocks/>
            </p:cNvSpPr>
            <p:nvPr/>
          </p:nvSpPr>
          <p:spPr bwMode="black">
            <a:xfrm>
              <a:off x="3990" y="555"/>
              <a:ext cx="243" cy="255"/>
            </a:xfrm>
            <a:custGeom>
              <a:avLst/>
              <a:gdLst>
                <a:gd name="T0" fmla="*/ 1496 w 1892"/>
                <a:gd name="T1" fmla="*/ 1308 h 1991"/>
                <a:gd name="T2" fmla="*/ 1381 w 1892"/>
                <a:gd name="T3" fmla="*/ 1046 h 1991"/>
                <a:gd name="T4" fmla="*/ 1295 w 1892"/>
                <a:gd name="T5" fmla="*/ 1039 h 1991"/>
                <a:gd name="T6" fmla="*/ 1275 w 1892"/>
                <a:gd name="T7" fmla="*/ 1023 h 1991"/>
                <a:gd name="T8" fmla="*/ 1315 w 1892"/>
                <a:gd name="T9" fmla="*/ 1003 h 1991"/>
                <a:gd name="T10" fmla="*/ 1602 w 1892"/>
                <a:gd name="T11" fmla="*/ 1011 h 1991"/>
                <a:gd name="T12" fmla="*/ 1851 w 1892"/>
                <a:gd name="T13" fmla="*/ 1003 h 1991"/>
                <a:gd name="T14" fmla="*/ 1892 w 1892"/>
                <a:gd name="T15" fmla="*/ 1023 h 1991"/>
                <a:gd name="T16" fmla="*/ 1871 w 1892"/>
                <a:gd name="T17" fmla="*/ 1039 h 1991"/>
                <a:gd name="T18" fmla="*/ 1808 w 1892"/>
                <a:gd name="T19" fmla="*/ 1046 h 1991"/>
                <a:gd name="T20" fmla="*/ 1714 w 1892"/>
                <a:gd name="T21" fmla="*/ 1191 h 1991"/>
                <a:gd name="T22" fmla="*/ 1709 w 1892"/>
                <a:gd name="T23" fmla="*/ 1455 h 1991"/>
                <a:gd name="T24" fmla="*/ 1709 w 1892"/>
                <a:gd name="T25" fmla="*/ 1739 h 1991"/>
                <a:gd name="T26" fmla="*/ 1676 w 1892"/>
                <a:gd name="T27" fmla="*/ 1876 h 1991"/>
                <a:gd name="T28" fmla="*/ 1138 w 1892"/>
                <a:gd name="T29" fmla="*/ 1991 h 1991"/>
                <a:gd name="T30" fmla="*/ 302 w 1892"/>
                <a:gd name="T31" fmla="*/ 1719 h 1991"/>
                <a:gd name="T32" fmla="*/ 0 w 1892"/>
                <a:gd name="T33" fmla="*/ 995 h 1991"/>
                <a:gd name="T34" fmla="*/ 424 w 1892"/>
                <a:gd name="T35" fmla="*/ 160 h 1991"/>
                <a:gd name="T36" fmla="*/ 1100 w 1892"/>
                <a:gd name="T37" fmla="*/ 0 h 1991"/>
                <a:gd name="T38" fmla="*/ 1488 w 1892"/>
                <a:gd name="T39" fmla="*/ 43 h 1991"/>
                <a:gd name="T40" fmla="*/ 1694 w 1892"/>
                <a:gd name="T41" fmla="*/ 69 h 1991"/>
                <a:gd name="T42" fmla="*/ 1724 w 1892"/>
                <a:gd name="T43" fmla="*/ 92 h 1991"/>
                <a:gd name="T44" fmla="*/ 1706 w 1892"/>
                <a:gd name="T45" fmla="*/ 452 h 1991"/>
                <a:gd name="T46" fmla="*/ 1684 w 1892"/>
                <a:gd name="T47" fmla="*/ 506 h 1991"/>
                <a:gd name="T48" fmla="*/ 1666 w 1892"/>
                <a:gd name="T49" fmla="*/ 467 h 1991"/>
                <a:gd name="T50" fmla="*/ 1612 w 1892"/>
                <a:gd name="T51" fmla="*/ 300 h 1991"/>
                <a:gd name="T52" fmla="*/ 1016 w 1892"/>
                <a:gd name="T53" fmla="*/ 94 h 1991"/>
                <a:gd name="T54" fmla="*/ 473 w 1892"/>
                <a:gd name="T55" fmla="*/ 262 h 1991"/>
                <a:gd name="T56" fmla="*/ 221 w 1892"/>
                <a:gd name="T57" fmla="*/ 907 h 1991"/>
                <a:gd name="T58" fmla="*/ 490 w 1892"/>
                <a:gd name="T59" fmla="*/ 1610 h 1991"/>
                <a:gd name="T60" fmla="*/ 1155 w 1892"/>
                <a:gd name="T61" fmla="*/ 1881 h 1991"/>
                <a:gd name="T62" fmla="*/ 1445 w 1892"/>
                <a:gd name="T63" fmla="*/ 1828 h 1991"/>
                <a:gd name="T64" fmla="*/ 1496 w 1892"/>
                <a:gd name="T65" fmla="*/ 1739 h 1991"/>
                <a:gd name="T66" fmla="*/ 1496 w 1892"/>
                <a:gd name="T67" fmla="*/ 1308 h 19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2"/>
                <a:gd name="T103" fmla="*/ 0 h 1991"/>
                <a:gd name="T104" fmla="*/ 1892 w 1892"/>
                <a:gd name="T105" fmla="*/ 1991 h 19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endParaRPr lang="en-US"/>
            </a:p>
          </p:txBody>
        </p:sp>
        <p:sp>
          <p:nvSpPr>
            <p:cNvPr id="4156" name="Freeform 33"/>
            <p:cNvSpPr>
              <a:spLocks/>
            </p:cNvSpPr>
            <p:nvPr/>
          </p:nvSpPr>
          <p:spPr bwMode="black">
            <a:xfrm>
              <a:off x="4282" y="555"/>
              <a:ext cx="126" cy="255"/>
            </a:xfrm>
            <a:custGeom>
              <a:avLst/>
              <a:gdLst>
                <a:gd name="T0" fmla="*/ 39 w 978"/>
                <a:gd name="T1" fmla="*/ 1922 h 1991"/>
                <a:gd name="T2" fmla="*/ 0 w 978"/>
                <a:gd name="T3" fmla="*/ 1826 h 1991"/>
                <a:gd name="T4" fmla="*/ 13 w 978"/>
                <a:gd name="T5" fmla="*/ 1556 h 1991"/>
                <a:gd name="T6" fmla="*/ 34 w 978"/>
                <a:gd name="T7" fmla="*/ 1516 h 1991"/>
                <a:gd name="T8" fmla="*/ 51 w 978"/>
                <a:gd name="T9" fmla="*/ 1544 h 1991"/>
                <a:gd name="T10" fmla="*/ 59 w 978"/>
                <a:gd name="T11" fmla="*/ 1638 h 1991"/>
                <a:gd name="T12" fmla="*/ 435 w 978"/>
                <a:gd name="T13" fmla="*/ 1897 h 1991"/>
                <a:gd name="T14" fmla="*/ 798 w 978"/>
                <a:gd name="T15" fmla="*/ 1559 h 1991"/>
                <a:gd name="T16" fmla="*/ 506 w 978"/>
                <a:gd name="T17" fmla="*/ 1102 h 1991"/>
                <a:gd name="T18" fmla="*/ 392 w 978"/>
                <a:gd name="T19" fmla="*/ 1008 h 1991"/>
                <a:gd name="T20" fmla="*/ 61 w 978"/>
                <a:gd name="T21" fmla="*/ 457 h 1991"/>
                <a:gd name="T22" fmla="*/ 587 w 978"/>
                <a:gd name="T23" fmla="*/ 0 h 1991"/>
                <a:gd name="T24" fmla="*/ 823 w 978"/>
                <a:gd name="T25" fmla="*/ 26 h 1991"/>
                <a:gd name="T26" fmla="*/ 912 w 978"/>
                <a:gd name="T27" fmla="*/ 38 h 1991"/>
                <a:gd name="T28" fmla="*/ 937 w 978"/>
                <a:gd name="T29" fmla="*/ 56 h 1991"/>
                <a:gd name="T30" fmla="*/ 927 w 978"/>
                <a:gd name="T31" fmla="*/ 325 h 1991"/>
                <a:gd name="T32" fmla="*/ 909 w 978"/>
                <a:gd name="T33" fmla="*/ 384 h 1991"/>
                <a:gd name="T34" fmla="*/ 889 w 978"/>
                <a:gd name="T35" fmla="*/ 351 h 1991"/>
                <a:gd name="T36" fmla="*/ 856 w 978"/>
                <a:gd name="T37" fmla="*/ 224 h 1991"/>
                <a:gd name="T38" fmla="*/ 539 w 978"/>
                <a:gd name="T39" fmla="*/ 89 h 1991"/>
                <a:gd name="T40" fmla="*/ 227 w 978"/>
                <a:gd name="T41" fmla="*/ 384 h 1991"/>
                <a:gd name="T42" fmla="*/ 536 w 978"/>
                <a:gd name="T43" fmla="*/ 810 h 1991"/>
                <a:gd name="T44" fmla="*/ 607 w 978"/>
                <a:gd name="T45" fmla="*/ 866 h 1991"/>
                <a:gd name="T46" fmla="*/ 978 w 978"/>
                <a:gd name="T47" fmla="*/ 1463 h 1991"/>
                <a:gd name="T48" fmla="*/ 762 w 978"/>
                <a:gd name="T49" fmla="*/ 1884 h 1991"/>
                <a:gd name="T50" fmla="*/ 379 w 978"/>
                <a:gd name="T51" fmla="*/ 1991 h 1991"/>
                <a:gd name="T52" fmla="*/ 39 w 978"/>
                <a:gd name="T53" fmla="*/ 1922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endParaRPr lang="en-US"/>
            </a:p>
          </p:txBody>
        </p:sp>
        <p:sp>
          <p:nvSpPr>
            <p:cNvPr id="4157" name="Line 34"/>
            <p:cNvSpPr>
              <a:spLocks noChangeShapeType="1"/>
            </p:cNvSpPr>
            <p:nvPr/>
          </p:nvSpPr>
          <p:spPr bwMode="black">
            <a:xfrm>
              <a:off x="1395" y="937"/>
              <a:ext cx="2946" cy="1"/>
            </a:xfrm>
            <a:prstGeom prst="line">
              <a:avLst/>
            </a:prstGeom>
            <a:noFill/>
            <a:ln w="25400">
              <a:solidFill>
                <a:srgbClr val="000000"/>
              </a:solidFill>
              <a:miter lim="800000"/>
              <a:headEnd/>
              <a:tailEnd/>
            </a:ln>
          </p:spPr>
          <p:txBody>
            <a:bodyPr/>
            <a:lstStyle/>
            <a:p>
              <a:endParaRPr lang="en-US"/>
            </a:p>
          </p:txBody>
        </p:sp>
        <p:sp>
          <p:nvSpPr>
            <p:cNvPr id="4158" name="Line 35"/>
            <p:cNvSpPr>
              <a:spLocks noChangeShapeType="1"/>
            </p:cNvSpPr>
            <p:nvPr/>
          </p:nvSpPr>
          <p:spPr bwMode="black">
            <a:xfrm>
              <a:off x="1395" y="448"/>
              <a:ext cx="2946" cy="1"/>
            </a:xfrm>
            <a:prstGeom prst="line">
              <a:avLst/>
            </a:prstGeom>
            <a:noFill/>
            <a:ln w="25400">
              <a:solidFill>
                <a:srgbClr val="000000"/>
              </a:solidFill>
              <a:miter lim="800000"/>
              <a:headEnd/>
              <a:tailEnd/>
            </a:ln>
          </p:spPr>
          <p:txBody>
            <a:bodyPr/>
            <a:lstStyle/>
            <a:p>
              <a:endParaRPr lang="en-US"/>
            </a:p>
          </p:txBody>
        </p:sp>
      </p:grpSp>
      <p:sp>
        <p:nvSpPr>
          <p:cNvPr id="4101" name="Line 85"/>
          <p:cNvSpPr>
            <a:spLocks noChangeShapeType="1"/>
          </p:cNvSpPr>
          <p:nvPr/>
        </p:nvSpPr>
        <p:spPr bwMode="auto">
          <a:xfrm>
            <a:off x="457200" y="4241800"/>
            <a:ext cx="8229600" cy="0"/>
          </a:xfrm>
          <a:prstGeom prst="line">
            <a:avLst/>
          </a:prstGeom>
          <a:noFill/>
          <a:ln w="28575">
            <a:solidFill>
              <a:schemeClr val="folHlink"/>
            </a:solidFill>
            <a:round/>
            <a:headEnd/>
            <a:tailEnd/>
          </a:ln>
        </p:spPr>
        <p:txBody>
          <a:bodyPr wrap="none" anchor="ctr">
            <a:spAutoFit/>
          </a:bodyPr>
          <a:lstStyle/>
          <a:p>
            <a:endParaRPr lang="en-US"/>
          </a:p>
        </p:txBody>
      </p:sp>
      <p:grpSp>
        <p:nvGrpSpPr>
          <p:cNvPr id="4102" name="Group 361"/>
          <p:cNvGrpSpPr>
            <a:grpSpLocks/>
          </p:cNvGrpSpPr>
          <p:nvPr/>
        </p:nvGrpSpPr>
        <p:grpSpPr bwMode="auto">
          <a:xfrm>
            <a:off x="1216025" y="1895475"/>
            <a:ext cx="6723063" cy="877888"/>
            <a:chOff x="766" y="1194"/>
            <a:chExt cx="4235" cy="553"/>
          </a:xfrm>
        </p:grpSpPr>
        <p:grpSp>
          <p:nvGrpSpPr>
            <p:cNvPr id="4103" name="Group 317"/>
            <p:cNvGrpSpPr>
              <a:grpSpLocks/>
            </p:cNvGrpSpPr>
            <p:nvPr/>
          </p:nvGrpSpPr>
          <p:grpSpPr bwMode="auto">
            <a:xfrm>
              <a:off x="1382" y="1200"/>
              <a:ext cx="533" cy="533"/>
              <a:chOff x="1372" y="1199"/>
              <a:chExt cx="533" cy="533"/>
            </a:xfrm>
          </p:grpSpPr>
          <p:sp>
            <p:nvSpPr>
              <p:cNvPr id="4142" name="Rectangle 318"/>
              <p:cNvSpPr>
                <a:spLocks noChangeArrowheads="1"/>
              </p:cNvSpPr>
              <p:nvPr/>
            </p:nvSpPr>
            <p:spPr bwMode="auto">
              <a:xfrm>
                <a:off x="1372" y="1199"/>
                <a:ext cx="533" cy="533"/>
              </a:xfrm>
              <a:prstGeom prst="rect">
                <a:avLst/>
              </a:prstGeom>
              <a:solidFill>
                <a:srgbClr val="FFFFFF"/>
              </a:solidFill>
              <a:ln w="12700">
                <a:solidFill>
                  <a:schemeClr val="tx1"/>
                </a:solidFill>
                <a:miter lim="800000"/>
                <a:headEnd/>
                <a:tailEnd/>
              </a:ln>
            </p:spPr>
            <p:txBody>
              <a:bodyPr wrap="none" anchor="ctr"/>
              <a:lstStyle/>
              <a:p>
                <a:endParaRPr lang="en-US"/>
              </a:p>
            </p:txBody>
          </p:sp>
          <p:pic>
            <p:nvPicPr>
              <p:cNvPr id="4143" name="Picture 319" descr="kmartred"/>
              <p:cNvPicPr>
                <a:picLocks noChangeAspect="1" noChangeArrowheads="1"/>
              </p:cNvPicPr>
              <p:nvPr/>
            </p:nvPicPr>
            <p:blipFill>
              <a:blip r:embed="rId2" cstate="print"/>
              <a:srcRect/>
              <a:stretch>
                <a:fillRect/>
              </a:stretch>
            </p:blipFill>
            <p:spPr bwMode="auto">
              <a:xfrm>
                <a:off x="1516" y="1336"/>
                <a:ext cx="256" cy="268"/>
              </a:xfrm>
              <a:prstGeom prst="rect">
                <a:avLst/>
              </a:prstGeom>
              <a:noFill/>
              <a:ln w="9525">
                <a:noFill/>
                <a:miter lim="800000"/>
                <a:headEnd/>
                <a:tailEnd/>
              </a:ln>
            </p:spPr>
          </p:pic>
        </p:grpSp>
        <p:grpSp>
          <p:nvGrpSpPr>
            <p:cNvPr id="4104" name="Group 320"/>
            <p:cNvGrpSpPr>
              <a:grpSpLocks/>
            </p:cNvGrpSpPr>
            <p:nvPr/>
          </p:nvGrpSpPr>
          <p:grpSpPr bwMode="auto">
            <a:xfrm>
              <a:off x="1999" y="1203"/>
              <a:ext cx="529" cy="529"/>
              <a:chOff x="2608" y="1200"/>
              <a:chExt cx="532" cy="532"/>
            </a:xfrm>
          </p:grpSpPr>
          <p:sp>
            <p:nvSpPr>
              <p:cNvPr id="4135" name="Rectangle 321"/>
              <p:cNvSpPr>
                <a:spLocks noChangeArrowheads="1"/>
              </p:cNvSpPr>
              <p:nvPr/>
            </p:nvSpPr>
            <p:spPr bwMode="invGray">
              <a:xfrm>
                <a:off x="2608" y="1200"/>
                <a:ext cx="532" cy="532"/>
              </a:xfrm>
              <a:prstGeom prst="rect">
                <a:avLst/>
              </a:prstGeom>
              <a:solidFill>
                <a:srgbClr val="000000"/>
              </a:solidFill>
              <a:ln w="12700">
                <a:solidFill>
                  <a:srgbClr val="FFFFFF"/>
                </a:solidFill>
                <a:miter lim="800000"/>
                <a:headEnd/>
                <a:tailEnd/>
              </a:ln>
            </p:spPr>
            <p:txBody>
              <a:bodyPr wrap="none" anchor="ctr"/>
              <a:lstStyle/>
              <a:p>
                <a:endParaRPr lang="en-US"/>
              </a:p>
            </p:txBody>
          </p:sp>
          <p:grpSp>
            <p:nvGrpSpPr>
              <p:cNvPr id="4136" name="Group 322"/>
              <p:cNvGrpSpPr>
                <a:grpSpLocks/>
              </p:cNvGrpSpPr>
              <p:nvPr/>
            </p:nvGrpSpPr>
            <p:grpSpPr bwMode="auto">
              <a:xfrm>
                <a:off x="2657" y="1422"/>
                <a:ext cx="434" cy="105"/>
                <a:chOff x="2657" y="1422"/>
                <a:chExt cx="434" cy="105"/>
              </a:xfrm>
            </p:grpSpPr>
            <p:sp>
              <p:nvSpPr>
                <p:cNvPr id="4137" name="Rectangle 323"/>
                <p:cNvSpPr>
                  <a:spLocks noChangeArrowheads="1"/>
                </p:cNvSpPr>
                <p:nvPr/>
              </p:nvSpPr>
              <p:spPr bwMode="gray">
                <a:xfrm>
                  <a:off x="2657" y="1422"/>
                  <a:ext cx="434" cy="105"/>
                </a:xfrm>
                <a:prstGeom prst="rect">
                  <a:avLst/>
                </a:prstGeom>
                <a:solidFill>
                  <a:srgbClr val="FFFFFF"/>
                </a:solidFill>
                <a:ln w="0">
                  <a:noFill/>
                  <a:miter lim="800000"/>
                  <a:headEnd/>
                  <a:tailEnd/>
                </a:ln>
              </p:spPr>
              <p:txBody>
                <a:bodyPr/>
                <a:lstStyle/>
                <a:p>
                  <a:endParaRPr lang="en-US"/>
                </a:p>
              </p:txBody>
            </p:sp>
            <p:sp>
              <p:nvSpPr>
                <p:cNvPr id="4138" name="Rectangle 324"/>
                <p:cNvSpPr>
                  <a:spLocks noChangeArrowheads="1"/>
                </p:cNvSpPr>
                <p:nvPr/>
              </p:nvSpPr>
              <p:spPr bwMode="gray">
                <a:xfrm>
                  <a:off x="2665" y="1430"/>
                  <a:ext cx="418" cy="89"/>
                </a:xfrm>
                <a:prstGeom prst="rect">
                  <a:avLst/>
                </a:prstGeom>
                <a:solidFill>
                  <a:srgbClr val="EF293D"/>
                </a:solidFill>
                <a:ln w="0">
                  <a:noFill/>
                  <a:miter lim="800000"/>
                  <a:headEnd/>
                  <a:tailEnd/>
                </a:ln>
              </p:spPr>
              <p:txBody>
                <a:bodyPr/>
                <a:lstStyle/>
                <a:p>
                  <a:endParaRPr lang="en-US"/>
                </a:p>
              </p:txBody>
            </p:sp>
            <p:sp>
              <p:nvSpPr>
                <p:cNvPr id="4139" name="Freeform 325"/>
                <p:cNvSpPr>
                  <a:spLocks noEditPoints="1"/>
                </p:cNvSpPr>
                <p:nvPr/>
              </p:nvSpPr>
              <p:spPr bwMode="gray">
                <a:xfrm>
                  <a:off x="2687" y="1451"/>
                  <a:ext cx="372" cy="48"/>
                </a:xfrm>
                <a:custGeom>
                  <a:avLst/>
                  <a:gdLst>
                    <a:gd name="T0" fmla="*/ 20927 w 22181"/>
                    <a:gd name="T1" fmla="*/ 2845 h 2845"/>
                    <a:gd name="T2" fmla="*/ 20984 w 22181"/>
                    <a:gd name="T3" fmla="*/ 1609 h 2845"/>
                    <a:gd name="T4" fmla="*/ 22181 w 22181"/>
                    <a:gd name="T5" fmla="*/ 2845 h 2845"/>
                    <a:gd name="T6" fmla="*/ 21497 w 22181"/>
                    <a:gd name="T7" fmla="*/ 0 h 2845"/>
                    <a:gd name="T8" fmla="*/ 21440 w 22181"/>
                    <a:gd name="T9" fmla="*/ 1293 h 2845"/>
                    <a:gd name="T10" fmla="*/ 20186 w 22181"/>
                    <a:gd name="T11" fmla="*/ 0 h 2845"/>
                    <a:gd name="T12" fmla="*/ 14113 w 22181"/>
                    <a:gd name="T13" fmla="*/ 2845 h 2845"/>
                    <a:gd name="T14" fmla="*/ 14854 w 22181"/>
                    <a:gd name="T15" fmla="*/ 1178 h 2845"/>
                    <a:gd name="T16" fmla="*/ 15595 w 22181"/>
                    <a:gd name="T17" fmla="*/ 2184 h 2845"/>
                    <a:gd name="T18" fmla="*/ 16023 w 22181"/>
                    <a:gd name="T19" fmla="*/ 2845 h 2845"/>
                    <a:gd name="T20" fmla="*/ 16764 w 22181"/>
                    <a:gd name="T21" fmla="*/ 0 h 2845"/>
                    <a:gd name="T22" fmla="*/ 15453 w 22181"/>
                    <a:gd name="T23" fmla="*/ 977 h 2845"/>
                    <a:gd name="T24" fmla="*/ 15025 w 22181"/>
                    <a:gd name="T25" fmla="*/ 0 h 2845"/>
                    <a:gd name="T26" fmla="*/ 14113 w 22181"/>
                    <a:gd name="T27" fmla="*/ 2845 h 2845"/>
                    <a:gd name="T28" fmla="*/ 13329 w 22181"/>
                    <a:gd name="T29" fmla="*/ 2845 h 2845"/>
                    <a:gd name="T30" fmla="*/ 12431 w 22181"/>
                    <a:gd name="T31" fmla="*/ 661 h 2845"/>
                    <a:gd name="T32" fmla="*/ 13543 w 22181"/>
                    <a:gd name="T33" fmla="*/ 0 h 2845"/>
                    <a:gd name="T34" fmla="*/ 11690 w 22181"/>
                    <a:gd name="T35" fmla="*/ 718 h 2845"/>
                    <a:gd name="T36" fmla="*/ 11690 w 22181"/>
                    <a:gd name="T37" fmla="*/ 2212 h 2845"/>
                    <a:gd name="T38" fmla="*/ 9979 w 22181"/>
                    <a:gd name="T39" fmla="*/ 2845 h 2845"/>
                    <a:gd name="T40" fmla="*/ 10720 w 22181"/>
                    <a:gd name="T41" fmla="*/ 690 h 2845"/>
                    <a:gd name="T42" fmla="*/ 11404 w 22181"/>
                    <a:gd name="T43" fmla="*/ 0 h 2845"/>
                    <a:gd name="T44" fmla="*/ 9380 w 22181"/>
                    <a:gd name="T45" fmla="*/ 690 h 2845"/>
                    <a:gd name="T46" fmla="*/ 9979 w 22181"/>
                    <a:gd name="T47" fmla="*/ 2845 h 2845"/>
                    <a:gd name="T48" fmla="*/ 8268 w 22181"/>
                    <a:gd name="T49" fmla="*/ 2845 h 2845"/>
                    <a:gd name="T50" fmla="*/ 8853 w 22181"/>
                    <a:gd name="T51" fmla="*/ 1839 h 2845"/>
                    <a:gd name="T52" fmla="*/ 8268 w 22181"/>
                    <a:gd name="T53" fmla="*/ 1207 h 2845"/>
                    <a:gd name="T54" fmla="*/ 8924 w 22181"/>
                    <a:gd name="T55" fmla="*/ 661 h 2845"/>
                    <a:gd name="T56" fmla="*/ 7499 w 22181"/>
                    <a:gd name="T57" fmla="*/ 0 h 2845"/>
                    <a:gd name="T58" fmla="*/ 2994 w 22181"/>
                    <a:gd name="T59" fmla="*/ 632 h 2845"/>
                    <a:gd name="T60" fmla="*/ 3393 w 22181"/>
                    <a:gd name="T61" fmla="*/ 1235 h 2845"/>
                    <a:gd name="T62" fmla="*/ 2994 w 22181"/>
                    <a:gd name="T63" fmla="*/ 632 h 2845"/>
                    <a:gd name="T64" fmla="*/ 3564 w 22181"/>
                    <a:gd name="T65" fmla="*/ 0 h 2845"/>
                    <a:gd name="T66" fmla="*/ 2224 w 22181"/>
                    <a:gd name="T67" fmla="*/ 2845 h 2845"/>
                    <a:gd name="T68" fmla="*/ 2965 w 22181"/>
                    <a:gd name="T69" fmla="*/ 1695 h 2845"/>
                    <a:gd name="T70" fmla="*/ 4362 w 22181"/>
                    <a:gd name="T71" fmla="*/ 2845 h 2845"/>
                    <a:gd name="T72" fmla="*/ 4077 w 22181"/>
                    <a:gd name="T73" fmla="*/ 1408 h 2845"/>
                    <a:gd name="T74" fmla="*/ 18760 w 22181"/>
                    <a:gd name="T75" fmla="*/ 603 h 2845"/>
                    <a:gd name="T76" fmla="*/ 18247 w 22181"/>
                    <a:gd name="T77" fmla="*/ 1264 h 2845"/>
                    <a:gd name="T78" fmla="*/ 18760 w 22181"/>
                    <a:gd name="T79" fmla="*/ 603 h 2845"/>
                    <a:gd name="T80" fmla="*/ 17962 w 22181"/>
                    <a:gd name="T81" fmla="*/ 0 h 2845"/>
                    <a:gd name="T82" fmla="*/ 17562 w 22181"/>
                    <a:gd name="T83" fmla="*/ 2845 h 2845"/>
                    <a:gd name="T84" fmla="*/ 18247 w 22181"/>
                    <a:gd name="T85" fmla="*/ 1896 h 2845"/>
                    <a:gd name="T86" fmla="*/ 18760 w 22181"/>
                    <a:gd name="T87" fmla="*/ 2845 h 2845"/>
                    <a:gd name="T88" fmla="*/ 19444 w 22181"/>
                    <a:gd name="T89" fmla="*/ 345 h 2845"/>
                    <a:gd name="T90" fmla="*/ 6073 w 22181"/>
                    <a:gd name="T91" fmla="*/ 603 h 2845"/>
                    <a:gd name="T92" fmla="*/ 5560 w 22181"/>
                    <a:gd name="T93" fmla="*/ 1264 h 2845"/>
                    <a:gd name="T94" fmla="*/ 6073 w 22181"/>
                    <a:gd name="T95" fmla="*/ 603 h 2845"/>
                    <a:gd name="T96" fmla="*/ 5275 w 22181"/>
                    <a:gd name="T97" fmla="*/ 0 h 2845"/>
                    <a:gd name="T98" fmla="*/ 4875 w 22181"/>
                    <a:gd name="T99" fmla="*/ 2845 h 2845"/>
                    <a:gd name="T100" fmla="*/ 5559 w 22181"/>
                    <a:gd name="T101" fmla="*/ 1896 h 2845"/>
                    <a:gd name="T102" fmla="*/ 6073 w 22181"/>
                    <a:gd name="T103" fmla="*/ 2845 h 2845"/>
                    <a:gd name="T104" fmla="*/ 6757 w 22181"/>
                    <a:gd name="T105" fmla="*/ 345 h 2845"/>
                    <a:gd name="T106" fmla="*/ 1540 w 22181"/>
                    <a:gd name="T107" fmla="*/ 0 h 2845"/>
                    <a:gd name="T108" fmla="*/ 0 w 22181"/>
                    <a:gd name="T109" fmla="*/ 402 h 2845"/>
                    <a:gd name="T110" fmla="*/ 399 w 22181"/>
                    <a:gd name="T111" fmla="*/ 2845 h 2845"/>
                    <a:gd name="T112" fmla="*/ 1540 w 22181"/>
                    <a:gd name="T113" fmla="*/ 2212 h 2845"/>
                    <a:gd name="T114" fmla="*/ 741 w 22181"/>
                    <a:gd name="T115" fmla="*/ 632 h 2845"/>
                    <a:gd name="T116" fmla="*/ 1540 w 22181"/>
                    <a:gd name="T117" fmla="*/ 0 h 284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181"/>
                    <a:gd name="T178" fmla="*/ 0 h 2845"/>
                    <a:gd name="T179" fmla="*/ 22181 w 22181"/>
                    <a:gd name="T180" fmla="*/ 2845 h 284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endParaRPr lang="en-US"/>
                </a:p>
              </p:txBody>
            </p:sp>
            <p:sp>
              <p:nvSpPr>
                <p:cNvPr id="4140" name="Freeform 326"/>
                <p:cNvSpPr>
                  <a:spLocks noEditPoints="1"/>
                </p:cNvSpPr>
                <p:nvPr/>
              </p:nvSpPr>
              <p:spPr bwMode="gray">
                <a:xfrm>
                  <a:off x="2687" y="1451"/>
                  <a:ext cx="372" cy="48"/>
                </a:xfrm>
                <a:custGeom>
                  <a:avLst/>
                  <a:gdLst>
                    <a:gd name="T0" fmla="*/ 20927 w 22181"/>
                    <a:gd name="T1" fmla="*/ 2845 h 2845"/>
                    <a:gd name="T2" fmla="*/ 20984 w 22181"/>
                    <a:gd name="T3" fmla="*/ 1609 h 2845"/>
                    <a:gd name="T4" fmla="*/ 22181 w 22181"/>
                    <a:gd name="T5" fmla="*/ 2845 h 2845"/>
                    <a:gd name="T6" fmla="*/ 21497 w 22181"/>
                    <a:gd name="T7" fmla="*/ 0 h 2845"/>
                    <a:gd name="T8" fmla="*/ 21440 w 22181"/>
                    <a:gd name="T9" fmla="*/ 1293 h 2845"/>
                    <a:gd name="T10" fmla="*/ 20186 w 22181"/>
                    <a:gd name="T11" fmla="*/ 0 h 2845"/>
                    <a:gd name="T12" fmla="*/ 14113 w 22181"/>
                    <a:gd name="T13" fmla="*/ 2845 h 2845"/>
                    <a:gd name="T14" fmla="*/ 14854 w 22181"/>
                    <a:gd name="T15" fmla="*/ 1178 h 2845"/>
                    <a:gd name="T16" fmla="*/ 15595 w 22181"/>
                    <a:gd name="T17" fmla="*/ 2184 h 2845"/>
                    <a:gd name="T18" fmla="*/ 16023 w 22181"/>
                    <a:gd name="T19" fmla="*/ 2845 h 2845"/>
                    <a:gd name="T20" fmla="*/ 16764 w 22181"/>
                    <a:gd name="T21" fmla="*/ 0 h 2845"/>
                    <a:gd name="T22" fmla="*/ 15453 w 22181"/>
                    <a:gd name="T23" fmla="*/ 977 h 2845"/>
                    <a:gd name="T24" fmla="*/ 15025 w 22181"/>
                    <a:gd name="T25" fmla="*/ 0 h 2845"/>
                    <a:gd name="T26" fmla="*/ 14113 w 22181"/>
                    <a:gd name="T27" fmla="*/ 2845 h 2845"/>
                    <a:gd name="T28" fmla="*/ 13329 w 22181"/>
                    <a:gd name="T29" fmla="*/ 2845 h 2845"/>
                    <a:gd name="T30" fmla="*/ 12431 w 22181"/>
                    <a:gd name="T31" fmla="*/ 661 h 2845"/>
                    <a:gd name="T32" fmla="*/ 13543 w 22181"/>
                    <a:gd name="T33" fmla="*/ 0 h 2845"/>
                    <a:gd name="T34" fmla="*/ 11690 w 22181"/>
                    <a:gd name="T35" fmla="*/ 718 h 2845"/>
                    <a:gd name="T36" fmla="*/ 11690 w 22181"/>
                    <a:gd name="T37" fmla="*/ 2212 h 2845"/>
                    <a:gd name="T38" fmla="*/ 9979 w 22181"/>
                    <a:gd name="T39" fmla="*/ 2845 h 2845"/>
                    <a:gd name="T40" fmla="*/ 10720 w 22181"/>
                    <a:gd name="T41" fmla="*/ 690 h 2845"/>
                    <a:gd name="T42" fmla="*/ 11404 w 22181"/>
                    <a:gd name="T43" fmla="*/ 0 h 2845"/>
                    <a:gd name="T44" fmla="*/ 9380 w 22181"/>
                    <a:gd name="T45" fmla="*/ 690 h 2845"/>
                    <a:gd name="T46" fmla="*/ 9979 w 22181"/>
                    <a:gd name="T47" fmla="*/ 2845 h 2845"/>
                    <a:gd name="T48" fmla="*/ 8268 w 22181"/>
                    <a:gd name="T49" fmla="*/ 2845 h 2845"/>
                    <a:gd name="T50" fmla="*/ 8853 w 22181"/>
                    <a:gd name="T51" fmla="*/ 1839 h 2845"/>
                    <a:gd name="T52" fmla="*/ 8268 w 22181"/>
                    <a:gd name="T53" fmla="*/ 1207 h 2845"/>
                    <a:gd name="T54" fmla="*/ 8924 w 22181"/>
                    <a:gd name="T55" fmla="*/ 661 h 2845"/>
                    <a:gd name="T56" fmla="*/ 7499 w 22181"/>
                    <a:gd name="T57" fmla="*/ 0 h 2845"/>
                    <a:gd name="T58" fmla="*/ 2994 w 22181"/>
                    <a:gd name="T59" fmla="*/ 632 h 2845"/>
                    <a:gd name="T60" fmla="*/ 3393 w 22181"/>
                    <a:gd name="T61" fmla="*/ 1235 h 2845"/>
                    <a:gd name="T62" fmla="*/ 2994 w 22181"/>
                    <a:gd name="T63" fmla="*/ 632 h 2845"/>
                    <a:gd name="T64" fmla="*/ 3564 w 22181"/>
                    <a:gd name="T65" fmla="*/ 0 h 2845"/>
                    <a:gd name="T66" fmla="*/ 2224 w 22181"/>
                    <a:gd name="T67" fmla="*/ 2845 h 2845"/>
                    <a:gd name="T68" fmla="*/ 2965 w 22181"/>
                    <a:gd name="T69" fmla="*/ 1695 h 2845"/>
                    <a:gd name="T70" fmla="*/ 4362 w 22181"/>
                    <a:gd name="T71" fmla="*/ 2845 h 2845"/>
                    <a:gd name="T72" fmla="*/ 4077 w 22181"/>
                    <a:gd name="T73" fmla="*/ 1408 h 2845"/>
                    <a:gd name="T74" fmla="*/ 18760 w 22181"/>
                    <a:gd name="T75" fmla="*/ 603 h 2845"/>
                    <a:gd name="T76" fmla="*/ 18247 w 22181"/>
                    <a:gd name="T77" fmla="*/ 1264 h 2845"/>
                    <a:gd name="T78" fmla="*/ 18760 w 22181"/>
                    <a:gd name="T79" fmla="*/ 603 h 2845"/>
                    <a:gd name="T80" fmla="*/ 17962 w 22181"/>
                    <a:gd name="T81" fmla="*/ 0 h 2845"/>
                    <a:gd name="T82" fmla="*/ 17562 w 22181"/>
                    <a:gd name="T83" fmla="*/ 2845 h 2845"/>
                    <a:gd name="T84" fmla="*/ 18247 w 22181"/>
                    <a:gd name="T85" fmla="*/ 1896 h 2845"/>
                    <a:gd name="T86" fmla="*/ 18760 w 22181"/>
                    <a:gd name="T87" fmla="*/ 2845 h 2845"/>
                    <a:gd name="T88" fmla="*/ 19444 w 22181"/>
                    <a:gd name="T89" fmla="*/ 345 h 2845"/>
                    <a:gd name="T90" fmla="*/ 6073 w 22181"/>
                    <a:gd name="T91" fmla="*/ 603 h 2845"/>
                    <a:gd name="T92" fmla="*/ 5560 w 22181"/>
                    <a:gd name="T93" fmla="*/ 1264 h 2845"/>
                    <a:gd name="T94" fmla="*/ 6073 w 22181"/>
                    <a:gd name="T95" fmla="*/ 603 h 2845"/>
                    <a:gd name="T96" fmla="*/ 5275 w 22181"/>
                    <a:gd name="T97" fmla="*/ 0 h 2845"/>
                    <a:gd name="T98" fmla="*/ 4875 w 22181"/>
                    <a:gd name="T99" fmla="*/ 2845 h 2845"/>
                    <a:gd name="T100" fmla="*/ 5559 w 22181"/>
                    <a:gd name="T101" fmla="*/ 1896 h 2845"/>
                    <a:gd name="T102" fmla="*/ 6073 w 22181"/>
                    <a:gd name="T103" fmla="*/ 2845 h 2845"/>
                    <a:gd name="T104" fmla="*/ 6757 w 22181"/>
                    <a:gd name="T105" fmla="*/ 345 h 2845"/>
                    <a:gd name="T106" fmla="*/ 1540 w 22181"/>
                    <a:gd name="T107" fmla="*/ 0 h 2845"/>
                    <a:gd name="T108" fmla="*/ 0 w 22181"/>
                    <a:gd name="T109" fmla="*/ 402 h 2845"/>
                    <a:gd name="T110" fmla="*/ 399 w 22181"/>
                    <a:gd name="T111" fmla="*/ 2845 h 2845"/>
                    <a:gd name="T112" fmla="*/ 1540 w 22181"/>
                    <a:gd name="T113" fmla="*/ 2212 h 2845"/>
                    <a:gd name="T114" fmla="*/ 741 w 22181"/>
                    <a:gd name="T115" fmla="*/ 632 h 2845"/>
                    <a:gd name="T116" fmla="*/ 1540 w 22181"/>
                    <a:gd name="T117" fmla="*/ 0 h 284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181"/>
                    <a:gd name="T178" fmla="*/ 0 h 2845"/>
                    <a:gd name="T179" fmla="*/ 22181 w 22181"/>
                    <a:gd name="T180" fmla="*/ 2845 h 284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endParaRPr lang="en-US"/>
                </a:p>
              </p:txBody>
            </p:sp>
            <p:sp>
              <p:nvSpPr>
                <p:cNvPr id="4141" name="Freeform 327"/>
                <p:cNvSpPr>
                  <a:spLocks noEditPoints="1"/>
                </p:cNvSpPr>
                <p:nvPr/>
              </p:nvSpPr>
              <p:spPr bwMode="gray">
                <a:xfrm>
                  <a:off x="2686" y="1450"/>
                  <a:ext cx="372" cy="47"/>
                </a:xfrm>
                <a:custGeom>
                  <a:avLst/>
                  <a:gdLst>
                    <a:gd name="T0" fmla="*/ 20927 w 22181"/>
                    <a:gd name="T1" fmla="*/ 2845 h 2845"/>
                    <a:gd name="T2" fmla="*/ 20984 w 22181"/>
                    <a:gd name="T3" fmla="*/ 1609 h 2845"/>
                    <a:gd name="T4" fmla="*/ 22181 w 22181"/>
                    <a:gd name="T5" fmla="*/ 2845 h 2845"/>
                    <a:gd name="T6" fmla="*/ 21497 w 22181"/>
                    <a:gd name="T7" fmla="*/ 0 h 2845"/>
                    <a:gd name="T8" fmla="*/ 21440 w 22181"/>
                    <a:gd name="T9" fmla="*/ 1293 h 2845"/>
                    <a:gd name="T10" fmla="*/ 20186 w 22181"/>
                    <a:gd name="T11" fmla="*/ 0 h 2845"/>
                    <a:gd name="T12" fmla="*/ 14113 w 22181"/>
                    <a:gd name="T13" fmla="*/ 2845 h 2845"/>
                    <a:gd name="T14" fmla="*/ 14854 w 22181"/>
                    <a:gd name="T15" fmla="*/ 1178 h 2845"/>
                    <a:gd name="T16" fmla="*/ 15595 w 22181"/>
                    <a:gd name="T17" fmla="*/ 2184 h 2845"/>
                    <a:gd name="T18" fmla="*/ 16023 w 22181"/>
                    <a:gd name="T19" fmla="*/ 2845 h 2845"/>
                    <a:gd name="T20" fmla="*/ 16764 w 22181"/>
                    <a:gd name="T21" fmla="*/ 0 h 2845"/>
                    <a:gd name="T22" fmla="*/ 15453 w 22181"/>
                    <a:gd name="T23" fmla="*/ 977 h 2845"/>
                    <a:gd name="T24" fmla="*/ 15025 w 22181"/>
                    <a:gd name="T25" fmla="*/ 0 h 2845"/>
                    <a:gd name="T26" fmla="*/ 14113 w 22181"/>
                    <a:gd name="T27" fmla="*/ 2845 h 2845"/>
                    <a:gd name="T28" fmla="*/ 13329 w 22181"/>
                    <a:gd name="T29" fmla="*/ 2845 h 2845"/>
                    <a:gd name="T30" fmla="*/ 12431 w 22181"/>
                    <a:gd name="T31" fmla="*/ 661 h 2845"/>
                    <a:gd name="T32" fmla="*/ 13542 w 22181"/>
                    <a:gd name="T33" fmla="*/ 0 h 2845"/>
                    <a:gd name="T34" fmla="*/ 11689 w 22181"/>
                    <a:gd name="T35" fmla="*/ 719 h 2845"/>
                    <a:gd name="T36" fmla="*/ 11689 w 22181"/>
                    <a:gd name="T37" fmla="*/ 2213 h 2845"/>
                    <a:gd name="T38" fmla="*/ 9979 w 22181"/>
                    <a:gd name="T39" fmla="*/ 2845 h 2845"/>
                    <a:gd name="T40" fmla="*/ 10720 w 22181"/>
                    <a:gd name="T41" fmla="*/ 690 h 2845"/>
                    <a:gd name="T42" fmla="*/ 11404 w 22181"/>
                    <a:gd name="T43" fmla="*/ 0 h 2845"/>
                    <a:gd name="T44" fmla="*/ 9380 w 22181"/>
                    <a:gd name="T45" fmla="*/ 690 h 2845"/>
                    <a:gd name="T46" fmla="*/ 9979 w 22181"/>
                    <a:gd name="T47" fmla="*/ 2845 h 2845"/>
                    <a:gd name="T48" fmla="*/ 8268 w 22181"/>
                    <a:gd name="T49" fmla="*/ 2845 h 2845"/>
                    <a:gd name="T50" fmla="*/ 8853 w 22181"/>
                    <a:gd name="T51" fmla="*/ 1839 h 2845"/>
                    <a:gd name="T52" fmla="*/ 8268 w 22181"/>
                    <a:gd name="T53" fmla="*/ 1207 h 2845"/>
                    <a:gd name="T54" fmla="*/ 8924 w 22181"/>
                    <a:gd name="T55" fmla="*/ 661 h 2845"/>
                    <a:gd name="T56" fmla="*/ 7498 w 22181"/>
                    <a:gd name="T57" fmla="*/ 0 h 2845"/>
                    <a:gd name="T58" fmla="*/ 2994 w 22181"/>
                    <a:gd name="T59" fmla="*/ 632 h 2845"/>
                    <a:gd name="T60" fmla="*/ 3393 w 22181"/>
                    <a:gd name="T61" fmla="*/ 1236 h 2845"/>
                    <a:gd name="T62" fmla="*/ 2994 w 22181"/>
                    <a:gd name="T63" fmla="*/ 632 h 2845"/>
                    <a:gd name="T64" fmla="*/ 3564 w 22181"/>
                    <a:gd name="T65" fmla="*/ 0 h 2845"/>
                    <a:gd name="T66" fmla="*/ 2224 w 22181"/>
                    <a:gd name="T67" fmla="*/ 2845 h 2845"/>
                    <a:gd name="T68" fmla="*/ 2965 w 22181"/>
                    <a:gd name="T69" fmla="*/ 1695 h 2845"/>
                    <a:gd name="T70" fmla="*/ 4362 w 22181"/>
                    <a:gd name="T71" fmla="*/ 2845 h 2845"/>
                    <a:gd name="T72" fmla="*/ 4077 w 22181"/>
                    <a:gd name="T73" fmla="*/ 1408 h 2845"/>
                    <a:gd name="T74" fmla="*/ 18760 w 22181"/>
                    <a:gd name="T75" fmla="*/ 604 h 2845"/>
                    <a:gd name="T76" fmla="*/ 18247 w 22181"/>
                    <a:gd name="T77" fmla="*/ 1265 h 2845"/>
                    <a:gd name="T78" fmla="*/ 18760 w 22181"/>
                    <a:gd name="T79" fmla="*/ 604 h 2845"/>
                    <a:gd name="T80" fmla="*/ 17962 w 22181"/>
                    <a:gd name="T81" fmla="*/ 0 h 2845"/>
                    <a:gd name="T82" fmla="*/ 17563 w 22181"/>
                    <a:gd name="T83" fmla="*/ 2845 h 2845"/>
                    <a:gd name="T84" fmla="*/ 18247 w 22181"/>
                    <a:gd name="T85" fmla="*/ 1897 h 2845"/>
                    <a:gd name="T86" fmla="*/ 18760 w 22181"/>
                    <a:gd name="T87" fmla="*/ 2845 h 2845"/>
                    <a:gd name="T88" fmla="*/ 19444 w 22181"/>
                    <a:gd name="T89" fmla="*/ 345 h 2845"/>
                    <a:gd name="T90" fmla="*/ 6073 w 22181"/>
                    <a:gd name="T91" fmla="*/ 604 h 2845"/>
                    <a:gd name="T92" fmla="*/ 5560 w 22181"/>
                    <a:gd name="T93" fmla="*/ 1265 h 2845"/>
                    <a:gd name="T94" fmla="*/ 6073 w 22181"/>
                    <a:gd name="T95" fmla="*/ 604 h 2845"/>
                    <a:gd name="T96" fmla="*/ 5274 w 22181"/>
                    <a:gd name="T97" fmla="*/ 0 h 2845"/>
                    <a:gd name="T98" fmla="*/ 4875 w 22181"/>
                    <a:gd name="T99" fmla="*/ 2845 h 2845"/>
                    <a:gd name="T100" fmla="*/ 5560 w 22181"/>
                    <a:gd name="T101" fmla="*/ 1897 h 2845"/>
                    <a:gd name="T102" fmla="*/ 6073 w 22181"/>
                    <a:gd name="T103" fmla="*/ 2845 h 2845"/>
                    <a:gd name="T104" fmla="*/ 6757 w 22181"/>
                    <a:gd name="T105" fmla="*/ 345 h 2845"/>
                    <a:gd name="T106" fmla="*/ 1540 w 22181"/>
                    <a:gd name="T107" fmla="*/ 0 h 2845"/>
                    <a:gd name="T108" fmla="*/ 0 w 22181"/>
                    <a:gd name="T109" fmla="*/ 403 h 2845"/>
                    <a:gd name="T110" fmla="*/ 399 w 22181"/>
                    <a:gd name="T111" fmla="*/ 2845 h 2845"/>
                    <a:gd name="T112" fmla="*/ 1540 w 22181"/>
                    <a:gd name="T113" fmla="*/ 2213 h 2845"/>
                    <a:gd name="T114" fmla="*/ 742 w 22181"/>
                    <a:gd name="T115" fmla="*/ 632 h 2845"/>
                    <a:gd name="T116" fmla="*/ 1540 w 22181"/>
                    <a:gd name="T117" fmla="*/ 0 h 284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181"/>
                    <a:gd name="T178" fmla="*/ 0 h 2845"/>
                    <a:gd name="T179" fmla="*/ 22181 w 22181"/>
                    <a:gd name="T180" fmla="*/ 2845 h 284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endParaRPr lang="en-US"/>
                </a:p>
              </p:txBody>
            </p:sp>
          </p:grpSp>
        </p:grpSp>
        <p:grpSp>
          <p:nvGrpSpPr>
            <p:cNvPr id="4105" name="Group 328"/>
            <p:cNvGrpSpPr>
              <a:grpSpLocks/>
            </p:cNvGrpSpPr>
            <p:nvPr/>
          </p:nvGrpSpPr>
          <p:grpSpPr bwMode="auto">
            <a:xfrm>
              <a:off x="766" y="1202"/>
              <a:ext cx="527" cy="527"/>
              <a:chOff x="763" y="1201"/>
              <a:chExt cx="527" cy="527"/>
            </a:xfrm>
          </p:grpSpPr>
          <p:sp>
            <p:nvSpPr>
              <p:cNvPr id="4133" name="Rectangle 329"/>
              <p:cNvSpPr>
                <a:spLocks noChangeArrowheads="1"/>
              </p:cNvSpPr>
              <p:nvPr/>
            </p:nvSpPr>
            <p:spPr bwMode="blackWhite">
              <a:xfrm>
                <a:off x="763" y="1201"/>
                <a:ext cx="527" cy="527"/>
              </a:xfrm>
              <a:prstGeom prst="rect">
                <a:avLst/>
              </a:prstGeom>
              <a:solidFill>
                <a:srgbClr val="000099"/>
              </a:solidFill>
              <a:ln w="12700">
                <a:solidFill>
                  <a:schemeClr val="tx1"/>
                </a:solidFill>
                <a:miter lim="800000"/>
                <a:headEnd/>
                <a:tailEnd/>
              </a:ln>
            </p:spPr>
            <p:txBody>
              <a:bodyPr wrap="none" anchor="ctr"/>
              <a:lstStyle/>
              <a:p>
                <a:endParaRPr lang="en-US"/>
              </a:p>
            </p:txBody>
          </p:sp>
          <p:pic>
            <p:nvPicPr>
              <p:cNvPr id="4134" name="Picture 330" descr="sears white"/>
              <p:cNvPicPr>
                <a:picLocks noChangeAspect="1" noChangeArrowheads="1"/>
              </p:cNvPicPr>
              <p:nvPr/>
            </p:nvPicPr>
            <p:blipFill>
              <a:blip r:embed="rId3" cstate="print"/>
              <a:srcRect/>
              <a:stretch>
                <a:fillRect/>
              </a:stretch>
            </p:blipFill>
            <p:spPr bwMode="invGray">
              <a:xfrm>
                <a:off x="785" y="1392"/>
                <a:ext cx="487" cy="139"/>
              </a:xfrm>
              <a:prstGeom prst="rect">
                <a:avLst/>
              </a:prstGeom>
              <a:noFill/>
              <a:ln w="9525">
                <a:noFill/>
                <a:miter lim="800000"/>
                <a:headEnd/>
                <a:tailEnd/>
              </a:ln>
            </p:spPr>
          </p:pic>
        </p:grpSp>
        <p:grpSp>
          <p:nvGrpSpPr>
            <p:cNvPr id="4106" name="Group 331"/>
            <p:cNvGrpSpPr>
              <a:grpSpLocks/>
            </p:cNvGrpSpPr>
            <p:nvPr/>
          </p:nvGrpSpPr>
          <p:grpSpPr bwMode="auto">
            <a:xfrm>
              <a:off x="4474" y="1203"/>
              <a:ext cx="527" cy="527"/>
              <a:chOff x="4450" y="1202"/>
              <a:chExt cx="527" cy="527"/>
            </a:xfrm>
          </p:grpSpPr>
          <p:sp>
            <p:nvSpPr>
              <p:cNvPr id="4122" name="Rectangle 332"/>
              <p:cNvSpPr>
                <a:spLocks noChangeArrowheads="1"/>
              </p:cNvSpPr>
              <p:nvPr/>
            </p:nvSpPr>
            <p:spPr bwMode="blackWhite">
              <a:xfrm>
                <a:off x="4450" y="1202"/>
                <a:ext cx="527" cy="527"/>
              </a:xfrm>
              <a:prstGeom prst="rect">
                <a:avLst/>
              </a:prstGeom>
              <a:solidFill>
                <a:srgbClr val="001432"/>
              </a:solidFill>
              <a:ln w="12700">
                <a:solidFill>
                  <a:schemeClr val="tx1"/>
                </a:solidFill>
                <a:miter lim="800000"/>
                <a:headEnd/>
                <a:tailEnd/>
              </a:ln>
            </p:spPr>
            <p:txBody>
              <a:bodyPr wrap="none" anchor="ctr"/>
              <a:lstStyle/>
              <a:p>
                <a:endParaRPr lang="en-US"/>
              </a:p>
            </p:txBody>
          </p:sp>
          <p:grpSp>
            <p:nvGrpSpPr>
              <p:cNvPr id="4123" name="Group 333"/>
              <p:cNvGrpSpPr>
                <a:grpSpLocks/>
              </p:cNvGrpSpPr>
              <p:nvPr/>
            </p:nvGrpSpPr>
            <p:grpSpPr bwMode="auto">
              <a:xfrm>
                <a:off x="4472" y="1443"/>
                <a:ext cx="485" cy="54"/>
                <a:chOff x="1160" y="2002"/>
                <a:chExt cx="2981" cy="334"/>
              </a:xfrm>
            </p:grpSpPr>
            <p:sp>
              <p:nvSpPr>
                <p:cNvPr id="4124" name="Freeform 334"/>
                <p:cNvSpPr>
                  <a:spLocks/>
                </p:cNvSpPr>
                <p:nvPr/>
              </p:nvSpPr>
              <p:spPr bwMode="invGray">
                <a:xfrm>
                  <a:off x="1160" y="2017"/>
                  <a:ext cx="287" cy="313"/>
                </a:xfrm>
                <a:custGeom>
                  <a:avLst/>
                  <a:gdLst>
                    <a:gd name="T0" fmla="*/ 229 w 1495"/>
                    <a:gd name="T1" fmla="*/ 274 h 1632"/>
                    <a:gd name="T2" fmla="*/ 0 w 1495"/>
                    <a:gd name="T3" fmla="*/ 61 h 1632"/>
                    <a:gd name="T4" fmla="*/ 0 w 1495"/>
                    <a:gd name="T5" fmla="*/ 0 h 1632"/>
                    <a:gd name="T6" fmla="*/ 783 w 1495"/>
                    <a:gd name="T7" fmla="*/ 0 h 1632"/>
                    <a:gd name="T8" fmla="*/ 783 w 1495"/>
                    <a:gd name="T9" fmla="*/ 61 h 1632"/>
                    <a:gd name="T10" fmla="*/ 554 w 1495"/>
                    <a:gd name="T11" fmla="*/ 274 h 1632"/>
                    <a:gd name="T12" fmla="*/ 554 w 1495"/>
                    <a:gd name="T13" fmla="*/ 1359 h 1632"/>
                    <a:gd name="T14" fmla="*/ 818 w 1495"/>
                    <a:gd name="T15" fmla="*/ 1572 h 1632"/>
                    <a:gd name="T16" fmla="*/ 1439 w 1495"/>
                    <a:gd name="T17" fmla="*/ 1148 h 1632"/>
                    <a:gd name="T18" fmla="*/ 1495 w 1495"/>
                    <a:gd name="T19" fmla="*/ 1155 h 1632"/>
                    <a:gd name="T20" fmla="*/ 1362 w 1495"/>
                    <a:gd name="T21" fmla="*/ 1632 h 1632"/>
                    <a:gd name="T22" fmla="*/ 0 w 1495"/>
                    <a:gd name="T23" fmla="*/ 1632 h 1632"/>
                    <a:gd name="T24" fmla="*/ 0 w 1495"/>
                    <a:gd name="T25" fmla="*/ 1572 h 1632"/>
                    <a:gd name="T26" fmla="*/ 229 w 1495"/>
                    <a:gd name="T27" fmla="*/ 1359 h 1632"/>
                    <a:gd name="T28" fmla="*/ 229 w 1495"/>
                    <a:gd name="T29" fmla="*/ 274 h 16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5"/>
                    <a:gd name="T46" fmla="*/ 0 h 1632"/>
                    <a:gd name="T47" fmla="*/ 1495 w 1495"/>
                    <a:gd name="T48" fmla="*/ 1632 h 16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endParaRPr lang="en-US"/>
                </a:p>
              </p:txBody>
            </p:sp>
            <p:sp>
              <p:nvSpPr>
                <p:cNvPr id="4125" name="Freeform 335"/>
                <p:cNvSpPr>
                  <a:spLocks noEditPoints="1"/>
                </p:cNvSpPr>
                <p:nvPr/>
              </p:nvSpPr>
              <p:spPr bwMode="invGray">
                <a:xfrm>
                  <a:off x="1442" y="2011"/>
                  <a:ext cx="358" cy="319"/>
                </a:xfrm>
                <a:custGeom>
                  <a:avLst/>
                  <a:gdLst>
                    <a:gd name="T0" fmla="*/ 524 w 1863"/>
                    <a:gd name="T1" fmla="*/ 1662 h 1662"/>
                    <a:gd name="T2" fmla="*/ 524 w 1863"/>
                    <a:gd name="T3" fmla="*/ 1601 h 1662"/>
                    <a:gd name="T4" fmla="*/ 329 w 1863"/>
                    <a:gd name="T5" fmla="*/ 1505 h 1662"/>
                    <a:gd name="T6" fmla="*/ 381 w 1863"/>
                    <a:gd name="T7" fmla="*/ 1342 h 1662"/>
                    <a:gd name="T8" fmla="*/ 450 w 1863"/>
                    <a:gd name="T9" fmla="*/ 1175 h 1662"/>
                    <a:gd name="T10" fmla="*/ 1172 w 1863"/>
                    <a:gd name="T11" fmla="*/ 1175 h 1662"/>
                    <a:gd name="T12" fmla="*/ 1254 w 1863"/>
                    <a:gd name="T13" fmla="*/ 1343 h 1662"/>
                    <a:gd name="T14" fmla="*/ 1319 w 1863"/>
                    <a:gd name="T15" fmla="*/ 1509 h 1662"/>
                    <a:gd name="T16" fmla="*/ 1120 w 1863"/>
                    <a:gd name="T17" fmla="*/ 1601 h 1662"/>
                    <a:gd name="T18" fmla="*/ 1120 w 1863"/>
                    <a:gd name="T19" fmla="*/ 1662 h 1662"/>
                    <a:gd name="T20" fmla="*/ 1863 w 1863"/>
                    <a:gd name="T21" fmla="*/ 1662 h 1662"/>
                    <a:gd name="T22" fmla="*/ 1863 w 1863"/>
                    <a:gd name="T23" fmla="*/ 1601 h 1662"/>
                    <a:gd name="T24" fmla="*/ 1657 w 1863"/>
                    <a:gd name="T25" fmla="*/ 1438 h 1662"/>
                    <a:gd name="T26" fmla="*/ 983 w 1863"/>
                    <a:gd name="T27" fmla="*/ 47 h 1662"/>
                    <a:gd name="T28" fmla="*/ 948 w 1863"/>
                    <a:gd name="T29" fmla="*/ 0 h 1662"/>
                    <a:gd name="T30" fmla="*/ 916 w 1863"/>
                    <a:gd name="T31" fmla="*/ 25 h 1662"/>
                    <a:gd name="T32" fmla="*/ 706 w 1863"/>
                    <a:gd name="T33" fmla="*/ 231 h 1662"/>
                    <a:gd name="T34" fmla="*/ 753 w 1863"/>
                    <a:gd name="T35" fmla="*/ 304 h 1662"/>
                    <a:gd name="T36" fmla="*/ 332 w 1863"/>
                    <a:gd name="T37" fmla="*/ 1243 h 1662"/>
                    <a:gd name="T38" fmla="*/ 0 w 1863"/>
                    <a:gd name="T39" fmla="*/ 1601 h 1662"/>
                    <a:gd name="T40" fmla="*/ 0 w 1863"/>
                    <a:gd name="T41" fmla="*/ 1662 h 1662"/>
                    <a:gd name="T42" fmla="*/ 524 w 1863"/>
                    <a:gd name="T43" fmla="*/ 1662 h 1662"/>
                    <a:gd name="T44" fmla="*/ 793 w 1863"/>
                    <a:gd name="T45" fmla="*/ 401 h 1662"/>
                    <a:gd name="T46" fmla="*/ 1127 w 1863"/>
                    <a:gd name="T47" fmla="*/ 1097 h 1662"/>
                    <a:gd name="T48" fmla="*/ 480 w 1863"/>
                    <a:gd name="T49" fmla="*/ 1097 h 1662"/>
                    <a:gd name="T50" fmla="*/ 793 w 1863"/>
                    <a:gd name="T51" fmla="*/ 401 h 16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63"/>
                    <a:gd name="T79" fmla="*/ 0 h 1662"/>
                    <a:gd name="T80" fmla="*/ 1863 w 1863"/>
                    <a:gd name="T81" fmla="*/ 1662 h 16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endParaRPr lang="en-US"/>
                </a:p>
              </p:txBody>
            </p:sp>
            <p:sp>
              <p:nvSpPr>
                <p:cNvPr id="4126" name="Freeform 336"/>
                <p:cNvSpPr>
                  <a:spLocks/>
                </p:cNvSpPr>
                <p:nvPr/>
              </p:nvSpPr>
              <p:spPr bwMode="invGray">
                <a:xfrm>
                  <a:off x="1817" y="2017"/>
                  <a:ext cx="371" cy="319"/>
                </a:xfrm>
                <a:custGeom>
                  <a:avLst/>
                  <a:gdLst>
                    <a:gd name="T0" fmla="*/ 283 w 1937"/>
                    <a:gd name="T1" fmla="*/ 1359 h 1661"/>
                    <a:gd name="T2" fmla="*/ 542 w 1937"/>
                    <a:gd name="T3" fmla="*/ 1569 h 1661"/>
                    <a:gd name="T4" fmla="*/ 542 w 1937"/>
                    <a:gd name="T5" fmla="*/ 1630 h 1661"/>
                    <a:gd name="T6" fmla="*/ 0 w 1937"/>
                    <a:gd name="T7" fmla="*/ 1630 h 1661"/>
                    <a:gd name="T8" fmla="*/ 0 w 1937"/>
                    <a:gd name="T9" fmla="*/ 1569 h 1661"/>
                    <a:gd name="T10" fmla="*/ 198 w 1937"/>
                    <a:gd name="T11" fmla="*/ 1359 h 1661"/>
                    <a:gd name="T12" fmla="*/ 198 w 1937"/>
                    <a:gd name="T13" fmla="*/ 138 h 1661"/>
                    <a:gd name="T14" fmla="*/ 0 w 1937"/>
                    <a:gd name="T15" fmla="*/ 60 h 1661"/>
                    <a:gd name="T16" fmla="*/ 0 w 1937"/>
                    <a:gd name="T17" fmla="*/ 0 h 1661"/>
                    <a:gd name="T18" fmla="*/ 591 w 1937"/>
                    <a:gd name="T19" fmla="*/ 0 h 1661"/>
                    <a:gd name="T20" fmla="*/ 1641 w 1937"/>
                    <a:gd name="T21" fmla="*/ 1191 h 1661"/>
                    <a:gd name="T22" fmla="*/ 1641 w 1937"/>
                    <a:gd name="T23" fmla="*/ 271 h 1661"/>
                    <a:gd name="T24" fmla="*/ 1388 w 1937"/>
                    <a:gd name="T25" fmla="*/ 60 h 1661"/>
                    <a:gd name="T26" fmla="*/ 1388 w 1937"/>
                    <a:gd name="T27" fmla="*/ 0 h 1661"/>
                    <a:gd name="T28" fmla="*/ 1937 w 1937"/>
                    <a:gd name="T29" fmla="*/ 0 h 1661"/>
                    <a:gd name="T30" fmla="*/ 1937 w 1937"/>
                    <a:gd name="T31" fmla="*/ 60 h 1661"/>
                    <a:gd name="T32" fmla="*/ 1727 w 1937"/>
                    <a:gd name="T33" fmla="*/ 271 h 1661"/>
                    <a:gd name="T34" fmla="*/ 1727 w 1937"/>
                    <a:gd name="T35" fmla="*/ 1661 h 1661"/>
                    <a:gd name="T36" fmla="*/ 1637 w 1937"/>
                    <a:gd name="T37" fmla="*/ 1661 h 1661"/>
                    <a:gd name="T38" fmla="*/ 289 w 1937"/>
                    <a:gd name="T39" fmla="*/ 152 h 1661"/>
                    <a:gd name="T40" fmla="*/ 283 w 1937"/>
                    <a:gd name="T41" fmla="*/ 152 h 1661"/>
                    <a:gd name="T42" fmla="*/ 283 w 1937"/>
                    <a:gd name="T43" fmla="*/ 1359 h 16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37"/>
                    <a:gd name="T67" fmla="*/ 0 h 1661"/>
                    <a:gd name="T68" fmla="*/ 1937 w 1937"/>
                    <a:gd name="T69" fmla="*/ 1661 h 16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endParaRPr lang="en-US"/>
                </a:p>
              </p:txBody>
            </p:sp>
            <p:sp>
              <p:nvSpPr>
                <p:cNvPr id="4127" name="Freeform 337"/>
                <p:cNvSpPr>
                  <a:spLocks noEditPoints="1"/>
                </p:cNvSpPr>
                <p:nvPr/>
              </p:nvSpPr>
              <p:spPr bwMode="invGray">
                <a:xfrm>
                  <a:off x="2210" y="2017"/>
                  <a:ext cx="345" cy="313"/>
                </a:xfrm>
                <a:custGeom>
                  <a:avLst/>
                  <a:gdLst>
                    <a:gd name="T0" fmla="*/ 0 w 1799"/>
                    <a:gd name="T1" fmla="*/ 0 h 1630"/>
                    <a:gd name="T2" fmla="*/ 0 w 1799"/>
                    <a:gd name="T3" fmla="*/ 60 h 1630"/>
                    <a:gd name="T4" fmla="*/ 200 w 1799"/>
                    <a:gd name="T5" fmla="*/ 272 h 1630"/>
                    <a:gd name="T6" fmla="*/ 200 w 1799"/>
                    <a:gd name="T7" fmla="*/ 1356 h 1630"/>
                    <a:gd name="T8" fmla="*/ 0 w 1799"/>
                    <a:gd name="T9" fmla="*/ 1569 h 1630"/>
                    <a:gd name="T10" fmla="*/ 0 w 1799"/>
                    <a:gd name="T11" fmla="*/ 1630 h 1630"/>
                    <a:gd name="T12" fmla="*/ 943 w 1799"/>
                    <a:gd name="T13" fmla="*/ 1630 h 1630"/>
                    <a:gd name="T14" fmla="*/ 1799 w 1799"/>
                    <a:gd name="T15" fmla="*/ 815 h 1630"/>
                    <a:gd name="T16" fmla="*/ 901 w 1799"/>
                    <a:gd name="T17" fmla="*/ 0 h 1630"/>
                    <a:gd name="T18" fmla="*/ 0 w 1799"/>
                    <a:gd name="T19" fmla="*/ 0 h 1630"/>
                    <a:gd name="T20" fmla="*/ 525 w 1799"/>
                    <a:gd name="T21" fmla="*/ 143 h 1630"/>
                    <a:gd name="T22" fmla="*/ 793 w 1799"/>
                    <a:gd name="T23" fmla="*/ 60 h 1630"/>
                    <a:gd name="T24" fmla="*/ 1451 w 1799"/>
                    <a:gd name="T25" fmla="*/ 815 h 1630"/>
                    <a:gd name="T26" fmla="*/ 793 w 1799"/>
                    <a:gd name="T27" fmla="*/ 1569 h 1630"/>
                    <a:gd name="T28" fmla="*/ 525 w 1799"/>
                    <a:gd name="T29" fmla="*/ 1356 h 1630"/>
                    <a:gd name="T30" fmla="*/ 525 w 1799"/>
                    <a:gd name="T31" fmla="*/ 143 h 16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99"/>
                    <a:gd name="T49" fmla="*/ 0 h 1630"/>
                    <a:gd name="T50" fmla="*/ 1799 w 1799"/>
                    <a:gd name="T51" fmla="*/ 1630 h 16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endParaRPr lang="en-US"/>
                </a:p>
              </p:txBody>
            </p:sp>
            <p:sp>
              <p:nvSpPr>
                <p:cNvPr id="4128" name="Freeform 338"/>
                <p:cNvSpPr>
                  <a:spLocks/>
                </p:cNvSpPr>
                <p:nvPr/>
              </p:nvSpPr>
              <p:spPr bwMode="invGray">
                <a:xfrm>
                  <a:off x="3398" y="2017"/>
                  <a:ext cx="376" cy="319"/>
                </a:xfrm>
                <a:custGeom>
                  <a:avLst/>
                  <a:gdLst>
                    <a:gd name="T0" fmla="*/ 305 w 1960"/>
                    <a:gd name="T1" fmla="*/ 1359 h 1661"/>
                    <a:gd name="T2" fmla="*/ 565 w 1960"/>
                    <a:gd name="T3" fmla="*/ 1569 h 1661"/>
                    <a:gd name="T4" fmla="*/ 565 w 1960"/>
                    <a:gd name="T5" fmla="*/ 1630 h 1661"/>
                    <a:gd name="T6" fmla="*/ 0 w 1960"/>
                    <a:gd name="T7" fmla="*/ 1630 h 1661"/>
                    <a:gd name="T8" fmla="*/ 0 w 1960"/>
                    <a:gd name="T9" fmla="*/ 1569 h 1661"/>
                    <a:gd name="T10" fmla="*/ 220 w 1960"/>
                    <a:gd name="T11" fmla="*/ 1359 h 1661"/>
                    <a:gd name="T12" fmla="*/ 220 w 1960"/>
                    <a:gd name="T13" fmla="*/ 138 h 1661"/>
                    <a:gd name="T14" fmla="*/ 12 w 1960"/>
                    <a:gd name="T15" fmla="*/ 60 h 1661"/>
                    <a:gd name="T16" fmla="*/ 12 w 1960"/>
                    <a:gd name="T17" fmla="*/ 0 h 1661"/>
                    <a:gd name="T18" fmla="*/ 614 w 1960"/>
                    <a:gd name="T19" fmla="*/ 0 h 1661"/>
                    <a:gd name="T20" fmla="*/ 1664 w 1960"/>
                    <a:gd name="T21" fmla="*/ 1191 h 1661"/>
                    <a:gd name="T22" fmla="*/ 1664 w 1960"/>
                    <a:gd name="T23" fmla="*/ 271 h 1661"/>
                    <a:gd name="T24" fmla="*/ 1411 w 1960"/>
                    <a:gd name="T25" fmla="*/ 60 h 1661"/>
                    <a:gd name="T26" fmla="*/ 1411 w 1960"/>
                    <a:gd name="T27" fmla="*/ 0 h 1661"/>
                    <a:gd name="T28" fmla="*/ 1960 w 1960"/>
                    <a:gd name="T29" fmla="*/ 0 h 1661"/>
                    <a:gd name="T30" fmla="*/ 1960 w 1960"/>
                    <a:gd name="T31" fmla="*/ 60 h 1661"/>
                    <a:gd name="T32" fmla="*/ 1749 w 1960"/>
                    <a:gd name="T33" fmla="*/ 271 h 1661"/>
                    <a:gd name="T34" fmla="*/ 1749 w 1960"/>
                    <a:gd name="T35" fmla="*/ 1661 h 1661"/>
                    <a:gd name="T36" fmla="*/ 1659 w 1960"/>
                    <a:gd name="T37" fmla="*/ 1661 h 1661"/>
                    <a:gd name="T38" fmla="*/ 312 w 1960"/>
                    <a:gd name="T39" fmla="*/ 152 h 1661"/>
                    <a:gd name="T40" fmla="*/ 305 w 1960"/>
                    <a:gd name="T41" fmla="*/ 152 h 1661"/>
                    <a:gd name="T42" fmla="*/ 305 w 1960"/>
                    <a:gd name="T43" fmla="*/ 1359 h 16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60"/>
                    <a:gd name="T67" fmla="*/ 0 h 1661"/>
                    <a:gd name="T68" fmla="*/ 1960 w 1960"/>
                    <a:gd name="T69" fmla="*/ 1661 h 16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endParaRPr lang="en-US"/>
                </a:p>
              </p:txBody>
            </p:sp>
            <p:sp>
              <p:nvSpPr>
                <p:cNvPr id="4129" name="Freeform 339"/>
                <p:cNvSpPr>
                  <a:spLocks noEditPoints="1"/>
                </p:cNvSpPr>
                <p:nvPr/>
              </p:nvSpPr>
              <p:spPr bwMode="invGray">
                <a:xfrm>
                  <a:off x="3795" y="2017"/>
                  <a:ext cx="346" cy="313"/>
                </a:xfrm>
                <a:custGeom>
                  <a:avLst/>
                  <a:gdLst>
                    <a:gd name="T0" fmla="*/ 0 w 1798"/>
                    <a:gd name="T1" fmla="*/ 0 h 1630"/>
                    <a:gd name="T2" fmla="*/ 0 w 1798"/>
                    <a:gd name="T3" fmla="*/ 60 h 1630"/>
                    <a:gd name="T4" fmla="*/ 199 w 1798"/>
                    <a:gd name="T5" fmla="*/ 272 h 1630"/>
                    <a:gd name="T6" fmla="*/ 199 w 1798"/>
                    <a:gd name="T7" fmla="*/ 1356 h 1630"/>
                    <a:gd name="T8" fmla="*/ 0 w 1798"/>
                    <a:gd name="T9" fmla="*/ 1569 h 1630"/>
                    <a:gd name="T10" fmla="*/ 0 w 1798"/>
                    <a:gd name="T11" fmla="*/ 1630 h 1630"/>
                    <a:gd name="T12" fmla="*/ 943 w 1798"/>
                    <a:gd name="T13" fmla="*/ 1630 h 1630"/>
                    <a:gd name="T14" fmla="*/ 1798 w 1798"/>
                    <a:gd name="T15" fmla="*/ 815 h 1630"/>
                    <a:gd name="T16" fmla="*/ 900 w 1798"/>
                    <a:gd name="T17" fmla="*/ 0 h 1630"/>
                    <a:gd name="T18" fmla="*/ 0 w 1798"/>
                    <a:gd name="T19" fmla="*/ 0 h 1630"/>
                    <a:gd name="T20" fmla="*/ 524 w 1798"/>
                    <a:gd name="T21" fmla="*/ 143 h 1630"/>
                    <a:gd name="T22" fmla="*/ 793 w 1798"/>
                    <a:gd name="T23" fmla="*/ 60 h 1630"/>
                    <a:gd name="T24" fmla="*/ 1451 w 1798"/>
                    <a:gd name="T25" fmla="*/ 815 h 1630"/>
                    <a:gd name="T26" fmla="*/ 793 w 1798"/>
                    <a:gd name="T27" fmla="*/ 1569 h 1630"/>
                    <a:gd name="T28" fmla="*/ 524 w 1798"/>
                    <a:gd name="T29" fmla="*/ 1356 h 1630"/>
                    <a:gd name="T30" fmla="*/ 524 w 1798"/>
                    <a:gd name="T31" fmla="*/ 143 h 16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98"/>
                    <a:gd name="T49" fmla="*/ 0 h 1630"/>
                    <a:gd name="T50" fmla="*/ 1798 w 1798"/>
                    <a:gd name="T51" fmla="*/ 1630 h 16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endParaRPr lang="en-US"/>
                </a:p>
              </p:txBody>
            </p:sp>
            <p:sp>
              <p:nvSpPr>
                <p:cNvPr id="4130" name="Freeform 340"/>
                <p:cNvSpPr>
                  <a:spLocks/>
                </p:cNvSpPr>
                <p:nvPr/>
              </p:nvSpPr>
              <p:spPr bwMode="invGray">
                <a:xfrm>
                  <a:off x="2601" y="2011"/>
                  <a:ext cx="232" cy="325"/>
                </a:xfrm>
                <a:custGeom>
                  <a:avLst/>
                  <a:gdLst>
                    <a:gd name="T0" fmla="*/ 1104 w 1209"/>
                    <a:gd name="T1" fmla="*/ 578 h 1693"/>
                    <a:gd name="T2" fmla="*/ 1048 w 1209"/>
                    <a:gd name="T3" fmla="*/ 578 h 1693"/>
                    <a:gd name="T4" fmla="*/ 524 w 1209"/>
                    <a:gd name="T5" fmla="*/ 61 h 1693"/>
                    <a:gd name="T6" fmla="*/ 231 w 1209"/>
                    <a:gd name="T7" fmla="*/ 303 h 1693"/>
                    <a:gd name="T8" fmla="*/ 721 w 1209"/>
                    <a:gd name="T9" fmla="*/ 667 h 1693"/>
                    <a:gd name="T10" fmla="*/ 1209 w 1209"/>
                    <a:gd name="T11" fmla="*/ 1182 h 1693"/>
                    <a:gd name="T12" fmla="*/ 591 w 1209"/>
                    <a:gd name="T13" fmla="*/ 1693 h 1693"/>
                    <a:gd name="T14" fmla="*/ 329 w 1209"/>
                    <a:gd name="T15" fmla="*/ 1659 h 1693"/>
                    <a:gd name="T16" fmla="*/ 161 w 1209"/>
                    <a:gd name="T17" fmla="*/ 1624 h 1693"/>
                    <a:gd name="T18" fmla="*/ 69 w 1209"/>
                    <a:gd name="T19" fmla="*/ 1688 h 1693"/>
                    <a:gd name="T20" fmla="*/ 2 w 1209"/>
                    <a:gd name="T21" fmla="*/ 1688 h 1693"/>
                    <a:gd name="T22" fmla="*/ 2 w 1209"/>
                    <a:gd name="T23" fmla="*/ 1115 h 1693"/>
                    <a:gd name="T24" fmla="*/ 51 w 1209"/>
                    <a:gd name="T25" fmla="*/ 1115 h 1693"/>
                    <a:gd name="T26" fmla="*/ 591 w 1209"/>
                    <a:gd name="T27" fmla="*/ 1632 h 1693"/>
                    <a:gd name="T28" fmla="*/ 965 w 1209"/>
                    <a:gd name="T29" fmla="*/ 1370 h 1693"/>
                    <a:gd name="T30" fmla="*/ 484 w 1209"/>
                    <a:gd name="T31" fmla="*/ 972 h 1693"/>
                    <a:gd name="T32" fmla="*/ 0 w 1209"/>
                    <a:gd name="T33" fmla="*/ 459 h 1693"/>
                    <a:gd name="T34" fmla="*/ 519 w 1209"/>
                    <a:gd name="T35" fmla="*/ 0 h 1693"/>
                    <a:gd name="T36" fmla="*/ 793 w 1209"/>
                    <a:gd name="T37" fmla="*/ 43 h 1693"/>
                    <a:gd name="T38" fmla="*/ 938 w 1209"/>
                    <a:gd name="T39" fmla="*/ 85 h 1693"/>
                    <a:gd name="T40" fmla="*/ 1055 w 1209"/>
                    <a:gd name="T41" fmla="*/ 14 h 1693"/>
                    <a:gd name="T42" fmla="*/ 1104 w 1209"/>
                    <a:gd name="T43" fmla="*/ 14 h 1693"/>
                    <a:gd name="T44" fmla="*/ 1104 w 1209"/>
                    <a:gd name="T45" fmla="*/ 578 h 169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9"/>
                    <a:gd name="T70" fmla="*/ 0 h 1693"/>
                    <a:gd name="T71" fmla="*/ 1209 w 1209"/>
                    <a:gd name="T72" fmla="*/ 1693 h 169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endParaRPr lang="en-US"/>
                </a:p>
              </p:txBody>
            </p:sp>
            <p:sp>
              <p:nvSpPr>
                <p:cNvPr id="4131" name="Freeform 341"/>
                <p:cNvSpPr>
                  <a:spLocks/>
                </p:cNvSpPr>
                <p:nvPr/>
              </p:nvSpPr>
              <p:spPr bwMode="invGray">
                <a:xfrm>
                  <a:off x="2849" y="2002"/>
                  <a:ext cx="70" cy="136"/>
                </a:xfrm>
                <a:custGeom>
                  <a:avLst/>
                  <a:gdLst>
                    <a:gd name="T0" fmla="*/ 30 w 364"/>
                    <a:gd name="T1" fmla="*/ 662 h 709"/>
                    <a:gd name="T2" fmla="*/ 196 w 364"/>
                    <a:gd name="T3" fmla="*/ 418 h 709"/>
                    <a:gd name="T4" fmla="*/ 97 w 364"/>
                    <a:gd name="T5" fmla="*/ 331 h 709"/>
                    <a:gd name="T6" fmla="*/ 2 w 364"/>
                    <a:gd name="T7" fmla="*/ 166 h 709"/>
                    <a:gd name="T8" fmla="*/ 151 w 364"/>
                    <a:gd name="T9" fmla="*/ 0 h 709"/>
                    <a:gd name="T10" fmla="*/ 364 w 364"/>
                    <a:gd name="T11" fmla="*/ 222 h 709"/>
                    <a:gd name="T12" fmla="*/ 71 w 364"/>
                    <a:gd name="T13" fmla="*/ 709 h 709"/>
                    <a:gd name="T14" fmla="*/ 30 w 364"/>
                    <a:gd name="T15" fmla="*/ 662 h 709"/>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709"/>
                    <a:gd name="T26" fmla="*/ 364 w 364"/>
                    <a:gd name="T27" fmla="*/ 709 h 7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endParaRPr lang="en-US"/>
                </a:p>
              </p:txBody>
            </p:sp>
            <p:sp>
              <p:nvSpPr>
                <p:cNvPr id="4132" name="Freeform 342"/>
                <p:cNvSpPr>
                  <a:spLocks/>
                </p:cNvSpPr>
                <p:nvPr/>
              </p:nvSpPr>
              <p:spPr bwMode="invGray">
                <a:xfrm>
                  <a:off x="3077" y="2017"/>
                  <a:ext cx="291" cy="313"/>
                </a:xfrm>
                <a:custGeom>
                  <a:avLst/>
                  <a:gdLst>
                    <a:gd name="T0" fmla="*/ 165 w 1516"/>
                    <a:gd name="T1" fmla="*/ 272 h 1630"/>
                    <a:gd name="T2" fmla="*/ 0 w 1516"/>
                    <a:gd name="T3" fmla="*/ 60 h 1630"/>
                    <a:gd name="T4" fmla="*/ 0 w 1516"/>
                    <a:gd name="T5" fmla="*/ 0 h 1630"/>
                    <a:gd name="T6" fmla="*/ 1307 w 1516"/>
                    <a:gd name="T7" fmla="*/ 0 h 1630"/>
                    <a:gd name="T8" fmla="*/ 1478 w 1516"/>
                    <a:gd name="T9" fmla="*/ 427 h 1630"/>
                    <a:gd name="T10" fmla="*/ 1437 w 1516"/>
                    <a:gd name="T11" fmla="*/ 443 h 1630"/>
                    <a:gd name="T12" fmla="*/ 857 w 1516"/>
                    <a:gd name="T13" fmla="*/ 60 h 1630"/>
                    <a:gd name="T14" fmla="*/ 490 w 1516"/>
                    <a:gd name="T15" fmla="*/ 60 h 1630"/>
                    <a:gd name="T16" fmla="*/ 490 w 1516"/>
                    <a:gd name="T17" fmla="*/ 758 h 1630"/>
                    <a:gd name="T18" fmla="*/ 620 w 1516"/>
                    <a:gd name="T19" fmla="*/ 758 h 1630"/>
                    <a:gd name="T20" fmla="*/ 1101 w 1516"/>
                    <a:gd name="T21" fmla="*/ 429 h 1630"/>
                    <a:gd name="T22" fmla="*/ 1155 w 1516"/>
                    <a:gd name="T23" fmla="*/ 429 h 1630"/>
                    <a:gd name="T24" fmla="*/ 1155 w 1516"/>
                    <a:gd name="T25" fmla="*/ 1189 h 1630"/>
                    <a:gd name="T26" fmla="*/ 1101 w 1516"/>
                    <a:gd name="T27" fmla="*/ 1189 h 1630"/>
                    <a:gd name="T28" fmla="*/ 620 w 1516"/>
                    <a:gd name="T29" fmla="*/ 819 h 1630"/>
                    <a:gd name="T30" fmla="*/ 490 w 1516"/>
                    <a:gd name="T31" fmla="*/ 819 h 1630"/>
                    <a:gd name="T32" fmla="*/ 490 w 1516"/>
                    <a:gd name="T33" fmla="*/ 1459 h 1630"/>
                    <a:gd name="T34" fmla="*/ 575 w 1516"/>
                    <a:gd name="T35" fmla="*/ 1569 h 1630"/>
                    <a:gd name="T36" fmla="*/ 810 w 1516"/>
                    <a:gd name="T37" fmla="*/ 1569 h 1630"/>
                    <a:gd name="T38" fmla="*/ 1466 w 1516"/>
                    <a:gd name="T39" fmla="*/ 1157 h 1630"/>
                    <a:gd name="T40" fmla="*/ 1516 w 1516"/>
                    <a:gd name="T41" fmla="*/ 1184 h 1630"/>
                    <a:gd name="T42" fmla="*/ 1390 w 1516"/>
                    <a:gd name="T43" fmla="*/ 1630 h 1630"/>
                    <a:gd name="T44" fmla="*/ 0 w 1516"/>
                    <a:gd name="T45" fmla="*/ 1630 h 1630"/>
                    <a:gd name="T46" fmla="*/ 0 w 1516"/>
                    <a:gd name="T47" fmla="*/ 1569 h 1630"/>
                    <a:gd name="T48" fmla="*/ 165 w 1516"/>
                    <a:gd name="T49" fmla="*/ 1356 h 1630"/>
                    <a:gd name="T50" fmla="*/ 165 w 1516"/>
                    <a:gd name="T51" fmla="*/ 272 h 16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16"/>
                    <a:gd name="T79" fmla="*/ 0 h 1630"/>
                    <a:gd name="T80" fmla="*/ 1516 w 1516"/>
                    <a:gd name="T81" fmla="*/ 1630 h 16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endParaRPr lang="en-US"/>
                </a:p>
              </p:txBody>
            </p:sp>
          </p:grpSp>
        </p:grpSp>
        <p:grpSp>
          <p:nvGrpSpPr>
            <p:cNvPr id="4107" name="Group 343"/>
            <p:cNvGrpSpPr>
              <a:grpSpLocks/>
            </p:cNvGrpSpPr>
            <p:nvPr/>
          </p:nvGrpSpPr>
          <p:grpSpPr bwMode="auto">
            <a:xfrm>
              <a:off x="3853" y="1203"/>
              <a:ext cx="530" cy="530"/>
              <a:chOff x="3836" y="1202"/>
              <a:chExt cx="530" cy="530"/>
            </a:xfrm>
          </p:grpSpPr>
          <p:sp>
            <p:nvSpPr>
              <p:cNvPr id="4110" name="Rectangle 344"/>
              <p:cNvSpPr>
                <a:spLocks noChangeArrowheads="1"/>
              </p:cNvSpPr>
              <p:nvPr/>
            </p:nvSpPr>
            <p:spPr bwMode="auto">
              <a:xfrm>
                <a:off x="3836" y="1202"/>
                <a:ext cx="530" cy="530"/>
              </a:xfrm>
              <a:prstGeom prst="rect">
                <a:avLst/>
              </a:prstGeom>
              <a:solidFill>
                <a:srgbClr val="FFFFFF"/>
              </a:solidFill>
              <a:ln w="12700">
                <a:solidFill>
                  <a:schemeClr val="tx1"/>
                </a:solidFill>
                <a:miter lim="800000"/>
                <a:headEnd/>
                <a:tailEnd/>
              </a:ln>
            </p:spPr>
            <p:txBody>
              <a:bodyPr wrap="none" anchor="ctr"/>
              <a:lstStyle/>
              <a:p>
                <a:endParaRPr lang="en-US"/>
              </a:p>
            </p:txBody>
          </p:sp>
          <p:grpSp>
            <p:nvGrpSpPr>
              <p:cNvPr id="4111" name="Group 345"/>
              <p:cNvGrpSpPr>
                <a:grpSpLocks/>
              </p:cNvGrpSpPr>
              <p:nvPr/>
            </p:nvGrpSpPr>
            <p:grpSpPr bwMode="auto">
              <a:xfrm>
                <a:off x="3858" y="1385"/>
                <a:ext cx="494" cy="140"/>
                <a:chOff x="-4638" y="1344"/>
                <a:chExt cx="3943" cy="1121"/>
              </a:xfrm>
            </p:grpSpPr>
            <p:sp>
              <p:nvSpPr>
                <p:cNvPr id="4112" name="Freeform 346"/>
                <p:cNvSpPr>
                  <a:spLocks/>
                </p:cNvSpPr>
                <p:nvPr/>
              </p:nvSpPr>
              <p:spPr bwMode="auto">
                <a:xfrm>
                  <a:off x="-3398" y="1716"/>
                  <a:ext cx="581" cy="568"/>
                </a:xfrm>
                <a:custGeom>
                  <a:avLst/>
                  <a:gdLst>
                    <a:gd name="T0" fmla="*/ 1516 w 3025"/>
                    <a:gd name="T1" fmla="*/ 2964 h 2964"/>
                    <a:gd name="T2" fmla="*/ 0 w 3025"/>
                    <a:gd name="T3" fmla="*/ 1483 h 2964"/>
                    <a:gd name="T4" fmla="*/ 1516 w 3025"/>
                    <a:gd name="T5" fmla="*/ 1 h 2964"/>
                    <a:gd name="T6" fmla="*/ 2934 w 3025"/>
                    <a:gd name="T7" fmla="*/ 948 h 2964"/>
                    <a:gd name="T8" fmla="*/ 2951 w 3025"/>
                    <a:gd name="T9" fmla="*/ 1001 h 2964"/>
                    <a:gd name="T10" fmla="*/ 2250 w 3025"/>
                    <a:gd name="T11" fmla="*/ 1001 h 2964"/>
                    <a:gd name="T12" fmla="*/ 2238 w 3025"/>
                    <a:gd name="T13" fmla="*/ 981 h 2964"/>
                    <a:gd name="T14" fmla="*/ 1516 w 3025"/>
                    <a:gd name="T15" fmla="*/ 563 h 2964"/>
                    <a:gd name="T16" fmla="*/ 659 w 3025"/>
                    <a:gd name="T17" fmla="*/ 1483 h 2964"/>
                    <a:gd name="T18" fmla="*/ 1516 w 3025"/>
                    <a:gd name="T19" fmla="*/ 2406 h 2964"/>
                    <a:gd name="T20" fmla="*/ 2295 w 3025"/>
                    <a:gd name="T21" fmla="*/ 1869 h 2964"/>
                    <a:gd name="T22" fmla="*/ 1555 w 3025"/>
                    <a:gd name="T23" fmla="*/ 1869 h 2964"/>
                    <a:gd name="T24" fmla="*/ 1555 w 3025"/>
                    <a:gd name="T25" fmla="*/ 1299 h 2964"/>
                    <a:gd name="T26" fmla="*/ 3022 w 3025"/>
                    <a:gd name="T27" fmla="*/ 1299 h 2964"/>
                    <a:gd name="T28" fmla="*/ 3023 w 3025"/>
                    <a:gd name="T29" fmla="*/ 1338 h 2964"/>
                    <a:gd name="T30" fmla="*/ 3025 w 3025"/>
                    <a:gd name="T31" fmla="*/ 1415 h 2964"/>
                    <a:gd name="T32" fmla="*/ 2595 w 3025"/>
                    <a:gd name="T33" fmla="*/ 2546 h 2964"/>
                    <a:gd name="T34" fmla="*/ 1517 w 3025"/>
                    <a:gd name="T35" fmla="*/ 2964 h 2964"/>
                    <a:gd name="T36" fmla="*/ 1516 w 3025"/>
                    <a:gd name="T37" fmla="*/ 2964 h 29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25"/>
                    <a:gd name="T58" fmla="*/ 0 h 2964"/>
                    <a:gd name="T59" fmla="*/ 3025 w 3025"/>
                    <a:gd name="T60" fmla="*/ 2964 h 29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endParaRPr lang="en-US"/>
                </a:p>
              </p:txBody>
            </p:sp>
            <p:sp>
              <p:nvSpPr>
                <p:cNvPr id="4113" name="Freeform 347"/>
                <p:cNvSpPr>
                  <a:spLocks/>
                </p:cNvSpPr>
                <p:nvPr/>
              </p:nvSpPr>
              <p:spPr bwMode="auto">
                <a:xfrm>
                  <a:off x="-2763" y="1716"/>
                  <a:ext cx="590" cy="571"/>
                </a:xfrm>
                <a:custGeom>
                  <a:avLst/>
                  <a:gdLst>
                    <a:gd name="T0" fmla="*/ 2303 w 3076"/>
                    <a:gd name="T1" fmla="*/ 1549 h 2977"/>
                    <a:gd name="T2" fmla="*/ 1541 w 3076"/>
                    <a:gd name="T3" fmla="*/ 2319 h 2977"/>
                    <a:gd name="T4" fmla="*/ 770 w 3076"/>
                    <a:gd name="T5" fmla="*/ 1488 h 2977"/>
                    <a:gd name="T6" fmla="*/ 1541 w 3076"/>
                    <a:gd name="T7" fmla="*/ 664 h 2977"/>
                    <a:gd name="T8" fmla="*/ 2071 w 3076"/>
                    <a:gd name="T9" fmla="*/ 864 h 2977"/>
                    <a:gd name="T10" fmla="*/ 2622 w 3076"/>
                    <a:gd name="T11" fmla="*/ 417 h 2977"/>
                    <a:gd name="T12" fmla="*/ 1541 w 3076"/>
                    <a:gd name="T13" fmla="*/ 0 h 2977"/>
                    <a:gd name="T14" fmla="*/ 0 w 3076"/>
                    <a:gd name="T15" fmla="*/ 1488 h 2977"/>
                    <a:gd name="T16" fmla="*/ 1541 w 3076"/>
                    <a:gd name="T17" fmla="*/ 2977 h 2977"/>
                    <a:gd name="T18" fmla="*/ 3076 w 3076"/>
                    <a:gd name="T19" fmla="*/ 1488 h 2977"/>
                    <a:gd name="T20" fmla="*/ 2994 w 3076"/>
                    <a:gd name="T21" fmla="*/ 998 h 2977"/>
                    <a:gd name="T22" fmla="*/ 2303 w 3076"/>
                    <a:gd name="T23" fmla="*/ 1549 h 29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76"/>
                    <a:gd name="T37" fmla="*/ 0 h 2977"/>
                    <a:gd name="T38" fmla="*/ 3076 w 3076"/>
                    <a:gd name="T39" fmla="*/ 2977 h 29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endParaRPr lang="en-US"/>
                </a:p>
              </p:txBody>
            </p:sp>
            <p:sp>
              <p:nvSpPr>
                <p:cNvPr id="4114" name="Freeform 348"/>
                <p:cNvSpPr>
                  <a:spLocks/>
                </p:cNvSpPr>
                <p:nvPr/>
              </p:nvSpPr>
              <p:spPr bwMode="auto">
                <a:xfrm>
                  <a:off x="-4638" y="1736"/>
                  <a:ext cx="695" cy="529"/>
                </a:xfrm>
                <a:custGeom>
                  <a:avLst/>
                  <a:gdLst>
                    <a:gd name="T0" fmla="*/ 3621 w 3621"/>
                    <a:gd name="T1" fmla="*/ 2758 h 2758"/>
                    <a:gd name="T2" fmla="*/ 3015 w 3621"/>
                    <a:gd name="T3" fmla="*/ 2758 h 2758"/>
                    <a:gd name="T4" fmla="*/ 3015 w 3621"/>
                    <a:gd name="T5" fmla="*/ 1042 h 2758"/>
                    <a:gd name="T6" fmla="*/ 2570 w 3621"/>
                    <a:gd name="T7" fmla="*/ 592 h 2758"/>
                    <a:gd name="T8" fmla="*/ 2111 w 3621"/>
                    <a:gd name="T9" fmla="*/ 1042 h 2758"/>
                    <a:gd name="T10" fmla="*/ 2111 w 3621"/>
                    <a:gd name="T11" fmla="*/ 2758 h 2758"/>
                    <a:gd name="T12" fmla="*/ 1505 w 3621"/>
                    <a:gd name="T13" fmla="*/ 2758 h 2758"/>
                    <a:gd name="T14" fmla="*/ 1505 w 3621"/>
                    <a:gd name="T15" fmla="*/ 1042 h 2758"/>
                    <a:gd name="T16" fmla="*/ 1065 w 3621"/>
                    <a:gd name="T17" fmla="*/ 592 h 2758"/>
                    <a:gd name="T18" fmla="*/ 606 w 3621"/>
                    <a:gd name="T19" fmla="*/ 1042 h 2758"/>
                    <a:gd name="T20" fmla="*/ 606 w 3621"/>
                    <a:gd name="T21" fmla="*/ 2758 h 2758"/>
                    <a:gd name="T22" fmla="*/ 0 w 3621"/>
                    <a:gd name="T23" fmla="*/ 2758 h 2758"/>
                    <a:gd name="T24" fmla="*/ 0 w 3621"/>
                    <a:gd name="T25" fmla="*/ 1056 h 2758"/>
                    <a:gd name="T26" fmla="*/ 1065 w 3621"/>
                    <a:gd name="T27" fmla="*/ 0 h 2758"/>
                    <a:gd name="T28" fmla="*/ 1817 w 3621"/>
                    <a:gd name="T29" fmla="*/ 335 h 2758"/>
                    <a:gd name="T30" fmla="*/ 2570 w 3621"/>
                    <a:gd name="T31" fmla="*/ 0 h 2758"/>
                    <a:gd name="T32" fmla="*/ 3621 w 3621"/>
                    <a:gd name="T33" fmla="*/ 1056 h 2758"/>
                    <a:gd name="T34" fmla="*/ 3621 w 3621"/>
                    <a:gd name="T35" fmla="*/ 2758 h 27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21"/>
                    <a:gd name="T55" fmla="*/ 0 h 2758"/>
                    <a:gd name="T56" fmla="*/ 3621 w 3621"/>
                    <a:gd name="T57" fmla="*/ 2758 h 27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endParaRPr lang="en-US"/>
                </a:p>
              </p:txBody>
            </p:sp>
            <p:sp>
              <p:nvSpPr>
                <p:cNvPr id="4115" name="Freeform 349"/>
                <p:cNvSpPr>
                  <a:spLocks/>
                </p:cNvSpPr>
                <p:nvPr/>
              </p:nvSpPr>
              <p:spPr bwMode="auto">
                <a:xfrm>
                  <a:off x="-3851" y="1754"/>
                  <a:ext cx="383" cy="711"/>
                </a:xfrm>
                <a:custGeom>
                  <a:avLst/>
                  <a:gdLst>
                    <a:gd name="T0" fmla="*/ 1998 w 1998"/>
                    <a:gd name="T1" fmla="*/ 2709 h 3712"/>
                    <a:gd name="T2" fmla="*/ 1003 w 1998"/>
                    <a:gd name="T3" fmla="*/ 3712 h 3712"/>
                    <a:gd name="T4" fmla="*/ 30 w 1998"/>
                    <a:gd name="T5" fmla="*/ 2930 h 3712"/>
                    <a:gd name="T6" fmla="*/ 625 w 1998"/>
                    <a:gd name="T7" fmla="*/ 2930 h 3712"/>
                    <a:gd name="T8" fmla="*/ 1003 w 1998"/>
                    <a:gd name="T9" fmla="*/ 3178 h 3712"/>
                    <a:gd name="T10" fmla="*/ 1425 w 1998"/>
                    <a:gd name="T11" fmla="*/ 2748 h 3712"/>
                    <a:gd name="T12" fmla="*/ 1425 w 1998"/>
                    <a:gd name="T13" fmla="*/ 2487 h 3712"/>
                    <a:gd name="T14" fmla="*/ 912 w 1998"/>
                    <a:gd name="T15" fmla="*/ 2670 h 3712"/>
                    <a:gd name="T16" fmla="*/ 0 w 1998"/>
                    <a:gd name="T17" fmla="*/ 1688 h 3712"/>
                    <a:gd name="T18" fmla="*/ 0 w 1998"/>
                    <a:gd name="T19" fmla="*/ 0 h 3712"/>
                    <a:gd name="T20" fmla="*/ 573 w 1998"/>
                    <a:gd name="T21" fmla="*/ 0 h 3712"/>
                    <a:gd name="T22" fmla="*/ 573 w 1998"/>
                    <a:gd name="T23" fmla="*/ 1688 h 3712"/>
                    <a:gd name="T24" fmla="*/ 990 w 1998"/>
                    <a:gd name="T25" fmla="*/ 2127 h 3712"/>
                    <a:gd name="T26" fmla="*/ 1425 w 1998"/>
                    <a:gd name="T27" fmla="*/ 1688 h 3712"/>
                    <a:gd name="T28" fmla="*/ 1425 w 1998"/>
                    <a:gd name="T29" fmla="*/ 0 h 3712"/>
                    <a:gd name="T30" fmla="*/ 1998 w 1998"/>
                    <a:gd name="T31" fmla="*/ 0 h 3712"/>
                    <a:gd name="T32" fmla="*/ 1998 w 1998"/>
                    <a:gd name="T33" fmla="*/ 2709 h 37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98"/>
                    <a:gd name="T52" fmla="*/ 0 h 3712"/>
                    <a:gd name="T53" fmla="*/ 1998 w 1998"/>
                    <a:gd name="T54" fmla="*/ 3712 h 37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endParaRPr lang="en-US"/>
                </a:p>
              </p:txBody>
            </p:sp>
            <p:sp>
              <p:nvSpPr>
                <p:cNvPr id="4116" name="Freeform 350"/>
                <p:cNvSpPr>
                  <a:spLocks/>
                </p:cNvSpPr>
                <p:nvPr/>
              </p:nvSpPr>
              <p:spPr bwMode="auto">
                <a:xfrm>
                  <a:off x="-1233" y="1735"/>
                  <a:ext cx="373" cy="528"/>
                </a:xfrm>
                <a:custGeom>
                  <a:avLst/>
                  <a:gdLst>
                    <a:gd name="T0" fmla="*/ 1161 w 1946"/>
                    <a:gd name="T1" fmla="*/ 562 h 2755"/>
                    <a:gd name="T2" fmla="*/ 1525 w 1946"/>
                    <a:gd name="T3" fmla="*/ 669 h 2755"/>
                    <a:gd name="T4" fmla="*/ 1946 w 1946"/>
                    <a:gd name="T5" fmla="*/ 266 h 2755"/>
                    <a:gd name="T6" fmla="*/ 1161 w 1946"/>
                    <a:gd name="T7" fmla="*/ 0 h 2755"/>
                    <a:gd name="T8" fmla="*/ 0 w 1946"/>
                    <a:gd name="T9" fmla="*/ 1150 h 2755"/>
                    <a:gd name="T10" fmla="*/ 0 w 1946"/>
                    <a:gd name="T11" fmla="*/ 2755 h 2755"/>
                    <a:gd name="T12" fmla="*/ 578 w 1946"/>
                    <a:gd name="T13" fmla="*/ 2755 h 2755"/>
                    <a:gd name="T14" fmla="*/ 578 w 1946"/>
                    <a:gd name="T15" fmla="*/ 1135 h 2755"/>
                    <a:gd name="T16" fmla="*/ 744 w 1946"/>
                    <a:gd name="T17" fmla="*/ 721 h 2755"/>
                    <a:gd name="T18" fmla="*/ 1161 w 1946"/>
                    <a:gd name="T19" fmla="*/ 562 h 27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6"/>
                    <a:gd name="T31" fmla="*/ 0 h 2755"/>
                    <a:gd name="T32" fmla="*/ 1946 w 1946"/>
                    <a:gd name="T33" fmla="*/ 2755 h 27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endParaRPr lang="en-US"/>
                </a:p>
              </p:txBody>
            </p:sp>
            <p:sp>
              <p:nvSpPr>
                <p:cNvPr id="4117" name="Freeform 351"/>
                <p:cNvSpPr>
                  <a:spLocks noEditPoints="1"/>
                </p:cNvSpPr>
                <p:nvPr/>
              </p:nvSpPr>
              <p:spPr bwMode="auto">
                <a:xfrm>
                  <a:off x="-1857" y="1733"/>
                  <a:ext cx="549" cy="532"/>
                </a:xfrm>
                <a:custGeom>
                  <a:avLst/>
                  <a:gdLst>
                    <a:gd name="T0" fmla="*/ 658 w 2859"/>
                    <a:gd name="T1" fmla="*/ 1069 h 2775"/>
                    <a:gd name="T2" fmla="*/ 1433 w 2859"/>
                    <a:gd name="T3" fmla="*/ 505 h 2775"/>
                    <a:gd name="T4" fmla="*/ 2219 w 2859"/>
                    <a:gd name="T5" fmla="*/ 1072 h 2775"/>
                    <a:gd name="T6" fmla="*/ 2240 w 2859"/>
                    <a:gd name="T7" fmla="*/ 1145 h 2775"/>
                    <a:gd name="T8" fmla="*/ 633 w 2859"/>
                    <a:gd name="T9" fmla="*/ 1145 h 2775"/>
                    <a:gd name="T10" fmla="*/ 658 w 2859"/>
                    <a:gd name="T11" fmla="*/ 1069 h 2775"/>
                    <a:gd name="T12" fmla="*/ 1438 w 2859"/>
                    <a:gd name="T13" fmla="*/ 2775 h 2775"/>
                    <a:gd name="T14" fmla="*/ 2769 w 2859"/>
                    <a:gd name="T15" fmla="*/ 1948 h 2775"/>
                    <a:gd name="T16" fmla="*/ 2083 w 2859"/>
                    <a:gd name="T17" fmla="*/ 1948 h 2775"/>
                    <a:gd name="T18" fmla="*/ 1433 w 2859"/>
                    <a:gd name="T19" fmla="*/ 2270 h 2775"/>
                    <a:gd name="T20" fmla="*/ 646 w 2859"/>
                    <a:gd name="T21" fmla="*/ 1681 h 2775"/>
                    <a:gd name="T22" fmla="*/ 625 w 2859"/>
                    <a:gd name="T23" fmla="*/ 1608 h 2775"/>
                    <a:gd name="T24" fmla="*/ 2853 w 2859"/>
                    <a:gd name="T25" fmla="*/ 1608 h 2775"/>
                    <a:gd name="T26" fmla="*/ 2859 w 2859"/>
                    <a:gd name="T27" fmla="*/ 1451 h 2775"/>
                    <a:gd name="T28" fmla="*/ 1438 w 2859"/>
                    <a:gd name="T29" fmla="*/ 0 h 2775"/>
                    <a:gd name="T30" fmla="*/ 0 w 2859"/>
                    <a:gd name="T31" fmla="*/ 1392 h 2775"/>
                    <a:gd name="T32" fmla="*/ 1438 w 2859"/>
                    <a:gd name="T33" fmla="*/ 2775 h 27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59"/>
                    <a:gd name="T52" fmla="*/ 0 h 2775"/>
                    <a:gd name="T53" fmla="*/ 2859 w 2859"/>
                    <a:gd name="T54" fmla="*/ 2775 h 27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endParaRPr lang="en-US"/>
                </a:p>
              </p:txBody>
            </p:sp>
            <p:sp>
              <p:nvSpPr>
                <p:cNvPr id="4118" name="Freeform 352"/>
                <p:cNvSpPr>
                  <a:spLocks noEditPoints="1"/>
                </p:cNvSpPr>
                <p:nvPr/>
              </p:nvSpPr>
              <p:spPr bwMode="auto">
                <a:xfrm>
                  <a:off x="-2078" y="1344"/>
                  <a:ext cx="313" cy="921"/>
                </a:xfrm>
                <a:custGeom>
                  <a:avLst/>
                  <a:gdLst>
                    <a:gd name="T0" fmla="*/ 867 w 1631"/>
                    <a:gd name="T1" fmla="*/ 0 h 4804"/>
                    <a:gd name="T2" fmla="*/ 0 w 1631"/>
                    <a:gd name="T3" fmla="*/ 956 h 4804"/>
                    <a:gd name="T4" fmla="*/ 0 w 1631"/>
                    <a:gd name="T5" fmla="*/ 1748 h 4804"/>
                    <a:gd name="T6" fmla="*/ 649 w 1631"/>
                    <a:gd name="T7" fmla="*/ 1478 h 4804"/>
                    <a:gd name="T8" fmla="*/ 649 w 1631"/>
                    <a:gd name="T9" fmla="*/ 950 h 4804"/>
                    <a:gd name="T10" fmla="*/ 931 w 1631"/>
                    <a:gd name="T11" fmla="*/ 584 h 4804"/>
                    <a:gd name="T12" fmla="*/ 1246 w 1631"/>
                    <a:gd name="T13" fmla="*/ 745 h 4804"/>
                    <a:gd name="T14" fmla="*/ 1631 w 1631"/>
                    <a:gd name="T15" fmla="*/ 334 h 4804"/>
                    <a:gd name="T16" fmla="*/ 867 w 1631"/>
                    <a:gd name="T17" fmla="*/ 0 h 4804"/>
                    <a:gd name="T18" fmla="*/ 0 w 1631"/>
                    <a:gd name="T19" fmla="*/ 2578 h 4804"/>
                    <a:gd name="T20" fmla="*/ 0 w 1631"/>
                    <a:gd name="T21" fmla="*/ 4804 h 4804"/>
                    <a:gd name="T22" fmla="*/ 649 w 1631"/>
                    <a:gd name="T23" fmla="*/ 4804 h 4804"/>
                    <a:gd name="T24" fmla="*/ 649 w 1631"/>
                    <a:gd name="T25" fmla="*/ 2320 h 4804"/>
                    <a:gd name="T26" fmla="*/ 317 w 1631"/>
                    <a:gd name="T27" fmla="*/ 2434 h 4804"/>
                    <a:gd name="T28" fmla="*/ 0 w 1631"/>
                    <a:gd name="T29" fmla="*/ 2578 h 48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1"/>
                    <a:gd name="T46" fmla="*/ 0 h 4804"/>
                    <a:gd name="T47" fmla="*/ 1631 w 1631"/>
                    <a:gd name="T48" fmla="*/ 4804 h 48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endParaRPr lang="en-US"/>
                </a:p>
              </p:txBody>
            </p:sp>
            <p:sp>
              <p:nvSpPr>
                <p:cNvPr id="4119" name="Freeform 353"/>
                <p:cNvSpPr>
                  <a:spLocks/>
                </p:cNvSpPr>
                <p:nvPr/>
              </p:nvSpPr>
              <p:spPr bwMode="auto">
                <a:xfrm>
                  <a:off x="-2561" y="1617"/>
                  <a:ext cx="865" cy="475"/>
                </a:xfrm>
                <a:custGeom>
                  <a:avLst/>
                  <a:gdLst>
                    <a:gd name="T0" fmla="*/ 3943 w 4506"/>
                    <a:gd name="T1" fmla="*/ 587 h 2479"/>
                    <a:gd name="T2" fmla="*/ 4207 w 4506"/>
                    <a:gd name="T3" fmla="*/ 345 h 2479"/>
                    <a:gd name="T4" fmla="*/ 4506 w 4506"/>
                    <a:gd name="T5" fmla="*/ 28 h 2479"/>
                    <a:gd name="T6" fmla="*/ 4173 w 4506"/>
                    <a:gd name="T7" fmla="*/ 5 h 2479"/>
                    <a:gd name="T8" fmla="*/ 660 w 4506"/>
                    <a:gd name="T9" fmla="*/ 1898 h 2479"/>
                    <a:gd name="T10" fmla="*/ 610 w 4506"/>
                    <a:gd name="T11" fmla="*/ 1951 h 2479"/>
                    <a:gd name="T12" fmla="*/ 564 w 4506"/>
                    <a:gd name="T13" fmla="*/ 1894 h 2479"/>
                    <a:gd name="T14" fmla="*/ 530 w 4506"/>
                    <a:gd name="T15" fmla="*/ 1831 h 2479"/>
                    <a:gd name="T16" fmla="*/ 439 w 4506"/>
                    <a:gd name="T17" fmla="*/ 1517 h 2479"/>
                    <a:gd name="T18" fmla="*/ 391 w 4506"/>
                    <a:gd name="T19" fmla="*/ 1435 h 2479"/>
                    <a:gd name="T20" fmla="*/ 361 w 4506"/>
                    <a:gd name="T21" fmla="*/ 1426 h 2479"/>
                    <a:gd name="T22" fmla="*/ 114 w 4506"/>
                    <a:gd name="T23" fmla="*/ 1508 h 2479"/>
                    <a:gd name="T24" fmla="*/ 2 w 4506"/>
                    <a:gd name="T25" fmla="*/ 1657 h 2479"/>
                    <a:gd name="T26" fmla="*/ 66 w 4506"/>
                    <a:gd name="T27" fmla="*/ 1913 h 2479"/>
                    <a:gd name="T28" fmla="*/ 74 w 4506"/>
                    <a:gd name="T29" fmla="*/ 1939 h 2479"/>
                    <a:gd name="T30" fmla="*/ 172 w 4506"/>
                    <a:gd name="T31" fmla="*/ 2226 h 2479"/>
                    <a:gd name="T32" fmla="*/ 254 w 4506"/>
                    <a:gd name="T33" fmla="*/ 2372 h 2479"/>
                    <a:gd name="T34" fmla="*/ 360 w 4506"/>
                    <a:gd name="T35" fmla="*/ 2455 h 2479"/>
                    <a:gd name="T36" fmla="*/ 515 w 4506"/>
                    <a:gd name="T37" fmla="*/ 2479 h 2479"/>
                    <a:gd name="T38" fmla="*/ 772 w 4506"/>
                    <a:gd name="T39" fmla="*/ 2372 h 2479"/>
                    <a:gd name="T40" fmla="*/ 774 w 4506"/>
                    <a:gd name="T41" fmla="*/ 2372 h 2479"/>
                    <a:gd name="T42" fmla="*/ 781 w 4506"/>
                    <a:gd name="T43" fmla="*/ 2363 h 2479"/>
                    <a:gd name="T44" fmla="*/ 795 w 4506"/>
                    <a:gd name="T45" fmla="*/ 2346 h 2479"/>
                    <a:gd name="T46" fmla="*/ 3943 w 4506"/>
                    <a:gd name="T47" fmla="*/ 587 h 24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06"/>
                    <a:gd name="T73" fmla="*/ 0 h 2479"/>
                    <a:gd name="T74" fmla="*/ 4506 w 4506"/>
                    <a:gd name="T75" fmla="*/ 2479 h 247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endParaRPr lang="en-US"/>
                </a:p>
              </p:txBody>
            </p:sp>
            <p:sp>
              <p:nvSpPr>
                <p:cNvPr id="4120" name="Freeform 354"/>
                <p:cNvSpPr>
                  <a:spLocks/>
                </p:cNvSpPr>
                <p:nvPr/>
              </p:nvSpPr>
              <p:spPr bwMode="auto">
                <a:xfrm>
                  <a:off x="-858" y="1669"/>
                  <a:ext cx="65" cy="89"/>
                </a:xfrm>
                <a:custGeom>
                  <a:avLst/>
                  <a:gdLst>
                    <a:gd name="T0" fmla="*/ 140 w 342"/>
                    <a:gd name="T1" fmla="*/ 51 h 463"/>
                    <a:gd name="T2" fmla="*/ 0 w 342"/>
                    <a:gd name="T3" fmla="*/ 51 h 463"/>
                    <a:gd name="T4" fmla="*/ 0 w 342"/>
                    <a:gd name="T5" fmla="*/ 0 h 463"/>
                    <a:gd name="T6" fmla="*/ 342 w 342"/>
                    <a:gd name="T7" fmla="*/ 0 h 463"/>
                    <a:gd name="T8" fmla="*/ 342 w 342"/>
                    <a:gd name="T9" fmla="*/ 51 h 463"/>
                    <a:gd name="T10" fmla="*/ 201 w 342"/>
                    <a:gd name="T11" fmla="*/ 51 h 463"/>
                    <a:gd name="T12" fmla="*/ 201 w 342"/>
                    <a:gd name="T13" fmla="*/ 463 h 463"/>
                    <a:gd name="T14" fmla="*/ 140 w 342"/>
                    <a:gd name="T15" fmla="*/ 463 h 463"/>
                    <a:gd name="T16" fmla="*/ 140 w 342"/>
                    <a:gd name="T17" fmla="*/ 51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463"/>
                    <a:gd name="T29" fmla="*/ 342 w 342"/>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endParaRPr lang="en-US"/>
                </a:p>
              </p:txBody>
            </p:sp>
            <p:sp>
              <p:nvSpPr>
                <p:cNvPr id="4121" name="Freeform 355"/>
                <p:cNvSpPr>
                  <a:spLocks/>
                </p:cNvSpPr>
                <p:nvPr/>
              </p:nvSpPr>
              <p:spPr bwMode="auto">
                <a:xfrm>
                  <a:off x="-785" y="1669"/>
                  <a:ext cx="90" cy="89"/>
                </a:xfrm>
                <a:custGeom>
                  <a:avLst/>
                  <a:gdLst>
                    <a:gd name="T0" fmla="*/ 402 w 472"/>
                    <a:gd name="T1" fmla="*/ 259 h 463"/>
                    <a:gd name="T2" fmla="*/ 396 w 472"/>
                    <a:gd name="T3" fmla="*/ 60 h 463"/>
                    <a:gd name="T4" fmla="*/ 393 w 472"/>
                    <a:gd name="T5" fmla="*/ 60 h 463"/>
                    <a:gd name="T6" fmla="*/ 335 w 472"/>
                    <a:gd name="T7" fmla="*/ 235 h 463"/>
                    <a:gd name="T8" fmla="*/ 253 w 472"/>
                    <a:gd name="T9" fmla="*/ 460 h 463"/>
                    <a:gd name="T10" fmla="*/ 208 w 472"/>
                    <a:gd name="T11" fmla="*/ 460 h 463"/>
                    <a:gd name="T12" fmla="*/ 133 w 472"/>
                    <a:gd name="T13" fmla="*/ 240 h 463"/>
                    <a:gd name="T14" fmla="*/ 80 w 472"/>
                    <a:gd name="T15" fmla="*/ 60 h 463"/>
                    <a:gd name="T16" fmla="*/ 78 w 472"/>
                    <a:gd name="T17" fmla="*/ 60 h 463"/>
                    <a:gd name="T18" fmla="*/ 70 w 472"/>
                    <a:gd name="T19" fmla="*/ 264 h 463"/>
                    <a:gd name="T20" fmla="*/ 57 w 472"/>
                    <a:gd name="T21" fmla="*/ 463 h 463"/>
                    <a:gd name="T22" fmla="*/ 0 w 472"/>
                    <a:gd name="T23" fmla="*/ 463 h 463"/>
                    <a:gd name="T24" fmla="*/ 33 w 472"/>
                    <a:gd name="T25" fmla="*/ 0 h 463"/>
                    <a:gd name="T26" fmla="*/ 109 w 472"/>
                    <a:gd name="T27" fmla="*/ 0 h 463"/>
                    <a:gd name="T28" fmla="*/ 188 w 472"/>
                    <a:gd name="T29" fmla="*/ 224 h 463"/>
                    <a:gd name="T30" fmla="*/ 234 w 472"/>
                    <a:gd name="T31" fmla="*/ 380 h 463"/>
                    <a:gd name="T32" fmla="*/ 236 w 472"/>
                    <a:gd name="T33" fmla="*/ 380 h 463"/>
                    <a:gd name="T34" fmla="*/ 285 w 472"/>
                    <a:gd name="T35" fmla="*/ 224 h 463"/>
                    <a:gd name="T36" fmla="*/ 367 w 472"/>
                    <a:gd name="T37" fmla="*/ 0 h 463"/>
                    <a:gd name="T38" fmla="*/ 444 w 472"/>
                    <a:gd name="T39" fmla="*/ 0 h 463"/>
                    <a:gd name="T40" fmla="*/ 472 w 472"/>
                    <a:gd name="T41" fmla="*/ 463 h 463"/>
                    <a:gd name="T42" fmla="*/ 414 w 472"/>
                    <a:gd name="T43" fmla="*/ 463 h 463"/>
                    <a:gd name="T44" fmla="*/ 402 w 472"/>
                    <a:gd name="T45" fmla="*/ 259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2"/>
                    <a:gd name="T70" fmla="*/ 0 h 463"/>
                    <a:gd name="T71" fmla="*/ 472 w 472"/>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endParaRPr lang="en-US"/>
                </a:p>
              </p:txBody>
            </p:sp>
          </p:grpSp>
        </p:grpSp>
        <p:pic>
          <p:nvPicPr>
            <p:cNvPr id="4108" name="Picture 356"/>
            <p:cNvPicPr>
              <a:picLocks noChangeAspect="1" noChangeArrowheads="1"/>
            </p:cNvPicPr>
            <p:nvPr/>
          </p:nvPicPr>
          <p:blipFill>
            <a:blip r:embed="rId4" cstate="print"/>
            <a:srcRect/>
            <a:stretch>
              <a:fillRect/>
            </a:stretch>
          </p:blipFill>
          <p:spPr bwMode="auto">
            <a:xfrm>
              <a:off x="2610" y="1194"/>
              <a:ext cx="553" cy="553"/>
            </a:xfrm>
            <a:prstGeom prst="rect">
              <a:avLst/>
            </a:prstGeom>
            <a:noFill/>
            <a:ln w="9525">
              <a:noFill/>
              <a:miter lim="800000"/>
              <a:headEnd/>
              <a:tailEnd/>
            </a:ln>
          </p:spPr>
        </p:pic>
        <p:pic>
          <p:nvPicPr>
            <p:cNvPr id="4109" name="Picture 357"/>
            <p:cNvPicPr>
              <a:picLocks noChangeAspect="1" noChangeArrowheads="1"/>
            </p:cNvPicPr>
            <p:nvPr/>
          </p:nvPicPr>
          <p:blipFill>
            <a:blip r:embed="rId5" cstate="print"/>
            <a:srcRect/>
            <a:stretch>
              <a:fillRect/>
            </a:stretch>
          </p:blipFill>
          <p:spPr bwMode="auto">
            <a:xfrm>
              <a:off x="3233" y="1208"/>
              <a:ext cx="533" cy="53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title"/>
          </p:nvPr>
        </p:nvSpPr>
        <p:spPr>
          <a:xfrm>
            <a:off x="457200" y="381000"/>
            <a:ext cx="3733800" cy="427038"/>
          </a:xfrm>
        </p:spPr>
        <p:txBody>
          <a:bodyPr/>
          <a:lstStyle/>
          <a:p>
            <a:pPr eaLnBrk="1" hangingPunct="1"/>
            <a:r>
              <a:rPr lang="en-US" dirty="0" smtClean="0"/>
              <a:t>Community Overview</a:t>
            </a:r>
          </a:p>
        </p:txBody>
      </p:sp>
      <p:graphicFrame>
        <p:nvGraphicFramePr>
          <p:cNvPr id="7" name="Table 6"/>
          <p:cNvGraphicFramePr>
            <a:graphicFrameLocks noGrp="1"/>
          </p:cNvGraphicFramePr>
          <p:nvPr/>
        </p:nvGraphicFramePr>
        <p:xfrm>
          <a:off x="5631384" y="1127106"/>
          <a:ext cx="3273552" cy="3200400"/>
        </p:xfrm>
        <a:graphic>
          <a:graphicData uri="http://schemas.openxmlformats.org/drawingml/2006/table">
            <a:tbl>
              <a:tblPr firstRow="1" bandRow="1">
                <a:tableStyleId>{22838BEF-8BB2-4498-84A7-C5851F593DF1}</a:tableStyleId>
              </a:tblPr>
              <a:tblGrid>
                <a:gridCol w="2235530"/>
                <a:gridCol w="1038022"/>
              </a:tblGrid>
              <a:tr h="203200">
                <a:tc>
                  <a:txBody>
                    <a:bodyPr/>
                    <a:lstStyle/>
                    <a:p>
                      <a:pPr algn="just"/>
                      <a:r>
                        <a:rPr lang="en-US" sz="1200" b="1" dirty="0" err="1" smtClean="0">
                          <a:solidFill>
                            <a:schemeClr val="bg1"/>
                          </a:solidFill>
                        </a:rPr>
                        <a:t>MyCommunities</a:t>
                      </a:r>
                      <a:endParaRPr lang="en-US" sz="1200" b="1" dirty="0">
                        <a:solidFill>
                          <a:schemeClr val="bg1"/>
                        </a:solidFill>
                      </a:endParaRPr>
                    </a:p>
                  </a:txBody>
                  <a:tcPr>
                    <a:solidFill>
                      <a:srgbClr val="FF0000"/>
                    </a:solidFill>
                  </a:tcPr>
                </a:tc>
                <a:tc>
                  <a:txBody>
                    <a:bodyPr/>
                    <a:lstStyle/>
                    <a:p>
                      <a:pPr algn="just"/>
                      <a:r>
                        <a:rPr lang="en-US" sz="1200" dirty="0" smtClean="0">
                          <a:solidFill>
                            <a:schemeClr val="bg1"/>
                          </a:solidFill>
                        </a:rPr>
                        <a:t>Cumulative</a:t>
                      </a:r>
                      <a:endParaRPr lang="en-US" sz="1200" b="1" dirty="0">
                        <a:solidFill>
                          <a:schemeClr val="bg1"/>
                        </a:solidFill>
                      </a:endParaRPr>
                    </a:p>
                  </a:txBody>
                  <a:tcPr>
                    <a:solidFill>
                      <a:srgbClr val="FF0000"/>
                    </a:solidFill>
                  </a:tcPr>
                </a:tc>
              </a:tr>
              <a:tr h="233045">
                <a:tc>
                  <a:txBody>
                    <a:bodyPr/>
                    <a:lstStyle/>
                    <a:p>
                      <a:pPr algn="just"/>
                      <a:r>
                        <a:rPr lang="en-US" sz="1000" dirty="0" smtClean="0">
                          <a:solidFill>
                            <a:schemeClr val="tx1"/>
                          </a:solidFill>
                        </a:rPr>
                        <a:t>Total Registered Members</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1,000,212</a:t>
                      </a:r>
                    </a:p>
                  </a:txBody>
                  <a:tcPr>
                    <a:solidFill>
                      <a:schemeClr val="bg1"/>
                    </a:solidFill>
                  </a:tcPr>
                </a:tc>
              </a:tr>
              <a:tr h="233045">
                <a:tc>
                  <a:txBody>
                    <a:bodyPr/>
                    <a:lstStyle/>
                    <a:p>
                      <a:pPr algn="just"/>
                      <a:r>
                        <a:rPr lang="en-US" sz="1000" dirty="0" smtClean="0">
                          <a:solidFill>
                            <a:schemeClr val="tx1"/>
                          </a:solidFill>
                        </a:rPr>
                        <a:t>Unique Visitors</a:t>
                      </a:r>
                      <a:endParaRPr lang="en-US" sz="1000" dirty="0">
                        <a:solidFill>
                          <a:schemeClr val="tx1"/>
                        </a:solidFill>
                      </a:endParaRPr>
                    </a:p>
                  </a:txBody>
                  <a:tcPr>
                    <a:solidFill>
                      <a:schemeClr val="bg1"/>
                    </a:solidFill>
                  </a:tcPr>
                </a:tc>
                <a:tc>
                  <a:txBody>
                    <a:bodyPr/>
                    <a:lstStyle/>
                    <a:p>
                      <a:pPr algn="just"/>
                      <a:r>
                        <a:rPr lang="en-US" sz="1000" baseline="0" dirty="0" smtClean="0">
                          <a:solidFill>
                            <a:schemeClr val="tx1"/>
                          </a:solidFill>
                        </a:rPr>
                        <a:t>37.9 </a:t>
                      </a:r>
                      <a:r>
                        <a:rPr lang="en-US" sz="1000" dirty="0" smtClean="0">
                          <a:solidFill>
                            <a:schemeClr val="tx1"/>
                          </a:solidFill>
                        </a:rPr>
                        <a:t>million</a:t>
                      </a:r>
                    </a:p>
                  </a:txBody>
                  <a:tcPr>
                    <a:solidFill>
                      <a:schemeClr val="bg1"/>
                    </a:solidFill>
                  </a:tcPr>
                </a:tc>
              </a:tr>
              <a:tr h="233045">
                <a:tc>
                  <a:txBody>
                    <a:bodyPr/>
                    <a:lstStyle/>
                    <a:p>
                      <a:pPr algn="just"/>
                      <a:r>
                        <a:rPr lang="en-US" sz="1000" dirty="0" smtClean="0">
                          <a:solidFill>
                            <a:schemeClr val="tx1"/>
                          </a:solidFill>
                        </a:rPr>
                        <a:t>Page Views</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89.4 million</a:t>
                      </a:r>
                    </a:p>
                  </a:txBody>
                  <a:tcPr>
                    <a:solidFill>
                      <a:schemeClr val="bg1"/>
                    </a:solidFill>
                  </a:tcPr>
                </a:tc>
              </a:tr>
              <a:tr h="233045">
                <a:tc>
                  <a:txBody>
                    <a:bodyPr/>
                    <a:lstStyle/>
                    <a:p>
                      <a:pPr algn="just"/>
                      <a:r>
                        <a:rPr lang="en-US" sz="1000" dirty="0" smtClean="0">
                          <a:solidFill>
                            <a:schemeClr val="tx1"/>
                          </a:solidFill>
                        </a:rPr>
                        <a:t>Organic/Direct</a:t>
                      </a:r>
                      <a:r>
                        <a:rPr lang="en-US" sz="1000" baseline="0" dirty="0" smtClean="0">
                          <a:solidFill>
                            <a:schemeClr val="tx1"/>
                          </a:solidFill>
                        </a:rPr>
                        <a:t> Traffic</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67.3%</a:t>
                      </a:r>
                    </a:p>
                  </a:txBody>
                  <a:tcPr>
                    <a:solidFill>
                      <a:schemeClr val="bg1"/>
                    </a:solidFill>
                  </a:tcPr>
                </a:tc>
              </a:tr>
              <a:tr h="233045">
                <a:tc>
                  <a:txBody>
                    <a:bodyPr/>
                    <a:lstStyle/>
                    <a:p>
                      <a:pPr algn="just"/>
                      <a:r>
                        <a:rPr lang="en-US" sz="1000" dirty="0" smtClean="0">
                          <a:solidFill>
                            <a:schemeClr val="tx1"/>
                          </a:solidFill>
                        </a:rPr>
                        <a:t>Discussion Topics Created</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32,</a:t>
                      </a:r>
                      <a:r>
                        <a:rPr lang="en-US" sz="1000" baseline="0" dirty="0" smtClean="0">
                          <a:solidFill>
                            <a:schemeClr val="tx1"/>
                          </a:solidFill>
                        </a:rPr>
                        <a:t>751</a:t>
                      </a:r>
                      <a:endParaRPr lang="en-US" sz="1000" dirty="0">
                        <a:solidFill>
                          <a:schemeClr val="tx1"/>
                        </a:solidFill>
                      </a:endParaRPr>
                    </a:p>
                  </a:txBody>
                  <a:tcPr>
                    <a:solidFill>
                      <a:schemeClr val="bg1"/>
                    </a:solidFill>
                  </a:tcPr>
                </a:tc>
              </a:tr>
              <a:tr h="233045">
                <a:tc>
                  <a:txBody>
                    <a:bodyPr/>
                    <a:lstStyle/>
                    <a:p>
                      <a:pPr algn="just"/>
                      <a:r>
                        <a:rPr lang="en-US" sz="1000" dirty="0" smtClean="0">
                          <a:solidFill>
                            <a:schemeClr val="tx1"/>
                          </a:solidFill>
                        </a:rPr>
                        <a:t>Discussion</a:t>
                      </a:r>
                      <a:r>
                        <a:rPr lang="en-US" sz="1000" baseline="0" dirty="0" smtClean="0">
                          <a:solidFill>
                            <a:schemeClr val="tx1"/>
                          </a:solidFill>
                        </a:rPr>
                        <a:t> Posts Created</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190,850</a:t>
                      </a:r>
                      <a:endParaRPr lang="en-US" sz="1000" dirty="0">
                        <a:solidFill>
                          <a:schemeClr val="tx1"/>
                        </a:solidFill>
                      </a:endParaRPr>
                    </a:p>
                  </a:txBody>
                  <a:tcPr>
                    <a:solidFill>
                      <a:schemeClr val="bg1"/>
                    </a:solidFill>
                  </a:tcPr>
                </a:tc>
              </a:tr>
              <a:tr h="233045">
                <a:tc>
                  <a:txBody>
                    <a:bodyPr/>
                    <a:lstStyle/>
                    <a:p>
                      <a:pPr algn="just"/>
                      <a:r>
                        <a:rPr lang="en-US" sz="1000" dirty="0" smtClean="0">
                          <a:solidFill>
                            <a:schemeClr val="tx1"/>
                          </a:solidFill>
                        </a:rPr>
                        <a:t>Ideas Created</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4,430</a:t>
                      </a:r>
                      <a:endParaRPr lang="en-US" sz="1000" dirty="0">
                        <a:solidFill>
                          <a:schemeClr val="tx1"/>
                        </a:solidFill>
                      </a:endParaRPr>
                    </a:p>
                  </a:txBody>
                  <a:tcPr>
                    <a:solidFill>
                      <a:schemeClr val="bg1"/>
                    </a:solidFill>
                  </a:tcPr>
                </a:tc>
              </a:tr>
              <a:tr h="233045">
                <a:tc>
                  <a:txBody>
                    <a:bodyPr/>
                    <a:lstStyle/>
                    <a:p>
                      <a:pPr algn="just"/>
                      <a:r>
                        <a:rPr lang="en-US" sz="1000" dirty="0" smtClean="0">
                          <a:solidFill>
                            <a:schemeClr val="tx1"/>
                          </a:solidFill>
                        </a:rPr>
                        <a:t>Ideas Votes Created</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78,522</a:t>
                      </a:r>
                      <a:endParaRPr lang="en-US" sz="1000" dirty="0">
                        <a:solidFill>
                          <a:schemeClr val="tx1"/>
                        </a:solidFill>
                      </a:endParaRPr>
                    </a:p>
                  </a:txBody>
                  <a:tcPr>
                    <a:solidFill>
                      <a:schemeClr val="bg1"/>
                    </a:solidFill>
                  </a:tcPr>
                </a:tc>
              </a:tr>
              <a:tr h="233045">
                <a:tc>
                  <a:txBody>
                    <a:bodyPr/>
                    <a:lstStyle/>
                    <a:p>
                      <a:pPr algn="just"/>
                      <a:r>
                        <a:rPr lang="en-US" sz="1000" dirty="0" smtClean="0">
                          <a:solidFill>
                            <a:schemeClr val="tx1"/>
                          </a:solidFill>
                        </a:rPr>
                        <a:t>Attributed Revenue*</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$11,414,480</a:t>
                      </a:r>
                    </a:p>
                  </a:txBody>
                  <a:tcPr>
                    <a:solidFill>
                      <a:schemeClr val="bg1"/>
                    </a:solidFill>
                  </a:tcPr>
                </a:tc>
              </a:tr>
              <a:tr h="233045">
                <a:tc>
                  <a:txBody>
                    <a:bodyPr/>
                    <a:lstStyle/>
                    <a:p>
                      <a:pPr algn="just"/>
                      <a:r>
                        <a:rPr lang="en-US" sz="1000" dirty="0" smtClean="0">
                          <a:solidFill>
                            <a:schemeClr val="tx1"/>
                          </a:solidFill>
                        </a:rPr>
                        <a:t>Total Linked SYWR Accounts</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13,244</a:t>
                      </a:r>
                    </a:p>
                  </a:txBody>
                  <a:tcPr>
                    <a:solidFill>
                      <a:schemeClr val="bg1"/>
                    </a:solidFill>
                  </a:tcPr>
                </a:tc>
              </a:tr>
              <a:tr h="233045">
                <a:tc>
                  <a:txBody>
                    <a:bodyPr/>
                    <a:lstStyle/>
                    <a:p>
                      <a:pPr algn="just"/>
                      <a:r>
                        <a:rPr lang="en-US" sz="1000" dirty="0" smtClean="0">
                          <a:solidFill>
                            <a:schemeClr val="tx1"/>
                          </a:solidFill>
                        </a:rPr>
                        <a:t>% of linked members contributing</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43%</a:t>
                      </a:r>
                    </a:p>
                  </a:txBody>
                  <a:tcPr>
                    <a:solidFill>
                      <a:schemeClr val="bg1"/>
                    </a:solidFill>
                  </a:tcPr>
                </a:tc>
              </a:tr>
              <a:tr h="233045">
                <a:tc>
                  <a:txBody>
                    <a:bodyPr/>
                    <a:lstStyle/>
                    <a:p>
                      <a:pPr algn="just"/>
                      <a:r>
                        <a:rPr lang="en-US" sz="1000" dirty="0" smtClean="0">
                          <a:solidFill>
                            <a:schemeClr val="tx1"/>
                          </a:solidFill>
                        </a:rPr>
                        <a:t>Typical Member Contribution Rate</a:t>
                      </a:r>
                      <a:endParaRPr lang="en-US" sz="1000" dirty="0">
                        <a:solidFill>
                          <a:schemeClr val="tx1"/>
                        </a:solidFill>
                      </a:endParaRPr>
                    </a:p>
                  </a:txBody>
                  <a:tcPr>
                    <a:solidFill>
                      <a:schemeClr val="bg1"/>
                    </a:solidFill>
                  </a:tcPr>
                </a:tc>
                <a:tc>
                  <a:txBody>
                    <a:bodyPr/>
                    <a:lstStyle/>
                    <a:p>
                      <a:pPr algn="just"/>
                      <a:r>
                        <a:rPr lang="en-US" sz="1000" dirty="0" smtClean="0">
                          <a:solidFill>
                            <a:schemeClr val="tx1"/>
                          </a:solidFill>
                        </a:rPr>
                        <a:t>18%</a:t>
                      </a:r>
                    </a:p>
                  </a:txBody>
                  <a:tcPr>
                    <a:solidFill>
                      <a:schemeClr val="bg1"/>
                    </a:solidFill>
                  </a:tcPr>
                </a:tc>
              </a:tr>
            </a:tbl>
          </a:graphicData>
        </a:graphic>
      </p:graphicFrame>
      <p:sp>
        <p:nvSpPr>
          <p:cNvPr id="9" name="Content Placeholder 2"/>
          <p:cNvSpPr txBox="1">
            <a:spLocks/>
          </p:cNvSpPr>
          <p:nvPr/>
        </p:nvSpPr>
        <p:spPr>
          <a:xfrm>
            <a:off x="404762" y="950510"/>
            <a:ext cx="5072494" cy="4686300"/>
          </a:xfrm>
          <a:prstGeom prst="rect">
            <a:avLst/>
          </a:prstGeom>
        </p:spPr>
        <p:txBody>
          <a:bodyPr/>
          <a:lstStyle/>
          <a:p>
            <a:pPr marR="0" lvl="0" algn="l" defTabSz="914400" rtl="0" eaLnBrk="1" fontAlgn="base" latinLnBrk="0" hangingPunct="1">
              <a:lnSpc>
                <a:spcPct val="100000"/>
              </a:lnSpc>
              <a:spcBef>
                <a:spcPct val="0"/>
              </a:spcBef>
              <a:spcAft>
                <a:spcPct val="25000"/>
              </a:spcAft>
              <a:buClr>
                <a:schemeClr val="tx1"/>
              </a:buClr>
              <a:buSzTx/>
              <a:buFontTx/>
              <a:buNone/>
              <a:tabLst/>
              <a:defRPr/>
            </a:pPr>
            <a:r>
              <a:rPr kumimoji="0" lang="en-US" sz="1400" b="1" i="0" u="none" strike="noStrike" kern="0" cap="none" spc="0" normalizeH="0" baseline="0" noProof="0" dirty="0" smtClean="0">
                <a:ln>
                  <a:noFill/>
                </a:ln>
                <a:solidFill>
                  <a:schemeClr val="tx1"/>
                </a:solidFill>
                <a:effectLst/>
                <a:uLnTx/>
                <a:uFillTx/>
                <a:latin typeface="Calibri" pitchFamily="34" charset="0"/>
                <a:ea typeface="+mn-ea"/>
                <a:cs typeface="+mn-cs"/>
              </a:rPr>
              <a:t>Vision: </a:t>
            </a:r>
            <a:r>
              <a:rPr kumimoji="0" lang="en-US" sz="1400" b="0" i="0" u="none" strike="noStrike" kern="0" cap="none" spc="0" normalizeH="0" baseline="0" noProof="0" dirty="0" smtClean="0">
                <a:ln>
                  <a:noFill/>
                </a:ln>
                <a:solidFill>
                  <a:schemeClr val="tx1"/>
                </a:solidFill>
                <a:effectLst/>
                <a:uLnTx/>
                <a:uFillTx/>
                <a:latin typeface="Calibri" pitchFamily="34" charset="0"/>
                <a:ea typeface="+mn-ea"/>
                <a:cs typeface="+mn-cs"/>
              </a:rPr>
              <a:t>To provide an online community that replicates in-person interaction and conversation. </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Customers and prospective customers access information, advice and tips around categories of interest from SHC associates, stores, vendors and fellow members while providing invaluable feedback and customer behavior understanding to SHC.</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Calibri" pitchFamily="34" charset="0"/>
            </a:endParaRPr>
          </a:p>
          <a:p>
            <a:pPr marL="285750" marR="0" lvl="0" indent="-285750" algn="l" defTabSz="914400" rtl="0" eaLnBrk="1" fontAlgn="base" latinLnBrk="0" hangingPunct="1">
              <a:lnSpc>
                <a:spcPct val="100000"/>
              </a:lnSpc>
              <a:spcBef>
                <a:spcPct val="0"/>
              </a:spcBef>
              <a:spcAft>
                <a:spcPct val="2500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Calibri" pitchFamily="34" charset="0"/>
                <a:ea typeface="+mn-ea"/>
                <a:cs typeface="+mn-cs"/>
              </a:rPr>
              <a:t>Guiding Principles:</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Authenticity and transparency</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Open dialog</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Mutual respect</a:t>
            </a:r>
          </a:p>
          <a:p>
            <a:pPr marL="625475" marR="0" lvl="1" indent="-225425" algn="l" defTabSz="914400" rtl="0" eaLnBrk="1" fontAlgn="base" latinLnBrk="0" hangingPunct="1">
              <a:lnSpc>
                <a:spcPct val="100000"/>
              </a:lnSpc>
              <a:spcBef>
                <a:spcPct val="0"/>
              </a:spcBef>
              <a:spcAft>
                <a:spcPct val="2500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Calibri" pitchFamily="34" charset="0"/>
            </a:endParaRPr>
          </a:p>
          <a:p>
            <a:pPr marL="285750" marR="0" lvl="0" indent="-285750" algn="l" defTabSz="914400" rtl="0" eaLnBrk="1" fontAlgn="base" latinLnBrk="0" hangingPunct="1">
              <a:lnSpc>
                <a:spcPct val="100000"/>
              </a:lnSpc>
              <a:spcBef>
                <a:spcPct val="0"/>
              </a:spcBef>
              <a:spcAft>
                <a:spcPct val="2500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Calibri" pitchFamily="34" charset="0"/>
                <a:ea typeface="+mn-ea"/>
                <a:cs typeface="+mn-cs"/>
              </a:rPr>
              <a:t>Best Practices:</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Provide a meaningful experience for members</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Integrate Brand Strategies Where Applicable</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Strengthen Customer Engagement</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Provide multiple ways to participate in the community</a:t>
            </a:r>
          </a:p>
          <a:p>
            <a:pPr marL="625475" marR="0" lvl="1" indent="-225425" algn="l" defTabSz="914400" rtl="0" eaLnBrk="1" fontAlgn="base" latinLnBrk="0" hangingPunct="1">
              <a:lnSpc>
                <a:spcPct val="100000"/>
              </a:lnSpc>
              <a:spcBef>
                <a:spcPct val="0"/>
              </a:spcBef>
              <a:spcAft>
                <a:spcPct val="25000"/>
              </a:spcAft>
              <a:buClrTx/>
              <a:buSzTx/>
              <a:buFontTx/>
              <a:buChar char="•"/>
              <a:tabLst/>
              <a:defRPr/>
            </a:pPr>
            <a:r>
              <a:rPr kumimoji="0" lang="en-US" sz="1400" b="0" i="0" u="none" strike="noStrike" kern="0" cap="none" spc="0" normalizeH="0" baseline="0" noProof="0" dirty="0" smtClean="0">
                <a:ln>
                  <a:noFill/>
                </a:ln>
                <a:solidFill>
                  <a:schemeClr val="tx1"/>
                </a:solidFill>
                <a:effectLst/>
                <a:uLnTx/>
                <a:uFillTx/>
                <a:latin typeface="Calibri" pitchFamily="34" charset="0"/>
              </a:rPr>
              <a:t>Leverage community feedback and insights</a:t>
            </a:r>
          </a:p>
          <a:p>
            <a:pPr marL="285750" marR="0" lvl="0" indent="-285750" algn="l" defTabSz="914400" rtl="0" eaLnBrk="1" fontAlgn="base" latinLnBrk="0" hangingPunct="1">
              <a:lnSpc>
                <a:spcPct val="100000"/>
              </a:lnSpc>
              <a:spcBef>
                <a:spcPct val="0"/>
              </a:spcBef>
              <a:spcAft>
                <a:spcPct val="25000"/>
              </a:spcAft>
              <a:buClr>
                <a:schemeClr val="bg2"/>
              </a:buClr>
              <a:buSzTx/>
              <a:buFontTx/>
              <a:buChar char="•"/>
              <a:tabLst/>
              <a:defRPr/>
            </a:pPr>
            <a:endParaRPr kumimoji="0" lang="en-US" sz="1200" b="0"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51"/>
            <a:ext cx="7845552" cy="430887"/>
          </a:xfrm>
        </p:spPr>
        <p:txBody>
          <a:bodyPr/>
          <a:lstStyle/>
          <a:p>
            <a:r>
              <a:rPr lang="en-US" dirty="0" smtClean="0"/>
              <a:t>MyCommunities &amp; </a:t>
            </a:r>
            <a:r>
              <a:rPr lang="en-US" i="1" dirty="0" smtClean="0"/>
              <a:t>SYWR: </a:t>
            </a:r>
            <a:r>
              <a:rPr lang="en-US" dirty="0" smtClean="0"/>
              <a:t>Current</a:t>
            </a:r>
            <a:endParaRPr lang="en-US" dirty="0"/>
          </a:p>
        </p:txBody>
      </p:sp>
      <p:sp>
        <p:nvSpPr>
          <p:cNvPr id="3" name="Content Placeholder 2"/>
          <p:cNvSpPr>
            <a:spLocks noGrp="1"/>
          </p:cNvSpPr>
          <p:nvPr>
            <p:ph idx="1"/>
          </p:nvPr>
        </p:nvSpPr>
        <p:spPr>
          <a:xfrm>
            <a:off x="457200" y="1028700"/>
            <a:ext cx="5056632" cy="4686300"/>
          </a:xfrm>
        </p:spPr>
        <p:txBody>
          <a:bodyPr/>
          <a:lstStyle/>
          <a:p>
            <a:pPr marL="0" indent="0">
              <a:buClr>
                <a:schemeClr val="tx1"/>
              </a:buClr>
              <a:buNone/>
            </a:pPr>
            <a:r>
              <a:rPr lang="en-US" sz="1400" b="1" dirty="0" smtClean="0"/>
              <a:t>MyCommunities</a:t>
            </a:r>
            <a:r>
              <a:rPr lang="en-US" sz="1400" dirty="0" smtClean="0"/>
              <a:t> and </a:t>
            </a:r>
            <a:r>
              <a:rPr lang="en-US" sz="1400" b="1" i="1" dirty="0" smtClean="0"/>
              <a:t>Shop Your Way </a:t>
            </a:r>
            <a:r>
              <a:rPr lang="en-US" sz="1400" dirty="0" smtClean="0"/>
              <a:t>Rewards joined together in 2010 to offer customers a </a:t>
            </a:r>
            <a:r>
              <a:rPr lang="en-US" sz="1400" u="sng" dirty="0" smtClean="0"/>
              <a:t>unique</a:t>
            </a:r>
            <a:r>
              <a:rPr lang="en-US" sz="1400" dirty="0" smtClean="0"/>
              <a:t> community/loyalty experience that awards them for their contributions:</a:t>
            </a:r>
          </a:p>
          <a:p>
            <a:pPr marL="0" indent="0">
              <a:buClr>
                <a:schemeClr val="tx1"/>
              </a:buClr>
              <a:buNone/>
            </a:pPr>
            <a:endParaRPr lang="en-US" sz="1400" dirty="0" smtClean="0"/>
          </a:p>
          <a:p>
            <a:pPr>
              <a:buClr>
                <a:schemeClr val="tx1"/>
              </a:buClr>
            </a:pPr>
            <a:r>
              <a:rPr lang="en-US" sz="1400" dirty="0" smtClean="0"/>
              <a:t>Community members can link their SYWR number to their community profile which enables them to earn SYWR points for participating in different community activities.</a:t>
            </a:r>
          </a:p>
          <a:p>
            <a:pPr>
              <a:buClr>
                <a:schemeClr val="tx1"/>
              </a:buClr>
            </a:pPr>
            <a:r>
              <a:rPr lang="en-US" sz="1400" dirty="0" smtClean="0"/>
              <a:t>Points are awarded on a 1:1 basis, but only after they attain different levels in the Community Reputation Rewards* program:  </a:t>
            </a:r>
          </a:p>
          <a:p>
            <a:pPr lvl="1">
              <a:buClr>
                <a:schemeClr val="tx1"/>
              </a:buClr>
            </a:pPr>
            <a:endParaRPr lang="en-US" sz="1400" dirty="0" smtClean="0"/>
          </a:p>
          <a:p>
            <a:pPr lvl="1">
              <a:buClr>
                <a:schemeClr val="tx1"/>
              </a:buClr>
            </a:pPr>
            <a:endParaRPr lang="en-US" sz="1400" dirty="0" smtClean="0"/>
          </a:p>
          <a:p>
            <a:pPr lvl="1">
              <a:buClr>
                <a:schemeClr val="tx1"/>
              </a:buClr>
            </a:pPr>
            <a:endParaRPr lang="en-US" sz="1400" dirty="0" smtClean="0"/>
          </a:p>
          <a:p>
            <a:pPr lvl="1">
              <a:buClr>
                <a:schemeClr val="tx1"/>
              </a:buClr>
            </a:pPr>
            <a:endParaRPr lang="en-US" sz="1400" dirty="0" smtClean="0"/>
          </a:p>
          <a:p>
            <a:pPr lvl="1">
              <a:buClr>
                <a:schemeClr val="tx1"/>
              </a:buClr>
            </a:pPr>
            <a:endParaRPr lang="en-US" sz="1400" dirty="0" smtClean="0"/>
          </a:p>
          <a:p>
            <a:pPr lvl="1">
              <a:buClr>
                <a:schemeClr val="tx1"/>
              </a:buClr>
              <a:buNone/>
            </a:pPr>
            <a:endParaRPr lang="en-US" sz="1400" dirty="0" smtClean="0"/>
          </a:p>
          <a:p>
            <a:pPr>
              <a:buClr>
                <a:schemeClr val="tx1"/>
              </a:buClr>
            </a:pPr>
            <a:r>
              <a:rPr lang="en-US" sz="1400" b="1" dirty="0" smtClean="0"/>
              <a:t>Promotions Engine: </a:t>
            </a:r>
            <a:r>
              <a:rPr lang="en-US" sz="1400" dirty="0" smtClean="0"/>
              <a:t>allows the ability to create time sensitive promotions encouraging users to perform select actions on the community.  When users perform the actions, they will then be awarded bonus reputation or SYWR points.</a:t>
            </a:r>
          </a:p>
          <a:p>
            <a:pPr>
              <a:buClr>
                <a:schemeClr val="tx1"/>
              </a:buClr>
            </a:pPr>
            <a:endParaRPr lang="en-US" sz="1400" dirty="0" smtClean="0"/>
          </a:p>
          <a:p>
            <a:pPr>
              <a:buNone/>
            </a:pPr>
            <a:r>
              <a:rPr lang="en-US" sz="1200" dirty="0" smtClean="0"/>
              <a:t>				*see appendix</a:t>
            </a:r>
          </a:p>
          <a:p>
            <a:endParaRPr lang="en-US" dirty="0"/>
          </a:p>
        </p:txBody>
      </p:sp>
      <p:pic>
        <p:nvPicPr>
          <p:cNvPr id="6" name="Picture 2"/>
          <p:cNvPicPr>
            <a:picLocks noChangeAspect="1" noChangeArrowheads="1"/>
          </p:cNvPicPr>
          <p:nvPr/>
        </p:nvPicPr>
        <p:blipFill>
          <a:blip r:embed="rId2" cstate="print"/>
          <a:srcRect t="8735" b="4867"/>
          <a:stretch>
            <a:fillRect/>
          </a:stretch>
        </p:blipFill>
        <p:spPr bwMode="auto">
          <a:xfrm>
            <a:off x="6190942" y="1243584"/>
            <a:ext cx="2712631" cy="344424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301017" y="4724757"/>
            <a:ext cx="1842983" cy="230832"/>
          </a:xfrm>
          <a:prstGeom prst="rect">
            <a:avLst/>
          </a:prstGeom>
          <a:noFill/>
        </p:spPr>
        <p:txBody>
          <a:bodyPr wrap="square" rtlCol="0">
            <a:spAutoFit/>
          </a:bodyPr>
          <a:lstStyle/>
          <a:p>
            <a:r>
              <a:rPr lang="en-US" sz="900" dirty="0" smtClean="0">
                <a:latin typeface="+mn-lt"/>
              </a:rPr>
              <a:t>Promotion Creation Interface</a:t>
            </a:r>
            <a:endParaRPr lang="en-US" sz="900" dirty="0">
              <a:latin typeface="+mn-lt"/>
            </a:endParaRPr>
          </a:p>
        </p:txBody>
      </p:sp>
      <p:graphicFrame>
        <p:nvGraphicFramePr>
          <p:cNvPr id="8" name="Table 7"/>
          <p:cNvGraphicFramePr>
            <a:graphicFrameLocks noGrp="1"/>
          </p:cNvGraphicFramePr>
          <p:nvPr/>
        </p:nvGraphicFramePr>
        <p:xfrm>
          <a:off x="457199" y="3442310"/>
          <a:ext cx="5285232" cy="1418568"/>
        </p:xfrm>
        <a:graphic>
          <a:graphicData uri="http://schemas.openxmlformats.org/drawingml/2006/table">
            <a:tbl>
              <a:tblPr/>
              <a:tblGrid>
                <a:gridCol w="1488680"/>
                <a:gridCol w="836369"/>
                <a:gridCol w="676613"/>
                <a:gridCol w="140963"/>
                <a:gridCol w="676613"/>
                <a:gridCol w="779984"/>
                <a:gridCol w="686010"/>
              </a:tblGrid>
              <a:tr h="267134">
                <a:tc>
                  <a:txBody>
                    <a:bodyPr/>
                    <a:lstStyle/>
                    <a:p>
                      <a:pPr algn="r" fontAlgn="b"/>
                      <a:r>
                        <a:rPr lang="en-US" sz="800" b="1" i="0" u="none" strike="noStrike" dirty="0">
                          <a:solidFill>
                            <a:srgbClr val="000000"/>
                          </a:solidFill>
                          <a:latin typeface="Arial"/>
                        </a:rPr>
                        <a:t> </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b"/>
                      <a:r>
                        <a:rPr lang="en-US" sz="800" b="1" i="0" u="none" strike="noStrike" dirty="0">
                          <a:solidFill>
                            <a:srgbClr val="FFFFFF"/>
                          </a:solidFill>
                          <a:latin typeface="Arial"/>
                        </a:rPr>
                        <a:t>On My Community</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8000"/>
                    </a:solidFill>
                  </a:tcPr>
                </a:tc>
                <a:tc gridSpan="5">
                  <a:txBody>
                    <a:bodyPr/>
                    <a:lstStyle/>
                    <a:p>
                      <a:pPr algn="ctr" fontAlgn="b"/>
                      <a:r>
                        <a:rPr lang="en-US" sz="800" b="1" i="0" u="none" strike="noStrike" dirty="0">
                          <a:solidFill>
                            <a:srgbClr val="FFFFFF"/>
                          </a:solidFill>
                          <a:latin typeface="Arial"/>
                        </a:rPr>
                        <a:t>Posted to SYWR</a:t>
                      </a:r>
                    </a:p>
                  </a:txBody>
                  <a:tcPr marL="4876" marR="4876" marT="48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1789">
                <a:tc>
                  <a:txBody>
                    <a:bodyPr/>
                    <a:lstStyle/>
                    <a:p>
                      <a:pPr algn="r" fontAlgn="b"/>
                      <a:r>
                        <a:rPr lang="en-US" sz="800" b="1" i="1" u="none" strike="noStrike" dirty="0">
                          <a:solidFill>
                            <a:srgbClr val="000000"/>
                          </a:solidFill>
                          <a:latin typeface="Arial"/>
                        </a:rPr>
                        <a:t>Minimum points to reach level</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Pts earned in Calendar Yr</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 SYWR Pts per badge</a:t>
                      </a:r>
                    </a:p>
                  </a:txBody>
                  <a:tcPr marL="4876" marR="4876" marT="4876" marB="0" anchor="b">
                    <a:lnL w="635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800" b="0" i="0" u="none" strike="noStrike" dirty="0">
                          <a:solidFill>
                            <a:srgbClr val="000000"/>
                          </a:solidFill>
                          <a:latin typeface="Arial"/>
                        </a:rPr>
                        <a:t> </a:t>
                      </a:r>
                    </a:p>
                  </a:txBody>
                  <a:tcPr marL="4876" marR="4876" marT="4876"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b"/>
                      <a:r>
                        <a:rPr lang="en-US" sz="800" b="1" i="0" u="none" strike="noStrike" dirty="0" err="1">
                          <a:solidFill>
                            <a:srgbClr val="000000"/>
                          </a:solidFill>
                          <a:latin typeface="Arial"/>
                        </a:rPr>
                        <a:t>Ttl</a:t>
                      </a:r>
                      <a:r>
                        <a:rPr lang="en-US" sz="800" b="1" i="0" u="none" strike="noStrike" dirty="0">
                          <a:solidFill>
                            <a:srgbClr val="000000"/>
                          </a:solidFill>
                          <a:latin typeface="Arial"/>
                        </a:rPr>
                        <a:t> Pts in Calendar Year</a:t>
                      </a:r>
                    </a:p>
                  </a:txBody>
                  <a:tcPr marL="4876" marR="4876" marT="4876"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 Value per badge</a:t>
                      </a:r>
                    </a:p>
                  </a:txBody>
                  <a:tcPr marL="4876" marR="4876" marT="4876"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 Value in Calendar Year</a:t>
                      </a:r>
                    </a:p>
                  </a:txBody>
                  <a:tcPr marL="4876" marR="4876" marT="4876" marB="0" anchor="b">
                    <a:lnL>
                      <a:noFill/>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tr>
              <a:tr h="143929">
                <a:tc>
                  <a:txBody>
                    <a:bodyPr/>
                    <a:lstStyle/>
                    <a:p>
                      <a:pPr algn="r" fontAlgn="b"/>
                      <a:r>
                        <a:rPr lang="en-US" sz="800" b="0" i="0" u="none" strike="noStrike" dirty="0">
                          <a:solidFill>
                            <a:srgbClr val="000000"/>
                          </a:solidFill>
                          <a:latin typeface="Arial"/>
                        </a:rPr>
                        <a:t>Friend's Circle</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b"/>
                      <a:r>
                        <a:rPr lang="en-US" sz="800" b="1" i="0" u="none" strike="noStrike" dirty="0">
                          <a:solidFill>
                            <a:srgbClr val="000000"/>
                          </a:solidFill>
                          <a:latin typeface="Arial"/>
                        </a:rPr>
                        <a:t>2,500</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b"/>
                      <a:r>
                        <a:rPr lang="en-US" sz="800" b="1" i="0" u="none" strike="noStrike" dirty="0" smtClean="0">
                          <a:solidFill>
                            <a:srgbClr val="000000"/>
                          </a:solidFill>
                          <a:latin typeface="Arial"/>
                        </a:rPr>
                        <a:t>0</a:t>
                      </a:r>
                      <a:endParaRPr lang="en-US" sz="800" b="1" i="0" u="none" strike="noStrike" dirty="0">
                        <a:solidFill>
                          <a:srgbClr val="000000"/>
                        </a:solidFill>
                        <a:latin typeface="Arial"/>
                      </a:endParaRPr>
                    </a:p>
                  </a:txBody>
                  <a:tcPr marL="4876" marR="4876" marT="4876" marB="0" anchor="b">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b"/>
                      <a:endParaRPr lang="en-US" sz="800" b="1" i="0" u="none" strike="noStrike" dirty="0">
                        <a:solidFill>
                          <a:srgbClr val="000000"/>
                        </a:solidFill>
                        <a:latin typeface="Arial"/>
                      </a:endParaRPr>
                    </a:p>
                  </a:txBody>
                  <a:tcPr marL="4876" marR="4876" marT="4876" marB="0" anchor="b">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b"/>
                      <a:r>
                        <a:rPr lang="en-US" sz="800" b="1" i="0" u="none" strike="noStrike" dirty="0" smtClean="0">
                          <a:solidFill>
                            <a:srgbClr val="000000"/>
                          </a:solidFill>
                          <a:latin typeface="Arial"/>
                        </a:rPr>
                        <a:t>0</a:t>
                      </a:r>
                      <a:endParaRPr lang="en-US" sz="800" b="1" i="0" u="none" strike="noStrike" dirty="0">
                        <a:solidFill>
                          <a:srgbClr val="000000"/>
                        </a:solidFill>
                        <a:latin typeface="Arial"/>
                      </a:endParaRPr>
                    </a:p>
                  </a:txBody>
                  <a:tcPr marL="4876" marR="4876" marT="4876" marB="0" anchor="b">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b"/>
                      <a:r>
                        <a:rPr lang="en-US" sz="800" b="1" i="0" u="none" strike="noStrike" dirty="0">
                          <a:solidFill>
                            <a:srgbClr val="000000"/>
                          </a:solidFill>
                          <a:latin typeface="Arial"/>
                        </a:rPr>
                        <a:t>$0.00</a:t>
                      </a:r>
                    </a:p>
                  </a:txBody>
                  <a:tcPr marL="4876" marR="4876" marT="4876" marB="0" anchor="b">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b"/>
                      <a:r>
                        <a:rPr lang="en-US" sz="800" b="1" i="0" u="none" strike="noStrike">
                          <a:solidFill>
                            <a:srgbClr val="000000"/>
                          </a:solidFill>
                          <a:latin typeface="Arial"/>
                        </a:rPr>
                        <a:t>$0.00</a:t>
                      </a:r>
                    </a:p>
                  </a:txBody>
                  <a:tcPr marL="4876" marR="4876" marT="4876"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r>
              <a:tr h="143929">
                <a:tc>
                  <a:txBody>
                    <a:bodyPr/>
                    <a:lstStyle/>
                    <a:p>
                      <a:pPr algn="r" fontAlgn="b"/>
                      <a:r>
                        <a:rPr lang="en-US" sz="800" b="0" i="0" u="none" strike="noStrike" dirty="0">
                          <a:solidFill>
                            <a:srgbClr val="000000"/>
                          </a:solidFill>
                          <a:latin typeface="Arial"/>
                        </a:rPr>
                        <a:t>Contributor's Circle</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fontAlgn="b"/>
                      <a:r>
                        <a:rPr lang="en-US" sz="800" b="1" i="0" u="none" strike="noStrike" dirty="0">
                          <a:solidFill>
                            <a:srgbClr val="000000"/>
                          </a:solidFill>
                          <a:latin typeface="Arial"/>
                        </a:rPr>
                        <a:t>4,000</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1" i="0" u="none" strike="noStrike" dirty="0">
                          <a:solidFill>
                            <a:srgbClr val="000000"/>
                          </a:solidFill>
                          <a:latin typeface="Arial"/>
                        </a:rPr>
                        <a:t>4,000</a:t>
                      </a:r>
                    </a:p>
                  </a:txBody>
                  <a:tcPr marL="4876" marR="4876" marT="4876"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1" i="0" u="none" strike="noStrike">
                          <a:solidFill>
                            <a:srgbClr val="000000"/>
                          </a:solidFill>
                          <a:latin typeface="Arial"/>
                        </a:rPr>
                        <a:t> </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latin typeface="Arial"/>
                        </a:rPr>
                        <a:t>4,000</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dirty="0">
                          <a:solidFill>
                            <a:srgbClr val="000000"/>
                          </a:solidFill>
                          <a:latin typeface="Arial"/>
                        </a:rPr>
                        <a:t>$4.00</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latin typeface="Arial"/>
                        </a:rPr>
                        <a:t>$4.00</a:t>
                      </a:r>
                    </a:p>
                  </a:txBody>
                  <a:tcPr marL="4876" marR="4876" marT="4876"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43929">
                <a:tc>
                  <a:txBody>
                    <a:bodyPr/>
                    <a:lstStyle/>
                    <a:p>
                      <a:pPr algn="r" fontAlgn="b"/>
                      <a:r>
                        <a:rPr lang="en-US" sz="800" b="0" i="0" u="none" strike="noStrike" dirty="0">
                          <a:solidFill>
                            <a:srgbClr val="000000"/>
                          </a:solidFill>
                          <a:latin typeface="Arial"/>
                        </a:rPr>
                        <a:t>Advisor's Circle</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fontAlgn="b"/>
                      <a:r>
                        <a:rPr lang="en-US" sz="800" b="1" i="0" u="none" strike="noStrike" dirty="0">
                          <a:solidFill>
                            <a:srgbClr val="000000"/>
                          </a:solidFill>
                          <a:latin typeface="Arial"/>
                        </a:rPr>
                        <a:t>6,000</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1" i="0" u="none" strike="noStrike" dirty="0">
                          <a:solidFill>
                            <a:srgbClr val="000000"/>
                          </a:solidFill>
                          <a:latin typeface="Arial"/>
                        </a:rPr>
                        <a:t>2,000</a:t>
                      </a:r>
                    </a:p>
                  </a:txBody>
                  <a:tcPr marL="4876" marR="4876" marT="4876"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1" i="0" u="none" strike="noStrike">
                          <a:solidFill>
                            <a:srgbClr val="000000"/>
                          </a:solidFill>
                          <a:latin typeface="Arial"/>
                        </a:rPr>
                        <a:t> </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latin typeface="Arial"/>
                        </a:rPr>
                        <a:t>6,000</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dirty="0">
                          <a:solidFill>
                            <a:srgbClr val="000000"/>
                          </a:solidFill>
                          <a:latin typeface="Arial"/>
                        </a:rPr>
                        <a:t>$2.00</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latin typeface="Arial"/>
                        </a:rPr>
                        <a:t>$6.00</a:t>
                      </a:r>
                    </a:p>
                  </a:txBody>
                  <a:tcPr marL="4876" marR="4876" marT="4876"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43929">
                <a:tc>
                  <a:txBody>
                    <a:bodyPr/>
                    <a:lstStyle/>
                    <a:p>
                      <a:pPr algn="r" fontAlgn="b"/>
                      <a:r>
                        <a:rPr lang="en-US" sz="800" b="0" i="0" u="none" strike="noStrike" dirty="0">
                          <a:solidFill>
                            <a:srgbClr val="000000"/>
                          </a:solidFill>
                          <a:latin typeface="Arial"/>
                        </a:rPr>
                        <a:t>President's Circle</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r" fontAlgn="b"/>
                      <a:r>
                        <a:rPr lang="en-US" sz="800" b="1" i="0" u="none" strike="noStrike" dirty="0">
                          <a:solidFill>
                            <a:srgbClr val="000000"/>
                          </a:solidFill>
                          <a:latin typeface="Arial"/>
                        </a:rPr>
                        <a:t>25,000</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800" b="1" i="0" u="none" strike="noStrike" dirty="0">
                          <a:solidFill>
                            <a:srgbClr val="000000"/>
                          </a:solidFill>
                          <a:latin typeface="Arial"/>
                        </a:rPr>
                        <a:t>19,000</a:t>
                      </a:r>
                    </a:p>
                  </a:txBody>
                  <a:tcPr marL="4876" marR="4876" marT="4876"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800" b="1" i="0" u="none" strike="noStrike">
                          <a:solidFill>
                            <a:srgbClr val="000000"/>
                          </a:solidFill>
                          <a:latin typeface="Arial"/>
                        </a:rPr>
                        <a:t> </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a:solidFill>
                            <a:srgbClr val="000000"/>
                          </a:solidFill>
                          <a:latin typeface="Arial"/>
                        </a:rPr>
                        <a:t>25,000</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dirty="0">
                          <a:solidFill>
                            <a:srgbClr val="000000"/>
                          </a:solidFill>
                          <a:latin typeface="Arial"/>
                        </a:rPr>
                        <a:t>$19.00</a:t>
                      </a:r>
                    </a:p>
                  </a:txBody>
                  <a:tcPr marL="4876" marR="4876" marT="4876" marB="0" anchor="b">
                    <a:lnL>
                      <a:noFill/>
                    </a:lnL>
                    <a:lnR>
                      <a:noFill/>
                    </a:lnR>
                    <a:lnT>
                      <a:noFill/>
                    </a:lnT>
                    <a:lnB>
                      <a:noFill/>
                    </a:lnB>
                    <a:solidFill>
                      <a:srgbClr val="FFFFFF"/>
                    </a:solidFill>
                  </a:tcPr>
                </a:tc>
                <a:tc>
                  <a:txBody>
                    <a:bodyPr/>
                    <a:lstStyle/>
                    <a:p>
                      <a:pPr algn="r" fontAlgn="b"/>
                      <a:r>
                        <a:rPr lang="en-US" sz="800" b="1" i="0" u="none" strike="noStrike" dirty="0">
                          <a:solidFill>
                            <a:srgbClr val="000000"/>
                          </a:solidFill>
                          <a:latin typeface="Arial"/>
                        </a:rPr>
                        <a:t>$25.00</a:t>
                      </a:r>
                    </a:p>
                  </a:txBody>
                  <a:tcPr marL="4876" marR="4876" marT="4876"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43929">
                <a:tc>
                  <a:txBody>
                    <a:bodyPr/>
                    <a:lstStyle/>
                    <a:p>
                      <a:pPr algn="r" fontAlgn="b"/>
                      <a:r>
                        <a:rPr lang="en-US" sz="800" b="0" i="0" u="none" strike="noStrike" dirty="0">
                          <a:solidFill>
                            <a:srgbClr val="000000"/>
                          </a:solidFill>
                          <a:latin typeface="Arial"/>
                        </a:rPr>
                        <a:t>Chairman's Circle</a:t>
                      </a:r>
                    </a:p>
                  </a:txBody>
                  <a:tcPr marL="4876" marR="4876" marT="48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50,000</a:t>
                      </a:r>
                    </a:p>
                  </a:txBody>
                  <a:tcPr marL="4876" marR="4876" marT="4876"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25,000</a:t>
                      </a:r>
                    </a:p>
                  </a:txBody>
                  <a:tcPr marL="4876" marR="4876" marT="487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1" i="0" u="none" strike="noStrike">
                          <a:solidFill>
                            <a:srgbClr val="000000"/>
                          </a:solidFill>
                          <a:latin typeface="Arial"/>
                        </a:rPr>
                        <a:t> </a:t>
                      </a:r>
                    </a:p>
                  </a:txBody>
                  <a:tcPr marL="4876" marR="4876" marT="487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latin typeface="Arial"/>
                        </a:rPr>
                        <a:t>50,000</a:t>
                      </a:r>
                    </a:p>
                  </a:txBody>
                  <a:tcPr marL="4876" marR="4876" marT="487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a:solidFill>
                            <a:srgbClr val="000000"/>
                          </a:solidFill>
                          <a:latin typeface="Arial"/>
                        </a:rPr>
                        <a:t>$25.00</a:t>
                      </a:r>
                    </a:p>
                  </a:txBody>
                  <a:tcPr marL="4876" marR="4876" marT="487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800" b="1" i="0" u="none" strike="noStrike" dirty="0">
                          <a:solidFill>
                            <a:srgbClr val="000000"/>
                          </a:solidFill>
                          <a:latin typeface="Arial"/>
                        </a:rPr>
                        <a:t>$50.00</a:t>
                      </a:r>
                    </a:p>
                  </a:txBody>
                  <a:tcPr marL="4876" marR="4876" marT="487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36"/>
            <a:ext cx="8184524" cy="861774"/>
          </a:xfrm>
        </p:spPr>
        <p:txBody>
          <a:bodyPr/>
          <a:lstStyle/>
          <a:p>
            <a:r>
              <a:rPr lang="en-US" dirty="0" err="1" smtClean="0"/>
              <a:t>MyCommunities</a:t>
            </a:r>
            <a:r>
              <a:rPr lang="en-US" dirty="0" smtClean="0"/>
              <a:t> &amp; </a:t>
            </a:r>
            <a:r>
              <a:rPr lang="en-US" i="1" dirty="0" smtClean="0"/>
              <a:t>SYWR: </a:t>
            </a:r>
            <a:r>
              <a:rPr lang="en-US" dirty="0" smtClean="0"/>
              <a:t>Current</a:t>
            </a:r>
            <a:endParaRPr lang="en-US" dirty="0"/>
          </a:p>
        </p:txBody>
      </p:sp>
      <p:graphicFrame>
        <p:nvGraphicFramePr>
          <p:cNvPr id="5" name="Diagram 4"/>
          <p:cNvGraphicFramePr/>
          <p:nvPr/>
        </p:nvGraphicFramePr>
        <p:xfrm>
          <a:off x="3889428" y="1043189"/>
          <a:ext cx="5379837" cy="489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997013" y="1292672"/>
            <a:ext cx="1239427" cy="246221"/>
          </a:xfrm>
          <a:prstGeom prst="rect">
            <a:avLst/>
          </a:prstGeom>
          <a:noFill/>
        </p:spPr>
        <p:txBody>
          <a:bodyPr wrap="square" rtlCol="0">
            <a:spAutoFit/>
          </a:bodyPr>
          <a:lstStyle/>
          <a:p>
            <a:r>
              <a:rPr lang="en-US" sz="1000" dirty="0" smtClean="0">
                <a:latin typeface="+mn-lt"/>
              </a:rPr>
              <a:t>STRENGTHS</a:t>
            </a:r>
            <a:endParaRPr lang="en-US" sz="1000" dirty="0">
              <a:latin typeface="+mn-lt"/>
            </a:endParaRPr>
          </a:p>
        </p:txBody>
      </p:sp>
      <p:sp>
        <p:nvSpPr>
          <p:cNvPr id="8" name="TextBox 7"/>
          <p:cNvSpPr txBox="1"/>
          <p:nvPr/>
        </p:nvSpPr>
        <p:spPr>
          <a:xfrm>
            <a:off x="7235792" y="1292672"/>
            <a:ext cx="1155873" cy="246221"/>
          </a:xfrm>
          <a:prstGeom prst="rect">
            <a:avLst/>
          </a:prstGeom>
          <a:noFill/>
        </p:spPr>
        <p:txBody>
          <a:bodyPr wrap="square" rtlCol="0">
            <a:spAutoFit/>
          </a:bodyPr>
          <a:lstStyle/>
          <a:p>
            <a:r>
              <a:rPr lang="en-US" sz="1000" dirty="0" smtClean="0">
                <a:latin typeface="+mn-lt"/>
              </a:rPr>
              <a:t>WEAKNESS</a:t>
            </a:r>
            <a:endParaRPr lang="en-US" sz="1000" dirty="0">
              <a:latin typeface="+mn-lt"/>
            </a:endParaRPr>
          </a:p>
        </p:txBody>
      </p:sp>
      <p:sp>
        <p:nvSpPr>
          <p:cNvPr id="9" name="TextBox 8"/>
          <p:cNvSpPr txBox="1"/>
          <p:nvPr/>
        </p:nvSpPr>
        <p:spPr>
          <a:xfrm>
            <a:off x="4881102" y="5435375"/>
            <a:ext cx="1410607" cy="246221"/>
          </a:xfrm>
          <a:prstGeom prst="rect">
            <a:avLst/>
          </a:prstGeom>
          <a:noFill/>
        </p:spPr>
        <p:txBody>
          <a:bodyPr wrap="square" rtlCol="0">
            <a:spAutoFit/>
          </a:bodyPr>
          <a:lstStyle/>
          <a:p>
            <a:r>
              <a:rPr lang="en-US" sz="1000" dirty="0" smtClean="0">
                <a:latin typeface="+mn-lt"/>
              </a:rPr>
              <a:t>OPPORTUNITY</a:t>
            </a:r>
            <a:endParaRPr lang="en-US" sz="1000" dirty="0">
              <a:latin typeface="+mn-lt"/>
            </a:endParaRPr>
          </a:p>
        </p:txBody>
      </p:sp>
      <p:sp>
        <p:nvSpPr>
          <p:cNvPr id="10" name="TextBox 9"/>
          <p:cNvSpPr txBox="1"/>
          <p:nvPr/>
        </p:nvSpPr>
        <p:spPr>
          <a:xfrm>
            <a:off x="7273353" y="5435375"/>
            <a:ext cx="994884" cy="246221"/>
          </a:xfrm>
          <a:prstGeom prst="rect">
            <a:avLst/>
          </a:prstGeom>
          <a:noFill/>
        </p:spPr>
        <p:txBody>
          <a:bodyPr wrap="square" rtlCol="0">
            <a:spAutoFit/>
          </a:bodyPr>
          <a:lstStyle/>
          <a:p>
            <a:r>
              <a:rPr lang="en-US" sz="1000" dirty="0" smtClean="0">
                <a:latin typeface="+mn-lt"/>
              </a:rPr>
              <a:t>THREATS</a:t>
            </a:r>
            <a:endParaRPr lang="en-US" sz="1000" dirty="0">
              <a:latin typeface="+mn-lt"/>
            </a:endParaRPr>
          </a:p>
        </p:txBody>
      </p:sp>
      <p:sp>
        <p:nvSpPr>
          <p:cNvPr id="12" name="Content Placeholder 2"/>
          <p:cNvSpPr>
            <a:spLocks noGrp="1"/>
          </p:cNvSpPr>
          <p:nvPr>
            <p:ph idx="1"/>
          </p:nvPr>
        </p:nvSpPr>
        <p:spPr>
          <a:xfrm>
            <a:off x="438149" y="1030310"/>
            <a:ext cx="4082335" cy="4675165"/>
          </a:xfrm>
        </p:spPr>
        <p:txBody>
          <a:bodyPr/>
          <a:lstStyle/>
          <a:p>
            <a:pPr>
              <a:buClr>
                <a:schemeClr val="tx1"/>
              </a:buClr>
              <a:buNone/>
            </a:pPr>
            <a:r>
              <a:rPr lang="en-US" sz="1200" b="1" dirty="0" smtClean="0"/>
              <a:t>Social Media Team Goals</a:t>
            </a:r>
            <a:r>
              <a:rPr lang="en-US" sz="1200" dirty="0" smtClean="0"/>
              <a:t> (July 2011 – January 2012):  </a:t>
            </a:r>
          </a:p>
          <a:p>
            <a:pPr>
              <a:buClr>
                <a:schemeClr val="tx1"/>
              </a:buClr>
              <a:buFont typeface="Arial" pitchFamily="34" charset="0"/>
              <a:buChar char="•"/>
            </a:pPr>
            <a:r>
              <a:rPr lang="en-US" sz="1200" dirty="0" smtClean="0"/>
              <a:t>1 MM SYWR members linked in SHC Community </a:t>
            </a:r>
            <a:endParaRPr lang="en-US" sz="1200" dirty="0" smtClean="0">
              <a:solidFill>
                <a:srgbClr val="FF0000"/>
              </a:solidFill>
            </a:endParaRPr>
          </a:p>
          <a:p>
            <a:pPr>
              <a:buClr>
                <a:schemeClr val="tx1"/>
              </a:buClr>
              <a:buFont typeface="Arial" pitchFamily="34" charset="0"/>
              <a:buChar char="•"/>
            </a:pPr>
            <a:r>
              <a:rPr lang="en-US" sz="1200" dirty="0" smtClean="0"/>
              <a:t>1,000,000 product reviews</a:t>
            </a:r>
          </a:p>
          <a:p>
            <a:pPr>
              <a:buClr>
                <a:schemeClr val="tx1"/>
              </a:buClr>
              <a:buNone/>
            </a:pPr>
            <a:endParaRPr lang="en-US" sz="1200" b="1" dirty="0" smtClean="0"/>
          </a:p>
          <a:p>
            <a:pPr>
              <a:buClr>
                <a:schemeClr val="tx1"/>
              </a:buClr>
              <a:buNone/>
            </a:pPr>
            <a:r>
              <a:rPr lang="en-US" sz="1200" b="1" dirty="0" smtClean="0"/>
              <a:t>SYWR &amp; Community is a powerful combination.</a:t>
            </a:r>
          </a:p>
          <a:p>
            <a:pPr>
              <a:buClr>
                <a:schemeClr val="tx1"/>
              </a:buClr>
              <a:buNone/>
            </a:pPr>
            <a:endParaRPr lang="en-US" sz="1200" b="1" dirty="0" smtClean="0"/>
          </a:p>
          <a:p>
            <a:pPr>
              <a:buClr>
                <a:schemeClr val="tx1"/>
              </a:buClr>
              <a:buNone/>
            </a:pPr>
            <a:r>
              <a:rPr lang="en-US" sz="1200" b="1" dirty="0" smtClean="0"/>
              <a:t>Proposals:</a:t>
            </a:r>
          </a:p>
          <a:p>
            <a:pPr>
              <a:buClr>
                <a:schemeClr val="tx1"/>
              </a:buClr>
            </a:pPr>
            <a:r>
              <a:rPr lang="en-US" sz="1200" dirty="0" smtClean="0"/>
              <a:t>Deeper integration with community activities</a:t>
            </a:r>
          </a:p>
          <a:p>
            <a:pPr>
              <a:buClr>
                <a:schemeClr val="tx1"/>
              </a:buClr>
            </a:pPr>
            <a:r>
              <a:rPr lang="en-US" sz="1200" dirty="0" smtClean="0"/>
              <a:t>Increase visibility of SYWR benefits across social channels</a:t>
            </a:r>
          </a:p>
          <a:p>
            <a:pPr>
              <a:buClr>
                <a:schemeClr val="tx1"/>
              </a:buClr>
            </a:pPr>
            <a:r>
              <a:rPr lang="en-US" sz="1200" dirty="0" smtClean="0"/>
              <a:t>Continue to promote  program and strengthen call to action on SYWR collateral, messaging, emails and websites.</a:t>
            </a:r>
          </a:p>
          <a:p>
            <a:pPr>
              <a:buClr>
                <a:schemeClr val="tx1"/>
              </a:buClr>
            </a:pPr>
            <a:r>
              <a:rPr lang="en-US" sz="1200" dirty="0" smtClean="0"/>
              <a:t>Leverage SYWR business partner relationships to offer additional incentives</a:t>
            </a:r>
          </a:p>
          <a:p>
            <a:pPr>
              <a:buClr>
                <a:schemeClr val="tx1"/>
              </a:buClr>
            </a:pPr>
            <a:r>
              <a:rPr lang="en-US" sz="1200" dirty="0" smtClean="0"/>
              <a:t>Build SYWR sign-up form in community for non-members</a:t>
            </a:r>
          </a:p>
          <a:p>
            <a:pPr>
              <a:buClr>
                <a:schemeClr val="tx1"/>
              </a:buClr>
            </a:pPr>
            <a:r>
              <a:rPr lang="en-US" sz="1200" dirty="0" smtClean="0"/>
              <a:t>Other options?  (Brainstorm)</a:t>
            </a:r>
          </a:p>
          <a:p>
            <a:pPr>
              <a:buClr>
                <a:schemeClr val="tx1"/>
              </a:buClr>
              <a:buNone/>
            </a:pPr>
            <a:endParaRPr lang="en-US" sz="1200" dirty="0" smtClean="0"/>
          </a:p>
          <a:p>
            <a:pPr>
              <a:buNone/>
            </a:pPr>
            <a:endParaRPr lang="en-US" sz="1200" dirty="0" smtClean="0"/>
          </a:p>
          <a:p>
            <a:pPr>
              <a:buNone/>
            </a:pPr>
            <a:endParaRPr lang="en-US" sz="1200" dirty="0" smtClean="0"/>
          </a:p>
          <a:p>
            <a:pPr>
              <a:buFontTx/>
              <a:buChar char="-"/>
            </a:pPr>
            <a:endParaRPr lang="en-US" sz="1200" dirty="0" smtClean="0"/>
          </a:p>
          <a:p>
            <a:pPr>
              <a:buNone/>
            </a:pPr>
            <a:endParaRPr lang="en-US" sz="1200" dirty="0" smtClean="0"/>
          </a:p>
          <a:p>
            <a:pPr>
              <a:buNone/>
            </a:pPr>
            <a:endParaRPr lang="en-US" sz="1200" dirty="0" smtClean="0"/>
          </a:p>
          <a:p>
            <a:pPr>
              <a:buNone/>
            </a:pP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682683"/>
            <a:ext cx="8221663" cy="492443"/>
          </a:xfrm>
        </p:spPr>
        <p:txBody>
          <a:bodyPr/>
          <a:lstStyle/>
          <a:p>
            <a:r>
              <a:rPr lang="en-US" dirty="0" smtClean="0"/>
              <a:t>Appendix</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51"/>
            <a:ext cx="3733800" cy="430887"/>
          </a:xfrm>
        </p:spPr>
        <p:txBody>
          <a:bodyPr/>
          <a:lstStyle/>
          <a:p>
            <a:r>
              <a:rPr lang="en-US" dirty="0" smtClean="0"/>
              <a:t>Reputation Rewards</a:t>
            </a:r>
            <a:endParaRPr lang="en-US" dirty="0"/>
          </a:p>
        </p:txBody>
      </p:sp>
      <p:sp>
        <p:nvSpPr>
          <p:cNvPr id="4" name="Rectangle 3"/>
          <p:cNvSpPr/>
          <p:nvPr/>
        </p:nvSpPr>
        <p:spPr>
          <a:xfrm>
            <a:off x="360609" y="994643"/>
            <a:ext cx="3773510" cy="1938992"/>
          </a:xfrm>
          <a:prstGeom prst="rect">
            <a:avLst/>
          </a:prstGeom>
        </p:spPr>
        <p:txBody>
          <a:bodyPr wrap="square">
            <a:spAutoFit/>
          </a:bodyPr>
          <a:lstStyle/>
          <a:p>
            <a:r>
              <a:rPr lang="en-US" sz="1200" dirty="0" smtClean="0">
                <a:latin typeface="+mn-lt"/>
              </a:rPr>
              <a:t>The </a:t>
            </a:r>
            <a:r>
              <a:rPr lang="en-US" sz="1200" b="1" dirty="0">
                <a:latin typeface="+mn-lt"/>
              </a:rPr>
              <a:t>Recognition Rewards Program </a:t>
            </a:r>
            <a:r>
              <a:rPr lang="en-US" sz="1200" dirty="0">
                <a:latin typeface="+mn-lt"/>
              </a:rPr>
              <a:t>recognizes members for their contributions to the community. Members earn points by participating in various activities such as uploading a profile picture, writing a review, or gaining Fans in the community. All the earned points then contribute to an overall point total. A member’s point total determines their Level in the community and that Level is a way for fellow community members to see the most active members of the site. </a:t>
            </a:r>
          </a:p>
        </p:txBody>
      </p:sp>
      <p:pic>
        <p:nvPicPr>
          <p:cNvPr id="26631" name="Picture 7"/>
          <p:cNvPicPr>
            <a:picLocks noChangeAspect="1" noChangeArrowheads="1"/>
          </p:cNvPicPr>
          <p:nvPr/>
        </p:nvPicPr>
        <p:blipFill>
          <a:blip r:embed="rId2" cstate="print"/>
          <a:srcRect/>
          <a:stretch>
            <a:fillRect/>
          </a:stretch>
        </p:blipFill>
        <p:spPr bwMode="auto">
          <a:xfrm>
            <a:off x="335858" y="2997559"/>
            <a:ext cx="3114675" cy="2743200"/>
          </a:xfrm>
          <a:prstGeom prst="rect">
            <a:avLst/>
          </a:prstGeom>
          <a:noFill/>
          <a:ln w="9525">
            <a:noFill/>
            <a:miter lim="800000"/>
            <a:headEnd/>
            <a:tailEnd/>
          </a:ln>
        </p:spPr>
      </p:pic>
      <p:sp>
        <p:nvSpPr>
          <p:cNvPr id="15" name="Rectangle 14"/>
          <p:cNvSpPr/>
          <p:nvPr/>
        </p:nvSpPr>
        <p:spPr>
          <a:xfrm>
            <a:off x="4597758" y="994643"/>
            <a:ext cx="4301544" cy="461665"/>
          </a:xfrm>
          <a:prstGeom prst="rect">
            <a:avLst/>
          </a:prstGeom>
        </p:spPr>
        <p:txBody>
          <a:bodyPr wrap="square">
            <a:spAutoFit/>
          </a:bodyPr>
          <a:lstStyle/>
          <a:p>
            <a:r>
              <a:rPr lang="en-US" sz="1200" dirty="0" smtClean="0">
                <a:latin typeface="+mn-lt"/>
              </a:rPr>
              <a:t>Below </a:t>
            </a:r>
            <a:r>
              <a:rPr lang="en-US" sz="1200" dirty="0">
                <a:latin typeface="+mn-lt"/>
              </a:rPr>
              <a:t>are the various ways you can participate in the community and how many points you earn for each activity.</a:t>
            </a:r>
          </a:p>
        </p:txBody>
      </p:sp>
      <p:graphicFrame>
        <p:nvGraphicFramePr>
          <p:cNvPr id="16" name="Table 15"/>
          <p:cNvGraphicFramePr>
            <a:graphicFrameLocks noGrp="1"/>
          </p:cNvGraphicFramePr>
          <p:nvPr/>
        </p:nvGraphicFramePr>
        <p:xfrm>
          <a:off x="4700790" y="1544751"/>
          <a:ext cx="4288668" cy="4063999"/>
        </p:xfrm>
        <a:graphic>
          <a:graphicData uri="http://schemas.openxmlformats.org/drawingml/2006/table">
            <a:tbl>
              <a:tblPr/>
              <a:tblGrid>
                <a:gridCol w="2144334"/>
                <a:gridCol w="2144334"/>
              </a:tblGrid>
              <a:tr h="244604">
                <a:tc>
                  <a:txBody>
                    <a:bodyPr/>
                    <a:lstStyle/>
                    <a:p>
                      <a:r>
                        <a:rPr lang="en-US" sz="1200" b="1" dirty="0"/>
                        <a:t>Activity</a:t>
                      </a:r>
                    </a:p>
                  </a:txBody>
                  <a:tcPr marL="61151" marR="61151" marT="30576" marB="30576"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r>
                        <a:rPr lang="en-US" sz="1200" b="1" dirty="0"/>
                        <a:t>Points earned</a:t>
                      </a:r>
                    </a:p>
                  </a:txBody>
                  <a:tcPr marL="61151" marR="61151" marT="30576" marB="30576"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247152">
                <a:tc>
                  <a:txBody>
                    <a:bodyPr/>
                    <a:lstStyle/>
                    <a:p>
                      <a:r>
                        <a:rPr lang="en-US" sz="1200" dirty="0"/>
                        <a:t>Uploading a profile photo</a:t>
                      </a:r>
                    </a:p>
                  </a:txBody>
                  <a:tcPr marL="61151" marR="127398" marT="31850" marB="31850" anchor="ctr">
                    <a:lnL>
                      <a:noFill/>
                    </a:lnL>
                    <a:lnR>
                      <a:noFill/>
                    </a:lnR>
                    <a:lnT w="12700" cap="flat" cmpd="sng" algn="ctr">
                      <a:solidFill>
                        <a:srgbClr val="000000"/>
                      </a:solidFill>
                      <a:prstDash val="solid"/>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500 points</a:t>
                      </a:r>
                    </a:p>
                  </a:txBody>
                  <a:tcPr marL="61151" marR="127398" marT="31850" marB="31850" anchor="ctr">
                    <a:lnL>
                      <a:noFill/>
                    </a:lnL>
                    <a:lnR>
                      <a:noFill/>
                    </a:lnR>
                    <a:lnT w="12700" cap="flat" cmpd="sng" algn="ctr">
                      <a:solidFill>
                        <a:srgbClr val="000000"/>
                      </a:solidFill>
                      <a:prstDash val="solid"/>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247152">
                <a:tc>
                  <a:txBody>
                    <a:bodyPr/>
                    <a:lstStyle/>
                    <a:p>
                      <a:r>
                        <a:rPr lang="en-US" sz="1200" dirty="0"/>
                        <a:t>Writing your first review</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a:t>500 points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247152">
                <a:tc>
                  <a:txBody>
                    <a:bodyPr/>
                    <a:lstStyle/>
                    <a:p>
                      <a:r>
                        <a:rPr lang="en-US" sz="1200"/>
                        <a:t>Writing additional reviews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100 points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430606">
                <a:tc>
                  <a:txBody>
                    <a:bodyPr/>
                    <a:lstStyle/>
                    <a:p>
                      <a:r>
                        <a:rPr lang="en-US" sz="1200" dirty="0"/>
                        <a:t>Bonus — if your additional review is &gt;500 characters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100 points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247152">
                <a:tc>
                  <a:txBody>
                    <a:bodyPr/>
                    <a:lstStyle/>
                    <a:p>
                      <a:r>
                        <a:rPr lang="en-US" sz="1200"/>
                        <a:t>Submitting an idea</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50 points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430606">
                <a:tc>
                  <a:txBody>
                    <a:bodyPr/>
                    <a:lstStyle/>
                    <a:p>
                      <a:r>
                        <a:rPr lang="en-US" sz="1200"/>
                        <a:t>Reads (When someone reads your review)</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25 points for every 250 reads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614059">
                <a:tc>
                  <a:txBody>
                    <a:bodyPr/>
                    <a:lstStyle/>
                    <a:p>
                      <a:r>
                        <a:rPr lang="en-US" sz="1200"/>
                        <a:t>Fans (When someone adds you to their friends list)</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1 point (Limit 20x/month)</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430606">
                <a:tc>
                  <a:txBody>
                    <a:bodyPr/>
                    <a:lstStyle/>
                    <a:p>
                      <a:r>
                        <a:rPr lang="en-US" sz="1200"/>
                        <a:t>Receiving a helpful vote on your review</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10 points</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247152">
                <a:tc>
                  <a:txBody>
                    <a:bodyPr/>
                    <a:lstStyle/>
                    <a:p>
                      <a:r>
                        <a:rPr lang="en-US" sz="1200"/>
                        <a:t>Posting a forum topic</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10 points (Limit 10x/month)</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247152">
                <a:tc>
                  <a:txBody>
                    <a:bodyPr/>
                    <a:lstStyle/>
                    <a:p>
                      <a:r>
                        <a:rPr lang="en-US" sz="1200"/>
                        <a:t>Joining a forum discussion</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c>
                  <a:txBody>
                    <a:bodyPr/>
                    <a:lstStyle/>
                    <a:p>
                      <a:r>
                        <a:rPr lang="en-US" sz="1200" dirty="0"/>
                        <a:t>1 point (Limit 20x/month)</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w="12700" cap="flat" cmpd="sng" algn="ctr">
                      <a:solidFill>
                        <a:srgbClr val="C2C2C2"/>
                      </a:solidFill>
                      <a:prstDash val="dot"/>
                      <a:round/>
                      <a:headEnd type="none" w="med" len="med"/>
                      <a:tailEnd type="none" w="med" len="med"/>
                    </a:lnB>
                    <a:solidFill>
                      <a:schemeClr val="bg1"/>
                    </a:solidFill>
                  </a:tcPr>
                </a:tc>
              </a:tr>
              <a:tr h="430606">
                <a:tc>
                  <a:txBody>
                    <a:bodyPr/>
                    <a:lstStyle/>
                    <a:p>
                      <a:r>
                        <a:rPr lang="en-US" sz="1200"/>
                        <a:t>Receiving a vote on your idea</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a:noFill/>
                    </a:lnB>
                    <a:solidFill>
                      <a:schemeClr val="bg1"/>
                    </a:solidFill>
                  </a:tcPr>
                </a:tc>
                <a:tc>
                  <a:txBody>
                    <a:bodyPr/>
                    <a:lstStyle/>
                    <a:p>
                      <a:r>
                        <a:rPr lang="en-US" sz="1200" dirty="0"/>
                        <a:t>1 point (Limit 20x/month)</a:t>
                      </a:r>
                    </a:p>
                  </a:txBody>
                  <a:tcPr marL="61151" marR="127398" marT="31850" marB="31850" anchor="ctr">
                    <a:lnL>
                      <a:noFill/>
                    </a:lnL>
                    <a:lnR>
                      <a:noFill/>
                    </a:lnR>
                    <a:lnT w="12700" cap="flat" cmpd="sng" algn="ctr">
                      <a:solidFill>
                        <a:srgbClr val="C2C2C2"/>
                      </a:solidFill>
                      <a:prstDash val="dot"/>
                      <a:round/>
                      <a:headEnd type="none" w="med" len="med"/>
                      <a:tailEnd type="none" w="med" len="med"/>
                    </a:lnT>
                    <a:lnB>
                      <a:noFill/>
                    </a:lnB>
                    <a:solidFill>
                      <a:schemeClr val="bg1"/>
                    </a:solidFill>
                  </a:tcPr>
                </a:tc>
              </a:tr>
            </a:tbl>
          </a:graphicData>
        </a:graphic>
      </p:graphicFrame>
      <p:sp>
        <p:nvSpPr>
          <p:cNvPr id="266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3"/>
          <p:cNvGrpSpPr>
            <a:grpSpLocks/>
          </p:cNvGrpSpPr>
          <p:nvPr/>
        </p:nvGrpSpPr>
        <p:grpSpPr bwMode="auto">
          <a:xfrm>
            <a:off x="2498725" y="3021013"/>
            <a:ext cx="4065588" cy="646112"/>
            <a:chOff x="1328" y="448"/>
            <a:chExt cx="3080" cy="490"/>
          </a:xfrm>
        </p:grpSpPr>
        <p:sp>
          <p:nvSpPr>
            <p:cNvPr id="9219" name="Freeform 24"/>
            <p:cNvSpPr>
              <a:spLocks/>
            </p:cNvSpPr>
            <p:nvPr/>
          </p:nvSpPr>
          <p:spPr bwMode="black">
            <a:xfrm>
              <a:off x="1328" y="555"/>
              <a:ext cx="126" cy="255"/>
            </a:xfrm>
            <a:custGeom>
              <a:avLst/>
              <a:gdLst>
                <a:gd name="T0" fmla="*/ 38 w 977"/>
                <a:gd name="T1" fmla="*/ 1922 h 1991"/>
                <a:gd name="T2" fmla="*/ 0 w 977"/>
                <a:gd name="T3" fmla="*/ 1826 h 1991"/>
                <a:gd name="T4" fmla="*/ 12 w 977"/>
                <a:gd name="T5" fmla="*/ 1556 h 1991"/>
                <a:gd name="T6" fmla="*/ 33 w 977"/>
                <a:gd name="T7" fmla="*/ 1516 h 1991"/>
                <a:gd name="T8" fmla="*/ 50 w 977"/>
                <a:gd name="T9" fmla="*/ 1544 h 1991"/>
                <a:gd name="T10" fmla="*/ 58 w 977"/>
                <a:gd name="T11" fmla="*/ 1638 h 1991"/>
                <a:gd name="T12" fmla="*/ 434 w 977"/>
                <a:gd name="T13" fmla="*/ 1897 h 1991"/>
                <a:gd name="T14" fmla="*/ 797 w 977"/>
                <a:gd name="T15" fmla="*/ 1559 h 1991"/>
                <a:gd name="T16" fmla="*/ 505 w 977"/>
                <a:gd name="T17" fmla="*/ 1102 h 1991"/>
                <a:gd name="T18" fmla="*/ 391 w 977"/>
                <a:gd name="T19" fmla="*/ 1008 h 1991"/>
                <a:gd name="T20" fmla="*/ 61 w 977"/>
                <a:gd name="T21" fmla="*/ 457 h 1991"/>
                <a:gd name="T22" fmla="*/ 586 w 977"/>
                <a:gd name="T23" fmla="*/ 0 h 1991"/>
                <a:gd name="T24" fmla="*/ 822 w 977"/>
                <a:gd name="T25" fmla="*/ 26 h 1991"/>
                <a:gd name="T26" fmla="*/ 911 w 977"/>
                <a:gd name="T27" fmla="*/ 38 h 1991"/>
                <a:gd name="T28" fmla="*/ 936 w 977"/>
                <a:gd name="T29" fmla="*/ 56 h 1991"/>
                <a:gd name="T30" fmla="*/ 926 w 977"/>
                <a:gd name="T31" fmla="*/ 325 h 1991"/>
                <a:gd name="T32" fmla="*/ 908 w 977"/>
                <a:gd name="T33" fmla="*/ 384 h 1991"/>
                <a:gd name="T34" fmla="*/ 888 w 977"/>
                <a:gd name="T35" fmla="*/ 351 h 1991"/>
                <a:gd name="T36" fmla="*/ 855 w 977"/>
                <a:gd name="T37" fmla="*/ 224 h 1991"/>
                <a:gd name="T38" fmla="*/ 538 w 977"/>
                <a:gd name="T39" fmla="*/ 89 h 1991"/>
                <a:gd name="T40" fmla="*/ 225 w 977"/>
                <a:gd name="T41" fmla="*/ 384 h 1991"/>
                <a:gd name="T42" fmla="*/ 535 w 977"/>
                <a:gd name="T43" fmla="*/ 810 h 1991"/>
                <a:gd name="T44" fmla="*/ 606 w 977"/>
                <a:gd name="T45" fmla="*/ 866 h 1991"/>
                <a:gd name="T46" fmla="*/ 977 w 977"/>
                <a:gd name="T47" fmla="*/ 1463 h 1991"/>
                <a:gd name="T48" fmla="*/ 761 w 977"/>
                <a:gd name="T49" fmla="*/ 1884 h 1991"/>
                <a:gd name="T50" fmla="*/ 378 w 977"/>
                <a:gd name="T51" fmla="*/ 1991 h 1991"/>
                <a:gd name="T52" fmla="*/ 38 w 977"/>
                <a:gd name="T53" fmla="*/ 1922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7"/>
                <a:gd name="T82" fmla="*/ 0 h 1991"/>
                <a:gd name="T83" fmla="*/ 977 w 977"/>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endParaRPr lang="en-US"/>
            </a:p>
          </p:txBody>
        </p:sp>
        <p:sp>
          <p:nvSpPr>
            <p:cNvPr id="9220" name="Freeform 25"/>
            <p:cNvSpPr>
              <a:spLocks/>
            </p:cNvSpPr>
            <p:nvPr/>
          </p:nvSpPr>
          <p:spPr bwMode="black">
            <a:xfrm>
              <a:off x="1511" y="557"/>
              <a:ext cx="144" cy="250"/>
            </a:xfrm>
            <a:custGeom>
              <a:avLst/>
              <a:gdLst>
                <a:gd name="T0" fmla="*/ 221 w 1125"/>
                <a:gd name="T1" fmla="*/ 757 h 1948"/>
                <a:gd name="T2" fmla="*/ 216 w 1125"/>
                <a:gd name="T3" fmla="*/ 209 h 1948"/>
                <a:gd name="T4" fmla="*/ 107 w 1125"/>
                <a:gd name="T5" fmla="*/ 64 h 1948"/>
                <a:gd name="T6" fmla="*/ 21 w 1125"/>
                <a:gd name="T7" fmla="*/ 56 h 1948"/>
                <a:gd name="T8" fmla="*/ 0 w 1125"/>
                <a:gd name="T9" fmla="*/ 41 h 1948"/>
                <a:gd name="T10" fmla="*/ 41 w 1125"/>
                <a:gd name="T11" fmla="*/ 21 h 1948"/>
                <a:gd name="T12" fmla="*/ 224 w 1125"/>
                <a:gd name="T13" fmla="*/ 23 h 1948"/>
                <a:gd name="T14" fmla="*/ 328 w 1125"/>
                <a:gd name="T15" fmla="*/ 28 h 1948"/>
                <a:gd name="T16" fmla="*/ 909 w 1125"/>
                <a:gd name="T17" fmla="*/ 26 h 1948"/>
                <a:gd name="T18" fmla="*/ 1018 w 1125"/>
                <a:gd name="T19" fmla="*/ 13 h 1948"/>
                <a:gd name="T20" fmla="*/ 1054 w 1125"/>
                <a:gd name="T21" fmla="*/ 0 h 1948"/>
                <a:gd name="T22" fmla="*/ 1064 w 1125"/>
                <a:gd name="T23" fmla="*/ 23 h 1948"/>
                <a:gd name="T24" fmla="*/ 1044 w 1125"/>
                <a:gd name="T25" fmla="*/ 143 h 1948"/>
                <a:gd name="T26" fmla="*/ 1031 w 1125"/>
                <a:gd name="T27" fmla="*/ 310 h 1948"/>
                <a:gd name="T28" fmla="*/ 1013 w 1125"/>
                <a:gd name="T29" fmla="*/ 338 h 1948"/>
                <a:gd name="T30" fmla="*/ 993 w 1125"/>
                <a:gd name="T31" fmla="*/ 305 h 1948"/>
                <a:gd name="T32" fmla="*/ 978 w 1125"/>
                <a:gd name="T33" fmla="*/ 214 h 1948"/>
                <a:gd name="T34" fmla="*/ 798 w 1125"/>
                <a:gd name="T35" fmla="*/ 127 h 1948"/>
                <a:gd name="T36" fmla="*/ 450 w 1125"/>
                <a:gd name="T37" fmla="*/ 120 h 1948"/>
                <a:gd name="T38" fmla="*/ 434 w 1125"/>
                <a:gd name="T39" fmla="*/ 145 h 1948"/>
                <a:gd name="T40" fmla="*/ 434 w 1125"/>
                <a:gd name="T41" fmla="*/ 846 h 1948"/>
                <a:gd name="T42" fmla="*/ 450 w 1125"/>
                <a:gd name="T43" fmla="*/ 871 h 1948"/>
                <a:gd name="T44" fmla="*/ 853 w 1125"/>
                <a:gd name="T45" fmla="*/ 866 h 1948"/>
                <a:gd name="T46" fmla="*/ 973 w 1125"/>
                <a:gd name="T47" fmla="*/ 831 h 1948"/>
                <a:gd name="T48" fmla="*/ 1011 w 1125"/>
                <a:gd name="T49" fmla="*/ 798 h 1948"/>
                <a:gd name="T50" fmla="*/ 1023 w 1125"/>
                <a:gd name="T51" fmla="*/ 818 h 1948"/>
                <a:gd name="T52" fmla="*/ 1003 w 1125"/>
                <a:gd name="T53" fmla="*/ 960 h 1948"/>
                <a:gd name="T54" fmla="*/ 993 w 1125"/>
                <a:gd name="T55" fmla="*/ 1123 h 1948"/>
                <a:gd name="T56" fmla="*/ 975 w 1125"/>
                <a:gd name="T57" fmla="*/ 1171 h 1948"/>
                <a:gd name="T58" fmla="*/ 957 w 1125"/>
                <a:gd name="T59" fmla="*/ 1148 h 1948"/>
                <a:gd name="T60" fmla="*/ 947 w 1125"/>
                <a:gd name="T61" fmla="*/ 1064 h 1948"/>
                <a:gd name="T62" fmla="*/ 815 w 1125"/>
                <a:gd name="T63" fmla="*/ 975 h 1948"/>
                <a:gd name="T64" fmla="*/ 452 w 1125"/>
                <a:gd name="T65" fmla="*/ 963 h 1948"/>
                <a:gd name="T66" fmla="*/ 434 w 1125"/>
                <a:gd name="T67" fmla="*/ 980 h 1948"/>
                <a:gd name="T68" fmla="*/ 434 w 1125"/>
                <a:gd name="T69" fmla="*/ 1204 h 1948"/>
                <a:gd name="T70" fmla="*/ 434 w 1125"/>
                <a:gd name="T71" fmla="*/ 1638 h 1948"/>
                <a:gd name="T72" fmla="*/ 729 w 1125"/>
                <a:gd name="T73" fmla="*/ 1846 h 1948"/>
                <a:gd name="T74" fmla="*/ 973 w 1125"/>
                <a:gd name="T75" fmla="*/ 1818 h 1948"/>
                <a:gd name="T76" fmla="*/ 1087 w 1125"/>
                <a:gd name="T77" fmla="*/ 1635 h 1948"/>
                <a:gd name="T78" fmla="*/ 1110 w 1125"/>
                <a:gd name="T79" fmla="*/ 1597 h 1948"/>
                <a:gd name="T80" fmla="*/ 1125 w 1125"/>
                <a:gd name="T81" fmla="*/ 1635 h 1948"/>
                <a:gd name="T82" fmla="*/ 1092 w 1125"/>
                <a:gd name="T83" fmla="*/ 1882 h 1948"/>
                <a:gd name="T84" fmla="*/ 955 w 1125"/>
                <a:gd name="T85" fmla="*/ 1948 h 1948"/>
                <a:gd name="T86" fmla="*/ 526 w 1125"/>
                <a:gd name="T87" fmla="*/ 1940 h 1948"/>
                <a:gd name="T88" fmla="*/ 328 w 1125"/>
                <a:gd name="T89" fmla="*/ 1933 h 1948"/>
                <a:gd name="T90" fmla="*/ 226 w 1125"/>
                <a:gd name="T91" fmla="*/ 1935 h 1948"/>
                <a:gd name="T92" fmla="*/ 79 w 1125"/>
                <a:gd name="T93" fmla="*/ 1940 h 1948"/>
                <a:gd name="T94" fmla="*/ 38 w 1125"/>
                <a:gd name="T95" fmla="*/ 1920 h 1948"/>
                <a:gd name="T96" fmla="*/ 59 w 1125"/>
                <a:gd name="T97" fmla="*/ 1904 h 1948"/>
                <a:gd name="T98" fmla="*/ 135 w 1125"/>
                <a:gd name="T99" fmla="*/ 1894 h 1948"/>
                <a:gd name="T100" fmla="*/ 209 w 1125"/>
                <a:gd name="T101" fmla="*/ 1755 h 1948"/>
                <a:gd name="T102" fmla="*/ 221 w 1125"/>
                <a:gd name="T103" fmla="*/ 1204 h 1948"/>
                <a:gd name="T104" fmla="*/ 221 w 1125"/>
                <a:gd name="T105" fmla="*/ 757 h 19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25"/>
                <a:gd name="T160" fmla="*/ 0 h 1948"/>
                <a:gd name="T161" fmla="*/ 1125 w 1125"/>
                <a:gd name="T162" fmla="*/ 1948 h 19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endParaRPr lang="en-US"/>
            </a:p>
          </p:txBody>
        </p:sp>
        <p:sp>
          <p:nvSpPr>
            <p:cNvPr id="9221" name="Freeform 26"/>
            <p:cNvSpPr>
              <a:spLocks noEditPoints="1"/>
            </p:cNvSpPr>
            <p:nvPr/>
          </p:nvSpPr>
          <p:spPr bwMode="black">
            <a:xfrm>
              <a:off x="1671" y="555"/>
              <a:ext cx="248" cy="251"/>
            </a:xfrm>
            <a:custGeom>
              <a:avLst/>
              <a:gdLst>
                <a:gd name="T0" fmla="*/ 1150 w 1935"/>
                <a:gd name="T1" fmla="*/ 1115 h 1955"/>
                <a:gd name="T2" fmla="*/ 1161 w 1935"/>
                <a:gd name="T3" fmla="*/ 1097 h 1955"/>
                <a:gd name="T4" fmla="*/ 920 w 1935"/>
                <a:gd name="T5" fmla="*/ 412 h 1955"/>
                <a:gd name="T6" fmla="*/ 881 w 1935"/>
                <a:gd name="T7" fmla="*/ 412 h 1955"/>
                <a:gd name="T8" fmla="*/ 658 w 1935"/>
                <a:gd name="T9" fmla="*/ 1097 h 1955"/>
                <a:gd name="T10" fmla="*/ 665 w 1935"/>
                <a:gd name="T11" fmla="*/ 1115 h 1955"/>
                <a:gd name="T12" fmla="*/ 1150 w 1935"/>
                <a:gd name="T13" fmla="*/ 1115 h 1955"/>
                <a:gd name="T14" fmla="*/ 886 w 1935"/>
                <a:gd name="T15" fmla="*/ 99 h 1955"/>
                <a:gd name="T16" fmla="*/ 942 w 1935"/>
                <a:gd name="T17" fmla="*/ 0 h 1955"/>
                <a:gd name="T18" fmla="*/ 998 w 1935"/>
                <a:gd name="T19" fmla="*/ 92 h 1955"/>
                <a:gd name="T20" fmla="*/ 1590 w 1935"/>
                <a:gd name="T21" fmla="*/ 1622 h 1955"/>
                <a:gd name="T22" fmla="*/ 1808 w 1935"/>
                <a:gd name="T23" fmla="*/ 1904 h 1955"/>
                <a:gd name="T24" fmla="*/ 1910 w 1935"/>
                <a:gd name="T25" fmla="*/ 1919 h 1955"/>
                <a:gd name="T26" fmla="*/ 1935 w 1935"/>
                <a:gd name="T27" fmla="*/ 1935 h 1955"/>
                <a:gd name="T28" fmla="*/ 1884 w 1935"/>
                <a:gd name="T29" fmla="*/ 1955 h 1955"/>
                <a:gd name="T30" fmla="*/ 1486 w 1935"/>
                <a:gd name="T31" fmla="*/ 1950 h 1955"/>
                <a:gd name="T32" fmla="*/ 1409 w 1935"/>
                <a:gd name="T33" fmla="*/ 1932 h 1955"/>
                <a:gd name="T34" fmla="*/ 1427 w 1935"/>
                <a:gd name="T35" fmla="*/ 1914 h 1955"/>
                <a:gd name="T36" fmla="*/ 1442 w 1935"/>
                <a:gd name="T37" fmla="*/ 1846 h 1955"/>
                <a:gd name="T38" fmla="*/ 1206 w 1935"/>
                <a:gd name="T39" fmla="*/ 1221 h 1955"/>
                <a:gd name="T40" fmla="*/ 1183 w 1935"/>
                <a:gd name="T41" fmla="*/ 1206 h 1955"/>
                <a:gd name="T42" fmla="*/ 638 w 1935"/>
                <a:gd name="T43" fmla="*/ 1206 h 1955"/>
                <a:gd name="T44" fmla="*/ 612 w 1935"/>
                <a:gd name="T45" fmla="*/ 1226 h 1955"/>
                <a:gd name="T46" fmla="*/ 460 w 1935"/>
                <a:gd name="T47" fmla="*/ 1676 h 1955"/>
                <a:gd name="T48" fmla="*/ 424 w 1935"/>
                <a:gd name="T49" fmla="*/ 1846 h 1955"/>
                <a:gd name="T50" fmla="*/ 521 w 1935"/>
                <a:gd name="T51" fmla="*/ 1919 h 1955"/>
                <a:gd name="T52" fmla="*/ 546 w 1935"/>
                <a:gd name="T53" fmla="*/ 1919 h 1955"/>
                <a:gd name="T54" fmla="*/ 572 w 1935"/>
                <a:gd name="T55" fmla="*/ 1935 h 1955"/>
                <a:gd name="T56" fmla="*/ 533 w 1935"/>
                <a:gd name="T57" fmla="*/ 1955 h 1955"/>
                <a:gd name="T58" fmla="*/ 335 w 1935"/>
                <a:gd name="T59" fmla="*/ 1948 h 1955"/>
                <a:gd name="T60" fmla="*/ 49 w 1935"/>
                <a:gd name="T61" fmla="*/ 1955 h 1955"/>
                <a:gd name="T62" fmla="*/ 0 w 1935"/>
                <a:gd name="T63" fmla="*/ 1935 h 1955"/>
                <a:gd name="T64" fmla="*/ 23 w 1935"/>
                <a:gd name="T65" fmla="*/ 1919 h 1955"/>
                <a:gd name="T66" fmla="*/ 97 w 1935"/>
                <a:gd name="T67" fmla="*/ 1914 h 1955"/>
                <a:gd name="T68" fmla="*/ 310 w 1935"/>
                <a:gd name="T69" fmla="*/ 1676 h 1955"/>
                <a:gd name="T70" fmla="*/ 886 w 1935"/>
                <a:gd name="T71" fmla="*/ 99 h 19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35"/>
                <a:gd name="T109" fmla="*/ 0 h 1955"/>
                <a:gd name="T110" fmla="*/ 1935 w 1935"/>
                <a:gd name="T111" fmla="*/ 1955 h 19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endParaRPr lang="en-US"/>
            </a:p>
          </p:txBody>
        </p:sp>
        <p:sp>
          <p:nvSpPr>
            <p:cNvPr id="9222" name="Freeform 27"/>
            <p:cNvSpPr>
              <a:spLocks noEditPoints="1"/>
            </p:cNvSpPr>
            <p:nvPr/>
          </p:nvSpPr>
          <p:spPr bwMode="black">
            <a:xfrm>
              <a:off x="1937" y="559"/>
              <a:ext cx="247" cy="247"/>
            </a:xfrm>
            <a:custGeom>
              <a:avLst/>
              <a:gdLst>
                <a:gd name="T0" fmla="*/ 424 w 1919"/>
                <a:gd name="T1" fmla="*/ 957 h 1919"/>
                <a:gd name="T2" fmla="*/ 442 w 1919"/>
                <a:gd name="T3" fmla="*/ 987 h 1919"/>
                <a:gd name="T4" fmla="*/ 709 w 1919"/>
                <a:gd name="T5" fmla="*/ 1028 h 1919"/>
                <a:gd name="T6" fmla="*/ 899 w 1919"/>
                <a:gd name="T7" fmla="*/ 980 h 1919"/>
                <a:gd name="T8" fmla="*/ 1054 w 1919"/>
                <a:gd name="T9" fmla="*/ 589 h 1919"/>
                <a:gd name="T10" fmla="*/ 614 w 1919"/>
                <a:gd name="T11" fmla="*/ 81 h 1919"/>
                <a:gd name="T12" fmla="*/ 445 w 1919"/>
                <a:gd name="T13" fmla="*/ 96 h 1919"/>
                <a:gd name="T14" fmla="*/ 424 w 1919"/>
                <a:gd name="T15" fmla="*/ 127 h 1919"/>
                <a:gd name="T16" fmla="*/ 424 w 1919"/>
                <a:gd name="T17" fmla="*/ 957 h 1919"/>
                <a:gd name="T18" fmla="*/ 221 w 1919"/>
                <a:gd name="T19" fmla="*/ 736 h 1919"/>
                <a:gd name="T20" fmla="*/ 216 w 1919"/>
                <a:gd name="T21" fmla="*/ 188 h 1919"/>
                <a:gd name="T22" fmla="*/ 107 w 1919"/>
                <a:gd name="T23" fmla="*/ 43 h 1919"/>
                <a:gd name="T24" fmla="*/ 21 w 1919"/>
                <a:gd name="T25" fmla="*/ 35 h 1919"/>
                <a:gd name="T26" fmla="*/ 0 w 1919"/>
                <a:gd name="T27" fmla="*/ 20 h 1919"/>
                <a:gd name="T28" fmla="*/ 41 w 1919"/>
                <a:gd name="T29" fmla="*/ 0 h 1919"/>
                <a:gd name="T30" fmla="*/ 328 w 1919"/>
                <a:gd name="T31" fmla="*/ 7 h 1919"/>
                <a:gd name="T32" fmla="*/ 627 w 1919"/>
                <a:gd name="T33" fmla="*/ 0 h 1919"/>
                <a:gd name="T34" fmla="*/ 1092 w 1919"/>
                <a:gd name="T35" fmla="*/ 111 h 1919"/>
                <a:gd name="T36" fmla="*/ 1267 w 1919"/>
                <a:gd name="T37" fmla="*/ 457 h 1919"/>
                <a:gd name="T38" fmla="*/ 960 w 1919"/>
                <a:gd name="T39" fmla="*/ 1043 h 1919"/>
                <a:gd name="T40" fmla="*/ 1488 w 1919"/>
                <a:gd name="T41" fmla="*/ 1693 h 1919"/>
                <a:gd name="T42" fmla="*/ 1798 w 1919"/>
                <a:gd name="T43" fmla="*/ 1876 h 1919"/>
                <a:gd name="T44" fmla="*/ 1897 w 1919"/>
                <a:gd name="T45" fmla="*/ 1883 h 1919"/>
                <a:gd name="T46" fmla="*/ 1919 w 1919"/>
                <a:gd name="T47" fmla="*/ 1899 h 1919"/>
                <a:gd name="T48" fmla="*/ 1859 w 1919"/>
                <a:gd name="T49" fmla="*/ 1919 h 1919"/>
                <a:gd name="T50" fmla="*/ 1678 w 1919"/>
                <a:gd name="T51" fmla="*/ 1919 h 1919"/>
                <a:gd name="T52" fmla="*/ 1407 w 1919"/>
                <a:gd name="T53" fmla="*/ 1871 h 1919"/>
                <a:gd name="T54" fmla="*/ 1064 w 1919"/>
                <a:gd name="T55" fmla="*/ 1498 h 1919"/>
                <a:gd name="T56" fmla="*/ 787 w 1919"/>
                <a:gd name="T57" fmla="*/ 1122 h 1919"/>
                <a:gd name="T58" fmla="*/ 754 w 1919"/>
                <a:gd name="T59" fmla="*/ 1107 h 1919"/>
                <a:gd name="T60" fmla="*/ 442 w 1919"/>
                <a:gd name="T61" fmla="*/ 1102 h 1919"/>
                <a:gd name="T62" fmla="*/ 424 w 1919"/>
                <a:gd name="T63" fmla="*/ 1122 h 1919"/>
                <a:gd name="T64" fmla="*/ 424 w 1919"/>
                <a:gd name="T65" fmla="*/ 1183 h 1919"/>
                <a:gd name="T66" fmla="*/ 437 w 1919"/>
                <a:gd name="T67" fmla="*/ 1734 h 1919"/>
                <a:gd name="T68" fmla="*/ 536 w 1919"/>
                <a:gd name="T69" fmla="*/ 1873 h 1919"/>
                <a:gd name="T70" fmla="*/ 650 w 1919"/>
                <a:gd name="T71" fmla="*/ 1883 h 1919"/>
                <a:gd name="T72" fmla="*/ 670 w 1919"/>
                <a:gd name="T73" fmla="*/ 1899 h 1919"/>
                <a:gd name="T74" fmla="*/ 630 w 1919"/>
                <a:gd name="T75" fmla="*/ 1919 h 1919"/>
                <a:gd name="T76" fmla="*/ 318 w 1919"/>
                <a:gd name="T77" fmla="*/ 1912 h 1919"/>
                <a:gd name="T78" fmla="*/ 79 w 1919"/>
                <a:gd name="T79" fmla="*/ 1919 h 1919"/>
                <a:gd name="T80" fmla="*/ 38 w 1919"/>
                <a:gd name="T81" fmla="*/ 1899 h 1919"/>
                <a:gd name="T82" fmla="*/ 59 w 1919"/>
                <a:gd name="T83" fmla="*/ 1883 h 1919"/>
                <a:gd name="T84" fmla="*/ 135 w 1919"/>
                <a:gd name="T85" fmla="*/ 1873 h 1919"/>
                <a:gd name="T86" fmla="*/ 208 w 1919"/>
                <a:gd name="T87" fmla="*/ 1734 h 1919"/>
                <a:gd name="T88" fmla="*/ 221 w 1919"/>
                <a:gd name="T89" fmla="*/ 1183 h 1919"/>
                <a:gd name="T90" fmla="*/ 221 w 1919"/>
                <a:gd name="T91" fmla="*/ 736 h 19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19"/>
                <a:gd name="T139" fmla="*/ 0 h 1919"/>
                <a:gd name="T140" fmla="*/ 1919 w 1919"/>
                <a:gd name="T141" fmla="*/ 1919 h 19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endParaRPr lang="en-US"/>
            </a:p>
          </p:txBody>
        </p:sp>
        <p:sp>
          <p:nvSpPr>
            <p:cNvPr id="9223" name="Freeform 28"/>
            <p:cNvSpPr>
              <a:spLocks/>
            </p:cNvSpPr>
            <p:nvPr/>
          </p:nvSpPr>
          <p:spPr bwMode="black">
            <a:xfrm>
              <a:off x="2183" y="555"/>
              <a:ext cx="125" cy="255"/>
            </a:xfrm>
            <a:custGeom>
              <a:avLst/>
              <a:gdLst>
                <a:gd name="T0" fmla="*/ 38 w 978"/>
                <a:gd name="T1" fmla="*/ 1922 h 1991"/>
                <a:gd name="T2" fmla="*/ 0 w 978"/>
                <a:gd name="T3" fmla="*/ 1826 h 1991"/>
                <a:gd name="T4" fmla="*/ 13 w 978"/>
                <a:gd name="T5" fmla="*/ 1556 h 1991"/>
                <a:gd name="T6" fmla="*/ 33 w 978"/>
                <a:gd name="T7" fmla="*/ 1516 h 1991"/>
                <a:gd name="T8" fmla="*/ 51 w 978"/>
                <a:gd name="T9" fmla="*/ 1544 h 1991"/>
                <a:gd name="T10" fmla="*/ 59 w 978"/>
                <a:gd name="T11" fmla="*/ 1638 h 1991"/>
                <a:gd name="T12" fmla="*/ 434 w 978"/>
                <a:gd name="T13" fmla="*/ 1897 h 1991"/>
                <a:gd name="T14" fmla="*/ 797 w 978"/>
                <a:gd name="T15" fmla="*/ 1559 h 1991"/>
                <a:gd name="T16" fmla="*/ 506 w 978"/>
                <a:gd name="T17" fmla="*/ 1102 h 1991"/>
                <a:gd name="T18" fmla="*/ 391 w 978"/>
                <a:gd name="T19" fmla="*/ 1008 h 1991"/>
                <a:gd name="T20" fmla="*/ 61 w 978"/>
                <a:gd name="T21" fmla="*/ 457 h 1991"/>
                <a:gd name="T22" fmla="*/ 587 w 978"/>
                <a:gd name="T23" fmla="*/ 0 h 1991"/>
                <a:gd name="T24" fmla="*/ 823 w 978"/>
                <a:gd name="T25" fmla="*/ 26 h 1991"/>
                <a:gd name="T26" fmla="*/ 912 w 978"/>
                <a:gd name="T27" fmla="*/ 38 h 1991"/>
                <a:gd name="T28" fmla="*/ 937 w 978"/>
                <a:gd name="T29" fmla="*/ 56 h 1991"/>
                <a:gd name="T30" fmla="*/ 927 w 978"/>
                <a:gd name="T31" fmla="*/ 325 h 1991"/>
                <a:gd name="T32" fmla="*/ 909 w 978"/>
                <a:gd name="T33" fmla="*/ 384 h 1991"/>
                <a:gd name="T34" fmla="*/ 889 w 978"/>
                <a:gd name="T35" fmla="*/ 351 h 1991"/>
                <a:gd name="T36" fmla="*/ 856 w 978"/>
                <a:gd name="T37" fmla="*/ 224 h 1991"/>
                <a:gd name="T38" fmla="*/ 539 w 978"/>
                <a:gd name="T39" fmla="*/ 89 h 1991"/>
                <a:gd name="T40" fmla="*/ 226 w 978"/>
                <a:gd name="T41" fmla="*/ 384 h 1991"/>
                <a:gd name="T42" fmla="*/ 536 w 978"/>
                <a:gd name="T43" fmla="*/ 810 h 1991"/>
                <a:gd name="T44" fmla="*/ 607 w 978"/>
                <a:gd name="T45" fmla="*/ 866 h 1991"/>
                <a:gd name="T46" fmla="*/ 978 w 978"/>
                <a:gd name="T47" fmla="*/ 1463 h 1991"/>
                <a:gd name="T48" fmla="*/ 762 w 978"/>
                <a:gd name="T49" fmla="*/ 1884 h 1991"/>
                <a:gd name="T50" fmla="*/ 379 w 978"/>
                <a:gd name="T51" fmla="*/ 1991 h 1991"/>
                <a:gd name="T52" fmla="*/ 38 w 978"/>
                <a:gd name="T53" fmla="*/ 1922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endParaRPr lang="en-US"/>
            </a:p>
          </p:txBody>
        </p:sp>
        <p:sp>
          <p:nvSpPr>
            <p:cNvPr id="9224" name="Freeform 29"/>
            <p:cNvSpPr>
              <a:spLocks/>
            </p:cNvSpPr>
            <p:nvPr/>
          </p:nvSpPr>
          <p:spPr bwMode="black">
            <a:xfrm>
              <a:off x="2471" y="559"/>
              <a:ext cx="257" cy="247"/>
            </a:xfrm>
            <a:custGeom>
              <a:avLst/>
              <a:gdLst>
                <a:gd name="T0" fmla="*/ 1755 w 2001"/>
                <a:gd name="T1" fmla="*/ 1183 h 1919"/>
                <a:gd name="T2" fmla="*/ 1767 w 2001"/>
                <a:gd name="T3" fmla="*/ 1734 h 1919"/>
                <a:gd name="T4" fmla="*/ 1866 w 2001"/>
                <a:gd name="T5" fmla="*/ 1873 h 1919"/>
                <a:gd name="T6" fmla="*/ 1981 w 2001"/>
                <a:gd name="T7" fmla="*/ 1883 h 1919"/>
                <a:gd name="T8" fmla="*/ 2001 w 2001"/>
                <a:gd name="T9" fmla="*/ 1899 h 1919"/>
                <a:gd name="T10" fmla="*/ 1960 w 2001"/>
                <a:gd name="T11" fmla="*/ 1919 h 1919"/>
                <a:gd name="T12" fmla="*/ 1648 w 2001"/>
                <a:gd name="T13" fmla="*/ 1912 h 1919"/>
                <a:gd name="T14" fmla="*/ 1399 w 2001"/>
                <a:gd name="T15" fmla="*/ 1919 h 1919"/>
                <a:gd name="T16" fmla="*/ 1358 w 2001"/>
                <a:gd name="T17" fmla="*/ 1899 h 1919"/>
                <a:gd name="T18" fmla="*/ 1379 w 2001"/>
                <a:gd name="T19" fmla="*/ 1883 h 1919"/>
                <a:gd name="T20" fmla="*/ 1455 w 2001"/>
                <a:gd name="T21" fmla="*/ 1873 h 1919"/>
                <a:gd name="T22" fmla="*/ 1529 w 2001"/>
                <a:gd name="T23" fmla="*/ 1734 h 1919"/>
                <a:gd name="T24" fmla="*/ 1541 w 2001"/>
                <a:gd name="T25" fmla="*/ 1183 h 1919"/>
                <a:gd name="T26" fmla="*/ 1541 w 2001"/>
                <a:gd name="T27" fmla="*/ 916 h 1919"/>
                <a:gd name="T28" fmla="*/ 1526 w 2001"/>
                <a:gd name="T29" fmla="*/ 901 h 1919"/>
                <a:gd name="T30" fmla="*/ 450 w 2001"/>
                <a:gd name="T31" fmla="*/ 901 h 1919"/>
                <a:gd name="T32" fmla="*/ 434 w 2001"/>
                <a:gd name="T33" fmla="*/ 916 h 1919"/>
                <a:gd name="T34" fmla="*/ 434 w 2001"/>
                <a:gd name="T35" fmla="*/ 1183 h 1919"/>
                <a:gd name="T36" fmla="*/ 447 w 2001"/>
                <a:gd name="T37" fmla="*/ 1734 h 1919"/>
                <a:gd name="T38" fmla="*/ 546 w 2001"/>
                <a:gd name="T39" fmla="*/ 1873 h 1919"/>
                <a:gd name="T40" fmla="*/ 660 w 2001"/>
                <a:gd name="T41" fmla="*/ 1883 h 1919"/>
                <a:gd name="T42" fmla="*/ 681 w 2001"/>
                <a:gd name="T43" fmla="*/ 1899 h 1919"/>
                <a:gd name="T44" fmla="*/ 640 w 2001"/>
                <a:gd name="T45" fmla="*/ 1919 h 1919"/>
                <a:gd name="T46" fmla="*/ 328 w 2001"/>
                <a:gd name="T47" fmla="*/ 1912 h 1919"/>
                <a:gd name="T48" fmla="*/ 79 w 2001"/>
                <a:gd name="T49" fmla="*/ 1919 h 1919"/>
                <a:gd name="T50" fmla="*/ 38 w 2001"/>
                <a:gd name="T51" fmla="*/ 1899 h 1919"/>
                <a:gd name="T52" fmla="*/ 59 w 2001"/>
                <a:gd name="T53" fmla="*/ 1883 h 1919"/>
                <a:gd name="T54" fmla="*/ 135 w 2001"/>
                <a:gd name="T55" fmla="*/ 1873 h 1919"/>
                <a:gd name="T56" fmla="*/ 208 w 2001"/>
                <a:gd name="T57" fmla="*/ 1734 h 1919"/>
                <a:gd name="T58" fmla="*/ 221 w 2001"/>
                <a:gd name="T59" fmla="*/ 1183 h 1919"/>
                <a:gd name="T60" fmla="*/ 221 w 2001"/>
                <a:gd name="T61" fmla="*/ 736 h 1919"/>
                <a:gd name="T62" fmla="*/ 216 w 2001"/>
                <a:gd name="T63" fmla="*/ 188 h 1919"/>
                <a:gd name="T64" fmla="*/ 107 w 2001"/>
                <a:gd name="T65" fmla="*/ 43 h 1919"/>
                <a:gd name="T66" fmla="*/ 21 w 2001"/>
                <a:gd name="T67" fmla="*/ 35 h 1919"/>
                <a:gd name="T68" fmla="*/ 0 w 2001"/>
                <a:gd name="T69" fmla="*/ 20 h 1919"/>
                <a:gd name="T70" fmla="*/ 41 w 2001"/>
                <a:gd name="T71" fmla="*/ 0 h 1919"/>
                <a:gd name="T72" fmla="*/ 328 w 2001"/>
                <a:gd name="T73" fmla="*/ 7 h 1919"/>
                <a:gd name="T74" fmla="*/ 577 w 2001"/>
                <a:gd name="T75" fmla="*/ 0 h 1919"/>
                <a:gd name="T76" fmla="*/ 617 w 2001"/>
                <a:gd name="T77" fmla="*/ 20 h 1919"/>
                <a:gd name="T78" fmla="*/ 597 w 2001"/>
                <a:gd name="T79" fmla="*/ 35 h 1919"/>
                <a:gd name="T80" fmla="*/ 533 w 2001"/>
                <a:gd name="T81" fmla="*/ 43 h 1919"/>
                <a:gd name="T82" fmla="*/ 440 w 2001"/>
                <a:gd name="T83" fmla="*/ 188 h 1919"/>
                <a:gd name="T84" fmla="*/ 434 w 2001"/>
                <a:gd name="T85" fmla="*/ 736 h 1919"/>
                <a:gd name="T86" fmla="*/ 434 w 2001"/>
                <a:gd name="T87" fmla="*/ 789 h 1919"/>
                <a:gd name="T88" fmla="*/ 450 w 2001"/>
                <a:gd name="T89" fmla="*/ 804 h 1919"/>
                <a:gd name="T90" fmla="*/ 1526 w 2001"/>
                <a:gd name="T91" fmla="*/ 804 h 1919"/>
                <a:gd name="T92" fmla="*/ 1541 w 2001"/>
                <a:gd name="T93" fmla="*/ 789 h 1919"/>
                <a:gd name="T94" fmla="*/ 1541 w 2001"/>
                <a:gd name="T95" fmla="*/ 736 h 1919"/>
                <a:gd name="T96" fmla="*/ 1536 w 2001"/>
                <a:gd name="T97" fmla="*/ 188 h 1919"/>
                <a:gd name="T98" fmla="*/ 1427 w 2001"/>
                <a:gd name="T99" fmla="*/ 43 h 1919"/>
                <a:gd name="T100" fmla="*/ 1341 w 2001"/>
                <a:gd name="T101" fmla="*/ 35 h 1919"/>
                <a:gd name="T102" fmla="*/ 1320 w 2001"/>
                <a:gd name="T103" fmla="*/ 20 h 1919"/>
                <a:gd name="T104" fmla="*/ 1361 w 2001"/>
                <a:gd name="T105" fmla="*/ 0 h 1919"/>
                <a:gd name="T106" fmla="*/ 1648 w 2001"/>
                <a:gd name="T107" fmla="*/ 7 h 1919"/>
                <a:gd name="T108" fmla="*/ 1897 w 2001"/>
                <a:gd name="T109" fmla="*/ 0 h 1919"/>
                <a:gd name="T110" fmla="*/ 1937 w 2001"/>
                <a:gd name="T111" fmla="*/ 20 h 1919"/>
                <a:gd name="T112" fmla="*/ 1917 w 2001"/>
                <a:gd name="T113" fmla="*/ 35 h 1919"/>
                <a:gd name="T114" fmla="*/ 1854 w 2001"/>
                <a:gd name="T115" fmla="*/ 43 h 1919"/>
                <a:gd name="T116" fmla="*/ 1760 w 2001"/>
                <a:gd name="T117" fmla="*/ 188 h 1919"/>
                <a:gd name="T118" fmla="*/ 1755 w 2001"/>
                <a:gd name="T119" fmla="*/ 736 h 1919"/>
                <a:gd name="T120" fmla="*/ 1755 w 2001"/>
                <a:gd name="T121" fmla="*/ 1183 h 19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01"/>
                <a:gd name="T184" fmla="*/ 0 h 1919"/>
                <a:gd name="T185" fmla="*/ 2001 w 2001"/>
                <a:gd name="T186" fmla="*/ 1919 h 19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endParaRPr lang="en-US"/>
            </a:p>
          </p:txBody>
        </p:sp>
        <p:sp>
          <p:nvSpPr>
            <p:cNvPr id="9225" name="Freeform 30"/>
            <p:cNvSpPr>
              <a:spLocks noEditPoints="1"/>
            </p:cNvSpPr>
            <p:nvPr/>
          </p:nvSpPr>
          <p:spPr bwMode="black">
            <a:xfrm>
              <a:off x="2767" y="555"/>
              <a:ext cx="256" cy="255"/>
            </a:xfrm>
            <a:custGeom>
              <a:avLst/>
              <a:gdLst>
                <a:gd name="T0" fmla="*/ 1054 w 1998"/>
                <a:gd name="T1" fmla="*/ 1894 h 1991"/>
                <a:gd name="T2" fmla="*/ 1755 w 1998"/>
                <a:gd name="T3" fmla="*/ 1023 h 1991"/>
                <a:gd name="T4" fmla="*/ 983 w 1998"/>
                <a:gd name="T5" fmla="*/ 86 h 1991"/>
                <a:gd name="T6" fmla="*/ 242 w 1998"/>
                <a:gd name="T7" fmla="*/ 922 h 1991"/>
                <a:gd name="T8" fmla="*/ 1054 w 1998"/>
                <a:gd name="T9" fmla="*/ 1894 h 1991"/>
                <a:gd name="T10" fmla="*/ 1001 w 1998"/>
                <a:gd name="T11" fmla="*/ 0 h 1991"/>
                <a:gd name="T12" fmla="*/ 1998 w 1998"/>
                <a:gd name="T13" fmla="*/ 952 h 1991"/>
                <a:gd name="T14" fmla="*/ 986 w 1998"/>
                <a:gd name="T15" fmla="*/ 1991 h 1991"/>
                <a:gd name="T16" fmla="*/ 0 w 1998"/>
                <a:gd name="T17" fmla="*/ 993 h 1991"/>
                <a:gd name="T18" fmla="*/ 1001 w 1998"/>
                <a:gd name="T19" fmla="*/ 0 h 19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8"/>
                <a:gd name="T31" fmla="*/ 0 h 1991"/>
                <a:gd name="T32" fmla="*/ 1998 w 1998"/>
                <a:gd name="T33" fmla="*/ 1991 h 19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endParaRPr lang="en-US"/>
            </a:p>
          </p:txBody>
        </p:sp>
        <p:sp>
          <p:nvSpPr>
            <p:cNvPr id="9226" name="Freeform 31"/>
            <p:cNvSpPr>
              <a:spLocks/>
            </p:cNvSpPr>
            <p:nvPr/>
          </p:nvSpPr>
          <p:spPr bwMode="black">
            <a:xfrm>
              <a:off x="3064" y="559"/>
              <a:ext cx="155" cy="248"/>
            </a:xfrm>
            <a:custGeom>
              <a:avLst/>
              <a:gdLst>
                <a:gd name="T0" fmla="*/ 434 w 1205"/>
                <a:gd name="T1" fmla="*/ 1188 h 1927"/>
                <a:gd name="T2" fmla="*/ 490 w 1205"/>
                <a:gd name="T3" fmla="*/ 1769 h 1927"/>
                <a:gd name="T4" fmla="*/ 794 w 1205"/>
                <a:gd name="T5" fmla="*/ 1828 h 1927"/>
                <a:gd name="T6" fmla="*/ 1101 w 1205"/>
                <a:gd name="T7" fmla="*/ 1752 h 1927"/>
                <a:gd name="T8" fmla="*/ 1167 w 1205"/>
                <a:gd name="T9" fmla="*/ 1599 h 1927"/>
                <a:gd name="T10" fmla="*/ 1190 w 1205"/>
                <a:gd name="T11" fmla="*/ 1566 h 1927"/>
                <a:gd name="T12" fmla="*/ 1205 w 1205"/>
                <a:gd name="T13" fmla="*/ 1604 h 1927"/>
                <a:gd name="T14" fmla="*/ 1167 w 1205"/>
                <a:gd name="T15" fmla="*/ 1858 h 1927"/>
                <a:gd name="T16" fmla="*/ 1007 w 1205"/>
                <a:gd name="T17" fmla="*/ 1927 h 1927"/>
                <a:gd name="T18" fmla="*/ 586 w 1205"/>
                <a:gd name="T19" fmla="*/ 1919 h 1927"/>
                <a:gd name="T20" fmla="*/ 327 w 1205"/>
                <a:gd name="T21" fmla="*/ 1912 h 1927"/>
                <a:gd name="T22" fmla="*/ 223 w 1205"/>
                <a:gd name="T23" fmla="*/ 1914 h 1927"/>
                <a:gd name="T24" fmla="*/ 78 w 1205"/>
                <a:gd name="T25" fmla="*/ 1919 h 1927"/>
                <a:gd name="T26" fmla="*/ 38 w 1205"/>
                <a:gd name="T27" fmla="*/ 1899 h 1927"/>
                <a:gd name="T28" fmla="*/ 58 w 1205"/>
                <a:gd name="T29" fmla="*/ 1883 h 1927"/>
                <a:gd name="T30" fmla="*/ 134 w 1205"/>
                <a:gd name="T31" fmla="*/ 1873 h 1927"/>
                <a:gd name="T32" fmla="*/ 208 w 1205"/>
                <a:gd name="T33" fmla="*/ 1734 h 1927"/>
                <a:gd name="T34" fmla="*/ 220 w 1205"/>
                <a:gd name="T35" fmla="*/ 1183 h 1927"/>
                <a:gd name="T36" fmla="*/ 220 w 1205"/>
                <a:gd name="T37" fmla="*/ 736 h 1927"/>
                <a:gd name="T38" fmla="*/ 215 w 1205"/>
                <a:gd name="T39" fmla="*/ 188 h 1927"/>
                <a:gd name="T40" fmla="*/ 106 w 1205"/>
                <a:gd name="T41" fmla="*/ 43 h 1927"/>
                <a:gd name="T42" fmla="*/ 20 w 1205"/>
                <a:gd name="T43" fmla="*/ 35 h 1927"/>
                <a:gd name="T44" fmla="*/ 0 w 1205"/>
                <a:gd name="T45" fmla="*/ 20 h 1927"/>
                <a:gd name="T46" fmla="*/ 40 w 1205"/>
                <a:gd name="T47" fmla="*/ 0 h 1927"/>
                <a:gd name="T48" fmla="*/ 327 w 1205"/>
                <a:gd name="T49" fmla="*/ 7 h 1927"/>
                <a:gd name="T50" fmla="*/ 601 w 1205"/>
                <a:gd name="T51" fmla="*/ 0 h 1927"/>
                <a:gd name="T52" fmla="*/ 642 w 1205"/>
                <a:gd name="T53" fmla="*/ 20 h 1927"/>
                <a:gd name="T54" fmla="*/ 622 w 1205"/>
                <a:gd name="T55" fmla="*/ 35 h 1927"/>
                <a:gd name="T56" fmla="*/ 538 w 1205"/>
                <a:gd name="T57" fmla="*/ 43 h 1927"/>
                <a:gd name="T58" fmla="*/ 439 w 1205"/>
                <a:gd name="T59" fmla="*/ 188 h 1927"/>
                <a:gd name="T60" fmla="*/ 434 w 1205"/>
                <a:gd name="T61" fmla="*/ 736 h 1927"/>
                <a:gd name="T62" fmla="*/ 434 w 1205"/>
                <a:gd name="T63" fmla="*/ 1188 h 19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5"/>
                <a:gd name="T97" fmla="*/ 0 h 1927"/>
                <a:gd name="T98" fmla="*/ 1205 w 1205"/>
                <a:gd name="T99" fmla="*/ 1927 h 19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endParaRPr lang="en-US"/>
            </a:p>
          </p:txBody>
        </p:sp>
        <p:sp>
          <p:nvSpPr>
            <p:cNvPr id="9227" name="Freeform 32"/>
            <p:cNvSpPr>
              <a:spLocks noEditPoints="1"/>
            </p:cNvSpPr>
            <p:nvPr/>
          </p:nvSpPr>
          <p:spPr bwMode="black">
            <a:xfrm>
              <a:off x="3257" y="557"/>
              <a:ext cx="248" cy="251"/>
            </a:xfrm>
            <a:custGeom>
              <a:avLst/>
              <a:gdLst>
                <a:gd name="T0" fmla="*/ 434 w 1934"/>
                <a:gd name="T1" fmla="*/ 1033 h 1965"/>
                <a:gd name="T2" fmla="*/ 439 w 1934"/>
                <a:gd name="T3" fmla="*/ 1584 h 1965"/>
                <a:gd name="T4" fmla="*/ 466 w 1934"/>
                <a:gd name="T5" fmla="*/ 1777 h 1965"/>
                <a:gd name="T6" fmla="*/ 898 w 1934"/>
                <a:gd name="T7" fmla="*/ 1879 h 1965"/>
                <a:gd name="T8" fmla="*/ 1502 w 1934"/>
                <a:gd name="T9" fmla="*/ 1643 h 1965"/>
                <a:gd name="T10" fmla="*/ 1705 w 1934"/>
                <a:gd name="T11" fmla="*/ 1036 h 1965"/>
                <a:gd name="T12" fmla="*/ 1462 w 1934"/>
                <a:gd name="T13" fmla="*/ 396 h 1965"/>
                <a:gd name="T14" fmla="*/ 632 w 1934"/>
                <a:gd name="T15" fmla="*/ 109 h 1965"/>
                <a:gd name="T16" fmla="*/ 466 w 1934"/>
                <a:gd name="T17" fmla="*/ 127 h 1965"/>
                <a:gd name="T18" fmla="*/ 436 w 1934"/>
                <a:gd name="T19" fmla="*/ 178 h 1965"/>
                <a:gd name="T20" fmla="*/ 434 w 1934"/>
                <a:gd name="T21" fmla="*/ 718 h 1965"/>
                <a:gd name="T22" fmla="*/ 434 w 1934"/>
                <a:gd name="T23" fmla="*/ 1033 h 1965"/>
                <a:gd name="T24" fmla="*/ 220 w 1934"/>
                <a:gd name="T25" fmla="*/ 759 h 1965"/>
                <a:gd name="T26" fmla="*/ 215 w 1934"/>
                <a:gd name="T27" fmla="*/ 211 h 1965"/>
                <a:gd name="T28" fmla="*/ 106 w 1934"/>
                <a:gd name="T29" fmla="*/ 66 h 1965"/>
                <a:gd name="T30" fmla="*/ 20 w 1934"/>
                <a:gd name="T31" fmla="*/ 58 h 1965"/>
                <a:gd name="T32" fmla="*/ 0 w 1934"/>
                <a:gd name="T33" fmla="*/ 43 h 1965"/>
                <a:gd name="T34" fmla="*/ 40 w 1934"/>
                <a:gd name="T35" fmla="*/ 23 h 1965"/>
                <a:gd name="T36" fmla="*/ 327 w 1934"/>
                <a:gd name="T37" fmla="*/ 30 h 1965"/>
                <a:gd name="T38" fmla="*/ 670 w 1934"/>
                <a:gd name="T39" fmla="*/ 23 h 1965"/>
                <a:gd name="T40" fmla="*/ 1688 w 1934"/>
                <a:gd name="T41" fmla="*/ 312 h 1965"/>
                <a:gd name="T42" fmla="*/ 1934 w 1934"/>
                <a:gd name="T43" fmla="*/ 957 h 1965"/>
                <a:gd name="T44" fmla="*/ 1660 w 1934"/>
                <a:gd name="T45" fmla="*/ 1673 h 1965"/>
                <a:gd name="T46" fmla="*/ 890 w 1934"/>
                <a:gd name="T47" fmla="*/ 1965 h 1965"/>
                <a:gd name="T48" fmla="*/ 538 w 1934"/>
                <a:gd name="T49" fmla="*/ 1950 h 1965"/>
                <a:gd name="T50" fmla="*/ 327 w 1934"/>
                <a:gd name="T51" fmla="*/ 1935 h 1965"/>
                <a:gd name="T52" fmla="*/ 225 w 1934"/>
                <a:gd name="T53" fmla="*/ 1937 h 1965"/>
                <a:gd name="T54" fmla="*/ 78 w 1934"/>
                <a:gd name="T55" fmla="*/ 1942 h 1965"/>
                <a:gd name="T56" fmla="*/ 38 w 1934"/>
                <a:gd name="T57" fmla="*/ 1922 h 1965"/>
                <a:gd name="T58" fmla="*/ 58 w 1934"/>
                <a:gd name="T59" fmla="*/ 1906 h 1965"/>
                <a:gd name="T60" fmla="*/ 134 w 1934"/>
                <a:gd name="T61" fmla="*/ 1896 h 1965"/>
                <a:gd name="T62" fmla="*/ 208 w 1934"/>
                <a:gd name="T63" fmla="*/ 1757 h 1965"/>
                <a:gd name="T64" fmla="*/ 220 w 1934"/>
                <a:gd name="T65" fmla="*/ 1206 h 1965"/>
                <a:gd name="T66" fmla="*/ 220 w 1934"/>
                <a:gd name="T67" fmla="*/ 759 h 19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4"/>
                <a:gd name="T103" fmla="*/ 0 h 1965"/>
                <a:gd name="T104" fmla="*/ 1934 w 1934"/>
                <a:gd name="T105" fmla="*/ 1965 h 19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endParaRPr lang="en-US"/>
            </a:p>
          </p:txBody>
        </p:sp>
        <p:sp>
          <p:nvSpPr>
            <p:cNvPr id="9228" name="Freeform 33"/>
            <p:cNvSpPr>
              <a:spLocks/>
            </p:cNvSpPr>
            <p:nvPr/>
          </p:nvSpPr>
          <p:spPr bwMode="black">
            <a:xfrm>
              <a:off x="3556" y="559"/>
              <a:ext cx="84" cy="247"/>
            </a:xfrm>
            <a:custGeom>
              <a:avLst/>
              <a:gdLst>
                <a:gd name="T0" fmla="*/ 404 w 650"/>
                <a:gd name="T1" fmla="*/ 1183 h 1919"/>
                <a:gd name="T2" fmla="*/ 417 w 650"/>
                <a:gd name="T3" fmla="*/ 1734 h 1919"/>
                <a:gd name="T4" fmla="*/ 516 w 650"/>
                <a:gd name="T5" fmla="*/ 1873 h 1919"/>
                <a:gd name="T6" fmla="*/ 630 w 650"/>
                <a:gd name="T7" fmla="*/ 1883 h 1919"/>
                <a:gd name="T8" fmla="*/ 650 w 650"/>
                <a:gd name="T9" fmla="*/ 1899 h 1919"/>
                <a:gd name="T10" fmla="*/ 609 w 650"/>
                <a:gd name="T11" fmla="*/ 1919 h 1919"/>
                <a:gd name="T12" fmla="*/ 297 w 650"/>
                <a:gd name="T13" fmla="*/ 1912 h 1919"/>
                <a:gd name="T14" fmla="*/ 49 w 650"/>
                <a:gd name="T15" fmla="*/ 1919 h 1919"/>
                <a:gd name="T16" fmla="*/ 8 w 650"/>
                <a:gd name="T17" fmla="*/ 1899 h 1919"/>
                <a:gd name="T18" fmla="*/ 28 w 650"/>
                <a:gd name="T19" fmla="*/ 1883 h 1919"/>
                <a:gd name="T20" fmla="*/ 104 w 650"/>
                <a:gd name="T21" fmla="*/ 1873 h 1919"/>
                <a:gd name="T22" fmla="*/ 178 w 650"/>
                <a:gd name="T23" fmla="*/ 1734 h 1919"/>
                <a:gd name="T24" fmla="*/ 191 w 650"/>
                <a:gd name="T25" fmla="*/ 1183 h 1919"/>
                <a:gd name="T26" fmla="*/ 191 w 650"/>
                <a:gd name="T27" fmla="*/ 736 h 1919"/>
                <a:gd name="T28" fmla="*/ 186 w 650"/>
                <a:gd name="T29" fmla="*/ 188 h 1919"/>
                <a:gd name="T30" fmla="*/ 99 w 650"/>
                <a:gd name="T31" fmla="*/ 45 h 1919"/>
                <a:gd name="T32" fmla="*/ 21 w 650"/>
                <a:gd name="T33" fmla="*/ 35 h 1919"/>
                <a:gd name="T34" fmla="*/ 0 w 650"/>
                <a:gd name="T35" fmla="*/ 20 h 1919"/>
                <a:gd name="T36" fmla="*/ 41 w 650"/>
                <a:gd name="T37" fmla="*/ 0 h 1919"/>
                <a:gd name="T38" fmla="*/ 297 w 650"/>
                <a:gd name="T39" fmla="*/ 7 h 1919"/>
                <a:gd name="T40" fmla="*/ 546 w 650"/>
                <a:gd name="T41" fmla="*/ 0 h 1919"/>
                <a:gd name="T42" fmla="*/ 587 w 650"/>
                <a:gd name="T43" fmla="*/ 20 h 1919"/>
                <a:gd name="T44" fmla="*/ 566 w 650"/>
                <a:gd name="T45" fmla="*/ 35 h 1919"/>
                <a:gd name="T46" fmla="*/ 503 w 650"/>
                <a:gd name="T47" fmla="*/ 43 h 1919"/>
                <a:gd name="T48" fmla="*/ 409 w 650"/>
                <a:gd name="T49" fmla="*/ 188 h 1919"/>
                <a:gd name="T50" fmla="*/ 404 w 650"/>
                <a:gd name="T51" fmla="*/ 736 h 1919"/>
                <a:gd name="T52" fmla="*/ 404 w 650"/>
                <a:gd name="T53" fmla="*/ 1183 h 19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0"/>
                <a:gd name="T82" fmla="*/ 0 h 1919"/>
                <a:gd name="T83" fmla="*/ 650 w 650"/>
                <a:gd name="T84" fmla="*/ 1919 h 19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endParaRPr lang="en-US"/>
            </a:p>
          </p:txBody>
        </p:sp>
        <p:sp>
          <p:nvSpPr>
            <p:cNvPr id="9229" name="Freeform 34"/>
            <p:cNvSpPr>
              <a:spLocks/>
            </p:cNvSpPr>
            <p:nvPr/>
          </p:nvSpPr>
          <p:spPr bwMode="black">
            <a:xfrm>
              <a:off x="3688" y="555"/>
              <a:ext cx="262" cy="253"/>
            </a:xfrm>
            <a:custGeom>
              <a:avLst/>
              <a:gdLst>
                <a:gd name="T0" fmla="*/ 353 w 2041"/>
                <a:gd name="T1" fmla="*/ 1610 h 1973"/>
                <a:gd name="T2" fmla="*/ 452 w 2041"/>
                <a:gd name="T3" fmla="*/ 1904 h 1973"/>
                <a:gd name="T4" fmla="*/ 579 w 2041"/>
                <a:gd name="T5" fmla="*/ 1919 h 1973"/>
                <a:gd name="T6" fmla="*/ 599 w 2041"/>
                <a:gd name="T7" fmla="*/ 1935 h 1973"/>
                <a:gd name="T8" fmla="*/ 554 w 2041"/>
                <a:gd name="T9" fmla="*/ 1955 h 1973"/>
                <a:gd name="T10" fmla="*/ 285 w 2041"/>
                <a:gd name="T11" fmla="*/ 1948 h 1973"/>
                <a:gd name="T12" fmla="*/ 41 w 2041"/>
                <a:gd name="T13" fmla="*/ 1955 h 1973"/>
                <a:gd name="T14" fmla="*/ 0 w 2041"/>
                <a:gd name="T15" fmla="*/ 1935 h 1973"/>
                <a:gd name="T16" fmla="*/ 21 w 2041"/>
                <a:gd name="T17" fmla="*/ 1919 h 1973"/>
                <a:gd name="T18" fmla="*/ 125 w 2041"/>
                <a:gd name="T19" fmla="*/ 1904 h 1973"/>
                <a:gd name="T20" fmla="*/ 201 w 2041"/>
                <a:gd name="T21" fmla="*/ 1582 h 1973"/>
                <a:gd name="T22" fmla="*/ 203 w 2041"/>
                <a:gd name="T23" fmla="*/ 127 h 1973"/>
                <a:gd name="T24" fmla="*/ 231 w 2041"/>
                <a:gd name="T25" fmla="*/ 0 h 1973"/>
                <a:gd name="T26" fmla="*/ 320 w 2041"/>
                <a:gd name="T27" fmla="*/ 81 h 1973"/>
                <a:gd name="T28" fmla="*/ 1127 w 2041"/>
                <a:gd name="T29" fmla="*/ 952 h 1973"/>
                <a:gd name="T30" fmla="*/ 1737 w 2041"/>
                <a:gd name="T31" fmla="*/ 1615 h 1973"/>
                <a:gd name="T32" fmla="*/ 1709 w 2041"/>
                <a:gd name="T33" fmla="*/ 325 h 1973"/>
                <a:gd name="T34" fmla="*/ 1610 w 2041"/>
                <a:gd name="T35" fmla="*/ 84 h 1973"/>
                <a:gd name="T36" fmla="*/ 1485 w 2041"/>
                <a:gd name="T37" fmla="*/ 71 h 1973"/>
                <a:gd name="T38" fmla="*/ 1465 w 2041"/>
                <a:gd name="T39" fmla="*/ 53 h 1973"/>
                <a:gd name="T40" fmla="*/ 1516 w 2041"/>
                <a:gd name="T41" fmla="*/ 36 h 1973"/>
                <a:gd name="T42" fmla="*/ 1780 w 2041"/>
                <a:gd name="T43" fmla="*/ 43 h 1973"/>
                <a:gd name="T44" fmla="*/ 1996 w 2041"/>
                <a:gd name="T45" fmla="*/ 36 h 1973"/>
                <a:gd name="T46" fmla="*/ 2041 w 2041"/>
                <a:gd name="T47" fmla="*/ 53 h 1973"/>
                <a:gd name="T48" fmla="*/ 2014 w 2041"/>
                <a:gd name="T49" fmla="*/ 71 h 1973"/>
                <a:gd name="T50" fmla="*/ 1952 w 2041"/>
                <a:gd name="T51" fmla="*/ 79 h 1973"/>
                <a:gd name="T52" fmla="*/ 1859 w 2041"/>
                <a:gd name="T53" fmla="*/ 305 h 1973"/>
                <a:gd name="T54" fmla="*/ 1854 w 2041"/>
                <a:gd name="T55" fmla="*/ 1793 h 1973"/>
                <a:gd name="T56" fmla="*/ 1831 w 2041"/>
                <a:gd name="T57" fmla="*/ 1973 h 1973"/>
                <a:gd name="T58" fmla="*/ 1645 w 2041"/>
                <a:gd name="T59" fmla="*/ 1810 h 1973"/>
                <a:gd name="T60" fmla="*/ 983 w 2041"/>
                <a:gd name="T61" fmla="*/ 1122 h 1973"/>
                <a:gd name="T62" fmla="*/ 320 w 2041"/>
                <a:gd name="T63" fmla="*/ 394 h 1973"/>
                <a:gd name="T64" fmla="*/ 353 w 2041"/>
                <a:gd name="T65" fmla="*/ 1610 h 19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1"/>
                <a:gd name="T100" fmla="*/ 0 h 1973"/>
                <a:gd name="T101" fmla="*/ 2041 w 2041"/>
                <a:gd name="T102" fmla="*/ 1973 h 19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endParaRPr lang="en-US"/>
            </a:p>
          </p:txBody>
        </p:sp>
        <p:sp>
          <p:nvSpPr>
            <p:cNvPr id="9230" name="Freeform 35"/>
            <p:cNvSpPr>
              <a:spLocks/>
            </p:cNvSpPr>
            <p:nvPr/>
          </p:nvSpPr>
          <p:spPr bwMode="black">
            <a:xfrm>
              <a:off x="3990" y="555"/>
              <a:ext cx="243" cy="255"/>
            </a:xfrm>
            <a:custGeom>
              <a:avLst/>
              <a:gdLst>
                <a:gd name="T0" fmla="*/ 1496 w 1892"/>
                <a:gd name="T1" fmla="*/ 1308 h 1991"/>
                <a:gd name="T2" fmla="*/ 1381 w 1892"/>
                <a:gd name="T3" fmla="*/ 1046 h 1991"/>
                <a:gd name="T4" fmla="*/ 1295 w 1892"/>
                <a:gd name="T5" fmla="*/ 1039 h 1991"/>
                <a:gd name="T6" fmla="*/ 1275 w 1892"/>
                <a:gd name="T7" fmla="*/ 1023 h 1991"/>
                <a:gd name="T8" fmla="*/ 1315 w 1892"/>
                <a:gd name="T9" fmla="*/ 1003 h 1991"/>
                <a:gd name="T10" fmla="*/ 1602 w 1892"/>
                <a:gd name="T11" fmla="*/ 1011 h 1991"/>
                <a:gd name="T12" fmla="*/ 1851 w 1892"/>
                <a:gd name="T13" fmla="*/ 1003 h 1991"/>
                <a:gd name="T14" fmla="*/ 1892 w 1892"/>
                <a:gd name="T15" fmla="*/ 1023 h 1991"/>
                <a:gd name="T16" fmla="*/ 1871 w 1892"/>
                <a:gd name="T17" fmla="*/ 1039 h 1991"/>
                <a:gd name="T18" fmla="*/ 1808 w 1892"/>
                <a:gd name="T19" fmla="*/ 1046 h 1991"/>
                <a:gd name="T20" fmla="*/ 1714 w 1892"/>
                <a:gd name="T21" fmla="*/ 1191 h 1991"/>
                <a:gd name="T22" fmla="*/ 1709 w 1892"/>
                <a:gd name="T23" fmla="*/ 1455 h 1991"/>
                <a:gd name="T24" fmla="*/ 1709 w 1892"/>
                <a:gd name="T25" fmla="*/ 1739 h 1991"/>
                <a:gd name="T26" fmla="*/ 1676 w 1892"/>
                <a:gd name="T27" fmla="*/ 1876 h 1991"/>
                <a:gd name="T28" fmla="*/ 1138 w 1892"/>
                <a:gd name="T29" fmla="*/ 1991 h 1991"/>
                <a:gd name="T30" fmla="*/ 302 w 1892"/>
                <a:gd name="T31" fmla="*/ 1719 h 1991"/>
                <a:gd name="T32" fmla="*/ 0 w 1892"/>
                <a:gd name="T33" fmla="*/ 995 h 1991"/>
                <a:gd name="T34" fmla="*/ 424 w 1892"/>
                <a:gd name="T35" fmla="*/ 160 h 1991"/>
                <a:gd name="T36" fmla="*/ 1100 w 1892"/>
                <a:gd name="T37" fmla="*/ 0 h 1991"/>
                <a:gd name="T38" fmla="*/ 1488 w 1892"/>
                <a:gd name="T39" fmla="*/ 43 h 1991"/>
                <a:gd name="T40" fmla="*/ 1694 w 1892"/>
                <a:gd name="T41" fmla="*/ 69 h 1991"/>
                <a:gd name="T42" fmla="*/ 1724 w 1892"/>
                <a:gd name="T43" fmla="*/ 92 h 1991"/>
                <a:gd name="T44" fmla="*/ 1706 w 1892"/>
                <a:gd name="T45" fmla="*/ 452 h 1991"/>
                <a:gd name="T46" fmla="*/ 1684 w 1892"/>
                <a:gd name="T47" fmla="*/ 506 h 1991"/>
                <a:gd name="T48" fmla="*/ 1666 w 1892"/>
                <a:gd name="T49" fmla="*/ 467 h 1991"/>
                <a:gd name="T50" fmla="*/ 1612 w 1892"/>
                <a:gd name="T51" fmla="*/ 300 h 1991"/>
                <a:gd name="T52" fmla="*/ 1016 w 1892"/>
                <a:gd name="T53" fmla="*/ 94 h 1991"/>
                <a:gd name="T54" fmla="*/ 473 w 1892"/>
                <a:gd name="T55" fmla="*/ 262 h 1991"/>
                <a:gd name="T56" fmla="*/ 221 w 1892"/>
                <a:gd name="T57" fmla="*/ 907 h 1991"/>
                <a:gd name="T58" fmla="*/ 490 w 1892"/>
                <a:gd name="T59" fmla="*/ 1610 h 1991"/>
                <a:gd name="T60" fmla="*/ 1155 w 1892"/>
                <a:gd name="T61" fmla="*/ 1881 h 1991"/>
                <a:gd name="T62" fmla="*/ 1445 w 1892"/>
                <a:gd name="T63" fmla="*/ 1828 h 1991"/>
                <a:gd name="T64" fmla="*/ 1496 w 1892"/>
                <a:gd name="T65" fmla="*/ 1739 h 1991"/>
                <a:gd name="T66" fmla="*/ 1496 w 1892"/>
                <a:gd name="T67" fmla="*/ 1308 h 19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2"/>
                <a:gd name="T103" fmla="*/ 0 h 1991"/>
                <a:gd name="T104" fmla="*/ 1892 w 1892"/>
                <a:gd name="T105" fmla="*/ 1991 h 19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endParaRPr lang="en-US"/>
            </a:p>
          </p:txBody>
        </p:sp>
        <p:sp>
          <p:nvSpPr>
            <p:cNvPr id="9231" name="Freeform 36"/>
            <p:cNvSpPr>
              <a:spLocks/>
            </p:cNvSpPr>
            <p:nvPr/>
          </p:nvSpPr>
          <p:spPr bwMode="black">
            <a:xfrm>
              <a:off x="4282" y="555"/>
              <a:ext cx="126" cy="255"/>
            </a:xfrm>
            <a:custGeom>
              <a:avLst/>
              <a:gdLst>
                <a:gd name="T0" fmla="*/ 39 w 978"/>
                <a:gd name="T1" fmla="*/ 1922 h 1991"/>
                <a:gd name="T2" fmla="*/ 0 w 978"/>
                <a:gd name="T3" fmla="*/ 1826 h 1991"/>
                <a:gd name="T4" fmla="*/ 13 w 978"/>
                <a:gd name="T5" fmla="*/ 1556 h 1991"/>
                <a:gd name="T6" fmla="*/ 34 w 978"/>
                <a:gd name="T7" fmla="*/ 1516 h 1991"/>
                <a:gd name="T8" fmla="*/ 51 w 978"/>
                <a:gd name="T9" fmla="*/ 1544 h 1991"/>
                <a:gd name="T10" fmla="*/ 59 w 978"/>
                <a:gd name="T11" fmla="*/ 1638 h 1991"/>
                <a:gd name="T12" fmla="*/ 435 w 978"/>
                <a:gd name="T13" fmla="*/ 1897 h 1991"/>
                <a:gd name="T14" fmla="*/ 798 w 978"/>
                <a:gd name="T15" fmla="*/ 1559 h 1991"/>
                <a:gd name="T16" fmla="*/ 506 w 978"/>
                <a:gd name="T17" fmla="*/ 1102 h 1991"/>
                <a:gd name="T18" fmla="*/ 392 w 978"/>
                <a:gd name="T19" fmla="*/ 1008 h 1991"/>
                <a:gd name="T20" fmla="*/ 61 w 978"/>
                <a:gd name="T21" fmla="*/ 457 h 1991"/>
                <a:gd name="T22" fmla="*/ 587 w 978"/>
                <a:gd name="T23" fmla="*/ 0 h 1991"/>
                <a:gd name="T24" fmla="*/ 823 w 978"/>
                <a:gd name="T25" fmla="*/ 26 h 1991"/>
                <a:gd name="T26" fmla="*/ 912 w 978"/>
                <a:gd name="T27" fmla="*/ 38 h 1991"/>
                <a:gd name="T28" fmla="*/ 937 w 978"/>
                <a:gd name="T29" fmla="*/ 56 h 1991"/>
                <a:gd name="T30" fmla="*/ 927 w 978"/>
                <a:gd name="T31" fmla="*/ 325 h 1991"/>
                <a:gd name="T32" fmla="*/ 909 w 978"/>
                <a:gd name="T33" fmla="*/ 384 h 1991"/>
                <a:gd name="T34" fmla="*/ 889 w 978"/>
                <a:gd name="T35" fmla="*/ 351 h 1991"/>
                <a:gd name="T36" fmla="*/ 856 w 978"/>
                <a:gd name="T37" fmla="*/ 224 h 1991"/>
                <a:gd name="T38" fmla="*/ 539 w 978"/>
                <a:gd name="T39" fmla="*/ 89 h 1991"/>
                <a:gd name="T40" fmla="*/ 227 w 978"/>
                <a:gd name="T41" fmla="*/ 384 h 1991"/>
                <a:gd name="T42" fmla="*/ 536 w 978"/>
                <a:gd name="T43" fmla="*/ 810 h 1991"/>
                <a:gd name="T44" fmla="*/ 607 w 978"/>
                <a:gd name="T45" fmla="*/ 866 h 1991"/>
                <a:gd name="T46" fmla="*/ 978 w 978"/>
                <a:gd name="T47" fmla="*/ 1463 h 1991"/>
                <a:gd name="T48" fmla="*/ 762 w 978"/>
                <a:gd name="T49" fmla="*/ 1884 h 1991"/>
                <a:gd name="T50" fmla="*/ 379 w 978"/>
                <a:gd name="T51" fmla="*/ 1991 h 1991"/>
                <a:gd name="T52" fmla="*/ 39 w 978"/>
                <a:gd name="T53" fmla="*/ 1922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endParaRPr lang="en-US"/>
            </a:p>
          </p:txBody>
        </p:sp>
        <p:sp>
          <p:nvSpPr>
            <p:cNvPr id="9232" name="Line 37"/>
            <p:cNvSpPr>
              <a:spLocks noChangeShapeType="1"/>
            </p:cNvSpPr>
            <p:nvPr/>
          </p:nvSpPr>
          <p:spPr bwMode="black">
            <a:xfrm>
              <a:off x="1395" y="937"/>
              <a:ext cx="2946" cy="1"/>
            </a:xfrm>
            <a:prstGeom prst="line">
              <a:avLst/>
            </a:prstGeom>
            <a:noFill/>
            <a:ln w="25400">
              <a:solidFill>
                <a:srgbClr val="000000"/>
              </a:solidFill>
              <a:miter lim="800000"/>
              <a:headEnd/>
              <a:tailEnd/>
            </a:ln>
          </p:spPr>
          <p:txBody>
            <a:bodyPr/>
            <a:lstStyle/>
            <a:p>
              <a:endParaRPr lang="en-US"/>
            </a:p>
          </p:txBody>
        </p:sp>
        <p:sp>
          <p:nvSpPr>
            <p:cNvPr id="9233" name="Line 38"/>
            <p:cNvSpPr>
              <a:spLocks noChangeShapeType="1"/>
            </p:cNvSpPr>
            <p:nvPr/>
          </p:nvSpPr>
          <p:spPr bwMode="black">
            <a:xfrm>
              <a:off x="1395" y="448"/>
              <a:ext cx="2946" cy="1"/>
            </a:xfrm>
            <a:prstGeom prst="line">
              <a:avLst/>
            </a:prstGeom>
            <a:noFill/>
            <a:ln w="25400">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HC_Template_White_v7">
  <a:themeElements>
    <a:clrScheme name="SHC Template 9">
      <a:dk1>
        <a:srgbClr val="000000"/>
      </a:dk1>
      <a:lt1>
        <a:srgbClr val="FFFFFF"/>
      </a:lt1>
      <a:dk2>
        <a:srgbClr val="000066"/>
      </a:dk2>
      <a:lt2>
        <a:srgbClr val="666699"/>
      </a:lt2>
      <a:accent1>
        <a:srgbClr val="008080"/>
      </a:accent1>
      <a:accent2>
        <a:srgbClr val="FFCC66"/>
      </a:accent2>
      <a:accent3>
        <a:srgbClr val="FFFFFF"/>
      </a:accent3>
      <a:accent4>
        <a:srgbClr val="000000"/>
      </a:accent4>
      <a:accent5>
        <a:srgbClr val="AAC0C0"/>
      </a:accent5>
      <a:accent6>
        <a:srgbClr val="E7B95C"/>
      </a:accent6>
      <a:hlink>
        <a:srgbClr val="003399"/>
      </a:hlink>
      <a:folHlink>
        <a:srgbClr val="CC0000"/>
      </a:folHlink>
    </a:clrScheme>
    <a:fontScheme name="SH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HC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C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C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C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C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C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C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C Template 8">
        <a:dk1>
          <a:srgbClr val="000000"/>
        </a:dk1>
        <a:lt1>
          <a:srgbClr val="FFFFFF"/>
        </a:lt1>
        <a:dk2>
          <a:srgbClr val="B2B2B2"/>
        </a:dk2>
        <a:lt2>
          <a:srgbClr val="FFCC66"/>
        </a:lt2>
        <a:accent1>
          <a:srgbClr val="008080"/>
        </a:accent1>
        <a:accent2>
          <a:srgbClr val="FFCC66"/>
        </a:accent2>
        <a:accent3>
          <a:srgbClr val="D5D5D5"/>
        </a:accent3>
        <a:accent4>
          <a:srgbClr val="DADADA"/>
        </a:accent4>
        <a:accent5>
          <a:srgbClr val="AAC0C0"/>
        </a:accent5>
        <a:accent6>
          <a:srgbClr val="E7B95C"/>
        </a:accent6>
        <a:hlink>
          <a:srgbClr val="003399"/>
        </a:hlink>
        <a:folHlink>
          <a:srgbClr val="CC0000"/>
        </a:folHlink>
      </a:clrScheme>
      <a:clrMap bg1="dk2" tx1="lt1" bg2="dk1" tx2="lt2" accent1="accent1" accent2="accent2" accent3="accent3" accent4="accent4" accent5="accent5" accent6="accent6" hlink="hlink" folHlink="folHlink"/>
    </a:extraClrScheme>
    <a:extraClrScheme>
      <a:clrScheme name="SHC Template 9">
        <a:dk1>
          <a:srgbClr val="000000"/>
        </a:dk1>
        <a:lt1>
          <a:srgbClr val="FFFFFF"/>
        </a:lt1>
        <a:dk2>
          <a:srgbClr val="000066"/>
        </a:dk2>
        <a:lt2>
          <a:srgbClr val="666699"/>
        </a:lt2>
        <a:accent1>
          <a:srgbClr val="008080"/>
        </a:accent1>
        <a:accent2>
          <a:srgbClr val="FFCC66"/>
        </a:accent2>
        <a:accent3>
          <a:srgbClr val="FFFFFF"/>
        </a:accent3>
        <a:accent4>
          <a:srgbClr val="000000"/>
        </a:accent4>
        <a:accent5>
          <a:srgbClr val="AAC0C0"/>
        </a:accent5>
        <a:accent6>
          <a:srgbClr val="E7B95C"/>
        </a:accent6>
        <a:hlink>
          <a:srgbClr val="003399"/>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SHC_Template_White_v7</Template>
  <TotalTime>3675</TotalTime>
  <Words>715</Words>
  <Application>Microsoft Office PowerPoint</Application>
  <PresentationFormat>On-screen Show (4:3)</PresentationFormat>
  <Paragraphs>163</Paragraphs>
  <Slides>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SHC_Template_White_v7</vt:lpstr>
      <vt:lpstr>Microsoft Office PowerPoint 97-2003 Presentation</vt:lpstr>
      <vt:lpstr>Slide 1</vt:lpstr>
      <vt:lpstr>Community Overview</vt:lpstr>
      <vt:lpstr>MyCommunities &amp; SYWR: Current</vt:lpstr>
      <vt:lpstr>MyCommunities &amp; SYWR: Current</vt:lpstr>
      <vt:lpstr>Appendix</vt:lpstr>
      <vt:lpstr>Reputation Rewards</vt:lpstr>
      <vt:lpstr>Slide 7</vt:lpstr>
    </vt:vector>
  </TitlesOfParts>
  <Manager>Amanda Faber - Corporate Communication</Manager>
  <Company>Sears Holdings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cgodda3</dc:creator>
  <cp:lastModifiedBy>cgodda3</cp:lastModifiedBy>
  <cp:revision>6</cp:revision>
  <cp:lastPrinted>2006-08-16T14:46:13Z</cp:lastPrinted>
  <dcterms:created xsi:type="dcterms:W3CDTF">2011-07-11T22:11:57Z</dcterms:created>
  <dcterms:modified xsi:type="dcterms:W3CDTF">2011-08-15T20:56:04Z</dcterms:modified>
  <cp:category/>
</cp:coreProperties>
</file>