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9" r:id="rId3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2598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C36BF-1385-42FB-8F3C-F8938C92933F}" type="datetimeFigureOut">
              <a:rPr lang="en-US" smtClean="0"/>
              <a:pPr/>
              <a:t>7/17/2012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BCAB0A-6AC0-4DAC-9FCB-9B99306F54D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Welcome Email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triggered when a user joins the community &gt; goes to the user who joined.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CAB0A-6AC0-4DAC-9FCB-9B99306F54D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Welcome Email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triggered when a user joins the community &gt; goes to the user who joined.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CAB0A-6AC0-4DAC-9FCB-9B99306F54D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581B-C0A4-44A1-87FB-6CD7D69027A0}" type="datetimeFigureOut">
              <a:rPr lang="en-US" smtClean="0"/>
              <a:pPr/>
              <a:t>7/17/2012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C84A-47FD-48A2-8917-5D811F7719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581B-C0A4-44A1-87FB-6CD7D69027A0}" type="datetimeFigureOut">
              <a:rPr lang="en-US" smtClean="0"/>
              <a:pPr/>
              <a:t>7/17/2012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C84A-47FD-48A2-8917-5D811F7719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581B-C0A4-44A1-87FB-6CD7D69027A0}" type="datetimeFigureOut">
              <a:rPr lang="en-US" smtClean="0"/>
              <a:pPr/>
              <a:t>7/17/2012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C84A-47FD-48A2-8917-5D811F7719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581B-C0A4-44A1-87FB-6CD7D69027A0}" type="datetimeFigureOut">
              <a:rPr lang="en-US" smtClean="0"/>
              <a:pPr/>
              <a:t>7/17/2012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C84A-47FD-48A2-8917-5D811F7719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581B-C0A4-44A1-87FB-6CD7D69027A0}" type="datetimeFigureOut">
              <a:rPr lang="en-US" smtClean="0"/>
              <a:pPr/>
              <a:t>7/17/2012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C84A-47FD-48A2-8917-5D811F7719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581B-C0A4-44A1-87FB-6CD7D69027A0}" type="datetimeFigureOut">
              <a:rPr lang="en-US" smtClean="0"/>
              <a:pPr/>
              <a:t>7/17/2012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C84A-47FD-48A2-8917-5D811F7719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581B-C0A4-44A1-87FB-6CD7D69027A0}" type="datetimeFigureOut">
              <a:rPr lang="en-US" smtClean="0"/>
              <a:pPr/>
              <a:t>7/17/2012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C84A-47FD-48A2-8917-5D811F7719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581B-C0A4-44A1-87FB-6CD7D69027A0}" type="datetimeFigureOut">
              <a:rPr lang="en-US" smtClean="0"/>
              <a:pPr/>
              <a:t>7/17/2012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C84A-47FD-48A2-8917-5D811F7719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581B-C0A4-44A1-87FB-6CD7D69027A0}" type="datetimeFigureOut">
              <a:rPr lang="en-US" smtClean="0"/>
              <a:pPr/>
              <a:t>7/17/2012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C84A-47FD-48A2-8917-5D811F7719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581B-C0A4-44A1-87FB-6CD7D69027A0}" type="datetimeFigureOut">
              <a:rPr lang="en-US" smtClean="0"/>
              <a:pPr/>
              <a:t>7/17/2012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C84A-47FD-48A2-8917-5D811F7719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581B-C0A4-44A1-87FB-6CD7D69027A0}" type="datetimeFigureOut">
              <a:rPr lang="en-US" smtClean="0"/>
              <a:pPr/>
              <a:t>7/17/2012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C84A-47FD-48A2-8917-5D811F7719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0581B-C0A4-44A1-87FB-6CD7D69027A0}" type="datetimeFigureOut">
              <a:rPr lang="en-US" smtClean="0"/>
              <a:pPr/>
              <a:t>7/17/2012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1C84A-47FD-48A2-8917-5D811F7719C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7486650"/>
            <a:ext cx="6762750" cy="16573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 l="9656" t="665" r="4602" b="89954"/>
          <a:stretch>
            <a:fillRect/>
          </a:stretch>
        </p:blipFill>
        <p:spPr bwMode="auto">
          <a:xfrm>
            <a:off x="0" y="667408"/>
            <a:ext cx="6858000" cy="1058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/>
          <p:cNvSpPr/>
          <p:nvPr/>
        </p:nvSpPr>
        <p:spPr>
          <a:xfrm>
            <a:off x="240030" y="2273767"/>
            <a:ext cx="6492240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Calibri" pitchFamily="34" charset="0"/>
              </a:rPr>
              <a:t>Welcome to the MySears Community, </a:t>
            </a:r>
            <a:r>
              <a:rPr lang="en-US" sz="1400" b="1" dirty="0" err="1" smtClean="0">
                <a:solidFill>
                  <a:srgbClr val="FF0000"/>
                </a:solidFill>
                <a:latin typeface="Calibri" pitchFamily="34" charset="0"/>
              </a:rPr>
              <a:t>lashondapink</a:t>
            </a:r>
            <a:r>
              <a:rPr lang="en-US" sz="1400" b="1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</a:p>
          <a:p>
            <a:endParaRPr lang="en-US" sz="1400" dirty="0" smtClean="0">
              <a:latin typeface="Calibri" pitchFamily="34" charset="0"/>
            </a:endParaRPr>
          </a:p>
          <a:p>
            <a:r>
              <a:rPr lang="en-US" sz="1400" dirty="0" smtClean="0">
                <a:latin typeface="Calibri" pitchFamily="34" charset="0"/>
              </a:rPr>
              <a:t>For your records, here's your login info:</a:t>
            </a:r>
          </a:p>
          <a:p>
            <a:r>
              <a:rPr lang="en-US" sz="1400" b="1" dirty="0" smtClean="0">
                <a:latin typeface="Calibri" pitchFamily="34" charset="0"/>
              </a:rPr>
              <a:t>screen name</a:t>
            </a:r>
            <a:r>
              <a:rPr lang="en-US" sz="1400" dirty="0" smtClean="0">
                <a:latin typeface="Calibri" pitchFamily="34" charset="0"/>
              </a:rPr>
              <a:t>: </a:t>
            </a:r>
            <a:r>
              <a:rPr lang="en-US" sz="1400" b="1" dirty="0" smtClean="0">
                <a:solidFill>
                  <a:srgbClr val="FF0000"/>
                </a:solidFill>
                <a:latin typeface="Calibri" pitchFamily="34" charset="0"/>
              </a:rPr>
              <a:t>lashondapink</a:t>
            </a:r>
            <a:r>
              <a:rPr lang="en-US" sz="1400" dirty="0" smtClean="0">
                <a:latin typeface="Calibri" pitchFamily="34" charset="0"/>
              </a:rPr>
              <a:t/>
            </a:r>
            <a:br>
              <a:rPr lang="en-US" sz="1400" dirty="0" smtClean="0">
                <a:latin typeface="Calibri" pitchFamily="34" charset="0"/>
              </a:rPr>
            </a:br>
            <a:r>
              <a:rPr lang="en-US" sz="1400" b="1" dirty="0" smtClean="0">
                <a:latin typeface="Calibri" pitchFamily="34" charset="0"/>
              </a:rPr>
              <a:t>email: </a:t>
            </a:r>
            <a:r>
              <a:rPr lang="en-US" sz="1400" b="1" dirty="0" smtClean="0">
                <a:solidFill>
                  <a:srgbClr val="FF0000"/>
                </a:solidFill>
                <a:latin typeface="Calibri" pitchFamily="34" charset="0"/>
              </a:rPr>
              <a:t>lashondasimmons7@aol.com</a:t>
            </a:r>
            <a:r>
              <a:rPr lang="en-US" sz="1400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</a:p>
          <a:p>
            <a:endParaRPr lang="en-US" sz="1400" dirty="0" smtClean="0">
              <a:latin typeface="Calibri" pitchFamily="34" charset="0"/>
            </a:endParaRPr>
          </a:p>
          <a:p>
            <a:r>
              <a:rPr lang="en-US" sz="1400" dirty="0" smtClean="0">
                <a:latin typeface="Calibri" pitchFamily="34" charset="0"/>
              </a:rPr>
              <a:t>Want to know the perfect TV for watching movies? Need help with your last order? </a:t>
            </a:r>
          </a:p>
          <a:p>
            <a:r>
              <a:rPr lang="en-US" sz="1400" dirty="0" smtClean="0">
                <a:latin typeface="Calibri" pitchFamily="34" charset="0"/>
              </a:rPr>
              <a:t>Just curious?</a:t>
            </a:r>
          </a:p>
          <a:p>
            <a:r>
              <a:rPr lang="en-US" sz="1400" dirty="0" smtClean="0">
                <a:latin typeface="Calibri" pitchFamily="34" charset="0"/>
              </a:rPr>
              <a:t> </a:t>
            </a:r>
          </a:p>
          <a:p>
            <a:r>
              <a:rPr lang="en-US" sz="1400" dirty="0" smtClean="0">
                <a:latin typeface="Calibri" pitchFamily="34" charset="0"/>
              </a:rPr>
              <a:t>Then you’ve come to the right place.</a:t>
            </a:r>
          </a:p>
          <a:p>
            <a:r>
              <a:rPr lang="en-US" sz="1400" dirty="0" smtClean="0">
                <a:latin typeface="Calibri" pitchFamily="34" charset="0"/>
              </a:rPr>
              <a:t> </a:t>
            </a:r>
          </a:p>
          <a:p>
            <a:pPr>
              <a:buFont typeface="Arial" pitchFamily="34" charset="0"/>
              <a:buChar char="•"/>
            </a:pPr>
            <a:r>
              <a:rPr lang="en-US" sz="1400" b="1" dirty="0" smtClean="0">
                <a:latin typeface="Calibri" pitchFamily="34" charset="0"/>
              </a:rPr>
              <a:t> Get new ideas </a:t>
            </a:r>
            <a:r>
              <a:rPr lang="en-US" sz="1400" dirty="0" smtClean="0">
                <a:latin typeface="Calibri" pitchFamily="34" charset="0"/>
              </a:rPr>
              <a:t>from our </a:t>
            </a:r>
            <a:r>
              <a:rPr lang="en-US" sz="1400" b="1" u="sng" dirty="0" smtClean="0">
                <a:latin typeface="Calibri" pitchFamily="34" charset="0"/>
              </a:rPr>
              <a:t>blog posts </a:t>
            </a:r>
            <a:r>
              <a:rPr lang="en-US" sz="1400" dirty="0" smtClean="0">
                <a:latin typeface="Calibri" pitchFamily="34" charset="0"/>
              </a:rPr>
              <a:t>, </a:t>
            </a:r>
            <a:r>
              <a:rPr lang="en-US" sz="1400" b="1" u="sng" dirty="0" smtClean="0">
                <a:latin typeface="Calibri" pitchFamily="34" charset="0"/>
              </a:rPr>
              <a:t>buying guides</a:t>
            </a:r>
            <a:r>
              <a:rPr lang="en-US" sz="1400" dirty="0" smtClean="0">
                <a:latin typeface="Calibri" pitchFamily="34" charset="0"/>
              </a:rPr>
              <a:t> and </a:t>
            </a:r>
            <a:r>
              <a:rPr lang="en-US" sz="1400" b="1" u="sng" dirty="0" smtClean="0">
                <a:latin typeface="Calibri" pitchFamily="34" charset="0"/>
              </a:rPr>
              <a:t>categories</a:t>
            </a:r>
            <a:r>
              <a:rPr lang="en-US" sz="1400" dirty="0" smtClean="0">
                <a:latin typeface="Calibri" pitchFamily="34" charset="0"/>
              </a:rPr>
              <a:t>.</a:t>
            </a:r>
            <a:endParaRPr lang="en-US" sz="1400" b="1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400" b="1" dirty="0" smtClean="0">
                <a:latin typeface="Calibri" pitchFamily="34" charset="0"/>
              </a:rPr>
              <a:t> Post your question</a:t>
            </a:r>
            <a:r>
              <a:rPr lang="en-US" sz="1400" dirty="0" smtClean="0">
                <a:latin typeface="Calibri" pitchFamily="34" charset="0"/>
              </a:rPr>
              <a:t> and get an </a:t>
            </a:r>
            <a:r>
              <a:rPr lang="en-US" sz="1400" b="1" u="sng" dirty="0" smtClean="0">
                <a:latin typeface="Calibri" pitchFamily="34" charset="0"/>
              </a:rPr>
              <a:t>answer</a:t>
            </a:r>
            <a:r>
              <a:rPr lang="en-US" sz="1400" dirty="0" smtClean="0">
                <a:latin typeface="Calibri" pitchFamily="34" charset="0"/>
              </a:rPr>
              <a:t> from the Community Team within 72 hrs. </a:t>
            </a:r>
          </a:p>
          <a:p>
            <a:pPr>
              <a:buFont typeface="Arial" pitchFamily="34" charset="0"/>
              <a:buChar char="•"/>
            </a:pPr>
            <a:r>
              <a:rPr lang="en-US" sz="1400" b="1" dirty="0" smtClean="0">
                <a:latin typeface="Calibri" pitchFamily="34" charset="0"/>
              </a:rPr>
              <a:t> Show off your big brain </a:t>
            </a:r>
            <a:r>
              <a:rPr lang="en-US" sz="1400" dirty="0" smtClean="0">
                <a:latin typeface="Calibri" pitchFamily="34" charset="0"/>
              </a:rPr>
              <a:t>and</a:t>
            </a:r>
            <a:r>
              <a:rPr lang="en-US" sz="1400" b="1" dirty="0" smtClean="0">
                <a:latin typeface="Calibri" pitchFamily="34" charset="0"/>
              </a:rPr>
              <a:t> </a:t>
            </a:r>
            <a:r>
              <a:rPr lang="en-US" sz="1400" dirty="0" smtClean="0">
                <a:latin typeface="Calibri" pitchFamily="34" charset="0"/>
              </a:rPr>
              <a:t>answer</a:t>
            </a:r>
            <a:r>
              <a:rPr lang="en-US" sz="1400" b="1" dirty="0" smtClean="0">
                <a:latin typeface="Calibri" pitchFamily="34" charset="0"/>
              </a:rPr>
              <a:t> </a:t>
            </a:r>
            <a:r>
              <a:rPr lang="en-US" sz="1400" dirty="0" smtClean="0">
                <a:latin typeface="Calibri" pitchFamily="34" charset="0"/>
              </a:rPr>
              <a:t>other people’s </a:t>
            </a:r>
            <a:r>
              <a:rPr lang="en-US" sz="1400" b="1" u="sng" dirty="0" smtClean="0">
                <a:latin typeface="Calibri" pitchFamily="34" charset="0"/>
              </a:rPr>
              <a:t>questions</a:t>
            </a:r>
            <a:r>
              <a:rPr lang="en-US" sz="1400" dirty="0" smtClean="0">
                <a:latin typeface="Calibri" pitchFamily="34" charset="0"/>
              </a:rPr>
              <a:t>. </a:t>
            </a:r>
          </a:p>
          <a:p>
            <a:pPr>
              <a:buFont typeface="Arial" pitchFamily="34" charset="0"/>
              <a:buChar char="•"/>
            </a:pPr>
            <a:r>
              <a:rPr lang="en-US" sz="1400" b="1" dirty="0" smtClean="0">
                <a:latin typeface="Calibri" pitchFamily="34" charset="0"/>
              </a:rPr>
              <a:t> Personalize your profile  </a:t>
            </a:r>
            <a:r>
              <a:rPr lang="en-US" sz="1400" dirty="0" smtClean="0">
                <a:latin typeface="Calibri" pitchFamily="34" charset="0"/>
              </a:rPr>
              <a:t>by adding a cool </a:t>
            </a:r>
            <a:r>
              <a:rPr lang="en-US" sz="1400" b="1" u="sng" dirty="0" smtClean="0">
                <a:latin typeface="Calibri" pitchFamily="34" charset="0"/>
              </a:rPr>
              <a:t>photo</a:t>
            </a:r>
            <a:r>
              <a:rPr lang="en-US" sz="1400" dirty="0" smtClean="0">
                <a:latin typeface="Calibri" pitchFamily="34" charset="0"/>
              </a:rPr>
              <a:t>. </a:t>
            </a:r>
            <a:endParaRPr lang="en-US" sz="1400" b="1" dirty="0" smtClean="0">
              <a:latin typeface="Calibri" pitchFamily="34" charset="0"/>
            </a:endParaRPr>
          </a:p>
          <a:p>
            <a:r>
              <a:rPr lang="en-US" sz="1400" dirty="0" smtClean="0">
                <a:latin typeface="Calibri" pitchFamily="34" charset="0"/>
              </a:rPr>
              <a:t> </a:t>
            </a:r>
          </a:p>
          <a:p>
            <a:r>
              <a:rPr lang="en-US" sz="1400" dirty="0" smtClean="0">
                <a:latin typeface="Calibri" pitchFamily="34" charset="0"/>
              </a:rPr>
              <a:t>Whatever your question or issue, we’re here for you. </a:t>
            </a:r>
          </a:p>
          <a:p>
            <a:r>
              <a:rPr lang="en-US" sz="1400" dirty="0" smtClean="0">
                <a:latin typeface="Calibri" pitchFamily="34" charset="0"/>
              </a:rPr>
              <a:t> </a:t>
            </a:r>
          </a:p>
          <a:p>
            <a:r>
              <a:rPr lang="en-US" sz="1400" dirty="0" smtClean="0">
                <a:latin typeface="Calibri" pitchFamily="34" charset="0"/>
              </a:rPr>
              <a:t>So welcome to the community. And don’t forget…it’s yours.  </a:t>
            </a:r>
          </a:p>
          <a:p>
            <a:endParaRPr lang="en-US" sz="1400" dirty="0" smtClean="0">
              <a:latin typeface="Calibri" pitchFamily="34" charset="0"/>
            </a:endParaRPr>
          </a:p>
          <a:p>
            <a:r>
              <a:rPr lang="en-US" sz="1400" dirty="0" smtClean="0">
                <a:latin typeface="Calibri" pitchFamily="34" charset="0"/>
              </a:rPr>
              <a:t>Have a question about the community?  </a:t>
            </a:r>
            <a:r>
              <a:rPr lang="en-US" sz="1400" b="1" u="sng" dirty="0" smtClean="0">
                <a:latin typeface="Calibri" pitchFamily="34" charset="0"/>
              </a:rPr>
              <a:t>Visit our FAQs! </a:t>
            </a:r>
            <a:endParaRPr lang="en-US" sz="1400" b="1" u="sng" dirty="0" smtClean="0">
              <a:solidFill>
                <a:schemeClr val="accent4"/>
              </a:solidFill>
              <a:latin typeface="Calibri" pitchFamily="34" charset="0"/>
            </a:endParaRPr>
          </a:p>
          <a:p>
            <a:endParaRPr lang="en-US" sz="1400" dirty="0" smtClean="0">
              <a:latin typeface="Calibri" pitchFamily="34" charset="0"/>
            </a:endParaRPr>
          </a:p>
          <a:p>
            <a:r>
              <a:rPr lang="en-US" sz="1400" dirty="0" smtClean="0">
                <a:latin typeface="Calibri" pitchFamily="34" charset="0"/>
              </a:rPr>
              <a:t>Sincerely,</a:t>
            </a:r>
            <a:br>
              <a:rPr lang="en-US" sz="1400" dirty="0" smtClean="0">
                <a:latin typeface="Calibri" pitchFamily="34" charset="0"/>
              </a:rPr>
            </a:br>
            <a:r>
              <a:rPr lang="en-US" sz="1400" b="1" dirty="0" smtClean="0">
                <a:latin typeface="Calibri" pitchFamily="34" charset="0"/>
              </a:rPr>
              <a:t>The MySears Community Team</a:t>
            </a:r>
            <a:r>
              <a:rPr lang="en-US" sz="1400" dirty="0" smtClean="0">
                <a:latin typeface="Calibri" pitchFamily="34" charset="0"/>
              </a:rPr>
              <a:t> 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sz="1400" b="1" dirty="0" smtClean="0">
              <a:latin typeface="Calibri" pitchFamily="34" charset="0"/>
            </a:endParaRPr>
          </a:p>
          <a:p>
            <a:endParaRPr lang="en-US" sz="1400" b="1" dirty="0" smtClean="0">
              <a:solidFill>
                <a:srgbClr val="00B050"/>
              </a:solidFill>
              <a:latin typeface="Calibri" pitchFamily="34" charset="0"/>
            </a:endParaRPr>
          </a:p>
          <a:p>
            <a:endParaRPr lang="en-US" sz="1400" dirty="0" smtClean="0">
              <a:latin typeface="Calibri" pitchFamily="34" charset="0"/>
            </a:endParaRPr>
          </a:p>
          <a:p>
            <a:endParaRPr lang="en-US" sz="1400" b="1" dirty="0" smtClean="0">
              <a:solidFill>
                <a:srgbClr val="00B050"/>
              </a:solidFill>
              <a:latin typeface="Calibri" pitchFamily="34" charset="0"/>
            </a:endParaRPr>
          </a:p>
          <a:p>
            <a:endParaRPr lang="en-US" sz="1400" b="1" dirty="0" smtClean="0">
              <a:solidFill>
                <a:srgbClr val="00B050"/>
              </a:solidFill>
              <a:latin typeface="Calibri" pitchFamily="34" charset="0"/>
            </a:endParaRPr>
          </a:p>
          <a:p>
            <a:endParaRPr lang="en-US" sz="1400" dirty="0" smtClean="0">
              <a:solidFill>
                <a:srgbClr val="FF0000"/>
              </a:solidFill>
              <a:latin typeface="Calibri" pitchFamily="34" charset="0"/>
            </a:endParaRPr>
          </a:p>
          <a:p>
            <a:endParaRPr lang="en-US" sz="1400" dirty="0" smtClean="0">
              <a:solidFill>
                <a:srgbClr val="FF0000"/>
              </a:solidFill>
              <a:latin typeface="Calibri" pitchFamily="34" charset="0"/>
            </a:endParaRPr>
          </a:p>
          <a:p>
            <a:endParaRPr lang="en-US" sz="1400" dirty="0" smtClean="0">
              <a:solidFill>
                <a:srgbClr val="FF0000"/>
              </a:solidFill>
              <a:latin typeface="Calibri" pitchFamily="34" charset="0"/>
            </a:endParaRPr>
          </a:p>
          <a:p>
            <a:endParaRPr lang="en-US" sz="1400" dirty="0">
              <a:latin typeface="Calibri" pitchFamily="34" charset="0"/>
            </a:endParaRPr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 cstate="print"/>
          <a:srcRect l="62340" t="4137" r="31229" b="90805"/>
          <a:stretch>
            <a:fillRect/>
          </a:stretch>
        </p:blipFill>
        <p:spPr bwMode="auto">
          <a:xfrm rot="5400000">
            <a:off x="3057525" y="-2028825"/>
            <a:ext cx="7429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3" cstate="print"/>
          <a:srcRect l="31758" t="693" r="55952" b="96167"/>
          <a:stretch>
            <a:fillRect/>
          </a:stretch>
        </p:blipFill>
        <p:spPr bwMode="auto">
          <a:xfrm>
            <a:off x="0" y="994410"/>
            <a:ext cx="6858000" cy="845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Rectangle 15"/>
          <p:cNvSpPr/>
          <p:nvPr/>
        </p:nvSpPr>
        <p:spPr bwMode="auto">
          <a:xfrm>
            <a:off x="3114675" y="2286000"/>
            <a:ext cx="1091565" cy="26289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815340" y="3195638"/>
            <a:ext cx="2247900" cy="199072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3" cstate="print"/>
          <a:srcRect l="17857" t="85599" r="17129" b="13326"/>
          <a:stretch>
            <a:fillRect/>
          </a:stretch>
        </p:blipFill>
        <p:spPr bwMode="auto">
          <a:xfrm>
            <a:off x="1" y="1840230"/>
            <a:ext cx="6857999" cy="80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3" cstate="print"/>
          <a:srcRect l="17373" t="4340" r="35469" b="89954"/>
          <a:stretch>
            <a:fillRect/>
          </a:stretch>
        </p:blipFill>
        <p:spPr bwMode="auto">
          <a:xfrm>
            <a:off x="1451610" y="1097280"/>
            <a:ext cx="3891002" cy="664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pic>
        <p:nvPicPr>
          <p:cNvPr id="30" name="Picture 8"/>
          <p:cNvPicPr>
            <a:picLocks noChangeAspect="1" noChangeArrowheads="1"/>
          </p:cNvPicPr>
          <p:nvPr/>
        </p:nvPicPr>
        <p:blipFill>
          <a:blip r:embed="rId3" cstate="print"/>
          <a:srcRect l="69510" t="90489" r="17129" b="8487"/>
          <a:stretch>
            <a:fillRect/>
          </a:stretch>
        </p:blipFill>
        <p:spPr bwMode="auto">
          <a:xfrm>
            <a:off x="2891790" y="9646920"/>
            <a:ext cx="136398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Picture 8"/>
          <p:cNvPicPr>
            <a:picLocks noChangeAspect="1" noChangeArrowheads="1"/>
          </p:cNvPicPr>
          <p:nvPr/>
        </p:nvPicPr>
        <p:blipFill>
          <a:blip r:embed="rId3" cstate="print"/>
          <a:srcRect l="17857" t="80247" r="17129" b="3332"/>
          <a:stretch>
            <a:fillRect/>
          </a:stretch>
        </p:blipFill>
        <p:spPr bwMode="auto">
          <a:xfrm>
            <a:off x="1" y="8103870"/>
            <a:ext cx="6857999" cy="2443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Rectangle 19"/>
          <p:cNvSpPr/>
          <p:nvPr/>
        </p:nvSpPr>
        <p:spPr bwMode="auto">
          <a:xfrm>
            <a:off x="914400" y="9235440"/>
            <a:ext cx="1611630" cy="1143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pic>
        <p:nvPicPr>
          <p:cNvPr id="23" name="Picture 8"/>
          <p:cNvPicPr>
            <a:picLocks noChangeAspect="1" noChangeArrowheads="1"/>
          </p:cNvPicPr>
          <p:nvPr/>
        </p:nvPicPr>
        <p:blipFill>
          <a:blip r:embed="rId3" cstate="print"/>
          <a:srcRect l="45777" t="83217" r="37861" b="13173"/>
          <a:stretch>
            <a:fillRect/>
          </a:stretch>
        </p:blipFill>
        <p:spPr bwMode="auto">
          <a:xfrm>
            <a:off x="3108961" y="8098155"/>
            <a:ext cx="3749040" cy="994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" name="Picture 23" descr="sywr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66132" y="8271465"/>
            <a:ext cx="1829055" cy="647790"/>
          </a:xfrm>
          <a:prstGeom prst="rect">
            <a:avLst/>
          </a:prstGeom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3" cstate="print"/>
          <a:srcRect l="45777" t="79583" r="50881" b="18091"/>
          <a:stretch>
            <a:fillRect/>
          </a:stretch>
        </p:blipFill>
        <p:spPr bwMode="auto">
          <a:xfrm>
            <a:off x="205740" y="9624060"/>
            <a:ext cx="209169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8"/>
          <p:cNvPicPr>
            <a:picLocks noChangeAspect="1" noChangeArrowheads="1"/>
          </p:cNvPicPr>
          <p:nvPr/>
        </p:nvPicPr>
        <p:blipFill>
          <a:blip r:embed="rId3" cstate="print"/>
          <a:srcRect l="40325" t="90284" r="40082" b="8487"/>
          <a:stretch>
            <a:fillRect/>
          </a:stretch>
        </p:blipFill>
        <p:spPr bwMode="auto">
          <a:xfrm>
            <a:off x="2037390" y="9612630"/>
            <a:ext cx="2000250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3" cstate="print"/>
          <a:srcRect l="77229" t="90221" r="17428" b="8615"/>
          <a:stretch>
            <a:fillRect/>
          </a:stretch>
        </p:blipFill>
        <p:spPr bwMode="auto">
          <a:xfrm>
            <a:off x="3962400" y="9601200"/>
            <a:ext cx="647700" cy="2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" name="Picture 8"/>
          <p:cNvPicPr>
            <a:picLocks noChangeAspect="1" noChangeArrowheads="1"/>
          </p:cNvPicPr>
          <p:nvPr/>
        </p:nvPicPr>
        <p:blipFill>
          <a:blip r:embed="rId3" cstate="print"/>
          <a:srcRect l="75854" t="90463" r="19443" b="8615"/>
          <a:stretch>
            <a:fillRect/>
          </a:stretch>
        </p:blipFill>
        <p:spPr bwMode="auto">
          <a:xfrm>
            <a:off x="817245" y="9886950"/>
            <a:ext cx="340044" cy="148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" name="TextBox 33"/>
          <p:cNvSpPr txBox="1"/>
          <p:nvPr/>
        </p:nvSpPr>
        <p:spPr>
          <a:xfrm>
            <a:off x="731043" y="9850278"/>
            <a:ext cx="4833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rgbClr val="C00000"/>
                </a:solidFill>
                <a:latin typeface="+mn-lt"/>
              </a:rPr>
              <a:t>2012</a:t>
            </a:r>
            <a:endParaRPr lang="en-US" sz="800" b="1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36" name="Picture 8"/>
          <p:cNvPicPr>
            <a:picLocks noChangeAspect="1" noChangeArrowheads="1"/>
          </p:cNvPicPr>
          <p:nvPr/>
        </p:nvPicPr>
        <p:blipFill>
          <a:blip r:embed="rId3" cstate="print"/>
          <a:srcRect l="45635" t="80247" r="51704" b="14325"/>
          <a:stretch>
            <a:fillRect/>
          </a:stretch>
        </p:blipFill>
        <p:spPr bwMode="auto">
          <a:xfrm>
            <a:off x="0" y="8244840"/>
            <a:ext cx="4000500" cy="807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" name="Picture 8"/>
          <p:cNvPicPr>
            <a:picLocks noChangeAspect="1" noChangeArrowheads="1"/>
          </p:cNvPicPr>
          <p:nvPr/>
        </p:nvPicPr>
        <p:blipFill>
          <a:blip r:embed="rId3" cstate="print"/>
          <a:srcRect l="17857" t="80247" r="51948" b="15554"/>
          <a:stretch>
            <a:fillRect/>
          </a:stretch>
        </p:blipFill>
        <p:spPr bwMode="auto">
          <a:xfrm>
            <a:off x="529591" y="8221980"/>
            <a:ext cx="3185159" cy="624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0649" name="Picture 9" descr="http://t1.gstatic.com/images?q=tbn:ANd9GcS8lpCHPJOgpL3gocSWuQU10ZjQ-tblzWmOQepLVhNCPJRoYK27iA"/>
          <p:cNvPicPr>
            <a:picLocks noChangeAspect="1" noChangeArrowheads="1"/>
          </p:cNvPicPr>
          <p:nvPr/>
        </p:nvPicPr>
        <p:blipFill>
          <a:blip r:embed="rId5" cstate="print"/>
          <a:srcRect b="5215"/>
          <a:stretch>
            <a:fillRect/>
          </a:stretch>
        </p:blipFill>
        <p:spPr bwMode="auto">
          <a:xfrm>
            <a:off x="4629150" y="1966038"/>
            <a:ext cx="1943099" cy="1611552"/>
          </a:xfrm>
          <a:prstGeom prst="rect">
            <a:avLst/>
          </a:prstGeom>
          <a:noFill/>
        </p:spPr>
      </p:pic>
      <p:sp>
        <p:nvSpPr>
          <p:cNvPr id="35" name="TextBox 34"/>
          <p:cNvSpPr txBox="1"/>
          <p:nvPr/>
        </p:nvSpPr>
        <p:spPr>
          <a:xfrm>
            <a:off x="152400" y="152400"/>
            <a:ext cx="541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Welcome Trigger Email - FINAL  (Mark-up)</a:t>
            </a:r>
            <a:endParaRPr lang="en-US" sz="2000" dirty="0"/>
          </a:p>
        </p:txBody>
      </p:sp>
      <p:pic>
        <p:nvPicPr>
          <p:cNvPr id="31" name="Picture 8"/>
          <p:cNvPicPr>
            <a:picLocks noChangeAspect="1" noChangeArrowheads="1"/>
          </p:cNvPicPr>
          <p:nvPr/>
        </p:nvPicPr>
        <p:blipFill>
          <a:blip r:embed="rId3" cstate="print"/>
          <a:srcRect l="59349" t="90258" r="17129" b="8487"/>
          <a:stretch>
            <a:fillRect/>
          </a:stretch>
        </p:blipFill>
        <p:spPr bwMode="auto">
          <a:xfrm>
            <a:off x="3962400" y="9601200"/>
            <a:ext cx="2401260" cy="186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TextBox 28"/>
          <p:cNvSpPr txBox="1"/>
          <p:nvPr/>
        </p:nvSpPr>
        <p:spPr>
          <a:xfrm>
            <a:off x="2743200" y="1905000"/>
            <a:ext cx="236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u="sng" dirty="0" smtClean="0"/>
              <a:t>Dynamic Field HERE- </a:t>
            </a:r>
            <a:r>
              <a:rPr lang="en-US" sz="1200" i="1" dirty="0" smtClean="0"/>
              <a:t>Screen name</a:t>
            </a:r>
            <a:endParaRPr lang="en-US" sz="1200" i="1" dirty="0"/>
          </a:p>
        </p:txBody>
      </p:sp>
      <p:cxnSp>
        <p:nvCxnSpPr>
          <p:cNvPr id="38" name="Straight Arrow Connector 37"/>
          <p:cNvCxnSpPr>
            <a:endCxn id="16" idx="0"/>
          </p:cNvCxnSpPr>
          <p:nvPr/>
        </p:nvCxnSpPr>
        <p:spPr>
          <a:xfrm rot="16200000" flipH="1">
            <a:off x="3582829" y="2208371"/>
            <a:ext cx="152400" cy="285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 bwMode="auto">
          <a:xfrm>
            <a:off x="1295400" y="2895600"/>
            <a:ext cx="1167765" cy="2286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667000" y="2895600"/>
            <a:ext cx="236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u="sng" dirty="0" smtClean="0"/>
              <a:t>Dynamic Field HERE- </a:t>
            </a:r>
            <a:r>
              <a:rPr lang="en-US" sz="1200" i="1" dirty="0" smtClean="0"/>
              <a:t>Screen name</a:t>
            </a:r>
            <a:endParaRPr lang="en-US" sz="1200" i="1" dirty="0"/>
          </a:p>
        </p:txBody>
      </p:sp>
      <p:cxnSp>
        <p:nvCxnSpPr>
          <p:cNvPr id="43" name="Straight Arrow Connector 42"/>
          <p:cNvCxnSpPr>
            <a:stCxn id="42" idx="1"/>
            <a:endCxn id="41" idx="3"/>
          </p:cNvCxnSpPr>
          <p:nvPr/>
        </p:nvCxnSpPr>
        <p:spPr>
          <a:xfrm rot="10800000">
            <a:off x="2463166" y="3009900"/>
            <a:ext cx="203835" cy="242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200400" y="3124200"/>
            <a:ext cx="236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u="sng" dirty="0" smtClean="0"/>
              <a:t>Dynamic Field HERE- </a:t>
            </a:r>
            <a:r>
              <a:rPr lang="en-US" sz="1200" i="1" dirty="0" smtClean="0"/>
              <a:t>Email</a:t>
            </a:r>
            <a:endParaRPr lang="en-US" sz="1200" i="1" dirty="0"/>
          </a:p>
        </p:txBody>
      </p:sp>
      <p:cxnSp>
        <p:nvCxnSpPr>
          <p:cNvPr id="48" name="Straight Arrow Connector 47"/>
          <p:cNvCxnSpPr/>
          <p:nvPr/>
        </p:nvCxnSpPr>
        <p:spPr>
          <a:xfrm rot="10800000">
            <a:off x="3048000" y="3276600"/>
            <a:ext cx="203835" cy="705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209800" y="4371201"/>
            <a:ext cx="213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u="sng" dirty="0" smtClean="0"/>
              <a:t>Link</a:t>
            </a:r>
            <a:r>
              <a:rPr lang="en-US" sz="1050" i="1" u="sng" dirty="0" smtClean="0"/>
              <a:t> </a:t>
            </a:r>
            <a:r>
              <a:rPr lang="en-US" sz="1050" i="1" dirty="0" smtClean="0"/>
              <a:t> goes to Blog page</a:t>
            </a:r>
            <a:endParaRPr lang="en-US" sz="1050" i="1" dirty="0"/>
          </a:p>
        </p:txBody>
      </p:sp>
      <p:cxnSp>
        <p:nvCxnSpPr>
          <p:cNvPr id="52" name="Straight Arrow Connector 51"/>
          <p:cNvCxnSpPr/>
          <p:nvPr/>
        </p:nvCxnSpPr>
        <p:spPr>
          <a:xfrm rot="16200000" flipH="1">
            <a:off x="2135029" y="4646771"/>
            <a:ext cx="152400" cy="285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16200000" flipH="1">
            <a:off x="3659029" y="4646772"/>
            <a:ext cx="152400" cy="285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581400" y="4343400"/>
            <a:ext cx="213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u="sng" dirty="0" smtClean="0"/>
              <a:t>Link</a:t>
            </a:r>
            <a:r>
              <a:rPr lang="en-US" sz="1050" i="1" u="sng" dirty="0" smtClean="0"/>
              <a:t> </a:t>
            </a:r>
            <a:r>
              <a:rPr lang="en-US" sz="1050" i="1" dirty="0" smtClean="0"/>
              <a:t> goes to Buying guides page.</a:t>
            </a:r>
            <a:endParaRPr lang="en-US" sz="1050" i="1" dirty="0"/>
          </a:p>
        </p:txBody>
      </p:sp>
      <p:sp>
        <p:nvSpPr>
          <p:cNvPr id="55" name="TextBox 54"/>
          <p:cNvSpPr txBox="1"/>
          <p:nvPr/>
        </p:nvSpPr>
        <p:spPr>
          <a:xfrm>
            <a:off x="3886200" y="5410200"/>
            <a:ext cx="213360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u="sng" dirty="0" smtClean="0"/>
              <a:t>Link</a:t>
            </a:r>
            <a:r>
              <a:rPr lang="en-US" sz="1050" i="1" u="sng" dirty="0" smtClean="0"/>
              <a:t> </a:t>
            </a:r>
            <a:r>
              <a:rPr lang="en-US" sz="1050" i="1" dirty="0" smtClean="0"/>
              <a:t> Upload Photo pop-up window with a file size limit.</a:t>
            </a:r>
            <a:endParaRPr lang="en-US" sz="1050" i="1" dirty="0"/>
          </a:p>
        </p:txBody>
      </p:sp>
      <p:sp>
        <p:nvSpPr>
          <p:cNvPr id="56" name="TextBox 55"/>
          <p:cNvSpPr txBox="1"/>
          <p:nvPr/>
        </p:nvSpPr>
        <p:spPr>
          <a:xfrm>
            <a:off x="4419600" y="6553200"/>
            <a:ext cx="213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u="sng" dirty="0" smtClean="0"/>
              <a:t>Link</a:t>
            </a:r>
            <a:r>
              <a:rPr lang="en-US" sz="1050" i="1" u="sng" dirty="0" smtClean="0"/>
              <a:t> </a:t>
            </a:r>
            <a:r>
              <a:rPr lang="en-US" sz="1050" i="1" dirty="0" smtClean="0"/>
              <a:t> goes to FAQs page.</a:t>
            </a:r>
            <a:endParaRPr lang="en-US" sz="1050" i="1" dirty="0"/>
          </a:p>
        </p:txBody>
      </p:sp>
      <p:sp>
        <p:nvSpPr>
          <p:cNvPr id="60" name="TextBox 59"/>
          <p:cNvSpPr txBox="1"/>
          <p:nvPr/>
        </p:nvSpPr>
        <p:spPr>
          <a:xfrm>
            <a:off x="2209800" y="8105001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 smtClean="0"/>
              <a:t>mysears</a:t>
            </a:r>
            <a:r>
              <a:rPr lang="en-US" sz="1200" i="1" dirty="0" smtClean="0"/>
              <a:t> feedback </a:t>
            </a:r>
            <a:r>
              <a:rPr lang="en-US" sz="1200" b="1" i="1" u="sng" dirty="0" smtClean="0"/>
              <a:t>link</a:t>
            </a:r>
            <a:r>
              <a:rPr lang="en-US" sz="1200" b="1" i="1" dirty="0" smtClean="0"/>
              <a:t> </a:t>
            </a:r>
            <a:endParaRPr lang="en-US" sz="1200" b="1" i="1" dirty="0"/>
          </a:p>
        </p:txBody>
      </p:sp>
      <p:cxnSp>
        <p:nvCxnSpPr>
          <p:cNvPr id="61" name="Straight Arrow Connector 60"/>
          <p:cNvCxnSpPr/>
          <p:nvPr/>
        </p:nvCxnSpPr>
        <p:spPr>
          <a:xfrm rot="5400000">
            <a:off x="2858294" y="8419306"/>
            <a:ext cx="22780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343400" y="8153400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SYWR </a:t>
            </a:r>
            <a:r>
              <a:rPr lang="en-US" sz="1200" b="1" i="1" u="sng" dirty="0" smtClean="0"/>
              <a:t>link</a:t>
            </a:r>
            <a:r>
              <a:rPr lang="en-US" sz="1200" i="1" dirty="0" smtClean="0"/>
              <a:t> here </a:t>
            </a:r>
            <a:endParaRPr lang="en-US" sz="1200" i="1" dirty="0"/>
          </a:p>
        </p:txBody>
      </p:sp>
      <p:cxnSp>
        <p:nvCxnSpPr>
          <p:cNvPr id="63" name="Straight Arrow Connector 62"/>
          <p:cNvCxnSpPr/>
          <p:nvPr/>
        </p:nvCxnSpPr>
        <p:spPr>
          <a:xfrm rot="5400000">
            <a:off x="5372894" y="8343106"/>
            <a:ext cx="22780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38200" y="8942407"/>
            <a:ext cx="228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 smtClean="0"/>
              <a:t>mysears</a:t>
            </a:r>
            <a:r>
              <a:rPr lang="en-US" sz="1200" i="1" dirty="0" smtClean="0"/>
              <a:t> </a:t>
            </a:r>
            <a:r>
              <a:rPr lang="en-US" sz="1200" b="1" i="1" u="sng" dirty="0" smtClean="0"/>
              <a:t>email</a:t>
            </a:r>
            <a:r>
              <a:rPr lang="en-US" sz="1200" i="1" dirty="0" smtClean="0"/>
              <a:t> here</a:t>
            </a:r>
            <a:endParaRPr lang="en-US" sz="1200" i="1" dirty="0"/>
          </a:p>
        </p:txBody>
      </p:sp>
      <p:cxnSp>
        <p:nvCxnSpPr>
          <p:cNvPr id="65" name="Straight Arrow Connector 64"/>
          <p:cNvCxnSpPr/>
          <p:nvPr/>
        </p:nvCxnSpPr>
        <p:spPr>
          <a:xfrm rot="5400000">
            <a:off x="2248694" y="9028906"/>
            <a:ext cx="22780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514600" y="9400401"/>
            <a:ext cx="228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Basic email</a:t>
            </a:r>
            <a:r>
              <a:rPr lang="en-US" sz="1200" i="1" u="sng" dirty="0" smtClean="0"/>
              <a:t> </a:t>
            </a:r>
            <a:r>
              <a:rPr lang="en-US" sz="1200" b="1" i="1" u="sng" dirty="0" smtClean="0"/>
              <a:t>links</a:t>
            </a:r>
            <a:endParaRPr lang="en-US" sz="1200" b="1" i="1" u="sng" dirty="0"/>
          </a:p>
        </p:txBody>
      </p:sp>
      <p:cxnSp>
        <p:nvCxnSpPr>
          <p:cNvPr id="67" name="Straight Arrow Connector 66"/>
          <p:cNvCxnSpPr/>
          <p:nvPr/>
        </p:nvCxnSpPr>
        <p:spPr>
          <a:xfrm rot="16200000" flipH="1">
            <a:off x="3633003" y="9548009"/>
            <a:ext cx="20000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rot="10800000">
            <a:off x="4343400" y="6705600"/>
            <a:ext cx="153988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rot="5400000" flipH="1" flipV="1">
            <a:off x="3733800" y="5562600"/>
            <a:ext cx="152400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181600" y="4572000"/>
            <a:ext cx="213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u="sng" dirty="0" smtClean="0"/>
              <a:t>Link</a:t>
            </a:r>
            <a:r>
              <a:rPr lang="en-US" sz="1050" i="1" u="sng" dirty="0" smtClean="0"/>
              <a:t> </a:t>
            </a:r>
            <a:r>
              <a:rPr lang="en-US" sz="1050" i="1" dirty="0" smtClean="0"/>
              <a:t> goes to Categories.</a:t>
            </a:r>
            <a:endParaRPr lang="en-US" sz="1050" i="1" dirty="0"/>
          </a:p>
        </p:txBody>
      </p:sp>
      <p:cxnSp>
        <p:nvCxnSpPr>
          <p:cNvPr id="51" name="Straight Arrow Connector 50"/>
          <p:cNvCxnSpPr/>
          <p:nvPr/>
        </p:nvCxnSpPr>
        <p:spPr>
          <a:xfrm rot="16200000" flipH="1">
            <a:off x="5106829" y="4646772"/>
            <a:ext cx="152400" cy="285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10800000">
            <a:off x="3200400" y="5029200"/>
            <a:ext cx="2133600" cy="1524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rot="10800000" flipV="1">
            <a:off x="4876800" y="5181600"/>
            <a:ext cx="457200" cy="762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257800" y="505700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u="sng" dirty="0" smtClean="0"/>
              <a:t>Link</a:t>
            </a:r>
            <a:r>
              <a:rPr lang="en-US" sz="1050" i="1" u="sng" dirty="0" smtClean="0"/>
              <a:t> </a:t>
            </a:r>
            <a:r>
              <a:rPr lang="en-US" sz="1050" i="1" dirty="0" smtClean="0"/>
              <a:t> goes to Q&amp;As page.</a:t>
            </a:r>
            <a:endParaRPr lang="en-US" sz="1050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7486650"/>
            <a:ext cx="6762750" cy="16573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 l="9656" t="665" r="4602" b="89954"/>
          <a:stretch>
            <a:fillRect/>
          </a:stretch>
        </p:blipFill>
        <p:spPr bwMode="auto">
          <a:xfrm>
            <a:off x="0" y="667408"/>
            <a:ext cx="6858000" cy="1058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/>
          <p:cNvSpPr/>
          <p:nvPr/>
        </p:nvSpPr>
        <p:spPr>
          <a:xfrm>
            <a:off x="240030" y="2273767"/>
            <a:ext cx="6492240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Calibri" pitchFamily="34" charset="0"/>
              </a:rPr>
              <a:t>Welcome to the MySears Community, </a:t>
            </a:r>
            <a:r>
              <a:rPr lang="en-US" sz="1400" b="1" dirty="0" err="1" smtClean="0">
                <a:solidFill>
                  <a:srgbClr val="FF0000"/>
                </a:solidFill>
                <a:latin typeface="Calibri" pitchFamily="34" charset="0"/>
              </a:rPr>
              <a:t>lashondapink</a:t>
            </a:r>
            <a:r>
              <a:rPr lang="en-US" sz="1400" b="1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</a:p>
          <a:p>
            <a:endParaRPr lang="en-US" sz="1400" dirty="0" smtClean="0">
              <a:latin typeface="Calibri" pitchFamily="34" charset="0"/>
            </a:endParaRPr>
          </a:p>
          <a:p>
            <a:r>
              <a:rPr lang="en-US" sz="1400" dirty="0" smtClean="0">
                <a:latin typeface="Calibri" pitchFamily="34" charset="0"/>
              </a:rPr>
              <a:t>For your records, here's your login info:</a:t>
            </a:r>
          </a:p>
          <a:p>
            <a:r>
              <a:rPr lang="en-US" sz="1400" b="1" dirty="0" smtClean="0">
                <a:latin typeface="Calibri" pitchFamily="34" charset="0"/>
              </a:rPr>
              <a:t>screen name</a:t>
            </a:r>
            <a:r>
              <a:rPr lang="en-US" sz="1400" dirty="0" smtClean="0">
                <a:latin typeface="Calibri" pitchFamily="34" charset="0"/>
              </a:rPr>
              <a:t>: </a:t>
            </a:r>
            <a:r>
              <a:rPr lang="en-US" sz="1400" b="1" dirty="0" smtClean="0">
                <a:solidFill>
                  <a:srgbClr val="FF0000"/>
                </a:solidFill>
                <a:latin typeface="Calibri" pitchFamily="34" charset="0"/>
              </a:rPr>
              <a:t>lashondapink</a:t>
            </a:r>
            <a:r>
              <a:rPr lang="en-US" sz="1400" dirty="0" smtClean="0">
                <a:latin typeface="Calibri" pitchFamily="34" charset="0"/>
              </a:rPr>
              <a:t/>
            </a:r>
            <a:br>
              <a:rPr lang="en-US" sz="1400" dirty="0" smtClean="0">
                <a:latin typeface="Calibri" pitchFamily="34" charset="0"/>
              </a:rPr>
            </a:br>
            <a:r>
              <a:rPr lang="en-US" sz="1400" b="1" dirty="0" smtClean="0">
                <a:latin typeface="Calibri" pitchFamily="34" charset="0"/>
              </a:rPr>
              <a:t>email: </a:t>
            </a:r>
            <a:r>
              <a:rPr lang="en-US" sz="1400" b="1" dirty="0" smtClean="0">
                <a:solidFill>
                  <a:srgbClr val="FF0000"/>
                </a:solidFill>
                <a:latin typeface="Calibri" pitchFamily="34" charset="0"/>
              </a:rPr>
              <a:t>lashondasimmons7@aol.com</a:t>
            </a:r>
            <a:r>
              <a:rPr lang="en-US" sz="1400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</a:p>
          <a:p>
            <a:endParaRPr lang="en-US" sz="1400" dirty="0" smtClean="0">
              <a:latin typeface="Calibri" pitchFamily="34" charset="0"/>
            </a:endParaRPr>
          </a:p>
          <a:p>
            <a:r>
              <a:rPr lang="en-US" sz="1400" dirty="0" smtClean="0">
                <a:latin typeface="Calibri" pitchFamily="34" charset="0"/>
              </a:rPr>
              <a:t>Want to know the perfect TV for watching movies? Need help with your last order? </a:t>
            </a:r>
          </a:p>
          <a:p>
            <a:r>
              <a:rPr lang="en-US" sz="1400" dirty="0" smtClean="0">
                <a:latin typeface="Calibri" pitchFamily="34" charset="0"/>
              </a:rPr>
              <a:t>Just curious?</a:t>
            </a:r>
          </a:p>
          <a:p>
            <a:r>
              <a:rPr lang="en-US" sz="1400" dirty="0" smtClean="0">
                <a:latin typeface="Calibri" pitchFamily="34" charset="0"/>
              </a:rPr>
              <a:t> </a:t>
            </a:r>
          </a:p>
          <a:p>
            <a:r>
              <a:rPr lang="en-US" sz="1400" dirty="0" smtClean="0">
                <a:latin typeface="Calibri" pitchFamily="34" charset="0"/>
              </a:rPr>
              <a:t>Then you’ve come to the right place.</a:t>
            </a:r>
          </a:p>
          <a:p>
            <a:r>
              <a:rPr lang="en-US" sz="1400" dirty="0" smtClean="0">
                <a:latin typeface="Calibri" pitchFamily="34" charset="0"/>
              </a:rPr>
              <a:t> </a:t>
            </a:r>
          </a:p>
          <a:p>
            <a:pPr>
              <a:buFont typeface="Arial" pitchFamily="34" charset="0"/>
              <a:buChar char="•"/>
            </a:pPr>
            <a:r>
              <a:rPr lang="en-US" sz="1400" b="1" dirty="0" smtClean="0">
                <a:latin typeface="Calibri" pitchFamily="34" charset="0"/>
              </a:rPr>
              <a:t> Get new ideas </a:t>
            </a:r>
            <a:r>
              <a:rPr lang="en-US" sz="1400" dirty="0" smtClean="0">
                <a:latin typeface="Calibri" pitchFamily="34" charset="0"/>
              </a:rPr>
              <a:t>from our </a:t>
            </a:r>
            <a:r>
              <a:rPr lang="en-US" sz="1400" b="1" u="sng" dirty="0" smtClean="0">
                <a:latin typeface="Calibri" pitchFamily="34" charset="0"/>
              </a:rPr>
              <a:t>blog posts </a:t>
            </a:r>
            <a:r>
              <a:rPr lang="en-US" sz="1400" dirty="0" smtClean="0">
                <a:latin typeface="Calibri" pitchFamily="34" charset="0"/>
              </a:rPr>
              <a:t>, </a:t>
            </a:r>
            <a:r>
              <a:rPr lang="en-US" sz="1400" b="1" u="sng" dirty="0" smtClean="0">
                <a:latin typeface="Calibri" pitchFamily="34" charset="0"/>
              </a:rPr>
              <a:t>buying guides</a:t>
            </a:r>
            <a:r>
              <a:rPr lang="en-US" sz="1400" dirty="0" smtClean="0">
                <a:latin typeface="Calibri" pitchFamily="34" charset="0"/>
              </a:rPr>
              <a:t> and </a:t>
            </a:r>
            <a:r>
              <a:rPr lang="en-US" sz="1400" b="1" u="sng" dirty="0" smtClean="0">
                <a:latin typeface="Calibri" pitchFamily="34" charset="0"/>
              </a:rPr>
              <a:t>categories</a:t>
            </a:r>
            <a:r>
              <a:rPr lang="en-US" sz="1400" dirty="0" smtClean="0">
                <a:latin typeface="Calibri" pitchFamily="34" charset="0"/>
              </a:rPr>
              <a:t>.</a:t>
            </a:r>
            <a:endParaRPr lang="en-US" sz="1400" b="1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400" b="1" dirty="0" smtClean="0">
                <a:latin typeface="Calibri" pitchFamily="34" charset="0"/>
              </a:rPr>
              <a:t> Post your question</a:t>
            </a:r>
            <a:r>
              <a:rPr lang="en-US" sz="1400" dirty="0" smtClean="0">
                <a:latin typeface="Calibri" pitchFamily="34" charset="0"/>
              </a:rPr>
              <a:t> and get an </a:t>
            </a:r>
            <a:r>
              <a:rPr lang="en-US" sz="1400" b="1" u="sng" dirty="0" smtClean="0">
                <a:latin typeface="Calibri" pitchFamily="34" charset="0"/>
              </a:rPr>
              <a:t>answer</a:t>
            </a:r>
            <a:r>
              <a:rPr lang="en-US" sz="1400" dirty="0" smtClean="0">
                <a:latin typeface="Calibri" pitchFamily="34" charset="0"/>
              </a:rPr>
              <a:t> from the Community Team within 72 hrs. </a:t>
            </a:r>
          </a:p>
          <a:p>
            <a:pPr>
              <a:buFont typeface="Arial" pitchFamily="34" charset="0"/>
              <a:buChar char="•"/>
            </a:pPr>
            <a:r>
              <a:rPr lang="en-US" sz="1400" b="1" dirty="0" smtClean="0">
                <a:latin typeface="Calibri" pitchFamily="34" charset="0"/>
              </a:rPr>
              <a:t> Show off your big brain </a:t>
            </a:r>
            <a:r>
              <a:rPr lang="en-US" sz="1400" dirty="0" smtClean="0">
                <a:latin typeface="Calibri" pitchFamily="34" charset="0"/>
              </a:rPr>
              <a:t>and</a:t>
            </a:r>
            <a:r>
              <a:rPr lang="en-US" sz="1400" b="1" dirty="0" smtClean="0">
                <a:latin typeface="Calibri" pitchFamily="34" charset="0"/>
              </a:rPr>
              <a:t> </a:t>
            </a:r>
            <a:r>
              <a:rPr lang="en-US" sz="1400" dirty="0" smtClean="0">
                <a:latin typeface="Calibri" pitchFamily="34" charset="0"/>
              </a:rPr>
              <a:t>answer</a:t>
            </a:r>
            <a:r>
              <a:rPr lang="en-US" sz="1400" b="1" dirty="0" smtClean="0">
                <a:latin typeface="Calibri" pitchFamily="34" charset="0"/>
              </a:rPr>
              <a:t> </a:t>
            </a:r>
            <a:r>
              <a:rPr lang="en-US" sz="1400" dirty="0" smtClean="0">
                <a:latin typeface="Calibri" pitchFamily="34" charset="0"/>
              </a:rPr>
              <a:t>other people’s </a:t>
            </a:r>
            <a:r>
              <a:rPr lang="en-US" sz="1400" b="1" u="sng" dirty="0" smtClean="0">
                <a:latin typeface="Calibri" pitchFamily="34" charset="0"/>
              </a:rPr>
              <a:t>questions</a:t>
            </a:r>
            <a:r>
              <a:rPr lang="en-US" sz="1400" dirty="0" smtClean="0">
                <a:latin typeface="Calibri" pitchFamily="34" charset="0"/>
              </a:rPr>
              <a:t>. </a:t>
            </a:r>
          </a:p>
          <a:p>
            <a:pPr>
              <a:buFont typeface="Arial" pitchFamily="34" charset="0"/>
              <a:buChar char="•"/>
            </a:pPr>
            <a:r>
              <a:rPr lang="en-US" sz="1400" b="1" dirty="0" smtClean="0">
                <a:latin typeface="Calibri" pitchFamily="34" charset="0"/>
              </a:rPr>
              <a:t> Personalize your profile  </a:t>
            </a:r>
            <a:r>
              <a:rPr lang="en-US" sz="1400" dirty="0" smtClean="0">
                <a:latin typeface="Calibri" pitchFamily="34" charset="0"/>
              </a:rPr>
              <a:t>by adding a cool </a:t>
            </a:r>
            <a:r>
              <a:rPr lang="en-US" sz="1400" b="1" u="sng" dirty="0" smtClean="0">
                <a:latin typeface="Calibri" pitchFamily="34" charset="0"/>
              </a:rPr>
              <a:t>photo</a:t>
            </a:r>
            <a:r>
              <a:rPr lang="en-US" sz="1400" dirty="0" smtClean="0">
                <a:latin typeface="Calibri" pitchFamily="34" charset="0"/>
              </a:rPr>
              <a:t>. </a:t>
            </a:r>
            <a:endParaRPr lang="en-US" sz="1400" b="1" dirty="0" smtClean="0">
              <a:latin typeface="Calibri" pitchFamily="34" charset="0"/>
            </a:endParaRPr>
          </a:p>
          <a:p>
            <a:r>
              <a:rPr lang="en-US" sz="1400" dirty="0" smtClean="0">
                <a:latin typeface="Calibri" pitchFamily="34" charset="0"/>
              </a:rPr>
              <a:t> </a:t>
            </a:r>
          </a:p>
          <a:p>
            <a:r>
              <a:rPr lang="en-US" sz="1400" dirty="0" smtClean="0">
                <a:latin typeface="Calibri" pitchFamily="34" charset="0"/>
              </a:rPr>
              <a:t>Whatever your question or issue, we’re here for you. </a:t>
            </a:r>
          </a:p>
          <a:p>
            <a:r>
              <a:rPr lang="en-US" sz="1400" dirty="0" smtClean="0">
                <a:latin typeface="Calibri" pitchFamily="34" charset="0"/>
              </a:rPr>
              <a:t> </a:t>
            </a:r>
          </a:p>
          <a:p>
            <a:r>
              <a:rPr lang="en-US" sz="1400" dirty="0" smtClean="0">
                <a:latin typeface="Calibri" pitchFamily="34" charset="0"/>
              </a:rPr>
              <a:t>So welcome to the community. And don’t forget…it’s yours.  </a:t>
            </a:r>
          </a:p>
          <a:p>
            <a:endParaRPr lang="en-US" sz="1400" dirty="0" smtClean="0">
              <a:latin typeface="Calibri" pitchFamily="34" charset="0"/>
            </a:endParaRPr>
          </a:p>
          <a:p>
            <a:r>
              <a:rPr lang="en-US" sz="1400" dirty="0" smtClean="0">
                <a:latin typeface="Calibri" pitchFamily="34" charset="0"/>
              </a:rPr>
              <a:t>Have a question about the community?  </a:t>
            </a:r>
            <a:r>
              <a:rPr lang="en-US" sz="1400" b="1" u="sng" dirty="0" smtClean="0">
                <a:latin typeface="Calibri" pitchFamily="34" charset="0"/>
              </a:rPr>
              <a:t>Visit our FAQs! </a:t>
            </a:r>
            <a:endParaRPr lang="en-US" sz="1400" b="1" u="sng" dirty="0" smtClean="0">
              <a:solidFill>
                <a:schemeClr val="accent4"/>
              </a:solidFill>
              <a:latin typeface="Calibri" pitchFamily="34" charset="0"/>
            </a:endParaRPr>
          </a:p>
          <a:p>
            <a:endParaRPr lang="en-US" sz="1400" dirty="0" smtClean="0">
              <a:latin typeface="Calibri" pitchFamily="34" charset="0"/>
            </a:endParaRPr>
          </a:p>
          <a:p>
            <a:r>
              <a:rPr lang="en-US" sz="1400" dirty="0" smtClean="0">
                <a:latin typeface="Calibri" pitchFamily="34" charset="0"/>
              </a:rPr>
              <a:t>Sincerely,</a:t>
            </a:r>
            <a:br>
              <a:rPr lang="en-US" sz="1400" dirty="0" smtClean="0">
                <a:latin typeface="Calibri" pitchFamily="34" charset="0"/>
              </a:rPr>
            </a:br>
            <a:r>
              <a:rPr lang="en-US" sz="1400" b="1" dirty="0" smtClean="0">
                <a:latin typeface="Calibri" pitchFamily="34" charset="0"/>
              </a:rPr>
              <a:t>The MySears Community Team</a:t>
            </a:r>
            <a:r>
              <a:rPr lang="en-US" sz="1400" dirty="0" smtClean="0">
                <a:latin typeface="Calibri" pitchFamily="34" charset="0"/>
              </a:rPr>
              <a:t> 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sz="1400" b="1" dirty="0" smtClean="0">
              <a:latin typeface="Calibri" pitchFamily="34" charset="0"/>
            </a:endParaRPr>
          </a:p>
          <a:p>
            <a:endParaRPr lang="en-US" sz="1400" b="1" dirty="0" smtClean="0">
              <a:solidFill>
                <a:srgbClr val="00B050"/>
              </a:solidFill>
              <a:latin typeface="Calibri" pitchFamily="34" charset="0"/>
            </a:endParaRPr>
          </a:p>
          <a:p>
            <a:endParaRPr lang="en-US" sz="1400" dirty="0" smtClean="0">
              <a:latin typeface="Calibri" pitchFamily="34" charset="0"/>
            </a:endParaRPr>
          </a:p>
          <a:p>
            <a:endParaRPr lang="en-US" sz="1400" b="1" dirty="0" smtClean="0">
              <a:solidFill>
                <a:srgbClr val="00B050"/>
              </a:solidFill>
              <a:latin typeface="Calibri" pitchFamily="34" charset="0"/>
            </a:endParaRPr>
          </a:p>
          <a:p>
            <a:endParaRPr lang="en-US" sz="1400" b="1" dirty="0" smtClean="0">
              <a:solidFill>
                <a:srgbClr val="00B050"/>
              </a:solidFill>
              <a:latin typeface="Calibri" pitchFamily="34" charset="0"/>
            </a:endParaRPr>
          </a:p>
          <a:p>
            <a:endParaRPr lang="en-US" sz="1400" dirty="0" smtClean="0">
              <a:solidFill>
                <a:srgbClr val="FF0000"/>
              </a:solidFill>
              <a:latin typeface="Calibri" pitchFamily="34" charset="0"/>
            </a:endParaRPr>
          </a:p>
          <a:p>
            <a:endParaRPr lang="en-US" sz="1400" dirty="0" smtClean="0">
              <a:solidFill>
                <a:srgbClr val="FF0000"/>
              </a:solidFill>
              <a:latin typeface="Calibri" pitchFamily="34" charset="0"/>
            </a:endParaRPr>
          </a:p>
          <a:p>
            <a:endParaRPr lang="en-US" sz="1400" dirty="0" smtClean="0">
              <a:solidFill>
                <a:srgbClr val="FF0000"/>
              </a:solidFill>
              <a:latin typeface="Calibri" pitchFamily="34" charset="0"/>
            </a:endParaRPr>
          </a:p>
          <a:p>
            <a:endParaRPr lang="en-US" sz="1400" dirty="0">
              <a:latin typeface="Calibri" pitchFamily="34" charset="0"/>
            </a:endParaRPr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 cstate="print"/>
          <a:srcRect l="62340" t="4137" r="31229" b="90805"/>
          <a:stretch>
            <a:fillRect/>
          </a:stretch>
        </p:blipFill>
        <p:spPr bwMode="auto">
          <a:xfrm rot="5400000">
            <a:off x="3057525" y="-2028825"/>
            <a:ext cx="7429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3" cstate="print"/>
          <a:srcRect l="31758" t="693" r="55952" b="96167"/>
          <a:stretch>
            <a:fillRect/>
          </a:stretch>
        </p:blipFill>
        <p:spPr bwMode="auto">
          <a:xfrm>
            <a:off x="0" y="994410"/>
            <a:ext cx="6858000" cy="845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3" cstate="print"/>
          <a:srcRect l="17857" t="85599" r="17129" b="13326"/>
          <a:stretch>
            <a:fillRect/>
          </a:stretch>
        </p:blipFill>
        <p:spPr bwMode="auto">
          <a:xfrm>
            <a:off x="1" y="1840230"/>
            <a:ext cx="6857999" cy="80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3" cstate="print"/>
          <a:srcRect l="17373" t="4340" r="35469" b="89954"/>
          <a:stretch>
            <a:fillRect/>
          </a:stretch>
        </p:blipFill>
        <p:spPr bwMode="auto">
          <a:xfrm>
            <a:off x="1451610" y="1097280"/>
            <a:ext cx="3891002" cy="664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pic>
        <p:nvPicPr>
          <p:cNvPr id="30" name="Picture 8"/>
          <p:cNvPicPr>
            <a:picLocks noChangeAspect="1" noChangeArrowheads="1"/>
          </p:cNvPicPr>
          <p:nvPr/>
        </p:nvPicPr>
        <p:blipFill>
          <a:blip r:embed="rId3" cstate="print"/>
          <a:srcRect l="69510" t="90489" r="17129" b="8487"/>
          <a:stretch>
            <a:fillRect/>
          </a:stretch>
        </p:blipFill>
        <p:spPr bwMode="auto">
          <a:xfrm>
            <a:off x="2891790" y="9646920"/>
            <a:ext cx="136398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Picture 8"/>
          <p:cNvPicPr>
            <a:picLocks noChangeAspect="1" noChangeArrowheads="1"/>
          </p:cNvPicPr>
          <p:nvPr/>
        </p:nvPicPr>
        <p:blipFill>
          <a:blip r:embed="rId3" cstate="print"/>
          <a:srcRect l="17857" t="80247" r="17129" b="3332"/>
          <a:stretch>
            <a:fillRect/>
          </a:stretch>
        </p:blipFill>
        <p:spPr bwMode="auto">
          <a:xfrm>
            <a:off x="1" y="8103870"/>
            <a:ext cx="6857999" cy="2443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8"/>
          <p:cNvPicPr>
            <a:picLocks noChangeAspect="1" noChangeArrowheads="1"/>
          </p:cNvPicPr>
          <p:nvPr/>
        </p:nvPicPr>
        <p:blipFill>
          <a:blip r:embed="rId3" cstate="print"/>
          <a:srcRect l="45777" t="83217" r="37861" b="13173"/>
          <a:stretch>
            <a:fillRect/>
          </a:stretch>
        </p:blipFill>
        <p:spPr bwMode="auto">
          <a:xfrm>
            <a:off x="3108961" y="8098155"/>
            <a:ext cx="3749040" cy="994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" name="Picture 23" descr="sywr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66132" y="8271465"/>
            <a:ext cx="1829055" cy="647790"/>
          </a:xfrm>
          <a:prstGeom prst="rect">
            <a:avLst/>
          </a:prstGeom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3" cstate="print"/>
          <a:srcRect l="45777" t="79583" r="50881" b="18091"/>
          <a:stretch>
            <a:fillRect/>
          </a:stretch>
        </p:blipFill>
        <p:spPr bwMode="auto">
          <a:xfrm>
            <a:off x="205740" y="9624060"/>
            <a:ext cx="209169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8"/>
          <p:cNvPicPr>
            <a:picLocks noChangeAspect="1" noChangeArrowheads="1"/>
          </p:cNvPicPr>
          <p:nvPr/>
        </p:nvPicPr>
        <p:blipFill>
          <a:blip r:embed="rId3" cstate="print"/>
          <a:srcRect l="40325" t="90284" r="40082" b="8487"/>
          <a:stretch>
            <a:fillRect/>
          </a:stretch>
        </p:blipFill>
        <p:spPr bwMode="auto">
          <a:xfrm>
            <a:off x="2037390" y="9612630"/>
            <a:ext cx="2000250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3" cstate="print"/>
          <a:srcRect l="77229" t="90221" r="17428" b="8615"/>
          <a:stretch>
            <a:fillRect/>
          </a:stretch>
        </p:blipFill>
        <p:spPr bwMode="auto">
          <a:xfrm>
            <a:off x="3962400" y="9601200"/>
            <a:ext cx="647700" cy="2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" name="Picture 8"/>
          <p:cNvPicPr>
            <a:picLocks noChangeAspect="1" noChangeArrowheads="1"/>
          </p:cNvPicPr>
          <p:nvPr/>
        </p:nvPicPr>
        <p:blipFill>
          <a:blip r:embed="rId3" cstate="print"/>
          <a:srcRect l="75854" t="90463" r="19443" b="8615"/>
          <a:stretch>
            <a:fillRect/>
          </a:stretch>
        </p:blipFill>
        <p:spPr bwMode="auto">
          <a:xfrm>
            <a:off x="817245" y="9886950"/>
            <a:ext cx="340044" cy="148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" name="TextBox 33"/>
          <p:cNvSpPr txBox="1"/>
          <p:nvPr/>
        </p:nvSpPr>
        <p:spPr>
          <a:xfrm>
            <a:off x="731043" y="9850278"/>
            <a:ext cx="4833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rgbClr val="C00000"/>
                </a:solidFill>
                <a:latin typeface="+mn-lt"/>
              </a:rPr>
              <a:t>2012</a:t>
            </a:r>
            <a:endParaRPr lang="en-US" sz="800" b="1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36" name="Picture 8"/>
          <p:cNvPicPr>
            <a:picLocks noChangeAspect="1" noChangeArrowheads="1"/>
          </p:cNvPicPr>
          <p:nvPr/>
        </p:nvPicPr>
        <p:blipFill>
          <a:blip r:embed="rId3" cstate="print"/>
          <a:srcRect l="45635" t="80247" r="51704" b="14325"/>
          <a:stretch>
            <a:fillRect/>
          </a:stretch>
        </p:blipFill>
        <p:spPr bwMode="auto">
          <a:xfrm>
            <a:off x="0" y="8244840"/>
            <a:ext cx="4000500" cy="807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" name="Picture 8"/>
          <p:cNvPicPr>
            <a:picLocks noChangeAspect="1" noChangeArrowheads="1"/>
          </p:cNvPicPr>
          <p:nvPr/>
        </p:nvPicPr>
        <p:blipFill>
          <a:blip r:embed="rId3" cstate="print"/>
          <a:srcRect l="17857" t="80247" r="51948" b="15554"/>
          <a:stretch>
            <a:fillRect/>
          </a:stretch>
        </p:blipFill>
        <p:spPr bwMode="auto">
          <a:xfrm>
            <a:off x="529591" y="8221980"/>
            <a:ext cx="3185159" cy="624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0649" name="Picture 9" descr="http://t1.gstatic.com/images?q=tbn:ANd9GcS8lpCHPJOgpL3gocSWuQU10ZjQ-tblzWmOQepLVhNCPJRoYK27iA"/>
          <p:cNvPicPr>
            <a:picLocks noChangeAspect="1" noChangeArrowheads="1"/>
          </p:cNvPicPr>
          <p:nvPr/>
        </p:nvPicPr>
        <p:blipFill>
          <a:blip r:embed="rId5" cstate="print"/>
          <a:srcRect b="5215"/>
          <a:stretch>
            <a:fillRect/>
          </a:stretch>
        </p:blipFill>
        <p:spPr bwMode="auto">
          <a:xfrm>
            <a:off x="4629150" y="1966038"/>
            <a:ext cx="1943099" cy="1611552"/>
          </a:xfrm>
          <a:prstGeom prst="rect">
            <a:avLst/>
          </a:prstGeom>
          <a:noFill/>
        </p:spPr>
      </p:pic>
      <p:sp>
        <p:nvSpPr>
          <p:cNvPr id="35" name="TextBox 34"/>
          <p:cNvSpPr txBox="1"/>
          <p:nvPr/>
        </p:nvSpPr>
        <p:spPr>
          <a:xfrm>
            <a:off x="152400" y="152400"/>
            <a:ext cx="541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Welcome Trigger Email - FINAL  (Clean)</a:t>
            </a:r>
            <a:endParaRPr lang="en-US" sz="2000" dirty="0"/>
          </a:p>
        </p:txBody>
      </p:sp>
      <p:pic>
        <p:nvPicPr>
          <p:cNvPr id="31" name="Picture 8"/>
          <p:cNvPicPr>
            <a:picLocks noChangeAspect="1" noChangeArrowheads="1"/>
          </p:cNvPicPr>
          <p:nvPr/>
        </p:nvPicPr>
        <p:blipFill>
          <a:blip r:embed="rId3" cstate="print"/>
          <a:srcRect l="59349" t="90258" r="17129" b="8487"/>
          <a:stretch>
            <a:fillRect/>
          </a:stretch>
        </p:blipFill>
        <p:spPr bwMode="auto">
          <a:xfrm>
            <a:off x="3962400" y="9601200"/>
            <a:ext cx="2401260" cy="186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162</Words>
  <Application>Microsoft Office PowerPoint</Application>
  <PresentationFormat>On-screen Show (4:3)</PresentationFormat>
  <Paragraphs>79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Sears Holdings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jjohan6</dc:creator>
  <cp:lastModifiedBy>jjohan6</cp:lastModifiedBy>
  <cp:revision>13</cp:revision>
  <dcterms:created xsi:type="dcterms:W3CDTF">2012-07-10T18:57:18Z</dcterms:created>
  <dcterms:modified xsi:type="dcterms:W3CDTF">2012-07-17T21:55:02Z</dcterms:modified>
</cp:coreProperties>
</file>