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5" r:id="rId4"/>
    <p:sldId id="258" r:id="rId5"/>
    <p:sldId id="263" r:id="rId6"/>
    <p:sldId id="256" r:id="rId7"/>
    <p:sldId id="264" r:id="rId8"/>
    <p:sldId id="259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383D7D-0CA9-4C9E-BDB7-B4201469FF38}">
          <p14:sldIdLst>
            <p14:sldId id="261"/>
            <p14:sldId id="257"/>
            <p14:sldId id="265"/>
            <p14:sldId id="258"/>
            <p14:sldId id="263"/>
            <p14:sldId id="256"/>
            <p14:sldId id="264"/>
            <p14:sldId id="259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12653-DCDD-4268-9DCB-CA1955854F2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DF0CBE-7373-4E5B-8789-55A90777A24A}">
      <dgm:prSet phldrT="[Text]"/>
      <dgm:spPr/>
      <dgm:t>
        <a:bodyPr/>
        <a:lstStyle/>
        <a:p>
          <a:r>
            <a:rPr lang="en-US" dirty="0" smtClean="0"/>
            <a:t>User comes to site without a product in mind</a:t>
          </a:r>
          <a:endParaRPr lang="en-US" dirty="0"/>
        </a:p>
      </dgm:t>
    </dgm:pt>
    <dgm:pt modelId="{9DFB1CAF-C3BC-4E9F-BB2E-217C010863F1}" type="parTrans" cxnId="{31719FB5-2B57-4872-822A-0D56D7EB2997}">
      <dgm:prSet/>
      <dgm:spPr/>
      <dgm:t>
        <a:bodyPr/>
        <a:lstStyle/>
        <a:p>
          <a:endParaRPr lang="en-US"/>
        </a:p>
      </dgm:t>
    </dgm:pt>
    <dgm:pt modelId="{6C115A4A-3C60-4E84-9D6C-FC8F755F9D0B}" type="sibTrans" cxnId="{31719FB5-2B57-4872-822A-0D56D7EB2997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E1723F2-F436-45F8-B25A-F237CEE420D5}">
      <dgm:prSet phldrT="[Text]"/>
      <dgm:spPr/>
      <dgm:t>
        <a:bodyPr/>
        <a:lstStyle/>
        <a:p>
          <a:r>
            <a:rPr lang="en-US" dirty="0" smtClean="0"/>
            <a:t>Clicks on Reviews Tab </a:t>
          </a:r>
        </a:p>
      </dgm:t>
    </dgm:pt>
    <dgm:pt modelId="{D65609C5-7DF5-4533-87E9-8EB081867EC7}" type="parTrans" cxnId="{0D101459-2FAB-4E3D-A5F8-0E8AC6809FDA}">
      <dgm:prSet/>
      <dgm:spPr/>
      <dgm:t>
        <a:bodyPr/>
        <a:lstStyle/>
        <a:p>
          <a:endParaRPr lang="en-US"/>
        </a:p>
      </dgm:t>
    </dgm:pt>
    <dgm:pt modelId="{1894D45C-7C53-40D6-8187-F4A8A16B363B}" type="sibTrans" cxnId="{0D101459-2FAB-4E3D-A5F8-0E8AC6809FDA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17D89EE-57C6-44BC-885F-91116AF84106}">
      <dgm:prSet phldrT="[Text]"/>
      <dgm:spPr/>
      <dgm:t>
        <a:bodyPr/>
        <a:lstStyle/>
        <a:p>
          <a:r>
            <a:rPr lang="en-US" dirty="0" smtClean="0"/>
            <a:t>Clicks on a subcategory</a:t>
          </a:r>
        </a:p>
      </dgm:t>
    </dgm:pt>
    <dgm:pt modelId="{A1C5AE99-7B84-4812-B618-B434D6125AF2}" type="parTrans" cxnId="{9B6FE808-449B-4F99-9BC6-73B0D1AD069C}">
      <dgm:prSet/>
      <dgm:spPr/>
      <dgm:t>
        <a:bodyPr/>
        <a:lstStyle/>
        <a:p>
          <a:endParaRPr lang="en-US"/>
        </a:p>
      </dgm:t>
    </dgm:pt>
    <dgm:pt modelId="{946F4512-EEE7-4DA0-86DA-803F90309FC0}" type="sibTrans" cxnId="{9B6FE808-449B-4F99-9BC6-73B0D1AD069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870EE13-6400-437A-A42C-B1ED2A7F66E8}">
      <dgm:prSet phldrT="[Text]"/>
      <dgm:spPr/>
      <dgm:t>
        <a:bodyPr/>
        <a:lstStyle/>
        <a:p>
          <a:r>
            <a:rPr lang="en-US" dirty="0" err="1" smtClean="0"/>
            <a:t>Subcat</a:t>
          </a:r>
          <a:r>
            <a:rPr lang="en-US" dirty="0" smtClean="0"/>
            <a:t> Research Page</a:t>
          </a:r>
          <a:endParaRPr lang="en-US" dirty="0"/>
        </a:p>
      </dgm:t>
    </dgm:pt>
    <dgm:pt modelId="{6391C485-8D13-40E4-8AEC-0AA9044A1EB0}" type="parTrans" cxnId="{0F1BC91F-5E93-4750-B7A0-1BE123720C4E}">
      <dgm:prSet/>
      <dgm:spPr/>
      <dgm:t>
        <a:bodyPr/>
        <a:lstStyle/>
        <a:p>
          <a:endParaRPr lang="en-US"/>
        </a:p>
      </dgm:t>
    </dgm:pt>
    <dgm:pt modelId="{B1417363-4BCA-4CE9-BBC7-243FEEBEB812}" type="sibTrans" cxnId="{0F1BC91F-5E93-4750-B7A0-1BE123720C4E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6151304-6659-400A-AFDF-F5BFAE6406F9}">
      <dgm:prSet phldrT="[Text]"/>
      <dgm:spPr/>
      <dgm:t>
        <a:bodyPr/>
        <a:lstStyle/>
        <a:p>
          <a:r>
            <a:rPr lang="en-US" dirty="0" smtClean="0"/>
            <a:t>Able to sort and filter for relevant products</a:t>
          </a:r>
          <a:endParaRPr lang="en-US" dirty="0"/>
        </a:p>
      </dgm:t>
    </dgm:pt>
    <dgm:pt modelId="{CB4F4637-FABD-4F0E-ADB9-7DBFB5E90A29}" type="parTrans" cxnId="{5C8913F3-F557-4D9F-BEAC-820A96416C3C}">
      <dgm:prSet/>
      <dgm:spPr/>
      <dgm:t>
        <a:bodyPr/>
        <a:lstStyle/>
        <a:p>
          <a:endParaRPr lang="en-US"/>
        </a:p>
      </dgm:t>
    </dgm:pt>
    <dgm:pt modelId="{92C7D473-A51C-4C1C-B5F0-4A187802ED55}" type="sibTrans" cxnId="{5C8913F3-F557-4D9F-BEAC-820A96416C3C}">
      <dgm:prSet/>
      <dgm:spPr/>
      <dgm:t>
        <a:bodyPr/>
        <a:lstStyle/>
        <a:p>
          <a:endParaRPr lang="en-US"/>
        </a:p>
      </dgm:t>
    </dgm:pt>
    <dgm:pt modelId="{F6A1D2C1-9184-4397-8DCF-C9ABB9897EFC}">
      <dgm:prSet/>
      <dgm:spPr/>
      <dgm:t>
        <a:bodyPr/>
        <a:lstStyle/>
        <a:p>
          <a:r>
            <a:rPr lang="en-US" dirty="0" smtClean="0"/>
            <a:t>WCS</a:t>
          </a:r>
          <a:endParaRPr lang="en-US" dirty="0"/>
        </a:p>
      </dgm:t>
    </dgm:pt>
    <dgm:pt modelId="{E7E11E56-E483-4798-8318-CE702F94621A}" type="parTrans" cxnId="{7F590984-37AB-4935-BCD9-F96EE7C05630}">
      <dgm:prSet/>
      <dgm:spPr/>
      <dgm:t>
        <a:bodyPr/>
        <a:lstStyle/>
        <a:p>
          <a:endParaRPr lang="en-US"/>
        </a:p>
      </dgm:t>
    </dgm:pt>
    <dgm:pt modelId="{98C252B4-07EF-4B91-AED9-AB4473D8E371}" type="sibTrans" cxnId="{7F590984-37AB-4935-BCD9-F96EE7C0563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5FA12CC8-E5A2-4217-98CE-2A78339ECABA}">
      <dgm:prSet phldrT="[Text]"/>
      <dgm:spPr/>
      <dgm:t>
        <a:bodyPr/>
        <a:lstStyle/>
        <a:p>
          <a:r>
            <a:rPr lang="en-US" dirty="0" smtClean="0"/>
            <a:t>Lists of top rated subcategories within a category</a:t>
          </a:r>
        </a:p>
      </dgm:t>
    </dgm:pt>
    <dgm:pt modelId="{C24C450A-B5EA-4052-AE02-D26CCB310819}" type="parTrans" cxnId="{7C7B2959-D68F-43D5-B332-740CD10B42CF}">
      <dgm:prSet/>
      <dgm:spPr/>
      <dgm:t>
        <a:bodyPr/>
        <a:lstStyle/>
        <a:p>
          <a:endParaRPr lang="en-US"/>
        </a:p>
      </dgm:t>
    </dgm:pt>
    <dgm:pt modelId="{D9005082-760B-4ADB-9C0C-1B3A00D715F4}" type="sibTrans" cxnId="{7C7B2959-D68F-43D5-B332-740CD10B42CF}">
      <dgm:prSet/>
      <dgm:spPr/>
      <dgm:t>
        <a:bodyPr/>
        <a:lstStyle/>
        <a:p>
          <a:endParaRPr lang="en-US"/>
        </a:p>
      </dgm:t>
    </dgm:pt>
    <dgm:pt modelId="{648C9498-4858-4B58-9E9F-AD291D129A93}">
      <dgm:prSet phldrT="[Text]"/>
      <dgm:spPr/>
      <dgm:t>
        <a:bodyPr/>
        <a:lstStyle/>
        <a:p>
          <a:r>
            <a:rPr lang="en-US" dirty="0" smtClean="0"/>
            <a:t>Sees top rated brands within category</a:t>
          </a:r>
          <a:endParaRPr lang="en-US" dirty="0"/>
        </a:p>
      </dgm:t>
    </dgm:pt>
    <dgm:pt modelId="{FB1EBF03-870F-440F-90BE-0B3C90014B84}" type="parTrans" cxnId="{D371654C-C395-43B4-B795-85CA591486DF}">
      <dgm:prSet/>
      <dgm:spPr/>
      <dgm:t>
        <a:bodyPr/>
        <a:lstStyle/>
        <a:p>
          <a:endParaRPr lang="en-US"/>
        </a:p>
      </dgm:t>
    </dgm:pt>
    <dgm:pt modelId="{B51291FC-44E1-49DE-8F03-BD322658318A}" type="sibTrans" cxnId="{D371654C-C395-43B4-B795-85CA591486DF}">
      <dgm:prSet/>
      <dgm:spPr/>
      <dgm:t>
        <a:bodyPr/>
        <a:lstStyle/>
        <a:p>
          <a:endParaRPr lang="en-US"/>
        </a:p>
      </dgm:t>
    </dgm:pt>
    <dgm:pt modelId="{6B13AD92-0584-4008-B613-A4B9224F6152}">
      <dgm:prSet phldrT="[Text]"/>
      <dgm:spPr/>
      <dgm:t>
        <a:bodyPr/>
        <a:lstStyle/>
        <a:p>
          <a:r>
            <a:rPr lang="en-US" dirty="0" smtClean="0"/>
            <a:t>Top rated items: </a:t>
          </a:r>
          <a:endParaRPr lang="en-US" dirty="0"/>
        </a:p>
      </dgm:t>
    </dgm:pt>
    <dgm:pt modelId="{DD8274CD-DE8D-4E80-AADE-52F82382CF06}" type="parTrans" cxnId="{45F07A52-7D88-4986-A2A0-546D7E792B21}">
      <dgm:prSet/>
      <dgm:spPr/>
      <dgm:t>
        <a:bodyPr/>
        <a:lstStyle/>
        <a:p>
          <a:endParaRPr lang="en-US"/>
        </a:p>
      </dgm:t>
    </dgm:pt>
    <dgm:pt modelId="{FCDEADCF-5EBB-490F-BF6D-8247E8941381}" type="sibTrans" cxnId="{45F07A52-7D88-4986-A2A0-546D7E792B21}">
      <dgm:prSet/>
      <dgm:spPr/>
      <dgm:t>
        <a:bodyPr/>
        <a:lstStyle/>
        <a:p>
          <a:endParaRPr lang="en-US"/>
        </a:p>
      </dgm:t>
    </dgm:pt>
    <dgm:pt modelId="{8168FA62-8EDF-4EF9-B81D-EE400B2D7882}">
      <dgm:prSet phldrT="[Text]"/>
      <dgm:spPr/>
      <dgm:t>
        <a:bodyPr/>
        <a:lstStyle/>
        <a:p>
          <a:r>
            <a:rPr lang="en-US" dirty="0" smtClean="0"/>
            <a:t>Read Review</a:t>
          </a:r>
          <a:endParaRPr lang="en-US" dirty="0"/>
        </a:p>
      </dgm:t>
    </dgm:pt>
    <dgm:pt modelId="{425C749C-EC49-490D-A72C-5CFADE29F0A0}" type="parTrans" cxnId="{F19C8688-4B63-4B0D-85DC-3C4548C0A0E3}">
      <dgm:prSet/>
      <dgm:spPr/>
      <dgm:t>
        <a:bodyPr/>
        <a:lstStyle/>
        <a:p>
          <a:endParaRPr lang="en-US"/>
        </a:p>
      </dgm:t>
    </dgm:pt>
    <dgm:pt modelId="{A5AB7992-8430-4630-833F-E32394BEA6D6}" type="sibTrans" cxnId="{F19C8688-4B63-4B0D-85DC-3C4548C0A0E3}">
      <dgm:prSet/>
      <dgm:spPr/>
      <dgm:t>
        <a:bodyPr/>
        <a:lstStyle/>
        <a:p>
          <a:endParaRPr lang="en-US"/>
        </a:p>
      </dgm:t>
    </dgm:pt>
    <dgm:pt modelId="{ADFCD998-C204-4DBD-B083-D3CB65ECFE57}">
      <dgm:prSet phldrT="[Text]"/>
      <dgm:spPr/>
      <dgm:t>
        <a:bodyPr/>
        <a:lstStyle/>
        <a:p>
          <a:r>
            <a:rPr lang="en-US" dirty="0" smtClean="0"/>
            <a:t>Write a Review</a:t>
          </a:r>
          <a:endParaRPr lang="en-US" dirty="0"/>
        </a:p>
      </dgm:t>
    </dgm:pt>
    <dgm:pt modelId="{5FB8D6D2-1C87-4CA9-ADED-BC18FB85E9A9}" type="parTrans" cxnId="{BB948283-527B-4EDC-A969-81AA4F1C4441}">
      <dgm:prSet/>
      <dgm:spPr/>
      <dgm:t>
        <a:bodyPr/>
        <a:lstStyle/>
        <a:p>
          <a:endParaRPr lang="en-US"/>
        </a:p>
      </dgm:t>
    </dgm:pt>
    <dgm:pt modelId="{B4B9C639-9EA8-4A73-BFD4-CCBBC32DDCEA}" type="sibTrans" cxnId="{BB948283-527B-4EDC-A969-81AA4F1C4441}">
      <dgm:prSet/>
      <dgm:spPr/>
      <dgm:t>
        <a:bodyPr/>
        <a:lstStyle/>
        <a:p>
          <a:endParaRPr lang="en-US"/>
        </a:p>
      </dgm:t>
    </dgm:pt>
    <dgm:pt modelId="{2DD2696E-587C-494B-9D5A-EFF5A465419C}">
      <dgm:prSet/>
      <dgm:spPr/>
      <dgm:t>
        <a:bodyPr/>
        <a:lstStyle/>
        <a:p>
          <a:r>
            <a:rPr lang="en-US" dirty="0" smtClean="0"/>
            <a:t>Read reviews on a specific product on See All Reviews Page</a:t>
          </a:r>
          <a:endParaRPr lang="en-US" dirty="0"/>
        </a:p>
      </dgm:t>
    </dgm:pt>
    <dgm:pt modelId="{BEB3BBE6-C696-49F7-9FAA-AB0A796C5C67}" type="parTrans" cxnId="{AC6C4520-92B1-4BD1-A543-2031349A056A}">
      <dgm:prSet/>
      <dgm:spPr/>
      <dgm:t>
        <a:bodyPr/>
        <a:lstStyle/>
        <a:p>
          <a:endParaRPr lang="en-US"/>
        </a:p>
      </dgm:t>
    </dgm:pt>
    <dgm:pt modelId="{27AE36ED-5223-4CD3-B526-30003B83C658}" type="sibTrans" cxnId="{AC6C4520-92B1-4BD1-A543-2031349A056A}">
      <dgm:prSet/>
      <dgm:spPr/>
      <dgm:t>
        <a:bodyPr/>
        <a:lstStyle/>
        <a:p>
          <a:endParaRPr lang="en-US"/>
        </a:p>
      </dgm:t>
    </dgm:pt>
    <dgm:pt modelId="{79B36987-8BF7-482D-BDFA-3FF69D761304}">
      <dgm:prSet/>
      <dgm:spPr/>
      <dgm:t>
        <a:bodyPr/>
        <a:lstStyle/>
        <a:p>
          <a:r>
            <a:rPr lang="en-US" dirty="0" smtClean="0"/>
            <a:t>Write review on WCS WAR form</a:t>
          </a:r>
          <a:endParaRPr lang="en-US" dirty="0"/>
        </a:p>
      </dgm:t>
    </dgm:pt>
    <dgm:pt modelId="{203A2A69-DFDF-4215-A7D6-EF6304E94A0A}" type="parTrans" cxnId="{5B2FD925-F22D-43D3-BFB5-62354B869899}">
      <dgm:prSet/>
      <dgm:spPr/>
      <dgm:t>
        <a:bodyPr/>
        <a:lstStyle/>
        <a:p>
          <a:endParaRPr lang="en-US"/>
        </a:p>
      </dgm:t>
    </dgm:pt>
    <dgm:pt modelId="{415D44B7-D205-497A-AD43-C7D21D9757CB}" type="sibTrans" cxnId="{5B2FD925-F22D-43D3-BFB5-62354B869899}">
      <dgm:prSet/>
      <dgm:spPr/>
      <dgm:t>
        <a:bodyPr/>
        <a:lstStyle/>
        <a:p>
          <a:endParaRPr lang="en-US"/>
        </a:p>
      </dgm:t>
    </dgm:pt>
    <dgm:pt modelId="{A144A045-3847-4BC2-8FBA-BD50A7AEE022}">
      <dgm:prSet phldrT="[Text]"/>
      <dgm:spPr/>
      <dgm:t>
        <a:bodyPr/>
        <a:lstStyle/>
        <a:p>
          <a:r>
            <a:rPr lang="en-US" dirty="0" smtClean="0"/>
            <a:t>Related stories (Blogs, guides, recent Q&amp;A)</a:t>
          </a:r>
          <a:endParaRPr lang="en-US" dirty="0"/>
        </a:p>
      </dgm:t>
    </dgm:pt>
    <dgm:pt modelId="{FC0D93FC-26D7-4D9A-96CB-F3D0247299B1}" type="parTrans" cxnId="{CDFA3FFE-4CFF-47D4-9121-7C23B139FBBD}">
      <dgm:prSet/>
      <dgm:spPr/>
      <dgm:t>
        <a:bodyPr/>
        <a:lstStyle/>
        <a:p>
          <a:endParaRPr lang="en-US"/>
        </a:p>
      </dgm:t>
    </dgm:pt>
    <dgm:pt modelId="{48F82558-453C-46F5-AB08-09DC8EB49F62}" type="sibTrans" cxnId="{CDFA3FFE-4CFF-47D4-9121-7C23B139FBBD}">
      <dgm:prSet/>
      <dgm:spPr/>
      <dgm:t>
        <a:bodyPr/>
        <a:lstStyle/>
        <a:p>
          <a:endParaRPr lang="en-US"/>
        </a:p>
      </dgm:t>
    </dgm:pt>
    <dgm:pt modelId="{E764C560-700B-4366-8A9A-4B5958297307}">
      <dgm:prSet/>
      <dgm:spPr/>
      <dgm:t>
        <a:bodyPr/>
        <a:lstStyle/>
        <a:p>
          <a:r>
            <a:rPr lang="en-US" dirty="0" smtClean="0"/>
            <a:t>Communities</a:t>
          </a:r>
          <a:endParaRPr lang="en-US" dirty="0"/>
        </a:p>
      </dgm:t>
    </dgm:pt>
    <dgm:pt modelId="{B3A0430C-06C3-4B20-8871-F1A24255D6FF}" type="parTrans" cxnId="{55BC94FF-3AFB-4383-AA3C-447339D4306F}">
      <dgm:prSet/>
      <dgm:spPr/>
      <dgm:t>
        <a:bodyPr/>
        <a:lstStyle/>
        <a:p>
          <a:endParaRPr lang="en-US"/>
        </a:p>
      </dgm:t>
    </dgm:pt>
    <dgm:pt modelId="{BBD8BF98-8737-4D74-928E-69B84B4D746E}" type="sibTrans" cxnId="{55BC94FF-3AFB-4383-AA3C-447339D4306F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70AB6A4-3A22-4306-9944-F0E7A1C37EFA}">
      <dgm:prSet/>
      <dgm:spPr/>
      <dgm:t>
        <a:bodyPr/>
        <a:lstStyle/>
        <a:p>
          <a:r>
            <a:rPr lang="en-US" dirty="0" smtClean="0"/>
            <a:t>Read Blog</a:t>
          </a:r>
          <a:endParaRPr lang="en-US" dirty="0"/>
        </a:p>
      </dgm:t>
    </dgm:pt>
    <dgm:pt modelId="{C3ADA379-88D6-4CF0-878E-4297BE5FC87D}" type="parTrans" cxnId="{FD7E710D-0249-4287-87F4-CA6E9060F054}">
      <dgm:prSet/>
      <dgm:spPr/>
      <dgm:t>
        <a:bodyPr/>
        <a:lstStyle/>
        <a:p>
          <a:endParaRPr lang="en-US"/>
        </a:p>
      </dgm:t>
    </dgm:pt>
    <dgm:pt modelId="{CE37AB25-71E9-4D28-872B-B64A04D8CE3A}" type="sibTrans" cxnId="{FD7E710D-0249-4287-87F4-CA6E9060F054}">
      <dgm:prSet/>
      <dgm:spPr/>
      <dgm:t>
        <a:bodyPr/>
        <a:lstStyle/>
        <a:p>
          <a:endParaRPr lang="en-US"/>
        </a:p>
      </dgm:t>
    </dgm:pt>
    <dgm:pt modelId="{5E1FA225-905E-442F-BF7F-376170F7F4B1}">
      <dgm:prSet/>
      <dgm:spPr/>
      <dgm:t>
        <a:bodyPr/>
        <a:lstStyle/>
        <a:p>
          <a:r>
            <a:rPr lang="en-US" dirty="0" smtClean="0"/>
            <a:t>Read Buying Guide</a:t>
          </a:r>
          <a:endParaRPr lang="en-US" dirty="0"/>
        </a:p>
      </dgm:t>
    </dgm:pt>
    <dgm:pt modelId="{7B41E31A-E64A-46AB-AB03-05C3E942053B}" type="parTrans" cxnId="{996833C7-E069-4233-B5C9-31DE8E1BBA8F}">
      <dgm:prSet/>
      <dgm:spPr/>
      <dgm:t>
        <a:bodyPr/>
        <a:lstStyle/>
        <a:p>
          <a:endParaRPr lang="en-US"/>
        </a:p>
      </dgm:t>
    </dgm:pt>
    <dgm:pt modelId="{22D90D90-AB12-4ECB-BEBC-ADDB648A520D}" type="sibTrans" cxnId="{996833C7-E069-4233-B5C9-31DE8E1BBA8F}">
      <dgm:prSet/>
      <dgm:spPr/>
      <dgm:t>
        <a:bodyPr/>
        <a:lstStyle/>
        <a:p>
          <a:endParaRPr lang="en-US"/>
        </a:p>
      </dgm:t>
    </dgm:pt>
    <dgm:pt modelId="{5FA86B03-4D67-4A2C-A031-79762A530B4C}">
      <dgm:prSet/>
      <dgm:spPr/>
      <dgm:t>
        <a:bodyPr/>
        <a:lstStyle/>
        <a:p>
          <a:r>
            <a:rPr lang="en-US" dirty="0" smtClean="0"/>
            <a:t>Read Q&amp;A</a:t>
          </a:r>
          <a:endParaRPr lang="en-US" dirty="0"/>
        </a:p>
      </dgm:t>
    </dgm:pt>
    <dgm:pt modelId="{3C8693E8-0210-4B65-B709-1545B5345572}" type="parTrans" cxnId="{B8E0E655-FB1B-4AC7-9073-384A58BF9EC4}">
      <dgm:prSet/>
      <dgm:spPr/>
      <dgm:t>
        <a:bodyPr/>
        <a:lstStyle/>
        <a:p>
          <a:endParaRPr lang="en-US"/>
        </a:p>
      </dgm:t>
    </dgm:pt>
    <dgm:pt modelId="{4C50BBAB-0F63-4B3A-A32E-E8167787849B}" type="sibTrans" cxnId="{B8E0E655-FB1B-4AC7-9073-384A58BF9EC4}">
      <dgm:prSet/>
      <dgm:spPr/>
      <dgm:t>
        <a:bodyPr/>
        <a:lstStyle/>
        <a:p>
          <a:endParaRPr lang="en-US"/>
        </a:p>
      </dgm:t>
    </dgm:pt>
    <dgm:pt modelId="{D8AAB133-97FB-4A3C-9AF0-5655CC0DFDFF}" type="pres">
      <dgm:prSet presAssocID="{0CD12653-DCDD-4268-9DCB-CA1955854F2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4F578D-7F39-4550-B7EF-9189061BFCA4}" type="pres">
      <dgm:prSet presAssocID="{18DF0CBE-7373-4E5B-8789-55A90777A24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21CC2-343D-4103-ADF9-950A28457113}" type="pres">
      <dgm:prSet presAssocID="{6C115A4A-3C60-4E84-9D6C-FC8F755F9D0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A539881-EB69-4978-BC3D-E5346D9712D8}" type="pres">
      <dgm:prSet presAssocID="{6C115A4A-3C60-4E84-9D6C-FC8F755F9D0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6E8AFCD3-5FCE-433A-8F34-E953D8E8EBBD}" type="pres">
      <dgm:prSet presAssocID="{5E1723F2-F436-45F8-B25A-F237CEE420D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C2236-FFC7-4ADF-A219-D59045AB5276}" type="pres">
      <dgm:prSet presAssocID="{1894D45C-7C53-40D6-8187-F4A8A16B363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F896D4F-EF69-42F5-A82E-D9344DCBFB1C}" type="pres">
      <dgm:prSet presAssocID="{1894D45C-7C53-40D6-8187-F4A8A16B363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1D88DDA-98A3-4179-8E8C-D22051022763}" type="pres">
      <dgm:prSet presAssocID="{E17D89EE-57C6-44BC-885F-91116AF8410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A2CC9-80B6-4981-8146-0BC5A43A50E4}" type="pres">
      <dgm:prSet presAssocID="{946F4512-EEE7-4DA0-86DA-803F90309FC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5D67456-74FB-429B-B84C-B2AADB6C3806}" type="pres">
      <dgm:prSet presAssocID="{946F4512-EEE7-4DA0-86DA-803F90309FC0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011E9BB9-E716-43A4-B7A8-1DD9D51D0527}" type="pres">
      <dgm:prSet presAssocID="{A870EE13-6400-437A-A42C-B1ED2A7F66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F88FF-74E4-418B-B9FE-932F997DF43A}" type="pres">
      <dgm:prSet presAssocID="{B1417363-4BCA-4CE9-BBC7-243FEEBEB81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0927561-A2C0-4D14-B66B-DF62D4838BE5}" type="pres">
      <dgm:prSet presAssocID="{B1417363-4BCA-4CE9-BBC7-243FEEBEB812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1DE4155-FB3B-463E-A5F2-36039D6D1EE1}" type="pres">
      <dgm:prSet presAssocID="{E764C560-700B-4366-8A9A-4B5958297307}" presName="node" presStyleLbl="node1" presStyleIdx="4" presStyleCnt="6" custLinFactNeighborX="-1461" custLinFactNeighborY="-10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49FB5-7ABB-4E17-971C-8D1032E67527}" type="pres">
      <dgm:prSet presAssocID="{BBD8BF98-8737-4D74-928E-69B84B4D746E}" presName="sibTrans" presStyleLbl="sibTrans1D1" presStyleIdx="4" presStyleCnt="5"/>
      <dgm:spPr/>
      <dgm:t>
        <a:bodyPr/>
        <a:lstStyle/>
        <a:p>
          <a:endParaRPr lang="en-US"/>
        </a:p>
      </dgm:t>
    </dgm:pt>
    <dgm:pt modelId="{DC533AA2-02B9-4F9E-AB54-7A1FDE93E867}" type="pres">
      <dgm:prSet presAssocID="{BBD8BF98-8737-4D74-928E-69B84B4D746E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1A89496-4E29-4CD7-8ADC-93CBCB99DAAC}" type="pres">
      <dgm:prSet presAssocID="{F6A1D2C1-9184-4397-8DCF-C9ABB9897EFC}" presName="node" presStyleLbl="node1" presStyleIdx="5" presStyleCnt="6" custLinFactNeighborY="-11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07DCF-7EEB-4E9F-BAB2-5BC649E9D38F}" type="presOf" srcId="{5FA86B03-4D67-4A2C-A031-79762A530B4C}" destId="{D1DE4155-FB3B-463E-A5F2-36039D6D1EE1}" srcOrd="0" destOrd="3" presId="urn:microsoft.com/office/officeart/2005/8/layout/bProcess3"/>
    <dgm:cxn modelId="{7F590984-37AB-4935-BCD9-F96EE7C05630}" srcId="{0CD12653-DCDD-4268-9DCB-CA1955854F2D}" destId="{F6A1D2C1-9184-4397-8DCF-C9ABB9897EFC}" srcOrd="5" destOrd="0" parTransId="{E7E11E56-E483-4798-8318-CE702F94621A}" sibTransId="{98C252B4-07EF-4B91-AED9-AB4473D8E371}"/>
    <dgm:cxn modelId="{FB1CA7BD-B336-430E-9E79-B458F73AE1A5}" type="presOf" srcId="{BBD8BF98-8737-4D74-928E-69B84B4D746E}" destId="{59849FB5-7ABB-4E17-971C-8D1032E67527}" srcOrd="0" destOrd="0" presId="urn:microsoft.com/office/officeart/2005/8/layout/bProcess3"/>
    <dgm:cxn modelId="{5C75797D-0C59-4F81-8A82-04CFF1117AC3}" type="presOf" srcId="{BBD8BF98-8737-4D74-928E-69B84B4D746E}" destId="{DC533AA2-02B9-4F9E-AB54-7A1FDE93E867}" srcOrd="1" destOrd="0" presId="urn:microsoft.com/office/officeart/2005/8/layout/bProcess3"/>
    <dgm:cxn modelId="{AC6C4520-92B1-4BD1-A543-2031349A056A}" srcId="{F6A1D2C1-9184-4397-8DCF-C9ABB9897EFC}" destId="{2DD2696E-587C-494B-9D5A-EFF5A465419C}" srcOrd="0" destOrd="0" parTransId="{BEB3BBE6-C696-49F7-9FAA-AB0A796C5C67}" sibTransId="{27AE36ED-5223-4CD3-B526-30003B83C658}"/>
    <dgm:cxn modelId="{1FF6AF1A-C365-41EE-8012-A8D618413350}" type="presOf" srcId="{ADFCD998-C204-4DBD-B083-D3CB65ECFE57}" destId="{011E9BB9-E716-43A4-B7A8-1DD9D51D0527}" srcOrd="0" destOrd="6" presId="urn:microsoft.com/office/officeart/2005/8/layout/bProcess3"/>
    <dgm:cxn modelId="{7C7B2959-D68F-43D5-B332-740CD10B42CF}" srcId="{5E1723F2-F436-45F8-B25A-F237CEE420D5}" destId="{5FA12CC8-E5A2-4217-98CE-2A78339ECABA}" srcOrd="0" destOrd="0" parTransId="{C24C450A-B5EA-4052-AE02-D26CCB310819}" sibTransId="{D9005082-760B-4ADB-9C0C-1B3A00D715F4}"/>
    <dgm:cxn modelId="{EA06F7D7-EA2C-4C39-8B0F-7DC978296F74}" type="presOf" srcId="{5FA12CC8-E5A2-4217-98CE-2A78339ECABA}" destId="{6E8AFCD3-5FCE-433A-8F34-E953D8E8EBBD}" srcOrd="0" destOrd="1" presId="urn:microsoft.com/office/officeart/2005/8/layout/bProcess3"/>
    <dgm:cxn modelId="{BB948283-527B-4EDC-A969-81AA4F1C4441}" srcId="{6B13AD92-0584-4008-B613-A4B9224F6152}" destId="{ADFCD998-C204-4DBD-B083-D3CB65ECFE57}" srcOrd="2" destOrd="0" parTransId="{5FB8D6D2-1C87-4CA9-ADED-BC18FB85E9A9}" sibTransId="{B4B9C639-9EA8-4A73-BFD4-CCBBC32DDCEA}"/>
    <dgm:cxn modelId="{F19C8688-4B63-4B0D-85DC-3C4548C0A0E3}" srcId="{6B13AD92-0584-4008-B613-A4B9224F6152}" destId="{8168FA62-8EDF-4EF9-B81D-EE400B2D7882}" srcOrd="1" destOrd="0" parTransId="{425C749C-EC49-490D-A72C-5CFADE29F0A0}" sibTransId="{A5AB7992-8430-4630-833F-E32394BEA6D6}"/>
    <dgm:cxn modelId="{F2F41B77-B29C-454C-A11F-F042387236CB}" type="presOf" srcId="{2DD2696E-587C-494B-9D5A-EFF5A465419C}" destId="{41A89496-4E29-4CD7-8ADC-93CBCB99DAAC}" srcOrd="0" destOrd="1" presId="urn:microsoft.com/office/officeart/2005/8/layout/bProcess3"/>
    <dgm:cxn modelId="{F1C48C2D-C7E3-4B7E-9E9A-76570C24875F}" type="presOf" srcId="{B1417363-4BCA-4CE9-BBC7-243FEEBEB812}" destId="{A9EF88FF-74E4-418B-B9FE-932F997DF43A}" srcOrd="0" destOrd="0" presId="urn:microsoft.com/office/officeart/2005/8/layout/bProcess3"/>
    <dgm:cxn modelId="{31719FB5-2B57-4872-822A-0D56D7EB2997}" srcId="{0CD12653-DCDD-4268-9DCB-CA1955854F2D}" destId="{18DF0CBE-7373-4E5B-8789-55A90777A24A}" srcOrd="0" destOrd="0" parTransId="{9DFB1CAF-C3BC-4E9F-BB2E-217C010863F1}" sibTransId="{6C115A4A-3C60-4E84-9D6C-FC8F755F9D0B}"/>
    <dgm:cxn modelId="{D371654C-C395-43B4-B795-85CA591486DF}" srcId="{A870EE13-6400-437A-A42C-B1ED2A7F66E8}" destId="{648C9498-4858-4B58-9E9F-AD291D129A93}" srcOrd="0" destOrd="0" parTransId="{FB1EBF03-870F-440F-90BE-0B3C90014B84}" sibTransId="{B51291FC-44E1-49DE-8F03-BD322658318A}"/>
    <dgm:cxn modelId="{106BDD9D-84D4-4BB8-9158-3D1872002721}" type="presOf" srcId="{E764C560-700B-4366-8A9A-4B5958297307}" destId="{D1DE4155-FB3B-463E-A5F2-36039D6D1EE1}" srcOrd="0" destOrd="0" presId="urn:microsoft.com/office/officeart/2005/8/layout/bProcess3"/>
    <dgm:cxn modelId="{FD7E710D-0249-4287-87F4-CA6E9060F054}" srcId="{E764C560-700B-4366-8A9A-4B5958297307}" destId="{670AB6A4-3A22-4306-9944-F0E7A1C37EFA}" srcOrd="0" destOrd="0" parTransId="{C3ADA379-88D6-4CF0-878E-4297BE5FC87D}" sibTransId="{CE37AB25-71E9-4D28-872B-B64A04D8CE3A}"/>
    <dgm:cxn modelId="{5B2FD925-F22D-43D3-BFB5-62354B869899}" srcId="{F6A1D2C1-9184-4397-8DCF-C9ABB9897EFC}" destId="{79B36987-8BF7-482D-BDFA-3FF69D761304}" srcOrd="1" destOrd="0" parTransId="{203A2A69-DFDF-4215-A7D6-EF6304E94A0A}" sibTransId="{415D44B7-D205-497A-AD43-C7D21D9757CB}"/>
    <dgm:cxn modelId="{D09AAFBA-D41D-4FDF-8AC4-ECF9FCB39021}" type="presOf" srcId="{648C9498-4858-4B58-9E9F-AD291D129A93}" destId="{011E9BB9-E716-43A4-B7A8-1DD9D51D0527}" srcOrd="0" destOrd="1" presId="urn:microsoft.com/office/officeart/2005/8/layout/bProcess3"/>
    <dgm:cxn modelId="{E86B6C2B-B718-4D64-8120-6C9B33CC19C4}" type="presOf" srcId="{1894D45C-7C53-40D6-8187-F4A8A16B363B}" destId="{4F896D4F-EF69-42F5-A82E-D9344DCBFB1C}" srcOrd="1" destOrd="0" presId="urn:microsoft.com/office/officeart/2005/8/layout/bProcess3"/>
    <dgm:cxn modelId="{B8E0E655-FB1B-4AC7-9073-384A58BF9EC4}" srcId="{E764C560-700B-4366-8A9A-4B5958297307}" destId="{5FA86B03-4D67-4A2C-A031-79762A530B4C}" srcOrd="2" destOrd="0" parTransId="{3C8693E8-0210-4B65-B709-1545B5345572}" sibTransId="{4C50BBAB-0F63-4B3A-A32E-E8167787849B}"/>
    <dgm:cxn modelId="{5C8913F3-F557-4D9F-BEAC-820A96416C3C}" srcId="{6B13AD92-0584-4008-B613-A4B9224F6152}" destId="{F6151304-6659-400A-AFDF-F5BFAE6406F9}" srcOrd="0" destOrd="0" parTransId="{CB4F4637-FABD-4F0E-ADB9-7DBFB5E90A29}" sibTransId="{92C7D473-A51C-4C1C-B5F0-4A187802ED55}"/>
    <dgm:cxn modelId="{3971AD2A-0A63-442C-81A1-4CD3AB627646}" type="presOf" srcId="{5E1723F2-F436-45F8-B25A-F237CEE420D5}" destId="{6E8AFCD3-5FCE-433A-8F34-E953D8E8EBBD}" srcOrd="0" destOrd="0" presId="urn:microsoft.com/office/officeart/2005/8/layout/bProcess3"/>
    <dgm:cxn modelId="{CDFA3FFE-4CFF-47D4-9121-7C23B139FBBD}" srcId="{A870EE13-6400-437A-A42C-B1ED2A7F66E8}" destId="{A144A045-3847-4BC2-8FBA-BD50A7AEE022}" srcOrd="1" destOrd="0" parTransId="{FC0D93FC-26D7-4D9A-96CB-F3D0247299B1}" sibTransId="{48F82558-453C-46F5-AB08-09DC8EB49F62}"/>
    <dgm:cxn modelId="{C932B015-9598-4B7B-923E-6C33125FB8D2}" type="presOf" srcId="{5E1FA225-905E-442F-BF7F-376170F7F4B1}" destId="{D1DE4155-FB3B-463E-A5F2-36039D6D1EE1}" srcOrd="0" destOrd="2" presId="urn:microsoft.com/office/officeart/2005/8/layout/bProcess3"/>
    <dgm:cxn modelId="{0F1BC91F-5E93-4750-B7A0-1BE123720C4E}" srcId="{0CD12653-DCDD-4268-9DCB-CA1955854F2D}" destId="{A870EE13-6400-437A-A42C-B1ED2A7F66E8}" srcOrd="3" destOrd="0" parTransId="{6391C485-8D13-40E4-8AEC-0AA9044A1EB0}" sibTransId="{B1417363-4BCA-4CE9-BBC7-243FEEBEB812}"/>
    <dgm:cxn modelId="{7A9A2661-9506-4A04-9691-D1D407A0F4AE}" type="presOf" srcId="{670AB6A4-3A22-4306-9944-F0E7A1C37EFA}" destId="{D1DE4155-FB3B-463E-A5F2-36039D6D1EE1}" srcOrd="0" destOrd="1" presId="urn:microsoft.com/office/officeart/2005/8/layout/bProcess3"/>
    <dgm:cxn modelId="{A6546A2D-30FD-40E5-BF8B-4DB7DD5864C3}" type="presOf" srcId="{0CD12653-DCDD-4268-9DCB-CA1955854F2D}" destId="{D8AAB133-97FB-4A3C-9AF0-5655CC0DFDFF}" srcOrd="0" destOrd="0" presId="urn:microsoft.com/office/officeart/2005/8/layout/bProcess3"/>
    <dgm:cxn modelId="{F8DB363A-A91C-4E4C-B702-55F7178BC863}" type="presOf" srcId="{E17D89EE-57C6-44BC-885F-91116AF84106}" destId="{11D88DDA-98A3-4179-8E8C-D22051022763}" srcOrd="0" destOrd="0" presId="urn:microsoft.com/office/officeart/2005/8/layout/bProcess3"/>
    <dgm:cxn modelId="{D21846B1-CB2A-4BF3-80DA-679F3934CC86}" type="presOf" srcId="{6C115A4A-3C60-4E84-9D6C-FC8F755F9D0B}" destId="{8A539881-EB69-4978-BC3D-E5346D9712D8}" srcOrd="1" destOrd="0" presId="urn:microsoft.com/office/officeart/2005/8/layout/bProcess3"/>
    <dgm:cxn modelId="{95B353F3-DD12-43E6-897C-8C6114A3092C}" type="presOf" srcId="{6B13AD92-0584-4008-B613-A4B9224F6152}" destId="{011E9BB9-E716-43A4-B7A8-1DD9D51D0527}" srcOrd="0" destOrd="3" presId="urn:microsoft.com/office/officeart/2005/8/layout/bProcess3"/>
    <dgm:cxn modelId="{B14B22A4-28EE-477E-BD18-CD0B654F3899}" type="presOf" srcId="{F6151304-6659-400A-AFDF-F5BFAE6406F9}" destId="{011E9BB9-E716-43A4-B7A8-1DD9D51D0527}" srcOrd="0" destOrd="4" presId="urn:microsoft.com/office/officeart/2005/8/layout/bProcess3"/>
    <dgm:cxn modelId="{2316475F-58AF-408E-A079-D638704EFF9A}" type="presOf" srcId="{79B36987-8BF7-482D-BDFA-3FF69D761304}" destId="{41A89496-4E29-4CD7-8ADC-93CBCB99DAAC}" srcOrd="0" destOrd="2" presId="urn:microsoft.com/office/officeart/2005/8/layout/bProcess3"/>
    <dgm:cxn modelId="{C1579BEE-A02B-4610-B7F1-3B13B4960061}" type="presOf" srcId="{A870EE13-6400-437A-A42C-B1ED2A7F66E8}" destId="{011E9BB9-E716-43A4-B7A8-1DD9D51D0527}" srcOrd="0" destOrd="0" presId="urn:microsoft.com/office/officeart/2005/8/layout/bProcess3"/>
    <dgm:cxn modelId="{FCBC1383-5569-400E-AA66-602BB261EDA2}" type="presOf" srcId="{946F4512-EEE7-4DA0-86DA-803F90309FC0}" destId="{35D67456-74FB-429B-B84C-B2AADB6C3806}" srcOrd="1" destOrd="0" presId="urn:microsoft.com/office/officeart/2005/8/layout/bProcess3"/>
    <dgm:cxn modelId="{9B6FE808-449B-4F99-9BC6-73B0D1AD069C}" srcId="{0CD12653-DCDD-4268-9DCB-CA1955854F2D}" destId="{E17D89EE-57C6-44BC-885F-91116AF84106}" srcOrd="2" destOrd="0" parTransId="{A1C5AE99-7B84-4812-B618-B434D6125AF2}" sibTransId="{946F4512-EEE7-4DA0-86DA-803F90309FC0}"/>
    <dgm:cxn modelId="{B8C9FCAD-9DF4-4D76-B51F-0029D7CAE2BB}" type="presOf" srcId="{1894D45C-7C53-40D6-8187-F4A8A16B363B}" destId="{AC4C2236-FFC7-4ADF-A219-D59045AB5276}" srcOrd="0" destOrd="0" presId="urn:microsoft.com/office/officeart/2005/8/layout/bProcess3"/>
    <dgm:cxn modelId="{0D101459-2FAB-4E3D-A5F8-0E8AC6809FDA}" srcId="{0CD12653-DCDD-4268-9DCB-CA1955854F2D}" destId="{5E1723F2-F436-45F8-B25A-F237CEE420D5}" srcOrd="1" destOrd="0" parTransId="{D65609C5-7DF5-4533-87E9-8EB081867EC7}" sibTransId="{1894D45C-7C53-40D6-8187-F4A8A16B363B}"/>
    <dgm:cxn modelId="{B69B674B-A686-48A7-974B-B6C710937FAA}" type="presOf" srcId="{B1417363-4BCA-4CE9-BBC7-243FEEBEB812}" destId="{A0927561-A2C0-4D14-B66B-DF62D4838BE5}" srcOrd="1" destOrd="0" presId="urn:microsoft.com/office/officeart/2005/8/layout/bProcess3"/>
    <dgm:cxn modelId="{D26AB46D-B72D-495D-800A-33C185FAEB65}" type="presOf" srcId="{946F4512-EEE7-4DA0-86DA-803F90309FC0}" destId="{718A2CC9-80B6-4981-8146-0BC5A43A50E4}" srcOrd="0" destOrd="0" presId="urn:microsoft.com/office/officeart/2005/8/layout/bProcess3"/>
    <dgm:cxn modelId="{55BC94FF-3AFB-4383-AA3C-447339D4306F}" srcId="{0CD12653-DCDD-4268-9DCB-CA1955854F2D}" destId="{E764C560-700B-4366-8A9A-4B5958297307}" srcOrd="4" destOrd="0" parTransId="{B3A0430C-06C3-4B20-8871-F1A24255D6FF}" sibTransId="{BBD8BF98-8737-4D74-928E-69B84B4D746E}"/>
    <dgm:cxn modelId="{B5660091-3A36-4781-B59B-42B582E4DADE}" type="presOf" srcId="{F6A1D2C1-9184-4397-8DCF-C9ABB9897EFC}" destId="{41A89496-4E29-4CD7-8ADC-93CBCB99DAAC}" srcOrd="0" destOrd="0" presId="urn:microsoft.com/office/officeart/2005/8/layout/bProcess3"/>
    <dgm:cxn modelId="{45F07A52-7D88-4986-A2A0-546D7E792B21}" srcId="{A870EE13-6400-437A-A42C-B1ED2A7F66E8}" destId="{6B13AD92-0584-4008-B613-A4B9224F6152}" srcOrd="2" destOrd="0" parTransId="{DD8274CD-DE8D-4E80-AADE-52F82382CF06}" sibTransId="{FCDEADCF-5EBB-490F-BF6D-8247E8941381}"/>
    <dgm:cxn modelId="{A178E5EB-1F2E-4BAE-A17D-73D226326DD1}" type="presOf" srcId="{A144A045-3847-4BC2-8FBA-BD50A7AEE022}" destId="{011E9BB9-E716-43A4-B7A8-1DD9D51D0527}" srcOrd="0" destOrd="2" presId="urn:microsoft.com/office/officeart/2005/8/layout/bProcess3"/>
    <dgm:cxn modelId="{4A07DC08-E7D2-43F6-8A30-022AF7FEF241}" type="presOf" srcId="{18DF0CBE-7373-4E5B-8789-55A90777A24A}" destId="{644F578D-7F39-4550-B7EF-9189061BFCA4}" srcOrd="0" destOrd="0" presId="urn:microsoft.com/office/officeart/2005/8/layout/bProcess3"/>
    <dgm:cxn modelId="{BF85067B-FF53-4F26-AF55-EED49D4FA8E9}" type="presOf" srcId="{6C115A4A-3C60-4E84-9D6C-FC8F755F9D0B}" destId="{AC521CC2-343D-4103-ADF9-950A28457113}" srcOrd="0" destOrd="0" presId="urn:microsoft.com/office/officeart/2005/8/layout/bProcess3"/>
    <dgm:cxn modelId="{996833C7-E069-4233-B5C9-31DE8E1BBA8F}" srcId="{E764C560-700B-4366-8A9A-4B5958297307}" destId="{5E1FA225-905E-442F-BF7F-376170F7F4B1}" srcOrd="1" destOrd="0" parTransId="{7B41E31A-E64A-46AB-AB03-05C3E942053B}" sibTransId="{22D90D90-AB12-4ECB-BEBC-ADDB648A520D}"/>
    <dgm:cxn modelId="{8752045E-CC26-4741-960C-441F23806D33}" type="presOf" srcId="{8168FA62-8EDF-4EF9-B81D-EE400B2D7882}" destId="{011E9BB9-E716-43A4-B7A8-1DD9D51D0527}" srcOrd="0" destOrd="5" presId="urn:microsoft.com/office/officeart/2005/8/layout/bProcess3"/>
    <dgm:cxn modelId="{7BAD79D4-19F3-439C-A74A-3C07F200382D}" type="presParOf" srcId="{D8AAB133-97FB-4A3C-9AF0-5655CC0DFDFF}" destId="{644F578D-7F39-4550-B7EF-9189061BFCA4}" srcOrd="0" destOrd="0" presId="urn:microsoft.com/office/officeart/2005/8/layout/bProcess3"/>
    <dgm:cxn modelId="{E1710C10-1550-4BBC-807F-355EF56C2769}" type="presParOf" srcId="{D8AAB133-97FB-4A3C-9AF0-5655CC0DFDFF}" destId="{AC521CC2-343D-4103-ADF9-950A28457113}" srcOrd="1" destOrd="0" presId="urn:microsoft.com/office/officeart/2005/8/layout/bProcess3"/>
    <dgm:cxn modelId="{519567E6-BE27-47B8-8578-488B9CEACAD0}" type="presParOf" srcId="{AC521CC2-343D-4103-ADF9-950A28457113}" destId="{8A539881-EB69-4978-BC3D-E5346D9712D8}" srcOrd="0" destOrd="0" presId="urn:microsoft.com/office/officeart/2005/8/layout/bProcess3"/>
    <dgm:cxn modelId="{694E2AA9-6E67-4E86-91E7-A6E20BFF877A}" type="presParOf" srcId="{D8AAB133-97FB-4A3C-9AF0-5655CC0DFDFF}" destId="{6E8AFCD3-5FCE-433A-8F34-E953D8E8EBBD}" srcOrd="2" destOrd="0" presId="urn:microsoft.com/office/officeart/2005/8/layout/bProcess3"/>
    <dgm:cxn modelId="{1A2FC8E5-F07B-4FBD-A8FF-70EBB11B47DD}" type="presParOf" srcId="{D8AAB133-97FB-4A3C-9AF0-5655CC0DFDFF}" destId="{AC4C2236-FFC7-4ADF-A219-D59045AB5276}" srcOrd="3" destOrd="0" presId="urn:microsoft.com/office/officeart/2005/8/layout/bProcess3"/>
    <dgm:cxn modelId="{15DC989A-2A2D-4637-8290-1C9AD87313ED}" type="presParOf" srcId="{AC4C2236-FFC7-4ADF-A219-D59045AB5276}" destId="{4F896D4F-EF69-42F5-A82E-D9344DCBFB1C}" srcOrd="0" destOrd="0" presId="urn:microsoft.com/office/officeart/2005/8/layout/bProcess3"/>
    <dgm:cxn modelId="{A7E8E5BF-32A3-43AF-93C4-3EFC24142B32}" type="presParOf" srcId="{D8AAB133-97FB-4A3C-9AF0-5655CC0DFDFF}" destId="{11D88DDA-98A3-4179-8E8C-D22051022763}" srcOrd="4" destOrd="0" presId="urn:microsoft.com/office/officeart/2005/8/layout/bProcess3"/>
    <dgm:cxn modelId="{1F15BE75-DE5A-4378-A2F2-8DD98D6812C1}" type="presParOf" srcId="{D8AAB133-97FB-4A3C-9AF0-5655CC0DFDFF}" destId="{718A2CC9-80B6-4981-8146-0BC5A43A50E4}" srcOrd="5" destOrd="0" presId="urn:microsoft.com/office/officeart/2005/8/layout/bProcess3"/>
    <dgm:cxn modelId="{AAB79C1D-84F4-40CC-88A0-126D0487C4FD}" type="presParOf" srcId="{718A2CC9-80B6-4981-8146-0BC5A43A50E4}" destId="{35D67456-74FB-429B-B84C-B2AADB6C3806}" srcOrd="0" destOrd="0" presId="urn:microsoft.com/office/officeart/2005/8/layout/bProcess3"/>
    <dgm:cxn modelId="{24898844-FC86-448E-97DE-A46785061A08}" type="presParOf" srcId="{D8AAB133-97FB-4A3C-9AF0-5655CC0DFDFF}" destId="{011E9BB9-E716-43A4-B7A8-1DD9D51D0527}" srcOrd="6" destOrd="0" presId="urn:microsoft.com/office/officeart/2005/8/layout/bProcess3"/>
    <dgm:cxn modelId="{F81CAF6B-F7F7-475A-80B0-9F919AC89635}" type="presParOf" srcId="{D8AAB133-97FB-4A3C-9AF0-5655CC0DFDFF}" destId="{A9EF88FF-74E4-418B-B9FE-932F997DF43A}" srcOrd="7" destOrd="0" presId="urn:microsoft.com/office/officeart/2005/8/layout/bProcess3"/>
    <dgm:cxn modelId="{A1870A9D-AB6C-4C1F-98D6-FB531AF44CC7}" type="presParOf" srcId="{A9EF88FF-74E4-418B-B9FE-932F997DF43A}" destId="{A0927561-A2C0-4D14-B66B-DF62D4838BE5}" srcOrd="0" destOrd="0" presId="urn:microsoft.com/office/officeart/2005/8/layout/bProcess3"/>
    <dgm:cxn modelId="{58A5642E-C9CD-4BBA-B27B-6A67D2109D9A}" type="presParOf" srcId="{D8AAB133-97FB-4A3C-9AF0-5655CC0DFDFF}" destId="{D1DE4155-FB3B-463E-A5F2-36039D6D1EE1}" srcOrd="8" destOrd="0" presId="urn:microsoft.com/office/officeart/2005/8/layout/bProcess3"/>
    <dgm:cxn modelId="{6C37E7E3-C310-41CB-AF0B-AF80808E5D74}" type="presParOf" srcId="{D8AAB133-97FB-4A3C-9AF0-5655CC0DFDFF}" destId="{59849FB5-7ABB-4E17-971C-8D1032E67527}" srcOrd="9" destOrd="0" presId="urn:microsoft.com/office/officeart/2005/8/layout/bProcess3"/>
    <dgm:cxn modelId="{97BCEC5B-C5C6-4449-A691-C18E26D58F22}" type="presParOf" srcId="{59849FB5-7ABB-4E17-971C-8D1032E67527}" destId="{DC533AA2-02B9-4F9E-AB54-7A1FDE93E867}" srcOrd="0" destOrd="0" presId="urn:microsoft.com/office/officeart/2005/8/layout/bProcess3"/>
    <dgm:cxn modelId="{492AAF4A-FB17-4DF1-8CBA-289EBFE121D8}" type="presParOf" srcId="{D8AAB133-97FB-4A3C-9AF0-5655CC0DFDFF}" destId="{41A89496-4E29-4CD7-8ADC-93CBCB99DAAC}" srcOrd="10" destOrd="0" presId="urn:microsoft.com/office/officeart/2005/8/layout/bProcess3"/>
  </dgm:cxnLst>
  <dgm:bg/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12653-DCDD-4268-9DCB-CA1955854F2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DF0CBE-7373-4E5B-8789-55A90777A24A}">
      <dgm:prSet phldrT="[Text]"/>
      <dgm:spPr/>
      <dgm:t>
        <a:bodyPr/>
        <a:lstStyle/>
        <a:p>
          <a:r>
            <a:rPr lang="en-US" dirty="0" smtClean="0"/>
            <a:t>User is browsing Category Interest Page</a:t>
          </a:r>
          <a:endParaRPr lang="en-US" dirty="0"/>
        </a:p>
      </dgm:t>
    </dgm:pt>
    <dgm:pt modelId="{9DFB1CAF-C3BC-4E9F-BB2E-217C010863F1}" type="parTrans" cxnId="{31719FB5-2B57-4872-822A-0D56D7EB2997}">
      <dgm:prSet/>
      <dgm:spPr/>
      <dgm:t>
        <a:bodyPr/>
        <a:lstStyle/>
        <a:p>
          <a:endParaRPr lang="en-US"/>
        </a:p>
      </dgm:t>
    </dgm:pt>
    <dgm:pt modelId="{6C115A4A-3C60-4E84-9D6C-FC8F755F9D0B}" type="sibTrans" cxnId="{31719FB5-2B57-4872-822A-0D56D7EB2997}">
      <dgm:prSet/>
      <dgm:spPr/>
      <dgm:t>
        <a:bodyPr/>
        <a:lstStyle/>
        <a:p>
          <a:endParaRPr lang="en-US"/>
        </a:p>
      </dgm:t>
    </dgm:pt>
    <dgm:pt modelId="{5E1723F2-F436-45F8-B25A-F237CEE420D5}">
      <dgm:prSet phldrT="[Text]"/>
      <dgm:spPr/>
      <dgm:t>
        <a:bodyPr/>
        <a:lstStyle/>
        <a:p>
          <a:r>
            <a:rPr lang="en-US" dirty="0" smtClean="0"/>
            <a:t>Reviews RSS</a:t>
          </a:r>
        </a:p>
        <a:p>
          <a:r>
            <a:rPr lang="en-US" dirty="0" smtClean="0"/>
            <a:t>(most recent reviews in that Category)</a:t>
          </a:r>
          <a:endParaRPr lang="en-US" dirty="0"/>
        </a:p>
      </dgm:t>
    </dgm:pt>
    <dgm:pt modelId="{D65609C5-7DF5-4533-87E9-8EB081867EC7}" type="parTrans" cxnId="{0D101459-2FAB-4E3D-A5F8-0E8AC6809FDA}">
      <dgm:prSet/>
      <dgm:spPr/>
      <dgm:t>
        <a:bodyPr/>
        <a:lstStyle/>
        <a:p>
          <a:endParaRPr lang="en-US"/>
        </a:p>
      </dgm:t>
    </dgm:pt>
    <dgm:pt modelId="{1894D45C-7C53-40D6-8187-F4A8A16B363B}" type="sibTrans" cxnId="{0D101459-2FAB-4E3D-A5F8-0E8AC6809FDA}">
      <dgm:prSet/>
      <dgm:spPr/>
      <dgm:t>
        <a:bodyPr/>
        <a:lstStyle/>
        <a:p>
          <a:endParaRPr lang="en-US"/>
        </a:p>
      </dgm:t>
    </dgm:pt>
    <dgm:pt modelId="{E17D89EE-57C6-44BC-885F-91116AF84106}">
      <dgm:prSet phldrT="[Text]"/>
      <dgm:spPr/>
      <dgm:t>
        <a:bodyPr/>
        <a:lstStyle/>
        <a:p>
          <a:r>
            <a:rPr lang="en-US" dirty="0" smtClean="0"/>
            <a:t>Clicks on recently reviewed product</a:t>
          </a:r>
          <a:endParaRPr lang="en-US" dirty="0"/>
        </a:p>
      </dgm:t>
    </dgm:pt>
    <dgm:pt modelId="{A1C5AE99-7B84-4812-B618-B434D6125AF2}" type="parTrans" cxnId="{9B6FE808-449B-4F99-9BC6-73B0D1AD069C}">
      <dgm:prSet/>
      <dgm:spPr/>
      <dgm:t>
        <a:bodyPr/>
        <a:lstStyle/>
        <a:p>
          <a:endParaRPr lang="en-US"/>
        </a:p>
      </dgm:t>
    </dgm:pt>
    <dgm:pt modelId="{946F4512-EEE7-4DA0-86DA-803F90309FC0}" type="sibTrans" cxnId="{9B6FE808-449B-4F99-9BC6-73B0D1AD069C}">
      <dgm:prSet/>
      <dgm:spPr/>
      <dgm:t>
        <a:bodyPr/>
        <a:lstStyle/>
        <a:p>
          <a:endParaRPr lang="en-US"/>
        </a:p>
      </dgm:t>
    </dgm:pt>
    <dgm:pt modelId="{A870EE13-6400-437A-A42C-B1ED2A7F66E8}">
      <dgm:prSet phldrT="[Text]"/>
      <dgm:spPr/>
      <dgm:t>
        <a:bodyPr/>
        <a:lstStyle/>
        <a:p>
          <a:r>
            <a:rPr lang="en-US" dirty="0" smtClean="0"/>
            <a:t>WCS See All Reviews Page</a:t>
          </a:r>
        </a:p>
      </dgm:t>
    </dgm:pt>
    <dgm:pt modelId="{6391C485-8D13-40E4-8AEC-0AA9044A1EB0}" type="parTrans" cxnId="{0F1BC91F-5E93-4750-B7A0-1BE123720C4E}">
      <dgm:prSet/>
      <dgm:spPr/>
      <dgm:t>
        <a:bodyPr/>
        <a:lstStyle/>
        <a:p>
          <a:endParaRPr lang="en-US"/>
        </a:p>
      </dgm:t>
    </dgm:pt>
    <dgm:pt modelId="{B1417363-4BCA-4CE9-BBC7-243FEEBEB812}" type="sibTrans" cxnId="{0F1BC91F-5E93-4750-B7A0-1BE123720C4E}">
      <dgm:prSet/>
      <dgm:spPr/>
      <dgm:t>
        <a:bodyPr/>
        <a:lstStyle/>
        <a:p>
          <a:endParaRPr lang="en-US"/>
        </a:p>
      </dgm:t>
    </dgm:pt>
    <dgm:pt modelId="{F62F6B25-06C7-43EA-B652-C857D95226A5}" type="pres">
      <dgm:prSet presAssocID="{0CD12653-DCDD-4268-9DCB-CA1955854F2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485100-3D0B-4026-8C03-93F848370BC9}" type="pres">
      <dgm:prSet presAssocID="{18DF0CBE-7373-4E5B-8789-55A90777A2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7DD2B-E0EB-4A82-8D73-F89FA8BAF81D}" type="pres">
      <dgm:prSet presAssocID="{6C115A4A-3C60-4E84-9D6C-FC8F755F9D0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023A915-E2FA-4EEF-9AC3-634E60B93213}" type="pres">
      <dgm:prSet presAssocID="{6C115A4A-3C60-4E84-9D6C-FC8F755F9D0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0DC2670-B8F6-4BC0-8E9F-F07D91B52194}" type="pres">
      <dgm:prSet presAssocID="{5E1723F2-F436-45F8-B25A-F237CEE420D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E64FC-EC4D-4F79-BB2E-C7FBDDFE0E85}" type="pres">
      <dgm:prSet presAssocID="{1894D45C-7C53-40D6-8187-F4A8A16B36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7B6747-B45A-407A-B7BE-3231748AB6FB}" type="pres">
      <dgm:prSet presAssocID="{1894D45C-7C53-40D6-8187-F4A8A16B36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54D4AE9-20DA-4868-A858-BE248897694F}" type="pres">
      <dgm:prSet presAssocID="{E17D89EE-57C6-44BC-885F-91116AF841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E8389-19D1-409D-A64F-E8DD56B362AB}" type="pres">
      <dgm:prSet presAssocID="{946F4512-EEE7-4DA0-86DA-803F90309FC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66F9C9-63B5-422A-8FD4-FAD661095CBD}" type="pres">
      <dgm:prSet presAssocID="{946F4512-EEE7-4DA0-86DA-803F90309FC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4B615B-F7C5-46A0-B0A1-15C9EF56735E}" type="pres">
      <dgm:prSet presAssocID="{A870EE13-6400-437A-A42C-B1ED2A7F66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984730-C186-4D51-BACE-B6F7CA7BE21B}" type="presOf" srcId="{6C115A4A-3C60-4E84-9D6C-FC8F755F9D0B}" destId="{D023A915-E2FA-4EEF-9AC3-634E60B93213}" srcOrd="1" destOrd="0" presId="urn:microsoft.com/office/officeart/2005/8/layout/process1"/>
    <dgm:cxn modelId="{31719FB5-2B57-4872-822A-0D56D7EB2997}" srcId="{0CD12653-DCDD-4268-9DCB-CA1955854F2D}" destId="{18DF0CBE-7373-4E5B-8789-55A90777A24A}" srcOrd="0" destOrd="0" parTransId="{9DFB1CAF-C3BC-4E9F-BB2E-217C010863F1}" sibTransId="{6C115A4A-3C60-4E84-9D6C-FC8F755F9D0B}"/>
    <dgm:cxn modelId="{7FCF9322-5F8A-455B-9EE6-FE080733A8BA}" type="presOf" srcId="{1894D45C-7C53-40D6-8187-F4A8A16B363B}" destId="{830E64FC-EC4D-4F79-BB2E-C7FBDDFE0E85}" srcOrd="0" destOrd="0" presId="urn:microsoft.com/office/officeart/2005/8/layout/process1"/>
    <dgm:cxn modelId="{273589D0-D74A-4DC0-958D-7C3C5C9D8EF2}" type="presOf" srcId="{1894D45C-7C53-40D6-8187-F4A8A16B363B}" destId="{4A7B6747-B45A-407A-B7BE-3231748AB6FB}" srcOrd="1" destOrd="0" presId="urn:microsoft.com/office/officeart/2005/8/layout/process1"/>
    <dgm:cxn modelId="{B9F2A223-E858-480C-87D6-39C6D38E2581}" type="presOf" srcId="{18DF0CBE-7373-4E5B-8789-55A90777A24A}" destId="{A1485100-3D0B-4026-8C03-93F848370BC9}" srcOrd="0" destOrd="0" presId="urn:microsoft.com/office/officeart/2005/8/layout/process1"/>
    <dgm:cxn modelId="{373AF91D-84BF-48A0-B612-39881A74FBB3}" type="presOf" srcId="{946F4512-EEE7-4DA0-86DA-803F90309FC0}" destId="{8066F9C9-63B5-422A-8FD4-FAD661095CBD}" srcOrd="1" destOrd="0" presId="urn:microsoft.com/office/officeart/2005/8/layout/process1"/>
    <dgm:cxn modelId="{0F1BC91F-5E93-4750-B7A0-1BE123720C4E}" srcId="{0CD12653-DCDD-4268-9DCB-CA1955854F2D}" destId="{A870EE13-6400-437A-A42C-B1ED2A7F66E8}" srcOrd="3" destOrd="0" parTransId="{6391C485-8D13-40E4-8AEC-0AA9044A1EB0}" sibTransId="{B1417363-4BCA-4CE9-BBC7-243FEEBEB812}"/>
    <dgm:cxn modelId="{9B6FE808-449B-4F99-9BC6-73B0D1AD069C}" srcId="{0CD12653-DCDD-4268-9DCB-CA1955854F2D}" destId="{E17D89EE-57C6-44BC-885F-91116AF84106}" srcOrd="2" destOrd="0" parTransId="{A1C5AE99-7B84-4812-B618-B434D6125AF2}" sibTransId="{946F4512-EEE7-4DA0-86DA-803F90309FC0}"/>
    <dgm:cxn modelId="{E424D134-04EC-4CDF-AEC3-EAC5364DC90A}" type="presOf" srcId="{E17D89EE-57C6-44BC-885F-91116AF84106}" destId="{C54D4AE9-20DA-4868-A858-BE248897694F}" srcOrd="0" destOrd="0" presId="urn:microsoft.com/office/officeart/2005/8/layout/process1"/>
    <dgm:cxn modelId="{5611C003-56C3-4A88-B58E-BB0545F1C95B}" type="presOf" srcId="{946F4512-EEE7-4DA0-86DA-803F90309FC0}" destId="{3F4E8389-19D1-409D-A64F-E8DD56B362AB}" srcOrd="0" destOrd="0" presId="urn:microsoft.com/office/officeart/2005/8/layout/process1"/>
    <dgm:cxn modelId="{0CD9B7DE-B5B5-44EA-A894-4726A44EDA9C}" type="presOf" srcId="{5E1723F2-F436-45F8-B25A-F237CEE420D5}" destId="{C0DC2670-B8F6-4BC0-8E9F-F07D91B52194}" srcOrd="0" destOrd="0" presId="urn:microsoft.com/office/officeart/2005/8/layout/process1"/>
    <dgm:cxn modelId="{3911B30D-CF36-41C1-A7FA-00E7855CEC19}" type="presOf" srcId="{6C115A4A-3C60-4E84-9D6C-FC8F755F9D0B}" destId="{6DC7DD2B-E0EB-4A82-8D73-F89FA8BAF81D}" srcOrd="0" destOrd="0" presId="urn:microsoft.com/office/officeart/2005/8/layout/process1"/>
    <dgm:cxn modelId="{293F5AC9-8C26-40E5-BA2D-0B20B161AEFB}" type="presOf" srcId="{0CD12653-DCDD-4268-9DCB-CA1955854F2D}" destId="{F62F6B25-06C7-43EA-B652-C857D95226A5}" srcOrd="0" destOrd="0" presId="urn:microsoft.com/office/officeart/2005/8/layout/process1"/>
    <dgm:cxn modelId="{0D101459-2FAB-4E3D-A5F8-0E8AC6809FDA}" srcId="{0CD12653-DCDD-4268-9DCB-CA1955854F2D}" destId="{5E1723F2-F436-45F8-B25A-F237CEE420D5}" srcOrd="1" destOrd="0" parTransId="{D65609C5-7DF5-4533-87E9-8EB081867EC7}" sibTransId="{1894D45C-7C53-40D6-8187-F4A8A16B363B}"/>
    <dgm:cxn modelId="{1C6865E3-2858-47AA-B305-77D01AE521F2}" type="presOf" srcId="{A870EE13-6400-437A-A42C-B1ED2A7F66E8}" destId="{934B615B-F7C5-46A0-B0A1-15C9EF56735E}" srcOrd="0" destOrd="0" presId="urn:microsoft.com/office/officeart/2005/8/layout/process1"/>
    <dgm:cxn modelId="{0258492B-DCA9-4303-94CA-A422D638F9F8}" type="presParOf" srcId="{F62F6B25-06C7-43EA-B652-C857D95226A5}" destId="{A1485100-3D0B-4026-8C03-93F848370BC9}" srcOrd="0" destOrd="0" presId="urn:microsoft.com/office/officeart/2005/8/layout/process1"/>
    <dgm:cxn modelId="{9BC59668-3261-40DD-B95E-79B78D67AD89}" type="presParOf" srcId="{F62F6B25-06C7-43EA-B652-C857D95226A5}" destId="{6DC7DD2B-E0EB-4A82-8D73-F89FA8BAF81D}" srcOrd="1" destOrd="0" presId="urn:microsoft.com/office/officeart/2005/8/layout/process1"/>
    <dgm:cxn modelId="{35FA82AF-90DB-43F7-85C7-DFC7BE0074C7}" type="presParOf" srcId="{6DC7DD2B-E0EB-4A82-8D73-F89FA8BAF81D}" destId="{D023A915-E2FA-4EEF-9AC3-634E60B93213}" srcOrd="0" destOrd="0" presId="urn:microsoft.com/office/officeart/2005/8/layout/process1"/>
    <dgm:cxn modelId="{F3C9D44A-D5D2-4F63-B451-4BA49F14E0E3}" type="presParOf" srcId="{F62F6B25-06C7-43EA-B652-C857D95226A5}" destId="{C0DC2670-B8F6-4BC0-8E9F-F07D91B52194}" srcOrd="2" destOrd="0" presId="urn:microsoft.com/office/officeart/2005/8/layout/process1"/>
    <dgm:cxn modelId="{006D23F2-8645-4D62-A2A8-3C890D0B5703}" type="presParOf" srcId="{F62F6B25-06C7-43EA-B652-C857D95226A5}" destId="{830E64FC-EC4D-4F79-BB2E-C7FBDDFE0E85}" srcOrd="3" destOrd="0" presId="urn:microsoft.com/office/officeart/2005/8/layout/process1"/>
    <dgm:cxn modelId="{68C920D3-3D62-4410-85AF-ECDE4A114526}" type="presParOf" srcId="{830E64FC-EC4D-4F79-BB2E-C7FBDDFE0E85}" destId="{4A7B6747-B45A-407A-B7BE-3231748AB6FB}" srcOrd="0" destOrd="0" presId="urn:microsoft.com/office/officeart/2005/8/layout/process1"/>
    <dgm:cxn modelId="{85FAE4DC-D6A4-4202-9BE6-00E1A1959F58}" type="presParOf" srcId="{F62F6B25-06C7-43EA-B652-C857D95226A5}" destId="{C54D4AE9-20DA-4868-A858-BE248897694F}" srcOrd="4" destOrd="0" presId="urn:microsoft.com/office/officeart/2005/8/layout/process1"/>
    <dgm:cxn modelId="{8ED4A5B8-018D-48B7-81EC-544AD6FE6304}" type="presParOf" srcId="{F62F6B25-06C7-43EA-B652-C857D95226A5}" destId="{3F4E8389-19D1-409D-A64F-E8DD56B362AB}" srcOrd="5" destOrd="0" presId="urn:microsoft.com/office/officeart/2005/8/layout/process1"/>
    <dgm:cxn modelId="{290B386D-10CF-4EF5-9988-EF1A892FB49E}" type="presParOf" srcId="{3F4E8389-19D1-409D-A64F-E8DD56B362AB}" destId="{8066F9C9-63B5-422A-8FD4-FAD661095CBD}" srcOrd="0" destOrd="0" presId="urn:microsoft.com/office/officeart/2005/8/layout/process1"/>
    <dgm:cxn modelId="{BDC5BC6F-4519-413C-B187-4FD2080773EA}" type="presParOf" srcId="{F62F6B25-06C7-43EA-B652-C857D95226A5}" destId="{934B615B-F7C5-46A0-B0A1-15C9EF5673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D12653-DCDD-4268-9DCB-CA1955854F2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DF0CBE-7373-4E5B-8789-55A90777A24A}">
      <dgm:prSet phldrT="[Text]"/>
      <dgm:spPr/>
      <dgm:t>
        <a:bodyPr/>
        <a:lstStyle/>
        <a:p>
          <a:r>
            <a:rPr lang="en-US" dirty="0" smtClean="0"/>
            <a:t>User comes to site to read or write a review</a:t>
          </a:r>
          <a:endParaRPr lang="en-US" dirty="0"/>
        </a:p>
      </dgm:t>
    </dgm:pt>
    <dgm:pt modelId="{9DFB1CAF-C3BC-4E9F-BB2E-217C010863F1}" type="parTrans" cxnId="{31719FB5-2B57-4872-822A-0D56D7EB2997}">
      <dgm:prSet/>
      <dgm:spPr/>
      <dgm:t>
        <a:bodyPr/>
        <a:lstStyle/>
        <a:p>
          <a:endParaRPr lang="en-US"/>
        </a:p>
      </dgm:t>
    </dgm:pt>
    <dgm:pt modelId="{6C115A4A-3C60-4E84-9D6C-FC8F755F9D0B}" type="sibTrans" cxnId="{31719FB5-2B57-4872-822A-0D56D7EB2997}">
      <dgm:prSet/>
      <dgm:spPr/>
      <dgm:t>
        <a:bodyPr/>
        <a:lstStyle/>
        <a:p>
          <a:endParaRPr lang="en-US"/>
        </a:p>
      </dgm:t>
    </dgm:pt>
    <dgm:pt modelId="{5E1723F2-F436-45F8-B25A-F237CEE420D5}">
      <dgm:prSet phldrT="[Text]"/>
      <dgm:spPr/>
      <dgm:t>
        <a:bodyPr/>
        <a:lstStyle/>
        <a:p>
          <a:r>
            <a:rPr lang="en-US" dirty="0" smtClean="0"/>
            <a:t>Searches Product</a:t>
          </a:r>
          <a:endParaRPr lang="en-US" dirty="0"/>
        </a:p>
      </dgm:t>
    </dgm:pt>
    <dgm:pt modelId="{D65609C5-7DF5-4533-87E9-8EB081867EC7}" type="parTrans" cxnId="{0D101459-2FAB-4E3D-A5F8-0E8AC6809FDA}">
      <dgm:prSet/>
      <dgm:spPr/>
      <dgm:t>
        <a:bodyPr/>
        <a:lstStyle/>
        <a:p>
          <a:endParaRPr lang="en-US"/>
        </a:p>
      </dgm:t>
    </dgm:pt>
    <dgm:pt modelId="{1894D45C-7C53-40D6-8187-F4A8A16B363B}" type="sibTrans" cxnId="{0D101459-2FAB-4E3D-A5F8-0E8AC6809FDA}">
      <dgm:prSet/>
      <dgm:spPr/>
      <dgm:t>
        <a:bodyPr/>
        <a:lstStyle/>
        <a:p>
          <a:endParaRPr lang="en-US"/>
        </a:p>
      </dgm:t>
    </dgm:pt>
    <dgm:pt modelId="{E17D89EE-57C6-44BC-885F-91116AF84106}">
      <dgm:prSet phldrT="[Text]"/>
      <dgm:spPr/>
      <dgm:t>
        <a:bodyPr/>
        <a:lstStyle/>
        <a:p>
          <a:r>
            <a:rPr lang="en-US" dirty="0" smtClean="0"/>
            <a:t>Search results show all products with rating and count</a:t>
          </a:r>
        </a:p>
      </dgm:t>
    </dgm:pt>
    <dgm:pt modelId="{A1C5AE99-7B84-4812-B618-B434D6125AF2}" type="parTrans" cxnId="{9B6FE808-449B-4F99-9BC6-73B0D1AD069C}">
      <dgm:prSet/>
      <dgm:spPr/>
      <dgm:t>
        <a:bodyPr/>
        <a:lstStyle/>
        <a:p>
          <a:endParaRPr lang="en-US"/>
        </a:p>
      </dgm:t>
    </dgm:pt>
    <dgm:pt modelId="{946F4512-EEE7-4DA0-86DA-803F90309FC0}" type="sibTrans" cxnId="{9B6FE808-449B-4F99-9BC6-73B0D1AD069C}">
      <dgm:prSet/>
      <dgm:spPr/>
      <dgm:t>
        <a:bodyPr/>
        <a:lstStyle/>
        <a:p>
          <a:endParaRPr lang="en-US"/>
        </a:p>
      </dgm:t>
    </dgm:pt>
    <dgm:pt modelId="{A870EE13-6400-437A-A42C-B1ED2A7F66E8}">
      <dgm:prSet phldrT="[Text]"/>
      <dgm:spPr/>
      <dgm:t>
        <a:bodyPr/>
        <a:lstStyle/>
        <a:p>
          <a:pPr algn="l"/>
          <a:r>
            <a:rPr lang="en-US" dirty="0" smtClean="0"/>
            <a:t>Write: WCS WAR Form</a:t>
          </a:r>
          <a:endParaRPr lang="en-US" dirty="0"/>
        </a:p>
      </dgm:t>
    </dgm:pt>
    <dgm:pt modelId="{6391C485-8D13-40E4-8AEC-0AA9044A1EB0}" type="parTrans" cxnId="{0F1BC91F-5E93-4750-B7A0-1BE123720C4E}">
      <dgm:prSet/>
      <dgm:spPr/>
      <dgm:t>
        <a:bodyPr/>
        <a:lstStyle/>
        <a:p>
          <a:endParaRPr lang="en-US"/>
        </a:p>
      </dgm:t>
    </dgm:pt>
    <dgm:pt modelId="{B1417363-4BCA-4CE9-BBC7-243FEEBEB812}" type="sibTrans" cxnId="{0F1BC91F-5E93-4750-B7A0-1BE123720C4E}">
      <dgm:prSet/>
      <dgm:spPr/>
      <dgm:t>
        <a:bodyPr/>
        <a:lstStyle/>
        <a:p>
          <a:endParaRPr lang="en-US"/>
        </a:p>
      </dgm:t>
    </dgm:pt>
    <dgm:pt modelId="{F6151304-6659-400A-AFDF-F5BFAE6406F9}">
      <dgm:prSet phldrT="[Text]"/>
      <dgm:spPr/>
      <dgm:t>
        <a:bodyPr/>
        <a:lstStyle/>
        <a:p>
          <a:pPr algn="l"/>
          <a:r>
            <a:rPr lang="en-US" dirty="0" smtClean="0"/>
            <a:t>Write reviews on a specific product</a:t>
          </a:r>
          <a:endParaRPr lang="en-US" dirty="0"/>
        </a:p>
      </dgm:t>
    </dgm:pt>
    <dgm:pt modelId="{CB4F4637-FABD-4F0E-ADB9-7DBFB5E90A29}" type="parTrans" cxnId="{5C8913F3-F557-4D9F-BEAC-820A96416C3C}">
      <dgm:prSet/>
      <dgm:spPr/>
      <dgm:t>
        <a:bodyPr/>
        <a:lstStyle/>
        <a:p>
          <a:endParaRPr lang="en-US"/>
        </a:p>
      </dgm:t>
    </dgm:pt>
    <dgm:pt modelId="{92C7D473-A51C-4C1C-B5F0-4A187802ED55}" type="sibTrans" cxnId="{5C8913F3-F557-4D9F-BEAC-820A96416C3C}">
      <dgm:prSet/>
      <dgm:spPr/>
      <dgm:t>
        <a:bodyPr/>
        <a:lstStyle/>
        <a:p>
          <a:endParaRPr lang="en-US"/>
        </a:p>
      </dgm:t>
    </dgm:pt>
    <dgm:pt modelId="{FDFA0F9B-016C-4512-833F-991FDC25369B}">
      <dgm:prSet/>
      <dgm:spPr/>
      <dgm:t>
        <a:bodyPr/>
        <a:lstStyle/>
        <a:p>
          <a:r>
            <a:rPr lang="en-US" dirty="0" smtClean="0"/>
            <a:t>Read reviews (conditional on there being reviews)</a:t>
          </a:r>
        </a:p>
      </dgm:t>
    </dgm:pt>
    <dgm:pt modelId="{EAE14675-8EAF-41A4-8A2E-88BB5CE6BBE6}" type="parTrans" cxnId="{068C1C61-67C1-4369-8146-875E73A369D8}">
      <dgm:prSet/>
      <dgm:spPr/>
      <dgm:t>
        <a:bodyPr/>
        <a:lstStyle/>
        <a:p>
          <a:endParaRPr lang="en-US"/>
        </a:p>
      </dgm:t>
    </dgm:pt>
    <dgm:pt modelId="{B32C6F62-4271-4DFA-B891-D44BAA316B87}" type="sibTrans" cxnId="{068C1C61-67C1-4369-8146-875E73A369D8}">
      <dgm:prSet/>
      <dgm:spPr/>
      <dgm:t>
        <a:bodyPr/>
        <a:lstStyle/>
        <a:p>
          <a:endParaRPr lang="en-US"/>
        </a:p>
      </dgm:t>
    </dgm:pt>
    <dgm:pt modelId="{E9B3C20A-65C2-4C1E-82D4-4967A34C4A21}">
      <dgm:prSet/>
      <dgm:spPr/>
      <dgm:t>
        <a:bodyPr/>
        <a:lstStyle/>
        <a:p>
          <a:r>
            <a:rPr lang="en-US" dirty="0" smtClean="0"/>
            <a:t>Write a review </a:t>
          </a:r>
        </a:p>
      </dgm:t>
    </dgm:pt>
    <dgm:pt modelId="{949CAADB-1942-4782-9AD1-87A595850BC0}" type="parTrans" cxnId="{93287B84-E6F2-4B00-82E8-F42FC0209EFF}">
      <dgm:prSet/>
      <dgm:spPr/>
      <dgm:t>
        <a:bodyPr/>
        <a:lstStyle/>
        <a:p>
          <a:endParaRPr lang="en-US"/>
        </a:p>
      </dgm:t>
    </dgm:pt>
    <dgm:pt modelId="{F6CC1A4E-F001-4E6F-A030-B2296342A7BE}" type="sibTrans" cxnId="{93287B84-E6F2-4B00-82E8-F42FC0209EFF}">
      <dgm:prSet/>
      <dgm:spPr/>
      <dgm:t>
        <a:bodyPr/>
        <a:lstStyle/>
        <a:p>
          <a:endParaRPr lang="en-US"/>
        </a:p>
      </dgm:t>
    </dgm:pt>
    <dgm:pt modelId="{F62F6B25-06C7-43EA-B652-C857D95226A5}" type="pres">
      <dgm:prSet presAssocID="{0CD12653-DCDD-4268-9DCB-CA1955854F2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485100-3D0B-4026-8C03-93F848370BC9}" type="pres">
      <dgm:prSet presAssocID="{18DF0CBE-7373-4E5B-8789-55A90777A24A}" presName="node" presStyleLbl="node1" presStyleIdx="0" presStyleCnt="4" custScaleX="59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7DD2B-E0EB-4A82-8D73-F89FA8BAF81D}" type="pres">
      <dgm:prSet presAssocID="{6C115A4A-3C60-4E84-9D6C-FC8F755F9D0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023A915-E2FA-4EEF-9AC3-634E60B93213}" type="pres">
      <dgm:prSet presAssocID="{6C115A4A-3C60-4E84-9D6C-FC8F755F9D0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0DC2670-B8F6-4BC0-8E9F-F07D91B52194}" type="pres">
      <dgm:prSet presAssocID="{5E1723F2-F436-45F8-B25A-F237CEE420D5}" presName="node" presStyleLbl="node1" presStyleIdx="1" presStyleCnt="4" custScaleX="61286" custLinFactNeighborX="-14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E64FC-EC4D-4F79-BB2E-C7FBDDFE0E85}" type="pres">
      <dgm:prSet presAssocID="{1894D45C-7C53-40D6-8187-F4A8A16B36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7B6747-B45A-407A-B7BE-3231748AB6FB}" type="pres">
      <dgm:prSet presAssocID="{1894D45C-7C53-40D6-8187-F4A8A16B36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54D4AE9-20DA-4868-A858-BE248897694F}" type="pres">
      <dgm:prSet presAssocID="{E17D89EE-57C6-44BC-885F-91116AF84106}" presName="node" presStyleLbl="node1" presStyleIdx="2" presStyleCnt="4" custLinFactNeighborX="-7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E8389-19D1-409D-A64F-E8DD56B362AB}" type="pres">
      <dgm:prSet presAssocID="{946F4512-EEE7-4DA0-86DA-803F90309FC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66F9C9-63B5-422A-8FD4-FAD661095CBD}" type="pres">
      <dgm:prSet presAssocID="{946F4512-EEE7-4DA0-86DA-803F90309FC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4B615B-F7C5-46A0-B0A1-15C9EF56735E}" type="pres">
      <dgm:prSet presAssocID="{A870EE13-6400-437A-A42C-B1ED2A7F66E8}" presName="node" presStyleLbl="node1" presStyleIdx="3" presStyleCnt="4" custLinFactNeighborX="572" custLinFactNeighborY="65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6A77A-D797-49AC-AE22-5DE9E13D46B0}" type="presOf" srcId="{946F4512-EEE7-4DA0-86DA-803F90309FC0}" destId="{3F4E8389-19D1-409D-A64F-E8DD56B362AB}" srcOrd="0" destOrd="0" presId="urn:microsoft.com/office/officeart/2005/8/layout/process1"/>
    <dgm:cxn modelId="{0F1BC91F-5E93-4750-B7A0-1BE123720C4E}" srcId="{0CD12653-DCDD-4268-9DCB-CA1955854F2D}" destId="{A870EE13-6400-437A-A42C-B1ED2A7F66E8}" srcOrd="3" destOrd="0" parTransId="{6391C485-8D13-40E4-8AEC-0AA9044A1EB0}" sibTransId="{B1417363-4BCA-4CE9-BBC7-243FEEBEB812}"/>
    <dgm:cxn modelId="{053EBC82-D225-487F-B654-68F830F4165A}" type="presOf" srcId="{A870EE13-6400-437A-A42C-B1ED2A7F66E8}" destId="{934B615B-F7C5-46A0-B0A1-15C9EF56735E}" srcOrd="0" destOrd="0" presId="urn:microsoft.com/office/officeart/2005/8/layout/process1"/>
    <dgm:cxn modelId="{31719FB5-2B57-4872-822A-0D56D7EB2997}" srcId="{0CD12653-DCDD-4268-9DCB-CA1955854F2D}" destId="{18DF0CBE-7373-4E5B-8789-55A90777A24A}" srcOrd="0" destOrd="0" parTransId="{9DFB1CAF-C3BC-4E9F-BB2E-217C010863F1}" sibTransId="{6C115A4A-3C60-4E84-9D6C-FC8F755F9D0B}"/>
    <dgm:cxn modelId="{0D101459-2FAB-4E3D-A5F8-0E8AC6809FDA}" srcId="{0CD12653-DCDD-4268-9DCB-CA1955854F2D}" destId="{5E1723F2-F436-45F8-B25A-F237CEE420D5}" srcOrd="1" destOrd="0" parTransId="{D65609C5-7DF5-4533-87E9-8EB081867EC7}" sibTransId="{1894D45C-7C53-40D6-8187-F4A8A16B363B}"/>
    <dgm:cxn modelId="{E9716854-554A-46E9-844D-1327B895124A}" type="presOf" srcId="{E17D89EE-57C6-44BC-885F-91116AF84106}" destId="{C54D4AE9-20DA-4868-A858-BE248897694F}" srcOrd="0" destOrd="0" presId="urn:microsoft.com/office/officeart/2005/8/layout/process1"/>
    <dgm:cxn modelId="{1E0C4C38-E6A8-41A0-B91B-EBDD52511F5B}" type="presOf" srcId="{18DF0CBE-7373-4E5B-8789-55A90777A24A}" destId="{A1485100-3D0B-4026-8C03-93F848370BC9}" srcOrd="0" destOrd="0" presId="urn:microsoft.com/office/officeart/2005/8/layout/process1"/>
    <dgm:cxn modelId="{D384B1F0-794D-4245-8F45-38F938A6985C}" type="presOf" srcId="{1894D45C-7C53-40D6-8187-F4A8A16B363B}" destId="{830E64FC-EC4D-4F79-BB2E-C7FBDDFE0E85}" srcOrd="0" destOrd="0" presId="urn:microsoft.com/office/officeart/2005/8/layout/process1"/>
    <dgm:cxn modelId="{5C8913F3-F557-4D9F-BEAC-820A96416C3C}" srcId="{A870EE13-6400-437A-A42C-B1ED2A7F66E8}" destId="{F6151304-6659-400A-AFDF-F5BFAE6406F9}" srcOrd="0" destOrd="0" parTransId="{CB4F4637-FABD-4F0E-ADB9-7DBFB5E90A29}" sibTransId="{92C7D473-A51C-4C1C-B5F0-4A187802ED55}"/>
    <dgm:cxn modelId="{030CDD07-C712-4395-95F1-8C7EA37EF79A}" type="presOf" srcId="{0CD12653-DCDD-4268-9DCB-CA1955854F2D}" destId="{F62F6B25-06C7-43EA-B652-C857D95226A5}" srcOrd="0" destOrd="0" presId="urn:microsoft.com/office/officeart/2005/8/layout/process1"/>
    <dgm:cxn modelId="{B9B550A6-A330-4E50-858D-1405A321FC7E}" type="presOf" srcId="{6C115A4A-3C60-4E84-9D6C-FC8F755F9D0B}" destId="{D023A915-E2FA-4EEF-9AC3-634E60B93213}" srcOrd="1" destOrd="0" presId="urn:microsoft.com/office/officeart/2005/8/layout/process1"/>
    <dgm:cxn modelId="{76F2C2DA-C37D-4C8A-95A9-0E9154E1B2F5}" type="presOf" srcId="{E9B3C20A-65C2-4C1E-82D4-4967A34C4A21}" destId="{C54D4AE9-20DA-4868-A858-BE248897694F}" srcOrd="0" destOrd="2" presId="urn:microsoft.com/office/officeart/2005/8/layout/process1"/>
    <dgm:cxn modelId="{95E48F4E-84A7-4F03-A36D-C530846ED84B}" type="presOf" srcId="{5E1723F2-F436-45F8-B25A-F237CEE420D5}" destId="{C0DC2670-B8F6-4BC0-8E9F-F07D91B52194}" srcOrd="0" destOrd="0" presId="urn:microsoft.com/office/officeart/2005/8/layout/process1"/>
    <dgm:cxn modelId="{634A5BBE-AF1D-48A5-AE77-18AACCDD6771}" type="presOf" srcId="{F6151304-6659-400A-AFDF-F5BFAE6406F9}" destId="{934B615B-F7C5-46A0-B0A1-15C9EF56735E}" srcOrd="0" destOrd="1" presId="urn:microsoft.com/office/officeart/2005/8/layout/process1"/>
    <dgm:cxn modelId="{8F87F12A-6706-499F-AB0A-372B9D85B7B1}" type="presOf" srcId="{FDFA0F9B-016C-4512-833F-991FDC25369B}" destId="{C54D4AE9-20DA-4868-A858-BE248897694F}" srcOrd="0" destOrd="1" presId="urn:microsoft.com/office/officeart/2005/8/layout/process1"/>
    <dgm:cxn modelId="{93287B84-E6F2-4B00-82E8-F42FC0209EFF}" srcId="{E17D89EE-57C6-44BC-885F-91116AF84106}" destId="{E9B3C20A-65C2-4C1E-82D4-4967A34C4A21}" srcOrd="1" destOrd="0" parTransId="{949CAADB-1942-4782-9AD1-87A595850BC0}" sibTransId="{F6CC1A4E-F001-4E6F-A030-B2296342A7BE}"/>
    <dgm:cxn modelId="{B880F2BE-8C12-4028-B055-6D896C683D23}" type="presOf" srcId="{1894D45C-7C53-40D6-8187-F4A8A16B363B}" destId="{4A7B6747-B45A-407A-B7BE-3231748AB6FB}" srcOrd="1" destOrd="0" presId="urn:microsoft.com/office/officeart/2005/8/layout/process1"/>
    <dgm:cxn modelId="{068C1C61-67C1-4369-8146-875E73A369D8}" srcId="{E17D89EE-57C6-44BC-885F-91116AF84106}" destId="{FDFA0F9B-016C-4512-833F-991FDC25369B}" srcOrd="0" destOrd="0" parTransId="{EAE14675-8EAF-41A4-8A2E-88BB5CE6BBE6}" sibTransId="{B32C6F62-4271-4DFA-B891-D44BAA316B87}"/>
    <dgm:cxn modelId="{CEC6CB34-F9A5-4DF7-A9C6-D51498F5F049}" type="presOf" srcId="{6C115A4A-3C60-4E84-9D6C-FC8F755F9D0B}" destId="{6DC7DD2B-E0EB-4A82-8D73-F89FA8BAF81D}" srcOrd="0" destOrd="0" presId="urn:microsoft.com/office/officeart/2005/8/layout/process1"/>
    <dgm:cxn modelId="{9B6FE808-449B-4F99-9BC6-73B0D1AD069C}" srcId="{0CD12653-DCDD-4268-9DCB-CA1955854F2D}" destId="{E17D89EE-57C6-44BC-885F-91116AF84106}" srcOrd="2" destOrd="0" parTransId="{A1C5AE99-7B84-4812-B618-B434D6125AF2}" sibTransId="{946F4512-EEE7-4DA0-86DA-803F90309FC0}"/>
    <dgm:cxn modelId="{805F12A2-5C41-476D-A693-7D1B7314BAF2}" type="presOf" srcId="{946F4512-EEE7-4DA0-86DA-803F90309FC0}" destId="{8066F9C9-63B5-422A-8FD4-FAD661095CBD}" srcOrd="1" destOrd="0" presId="urn:microsoft.com/office/officeart/2005/8/layout/process1"/>
    <dgm:cxn modelId="{C72F6515-EE42-4E0E-A473-9A556760A2C8}" type="presParOf" srcId="{F62F6B25-06C7-43EA-B652-C857D95226A5}" destId="{A1485100-3D0B-4026-8C03-93F848370BC9}" srcOrd="0" destOrd="0" presId="urn:microsoft.com/office/officeart/2005/8/layout/process1"/>
    <dgm:cxn modelId="{EB1F33FA-9F4A-4234-989E-9E008F2F95E5}" type="presParOf" srcId="{F62F6B25-06C7-43EA-B652-C857D95226A5}" destId="{6DC7DD2B-E0EB-4A82-8D73-F89FA8BAF81D}" srcOrd="1" destOrd="0" presId="urn:microsoft.com/office/officeart/2005/8/layout/process1"/>
    <dgm:cxn modelId="{C259CD2A-9B91-4984-8971-5A698B0DC239}" type="presParOf" srcId="{6DC7DD2B-E0EB-4A82-8D73-F89FA8BAF81D}" destId="{D023A915-E2FA-4EEF-9AC3-634E60B93213}" srcOrd="0" destOrd="0" presId="urn:microsoft.com/office/officeart/2005/8/layout/process1"/>
    <dgm:cxn modelId="{3A2ADC2A-EB6B-4CA8-87A6-A38E40057B9A}" type="presParOf" srcId="{F62F6B25-06C7-43EA-B652-C857D95226A5}" destId="{C0DC2670-B8F6-4BC0-8E9F-F07D91B52194}" srcOrd="2" destOrd="0" presId="urn:microsoft.com/office/officeart/2005/8/layout/process1"/>
    <dgm:cxn modelId="{48F89C47-0452-4D2B-9454-1BC2FFAF3638}" type="presParOf" srcId="{F62F6B25-06C7-43EA-B652-C857D95226A5}" destId="{830E64FC-EC4D-4F79-BB2E-C7FBDDFE0E85}" srcOrd="3" destOrd="0" presId="urn:microsoft.com/office/officeart/2005/8/layout/process1"/>
    <dgm:cxn modelId="{C880834E-FA92-4D27-99C0-503A6ABFBC4C}" type="presParOf" srcId="{830E64FC-EC4D-4F79-BB2E-C7FBDDFE0E85}" destId="{4A7B6747-B45A-407A-B7BE-3231748AB6FB}" srcOrd="0" destOrd="0" presId="urn:microsoft.com/office/officeart/2005/8/layout/process1"/>
    <dgm:cxn modelId="{FCBD7466-940B-40DF-AEBB-CF6A31AB3135}" type="presParOf" srcId="{F62F6B25-06C7-43EA-B652-C857D95226A5}" destId="{C54D4AE9-20DA-4868-A858-BE248897694F}" srcOrd="4" destOrd="0" presId="urn:microsoft.com/office/officeart/2005/8/layout/process1"/>
    <dgm:cxn modelId="{BA283B18-BF04-41DB-9521-6D35820C18F3}" type="presParOf" srcId="{F62F6B25-06C7-43EA-B652-C857D95226A5}" destId="{3F4E8389-19D1-409D-A64F-E8DD56B362AB}" srcOrd="5" destOrd="0" presId="urn:microsoft.com/office/officeart/2005/8/layout/process1"/>
    <dgm:cxn modelId="{10471AE3-0E4F-4A89-A5B5-EFF5B2F9720C}" type="presParOf" srcId="{3F4E8389-19D1-409D-A64F-E8DD56B362AB}" destId="{8066F9C9-63B5-422A-8FD4-FAD661095CBD}" srcOrd="0" destOrd="0" presId="urn:microsoft.com/office/officeart/2005/8/layout/process1"/>
    <dgm:cxn modelId="{5D11817E-0324-4A27-B35F-4CCB35120064}" type="presParOf" srcId="{F62F6B25-06C7-43EA-B652-C857D95226A5}" destId="{934B615B-F7C5-46A0-B0A1-15C9EF5673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1CC2-343D-4103-ADF9-950A28457113}">
      <dsp:nvSpPr>
        <dsp:cNvPr id="0" name=""/>
        <dsp:cNvSpPr/>
      </dsp:nvSpPr>
      <dsp:spPr>
        <a:xfrm>
          <a:off x="4085446" y="726136"/>
          <a:ext cx="5579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907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49687" y="768913"/>
        <a:ext cx="29425" cy="5885"/>
      </dsp:txXfrm>
    </dsp:sp>
    <dsp:sp modelId="{644F578D-7F39-4550-B7EF-9189061BFCA4}">
      <dsp:nvSpPr>
        <dsp:cNvPr id="0" name=""/>
        <dsp:cNvSpPr/>
      </dsp:nvSpPr>
      <dsp:spPr>
        <a:xfrm>
          <a:off x="1528518" y="4237"/>
          <a:ext cx="2558727" cy="153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 comes to site without a product in mind</a:t>
          </a:r>
          <a:endParaRPr lang="en-US" sz="1300" kern="1200" dirty="0"/>
        </a:p>
      </dsp:txBody>
      <dsp:txXfrm>
        <a:off x="1528518" y="4237"/>
        <a:ext cx="2558727" cy="1535236"/>
      </dsp:txXfrm>
    </dsp:sp>
    <dsp:sp modelId="{AC4C2236-FFC7-4ADF-A219-D59045AB5276}">
      <dsp:nvSpPr>
        <dsp:cNvPr id="0" name=""/>
        <dsp:cNvSpPr/>
      </dsp:nvSpPr>
      <dsp:spPr>
        <a:xfrm>
          <a:off x="2807882" y="1537674"/>
          <a:ext cx="3147234" cy="557907"/>
        </a:xfrm>
        <a:custGeom>
          <a:avLst/>
          <a:gdLst/>
          <a:ahLst/>
          <a:cxnLst/>
          <a:rect l="0" t="0" r="0" b="0"/>
          <a:pathLst>
            <a:path>
              <a:moveTo>
                <a:pt x="3147234" y="0"/>
              </a:moveTo>
              <a:lnTo>
                <a:pt x="3147234" y="296053"/>
              </a:lnTo>
              <a:lnTo>
                <a:pt x="0" y="296053"/>
              </a:lnTo>
              <a:lnTo>
                <a:pt x="0" y="557907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1455" y="1813685"/>
        <a:ext cx="160089" cy="5885"/>
      </dsp:txXfrm>
    </dsp:sp>
    <dsp:sp modelId="{6E8AFCD3-5FCE-433A-8F34-E953D8E8EBBD}">
      <dsp:nvSpPr>
        <dsp:cNvPr id="0" name=""/>
        <dsp:cNvSpPr/>
      </dsp:nvSpPr>
      <dsp:spPr>
        <a:xfrm>
          <a:off x="4675753" y="4237"/>
          <a:ext cx="2558727" cy="153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Clicks on Reviews Tab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Lists of top rated subcategories within a category</a:t>
          </a:r>
        </a:p>
      </dsp:txBody>
      <dsp:txXfrm>
        <a:off x="4675753" y="4237"/>
        <a:ext cx="2558727" cy="1535236"/>
      </dsp:txXfrm>
    </dsp:sp>
    <dsp:sp modelId="{718A2CC9-80B6-4981-8146-0BC5A43A50E4}">
      <dsp:nvSpPr>
        <dsp:cNvPr id="0" name=""/>
        <dsp:cNvSpPr/>
      </dsp:nvSpPr>
      <dsp:spPr>
        <a:xfrm>
          <a:off x="4085446" y="2849880"/>
          <a:ext cx="5579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907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49687" y="2892657"/>
        <a:ext cx="29425" cy="5885"/>
      </dsp:txXfrm>
    </dsp:sp>
    <dsp:sp modelId="{11D88DDA-98A3-4179-8E8C-D22051022763}">
      <dsp:nvSpPr>
        <dsp:cNvPr id="0" name=""/>
        <dsp:cNvSpPr/>
      </dsp:nvSpPr>
      <dsp:spPr>
        <a:xfrm>
          <a:off x="1528518" y="2127981"/>
          <a:ext cx="2558727" cy="153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Clicks on a subcategory</a:t>
          </a:r>
        </a:p>
      </dsp:txBody>
      <dsp:txXfrm>
        <a:off x="1528518" y="2127981"/>
        <a:ext cx="2558727" cy="1535236"/>
      </dsp:txXfrm>
    </dsp:sp>
    <dsp:sp modelId="{A9EF88FF-74E4-418B-B9FE-932F997DF43A}">
      <dsp:nvSpPr>
        <dsp:cNvPr id="0" name=""/>
        <dsp:cNvSpPr/>
      </dsp:nvSpPr>
      <dsp:spPr>
        <a:xfrm>
          <a:off x="2770499" y="3661418"/>
          <a:ext cx="3184617" cy="389215"/>
        </a:xfrm>
        <a:custGeom>
          <a:avLst/>
          <a:gdLst/>
          <a:ahLst/>
          <a:cxnLst/>
          <a:rect l="0" t="0" r="0" b="0"/>
          <a:pathLst>
            <a:path>
              <a:moveTo>
                <a:pt x="3184617" y="0"/>
              </a:moveTo>
              <a:lnTo>
                <a:pt x="3184617" y="211707"/>
              </a:lnTo>
              <a:lnTo>
                <a:pt x="0" y="211707"/>
              </a:lnTo>
              <a:lnTo>
                <a:pt x="0" y="389215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2504" y="3853083"/>
        <a:ext cx="160608" cy="5885"/>
      </dsp:txXfrm>
    </dsp:sp>
    <dsp:sp modelId="{011E9BB9-E716-43A4-B7A8-1DD9D51D0527}">
      <dsp:nvSpPr>
        <dsp:cNvPr id="0" name=""/>
        <dsp:cNvSpPr/>
      </dsp:nvSpPr>
      <dsp:spPr>
        <a:xfrm>
          <a:off x="4675753" y="2127981"/>
          <a:ext cx="2558727" cy="153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Subcat</a:t>
          </a:r>
          <a:r>
            <a:rPr lang="en-US" sz="1300" kern="1200" dirty="0" smtClean="0"/>
            <a:t> Research Page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Sees top rated brands within category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Related stories (Blogs, guides, recent Q&amp;A)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Top rated items: 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Able to sort and filter for relevant products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Read Review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Write a Review</a:t>
          </a:r>
          <a:endParaRPr lang="en-US" sz="1000" kern="1200" dirty="0"/>
        </a:p>
      </dsp:txBody>
      <dsp:txXfrm>
        <a:off x="4675753" y="2127981"/>
        <a:ext cx="2558727" cy="1535236"/>
      </dsp:txXfrm>
    </dsp:sp>
    <dsp:sp modelId="{59849FB5-7ABB-4E17-971C-8D1032E67527}">
      <dsp:nvSpPr>
        <dsp:cNvPr id="0" name=""/>
        <dsp:cNvSpPr/>
      </dsp:nvSpPr>
      <dsp:spPr>
        <a:xfrm>
          <a:off x="4048063" y="4789518"/>
          <a:ext cx="595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1133"/>
              </a:moveTo>
              <a:lnTo>
                <a:pt x="314745" y="61133"/>
              </a:lnTo>
              <a:lnTo>
                <a:pt x="314745" y="45720"/>
              </a:lnTo>
              <a:lnTo>
                <a:pt x="595290" y="45720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0056" y="4832295"/>
        <a:ext cx="31304" cy="5885"/>
      </dsp:txXfrm>
    </dsp:sp>
    <dsp:sp modelId="{D1DE4155-FB3B-463E-A5F2-36039D6D1EE1}">
      <dsp:nvSpPr>
        <dsp:cNvPr id="0" name=""/>
        <dsp:cNvSpPr/>
      </dsp:nvSpPr>
      <dsp:spPr>
        <a:xfrm>
          <a:off x="1491135" y="4083033"/>
          <a:ext cx="2558727" cy="153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Communities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Read Blog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Read Buying Guide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Read Q&amp;A</a:t>
          </a:r>
          <a:endParaRPr lang="en-US" sz="1000" kern="1200" dirty="0"/>
        </a:p>
      </dsp:txBody>
      <dsp:txXfrm>
        <a:off x="1491135" y="4083033"/>
        <a:ext cx="2558727" cy="1535236"/>
      </dsp:txXfrm>
    </dsp:sp>
    <dsp:sp modelId="{41A89496-4E29-4CD7-8ADC-93CBCB99DAAC}">
      <dsp:nvSpPr>
        <dsp:cNvPr id="0" name=""/>
        <dsp:cNvSpPr/>
      </dsp:nvSpPr>
      <dsp:spPr>
        <a:xfrm>
          <a:off x="4675753" y="4067620"/>
          <a:ext cx="2558727" cy="153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WCS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Read reviews on a specific product on See All Reviews Page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Write review on WCS WAR form</a:t>
          </a:r>
          <a:endParaRPr lang="en-US" sz="1000" kern="1200" dirty="0"/>
        </a:p>
      </dsp:txBody>
      <dsp:txXfrm>
        <a:off x="4675753" y="4067620"/>
        <a:ext cx="2558727" cy="1535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85100-3D0B-4026-8C03-93F848370BC9}">
      <dsp:nvSpPr>
        <dsp:cNvPr id="0" name=""/>
        <dsp:cNvSpPr/>
      </dsp:nvSpPr>
      <dsp:spPr>
        <a:xfrm>
          <a:off x="4018" y="200985"/>
          <a:ext cx="1756916" cy="135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is browsing Category Interest Page</a:t>
          </a:r>
          <a:endParaRPr lang="en-US" sz="1800" kern="1200" dirty="0"/>
        </a:p>
      </dsp:txBody>
      <dsp:txXfrm>
        <a:off x="43577" y="240544"/>
        <a:ext cx="1677798" cy="1271511"/>
      </dsp:txXfrm>
    </dsp:sp>
    <dsp:sp modelId="{6DC7DD2B-E0EB-4A82-8D73-F89FA8BAF81D}">
      <dsp:nvSpPr>
        <dsp:cNvPr id="0" name=""/>
        <dsp:cNvSpPr/>
      </dsp:nvSpPr>
      <dsp:spPr>
        <a:xfrm>
          <a:off x="1936625" y="658442"/>
          <a:ext cx="372466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36625" y="745585"/>
        <a:ext cx="260726" cy="261429"/>
      </dsp:txXfrm>
    </dsp:sp>
    <dsp:sp modelId="{C0DC2670-B8F6-4BC0-8E9F-F07D91B52194}">
      <dsp:nvSpPr>
        <dsp:cNvPr id="0" name=""/>
        <dsp:cNvSpPr/>
      </dsp:nvSpPr>
      <dsp:spPr>
        <a:xfrm>
          <a:off x="2463700" y="200985"/>
          <a:ext cx="1756916" cy="135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Reviews RSS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(most recent reviews in that Category)</a:t>
          </a:r>
          <a:endParaRPr lang="en-US" sz="1800" kern="1200" dirty="0"/>
        </a:p>
      </dsp:txBody>
      <dsp:txXfrm>
        <a:off x="2503259" y="240544"/>
        <a:ext cx="1677798" cy="1271511"/>
      </dsp:txXfrm>
    </dsp:sp>
    <dsp:sp modelId="{830E64FC-EC4D-4F79-BB2E-C7FBDDFE0E85}">
      <dsp:nvSpPr>
        <dsp:cNvPr id="0" name=""/>
        <dsp:cNvSpPr/>
      </dsp:nvSpPr>
      <dsp:spPr>
        <a:xfrm>
          <a:off x="4396308" y="658442"/>
          <a:ext cx="372466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96308" y="745585"/>
        <a:ext cx="260726" cy="261429"/>
      </dsp:txXfrm>
    </dsp:sp>
    <dsp:sp modelId="{C54D4AE9-20DA-4868-A858-BE248897694F}">
      <dsp:nvSpPr>
        <dsp:cNvPr id="0" name=""/>
        <dsp:cNvSpPr/>
      </dsp:nvSpPr>
      <dsp:spPr>
        <a:xfrm>
          <a:off x="4923383" y="200985"/>
          <a:ext cx="1756916" cy="135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Clicks on recently reviewed product</a:t>
          </a:r>
          <a:endParaRPr lang="en-US" sz="1800" kern="1200" dirty="0"/>
        </a:p>
      </dsp:txBody>
      <dsp:txXfrm>
        <a:off x="4962942" y="240544"/>
        <a:ext cx="1677798" cy="1271511"/>
      </dsp:txXfrm>
    </dsp:sp>
    <dsp:sp modelId="{3F4E8389-19D1-409D-A64F-E8DD56B362AB}">
      <dsp:nvSpPr>
        <dsp:cNvPr id="0" name=""/>
        <dsp:cNvSpPr/>
      </dsp:nvSpPr>
      <dsp:spPr>
        <a:xfrm>
          <a:off x="6855990" y="658442"/>
          <a:ext cx="372466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855990" y="745585"/>
        <a:ext cx="260726" cy="261429"/>
      </dsp:txXfrm>
    </dsp:sp>
    <dsp:sp modelId="{934B615B-F7C5-46A0-B0A1-15C9EF56735E}">
      <dsp:nvSpPr>
        <dsp:cNvPr id="0" name=""/>
        <dsp:cNvSpPr/>
      </dsp:nvSpPr>
      <dsp:spPr>
        <a:xfrm>
          <a:off x="7383065" y="200985"/>
          <a:ext cx="1756916" cy="135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WCS See All Reviews Page</a:t>
          </a:r>
        </a:p>
      </dsp:txBody>
      <dsp:txXfrm>
        <a:off x="7422624" y="240544"/>
        <a:ext cx="1677798" cy="1271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85100-3D0B-4026-8C03-93F848370BC9}">
      <dsp:nvSpPr>
        <dsp:cNvPr id="0" name=""/>
        <dsp:cNvSpPr/>
      </dsp:nvSpPr>
      <dsp:spPr>
        <a:xfrm>
          <a:off x="3247" y="1245100"/>
          <a:ext cx="1229938" cy="1472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 comes to site to read or write a review</a:t>
          </a:r>
          <a:endParaRPr lang="en-US" sz="1500" kern="1200" dirty="0"/>
        </a:p>
      </dsp:txBody>
      <dsp:txXfrm>
        <a:off x="39271" y="1281124"/>
        <a:ext cx="1157890" cy="1400151"/>
      </dsp:txXfrm>
    </dsp:sp>
    <dsp:sp modelId="{6DC7DD2B-E0EB-4A82-8D73-F89FA8BAF81D}">
      <dsp:nvSpPr>
        <dsp:cNvPr id="0" name=""/>
        <dsp:cNvSpPr/>
      </dsp:nvSpPr>
      <dsp:spPr>
        <a:xfrm>
          <a:off x="1410400" y="1724033"/>
          <a:ext cx="375694" cy="514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10400" y="1826899"/>
        <a:ext cx="262986" cy="308600"/>
      </dsp:txXfrm>
    </dsp:sp>
    <dsp:sp modelId="{C0DC2670-B8F6-4BC0-8E9F-F07D91B52194}">
      <dsp:nvSpPr>
        <dsp:cNvPr id="0" name=""/>
        <dsp:cNvSpPr/>
      </dsp:nvSpPr>
      <dsp:spPr>
        <a:xfrm>
          <a:off x="1942043" y="1245100"/>
          <a:ext cx="1271022" cy="1472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Searches Product</a:t>
          </a:r>
          <a:endParaRPr lang="en-US" sz="1500" kern="1200" dirty="0"/>
        </a:p>
      </dsp:txBody>
      <dsp:txXfrm>
        <a:off x="1979270" y="1282327"/>
        <a:ext cx="1196568" cy="1397745"/>
      </dsp:txXfrm>
    </dsp:sp>
    <dsp:sp modelId="{830E64FC-EC4D-4F79-BB2E-C7FBDDFE0E85}">
      <dsp:nvSpPr>
        <dsp:cNvPr id="0" name=""/>
        <dsp:cNvSpPr/>
      </dsp:nvSpPr>
      <dsp:spPr>
        <a:xfrm>
          <a:off x="3435085" y="1724033"/>
          <a:ext cx="470681" cy="514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35085" y="1826899"/>
        <a:ext cx="329477" cy="308600"/>
      </dsp:txXfrm>
    </dsp:sp>
    <dsp:sp modelId="{C54D4AE9-20DA-4868-A858-BE248897694F}">
      <dsp:nvSpPr>
        <dsp:cNvPr id="0" name=""/>
        <dsp:cNvSpPr/>
      </dsp:nvSpPr>
      <dsp:spPr>
        <a:xfrm>
          <a:off x="4101143" y="1245100"/>
          <a:ext cx="2073919" cy="1472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Search results show all products with rating and count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 reviews (conditional on there being reviews)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Write a review </a:t>
          </a:r>
        </a:p>
      </dsp:txBody>
      <dsp:txXfrm>
        <a:off x="4144262" y="1288219"/>
        <a:ext cx="1987681" cy="1385961"/>
      </dsp:txXfrm>
    </dsp:sp>
    <dsp:sp modelId="{3F4E8389-19D1-409D-A64F-E8DD56B362AB}">
      <dsp:nvSpPr>
        <dsp:cNvPr id="0" name=""/>
        <dsp:cNvSpPr/>
      </dsp:nvSpPr>
      <dsp:spPr>
        <a:xfrm rot="1084909">
          <a:off x="6386495" y="2213094"/>
          <a:ext cx="499002" cy="514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390192" y="2292728"/>
        <a:ext cx="349301" cy="308600"/>
      </dsp:txXfrm>
    </dsp:sp>
    <dsp:sp modelId="{934B615B-F7C5-46A0-B0A1-15C9EF56735E}">
      <dsp:nvSpPr>
        <dsp:cNvPr id="0" name=""/>
        <dsp:cNvSpPr/>
      </dsp:nvSpPr>
      <dsp:spPr>
        <a:xfrm>
          <a:off x="7070080" y="2214455"/>
          <a:ext cx="2073919" cy="1472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Write: WCS WAR Form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Write reviews on a specific product</a:t>
          </a:r>
          <a:endParaRPr lang="en-US" sz="1200" kern="1200" dirty="0"/>
        </a:p>
      </dsp:txBody>
      <dsp:txXfrm>
        <a:off x="7113199" y="2257574"/>
        <a:ext cx="1987681" cy="1385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0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6235-B8AF-408A-B837-FF64C6BABD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2004-63E3-47A3-9A48-475D4319C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views.homedepot.com/1999/b247db53-a631-404b-9dce-d7a0e18b9b0d/dishwashers-disposers-reviews/category.htm" TargetMode="External"/><Relationship Id="rId2" Type="http://schemas.openxmlformats.org/officeDocument/2006/relationships/hyperlink" Target="http://www.viewpoints.com/Refrig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reviews.macys.com/7129/62217/home-reviews/category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views.homedepot.com/1999/allreviews.htm" TargetMode="External"/><Relationship Id="rId2" Type="http://schemas.openxmlformats.org/officeDocument/2006/relationships/hyperlink" Target="http://www.viewpoints.com/expl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reviews.macys.com/7129/allreview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R&amp;R In Communities User Flows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Example: Competitor Subcategory Pages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429" y="6294437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http://www.viewpoints.com/Refrigerators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http://reviews.homedepot.com/1999/b247db53-a631-404b-9dce-d7a0e18b9b0d/dishwashers-disposers-reviews/category.htm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http://reviews.macys.com/7129/62217/home-reviews/category.htm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63087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 bwMode="auto">
          <a:xfrm>
            <a:off x="5257800" y="1219200"/>
            <a:ext cx="3780719" cy="557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14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2400" y="1219200"/>
            <a:ext cx="8763000" cy="5791200"/>
            <a:chOff x="0" y="176330"/>
            <a:chExt cx="9144000" cy="64008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71527386"/>
                </p:ext>
              </p:extLst>
            </p:nvPr>
          </p:nvGraphicFramePr>
          <p:xfrm>
            <a:off x="0" y="176330"/>
            <a:ext cx="9144000" cy="640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 rot="5400000">
              <a:off x="5799441" y="4354937"/>
              <a:ext cx="905098" cy="127779"/>
              <a:chOff x="3666078" y="5546634"/>
              <a:chExt cx="905098" cy="127779"/>
            </a:xfrm>
          </p:grpSpPr>
          <p:sp>
            <p:nvSpPr>
              <p:cNvPr id="8" name="Straight Connector 3"/>
              <p:cNvSpPr/>
              <p:nvPr/>
            </p:nvSpPr>
            <p:spPr>
              <a:xfrm>
                <a:off x="3666078" y="5582973"/>
                <a:ext cx="410311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620463" y="45720"/>
                    </a:lnTo>
                  </a:path>
                </a:pathLst>
              </a:custGeom>
              <a:noFill/>
              <a:ln w="285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Straight Connector 4"/>
              <p:cNvSpPr/>
              <p:nvPr/>
            </p:nvSpPr>
            <p:spPr>
              <a:xfrm>
                <a:off x="4538623" y="5546634"/>
                <a:ext cx="32553" cy="651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kern="1200"/>
              </a:p>
            </p:txBody>
          </p:sp>
        </p:grp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Research Flow</a:t>
            </a:r>
            <a:endParaRPr lang="en-US" sz="36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831064" y="4562206"/>
            <a:ext cx="2703730" cy="1583057"/>
            <a:chOff x="914399" y="3140473"/>
            <a:chExt cx="6702470" cy="3309259"/>
          </a:xfrm>
        </p:grpSpPr>
        <p:grpSp>
          <p:nvGrpSpPr>
            <p:cNvPr id="29" name="Group 28"/>
            <p:cNvGrpSpPr/>
            <p:nvPr/>
          </p:nvGrpSpPr>
          <p:grpSpPr>
            <a:xfrm>
              <a:off x="914399" y="5029200"/>
              <a:ext cx="5225143" cy="1397774"/>
              <a:chOff x="914399" y="5029200"/>
              <a:chExt cx="5225143" cy="139777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rot="16200000">
                <a:off x="5440655" y="5728087"/>
                <a:ext cx="139777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 flipV="1">
                <a:off x="3526970" y="2416630"/>
                <a:ext cx="0" cy="52251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914400" y="5029200"/>
                <a:ext cx="0" cy="13977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 rot="16200000">
              <a:off x="5223575" y="4056438"/>
              <a:ext cx="3309259" cy="14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Link back to Communities from See All  Reviews Page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16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2" y="0"/>
            <a:ext cx="5778696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0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9764311"/>
              </p:ext>
            </p:extLst>
          </p:nvPr>
        </p:nvGraphicFramePr>
        <p:xfrm>
          <a:off x="0" y="2552700"/>
          <a:ext cx="9144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14400" y="4114800"/>
            <a:ext cx="7315200" cy="990600"/>
            <a:chOff x="914400" y="4114800"/>
            <a:chExt cx="7315200" cy="990600"/>
          </a:xfrm>
        </p:grpSpPr>
        <p:grpSp>
          <p:nvGrpSpPr>
            <p:cNvPr id="22" name="Group 21"/>
            <p:cNvGrpSpPr/>
            <p:nvPr/>
          </p:nvGrpSpPr>
          <p:grpSpPr>
            <a:xfrm>
              <a:off x="914400" y="4114800"/>
              <a:ext cx="7315200" cy="914400"/>
              <a:chOff x="914400" y="4114800"/>
              <a:chExt cx="7315200" cy="9144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8229600" y="4114800"/>
                <a:ext cx="0" cy="914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914400" y="5029200"/>
                <a:ext cx="7315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914400" y="4114800"/>
                <a:ext cx="0" cy="914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667000" y="4828401"/>
              <a:ext cx="533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Link back to Communities from See All  Reviews Page</a:t>
              </a:r>
              <a:endParaRPr lang="en-US" sz="1200" dirty="0"/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Community Browsing 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47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Existing See All Reviews Page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78"/>
          <a:stretch/>
        </p:blipFill>
        <p:spPr bwMode="auto">
          <a:xfrm>
            <a:off x="2035817" y="1219200"/>
            <a:ext cx="5072366" cy="54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7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447800"/>
            <a:ext cx="9144000" cy="3962400"/>
            <a:chOff x="0" y="381000"/>
            <a:chExt cx="9144000" cy="3962400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81000"/>
              <a:ext cx="9144000" cy="3962400"/>
              <a:chOff x="0" y="0"/>
              <a:chExt cx="9144000" cy="3962400"/>
            </a:xfrm>
          </p:grpSpPr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2554273984"/>
                  </p:ext>
                </p:extLst>
              </p:nvPr>
            </p:nvGraphicFramePr>
            <p:xfrm>
              <a:off x="0" y="0"/>
              <a:ext cx="91440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9" name="Right Arrow 4"/>
              <p:cNvSpPr/>
              <p:nvPr/>
            </p:nvSpPr>
            <p:spPr>
              <a:xfrm rot="19968423">
                <a:off x="6807023" y="1259251"/>
                <a:ext cx="283372" cy="2614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068312" y="381000"/>
                <a:ext cx="2075688" cy="1362456"/>
                <a:chOff x="7068311" y="2410697"/>
                <a:chExt cx="2075688" cy="136245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7068311" y="2410697"/>
                  <a:ext cx="2075688" cy="1307592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Rounded Rectangle 4"/>
                <p:cNvSpPr/>
                <p:nvPr/>
              </p:nvSpPr>
              <p:spPr>
                <a:xfrm>
                  <a:off x="7086599" y="2495149"/>
                  <a:ext cx="1958072" cy="12780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580" tIns="68580" rIns="68580" bIns="68580" numCol="1" spcCol="1270" anchor="t" anchorCtr="0">
                  <a:noAutofit/>
                </a:bodyPr>
                <a:lstStyle/>
                <a:p>
                  <a:pPr lvl="0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500" kern="1200" dirty="0" smtClean="0"/>
                    <a:t>Read: WCS See All Reviews Page</a:t>
                  </a:r>
                  <a:endParaRPr lang="en-US" sz="1500" kern="1200" dirty="0"/>
                </a:p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1200" kern="1200" dirty="0" smtClean="0"/>
                    <a:t>Read reviews on a specific product</a:t>
                  </a:r>
                  <a:endParaRPr lang="en-US" sz="1200" kern="1200" dirty="0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 rot="19132716">
              <a:off x="6406940" y="1701348"/>
              <a:ext cx="495441" cy="514332"/>
              <a:chOff x="6388276" y="2175552"/>
              <a:chExt cx="495441" cy="514332"/>
            </a:xfrm>
          </p:grpSpPr>
          <p:sp>
            <p:nvSpPr>
              <p:cNvPr id="15" name="Right Arrow 14"/>
              <p:cNvSpPr/>
              <p:nvPr/>
            </p:nvSpPr>
            <p:spPr>
              <a:xfrm rot="1123853">
                <a:off x="6388276" y="2175552"/>
                <a:ext cx="495441" cy="51433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006481">
                <a:off x="6391438" y="2256970"/>
                <a:ext cx="346809" cy="308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00" kern="120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029200" y="1094601"/>
            <a:ext cx="3200400" cy="1598573"/>
            <a:chOff x="914400" y="4828401"/>
            <a:chExt cx="7315200" cy="1598573"/>
          </a:xfrm>
        </p:grpSpPr>
        <p:grpSp>
          <p:nvGrpSpPr>
            <p:cNvPr id="20" name="Group 19"/>
            <p:cNvGrpSpPr/>
            <p:nvPr/>
          </p:nvGrpSpPr>
          <p:grpSpPr>
            <a:xfrm>
              <a:off x="914400" y="5029200"/>
              <a:ext cx="7315200" cy="1397774"/>
              <a:chOff x="914400" y="5029200"/>
              <a:chExt cx="7315200" cy="139777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8229600" y="5029200"/>
                <a:ext cx="0" cy="533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400" y="5029200"/>
                <a:ext cx="7315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14400" y="5029200"/>
                <a:ext cx="0" cy="13977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1262743" y="4828401"/>
              <a:ext cx="6966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Link back to Communities from See All  Reviews Page</a:t>
              </a:r>
              <a:endParaRPr lang="en-US" sz="1200" dirty="0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Search 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25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Existing WAR form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3405"/>
            <a:ext cx="6858000" cy="524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22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Requirements and Dependencies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</a:t>
            </a:r>
          </a:p>
          <a:p>
            <a:pPr lvl="1"/>
            <a:r>
              <a:rPr lang="en-US" sz="2000" dirty="0" smtClean="0"/>
              <a:t>Universal Header</a:t>
            </a:r>
          </a:p>
          <a:p>
            <a:pPr lvl="1"/>
            <a:r>
              <a:rPr lang="en-US" sz="2000" dirty="0" smtClean="0"/>
              <a:t>API integration</a:t>
            </a:r>
          </a:p>
          <a:p>
            <a:r>
              <a:rPr lang="en-US" sz="2400" dirty="0" smtClean="0"/>
              <a:t>Dependencies</a:t>
            </a:r>
          </a:p>
          <a:p>
            <a:pPr lvl="1"/>
            <a:r>
              <a:rPr lang="en-US" sz="2000" dirty="0" smtClean="0"/>
              <a:t>Product Catalog API</a:t>
            </a:r>
          </a:p>
          <a:p>
            <a:pPr lvl="1"/>
            <a:r>
              <a:rPr lang="en-US" sz="2000" dirty="0" smtClean="0"/>
              <a:t>R&amp;R API</a:t>
            </a:r>
          </a:p>
          <a:p>
            <a:pPr lvl="1"/>
            <a:r>
              <a:rPr lang="en-US" sz="2000" dirty="0" smtClean="0"/>
              <a:t>R&amp;R RSS</a:t>
            </a:r>
          </a:p>
          <a:p>
            <a:pPr lvl="1"/>
            <a:r>
              <a:rPr lang="en-US" sz="2000" dirty="0" err="1" smtClean="0"/>
              <a:t>SolrX</a:t>
            </a:r>
            <a:r>
              <a:rPr lang="en-US" sz="2000" dirty="0" smtClean="0"/>
              <a:t> API filtering 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553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Example: Competitor Reviews Tabs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9" y="6294437"/>
            <a:ext cx="8229600" cy="56356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>
                <a:hlinkClick r:id="rId2"/>
              </a:rPr>
              <a:t>http://www.viewpoints.com/explore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http://reviews.homedepot.com/1999/allreviews.htm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http://reviews.macys.com/7129/allreviews.htm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r="17177"/>
          <a:stretch/>
        </p:blipFill>
        <p:spPr bwMode="auto">
          <a:xfrm>
            <a:off x="76200" y="1143000"/>
            <a:ext cx="5061857" cy="4278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r="12350"/>
          <a:stretch/>
        </p:blipFill>
        <p:spPr bwMode="auto">
          <a:xfrm>
            <a:off x="3886200" y="2667000"/>
            <a:ext cx="5042217" cy="369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43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265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R&amp;R In Communities User Flows</vt:lpstr>
      <vt:lpstr>Research Flow</vt:lpstr>
      <vt:lpstr>PowerPoint Presentation</vt:lpstr>
      <vt:lpstr>Community Browsing Flow</vt:lpstr>
      <vt:lpstr>Existing See All Reviews Page</vt:lpstr>
      <vt:lpstr>Search Flow</vt:lpstr>
      <vt:lpstr>Existing WAR form</vt:lpstr>
      <vt:lpstr>Requirements and Dependencies</vt:lpstr>
      <vt:lpstr>Example: Competitor Reviews Tabs</vt:lpstr>
      <vt:lpstr>Example: Competitor Subcategory Pages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Massuda, Judy</dc:creator>
  <cp:lastModifiedBy>Massuda, Judy</cp:lastModifiedBy>
  <cp:revision>21</cp:revision>
  <dcterms:created xsi:type="dcterms:W3CDTF">2012-11-09T18:22:30Z</dcterms:created>
  <dcterms:modified xsi:type="dcterms:W3CDTF">2012-11-12T14:55:16Z</dcterms:modified>
</cp:coreProperties>
</file>