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0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0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6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0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5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1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3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EAF33-FEB1-FC4A-ADDF-33AC2BDC9EB7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53889" y="1339863"/>
            <a:ext cx="1437363" cy="6420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56141" y="2358706"/>
            <a:ext cx="2860770" cy="6420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OBU Account Manager</a:t>
            </a:r>
            <a:endParaRPr lang="en-US" dirty="0"/>
          </a:p>
        </p:txBody>
      </p:sp>
      <p:cxnSp>
        <p:nvCxnSpPr>
          <p:cNvPr id="14" name="Straight Connector 13"/>
          <p:cNvCxnSpPr>
            <a:endCxn id="6" idx="0"/>
          </p:cNvCxnSpPr>
          <p:nvPr/>
        </p:nvCxnSpPr>
        <p:spPr>
          <a:xfrm>
            <a:off x="4486526" y="1981874"/>
            <a:ext cx="0" cy="376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9324" y="3432251"/>
            <a:ext cx="1981608" cy="851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Management</a:t>
            </a:r>
          </a:p>
          <a:p>
            <a:pPr algn="ctr"/>
            <a:r>
              <a:rPr lang="en-US" dirty="0" smtClean="0"/>
              <a:t>(Philip Nowak)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59857" y="3432251"/>
            <a:ext cx="1981608" cy="851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UX/Creative</a:t>
            </a:r>
          </a:p>
          <a:p>
            <a:pPr algn="ctr"/>
            <a:r>
              <a:rPr lang="en-US" dirty="0" smtClean="0"/>
              <a:t>(Niccole Diaz)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35730" y="5111473"/>
            <a:ext cx="1981608" cy="851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Engagement</a:t>
            </a:r>
          </a:p>
          <a:p>
            <a:pPr algn="ctr"/>
            <a:r>
              <a:rPr lang="en-US" dirty="0" smtClean="0"/>
              <a:t>(Frank Kern)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42122" y="3432251"/>
            <a:ext cx="1981608" cy="851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</a:p>
          <a:p>
            <a:pPr algn="ctr"/>
            <a:r>
              <a:rPr lang="en-US" dirty="0" smtClean="0"/>
              <a:t> (Mike Morris &amp; Kraig Koelsch)</a:t>
            </a:r>
          </a:p>
        </p:txBody>
      </p:sp>
      <p:cxnSp>
        <p:nvCxnSpPr>
          <p:cNvPr id="24" name="Straight Connector 23"/>
          <p:cNvCxnSpPr>
            <a:stCxn id="6" idx="1"/>
          </p:cNvCxnSpPr>
          <p:nvPr/>
        </p:nvCxnSpPr>
        <p:spPr>
          <a:xfrm flipH="1">
            <a:off x="1172218" y="2679712"/>
            <a:ext cx="18839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916911" y="2679712"/>
            <a:ext cx="18839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72218" y="2679712"/>
            <a:ext cx="0" cy="752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1" idx="0"/>
          </p:cNvCxnSpPr>
          <p:nvPr/>
        </p:nvCxnSpPr>
        <p:spPr>
          <a:xfrm>
            <a:off x="7800834" y="2679712"/>
            <a:ext cx="25700" cy="24317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32926" y="3182140"/>
            <a:ext cx="0" cy="250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63512" y="3182140"/>
            <a:ext cx="0" cy="250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432926" y="3182140"/>
            <a:ext cx="22305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2"/>
          </p:cNvCxnSpPr>
          <p:nvPr/>
        </p:nvCxnSpPr>
        <p:spPr>
          <a:xfrm>
            <a:off x="4486526" y="3000717"/>
            <a:ext cx="5873" cy="181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63512" y="4283613"/>
            <a:ext cx="0" cy="570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20949" y="4283613"/>
            <a:ext cx="0" cy="570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432926" y="4854222"/>
            <a:ext cx="22305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492399" y="4854222"/>
            <a:ext cx="1" cy="743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86526" y="5597890"/>
            <a:ext cx="23492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2879" y="5111473"/>
            <a:ext cx="2090787" cy="851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Engineering</a:t>
            </a:r>
          </a:p>
          <a:p>
            <a:pPr algn="ctr"/>
            <a:r>
              <a:rPr lang="en-US" dirty="0" smtClean="0"/>
              <a:t>(Shafeeg Karadsheh)</a:t>
            </a:r>
            <a:endParaRPr lang="en-US" dirty="0" smtClean="0"/>
          </a:p>
        </p:txBody>
      </p:sp>
      <p:cxnSp>
        <p:nvCxnSpPr>
          <p:cNvPr id="33" name="Straight Connector 32"/>
          <p:cNvCxnSpPr>
            <a:stCxn id="16" idx="2"/>
            <a:endCxn id="28" idx="0"/>
          </p:cNvCxnSpPr>
          <p:nvPr/>
        </p:nvCxnSpPr>
        <p:spPr>
          <a:xfrm flipH="1">
            <a:off x="1198273" y="4283613"/>
            <a:ext cx="1855" cy="827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35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37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Sears Holdings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Sears Holdings</dc:creator>
  <cp:lastModifiedBy>Sears Holdings</cp:lastModifiedBy>
  <cp:revision>9</cp:revision>
  <dcterms:created xsi:type="dcterms:W3CDTF">2013-04-10T21:54:25Z</dcterms:created>
  <dcterms:modified xsi:type="dcterms:W3CDTF">2013-04-11T17:52:38Z</dcterms:modified>
</cp:coreProperties>
</file>