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0" r:id="rId3"/>
    <p:sldId id="257" r:id="rId4"/>
    <p:sldId id="258" r:id="rId5"/>
    <p:sldId id="259" r:id="rId6"/>
    <p:sldId id="261" r:id="rId7"/>
    <p:sldId id="268" r:id="rId8"/>
    <p:sldId id="262" r:id="rId9"/>
    <p:sldId id="263" r:id="rId10"/>
    <p:sldId id="269"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a" userId="4abdd0a3130fd3d6" providerId="LiveId" clId="{86F3FA6C-79C6-4E86-A219-9D004A0640F3}"/>
    <pc:docChg chg="custSel modSld">
      <pc:chgData name="Hamza" userId="4abdd0a3130fd3d6" providerId="LiveId" clId="{86F3FA6C-79C6-4E86-A219-9D004A0640F3}" dt="2021-05-30T23:46:35.815" v="1" actId="478"/>
      <pc:docMkLst>
        <pc:docMk/>
      </pc:docMkLst>
      <pc:sldChg chg="modSp mod">
        <pc:chgData name="Hamza" userId="4abdd0a3130fd3d6" providerId="LiveId" clId="{86F3FA6C-79C6-4E86-A219-9D004A0640F3}" dt="2021-05-30T23:42:36.879" v="0" actId="1076"/>
        <pc:sldMkLst>
          <pc:docMk/>
          <pc:sldMk cId="3827691356" sldId="267"/>
        </pc:sldMkLst>
        <pc:picChg chg="mod">
          <ac:chgData name="Hamza" userId="4abdd0a3130fd3d6" providerId="LiveId" clId="{86F3FA6C-79C6-4E86-A219-9D004A0640F3}" dt="2021-05-30T23:42:36.879" v="0" actId="1076"/>
          <ac:picMkLst>
            <pc:docMk/>
            <pc:sldMk cId="3827691356" sldId="267"/>
            <ac:picMk id="4" creationId="{82CD4176-A80D-499D-A1D9-BD8DDD80F140}"/>
          </ac:picMkLst>
        </pc:picChg>
      </pc:sldChg>
      <pc:sldChg chg="addSp delSp modSp mod delAnim">
        <pc:chgData name="Hamza" userId="4abdd0a3130fd3d6" providerId="LiveId" clId="{86F3FA6C-79C6-4E86-A219-9D004A0640F3}" dt="2021-05-30T23:46:35.815" v="1" actId="478"/>
        <pc:sldMkLst>
          <pc:docMk/>
          <pc:sldMk cId="2288321519" sldId="268"/>
        </pc:sldMkLst>
        <pc:spChg chg="add mod">
          <ac:chgData name="Hamza" userId="4abdd0a3130fd3d6" providerId="LiveId" clId="{86F3FA6C-79C6-4E86-A219-9D004A0640F3}" dt="2021-05-30T23:46:35.815" v="1" actId="478"/>
          <ac:spMkLst>
            <pc:docMk/>
            <pc:sldMk cId="2288321519" sldId="268"/>
            <ac:spMk id="6" creationId="{72DA037F-2441-4E5A-A290-D48262150CB8}"/>
          </ac:spMkLst>
        </pc:spChg>
        <pc:picChg chg="del">
          <ac:chgData name="Hamza" userId="4abdd0a3130fd3d6" providerId="LiveId" clId="{86F3FA6C-79C6-4E86-A219-9D004A0640F3}" dt="2021-05-30T23:46:35.815" v="1" actId="478"/>
          <ac:picMkLst>
            <pc:docMk/>
            <pc:sldMk cId="2288321519" sldId="268"/>
            <ac:picMk id="4" creationId="{2FE7B3C5-D6B6-46DB-8BCD-D24B45E79C6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D2AF-6DEF-4D56-B060-A05C91552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7FFA09-8044-4E73-AC85-26AB52B08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3E7414-D8BB-48D0-BD59-6A837F8B1576}"/>
              </a:ext>
            </a:extLst>
          </p:cNvPr>
          <p:cNvSpPr>
            <a:spLocks noGrp="1"/>
          </p:cNvSpPr>
          <p:nvPr>
            <p:ph type="dt" sz="half" idx="10"/>
          </p:nvPr>
        </p:nvSpPr>
        <p:spPr/>
        <p:txBody>
          <a:bodyPr/>
          <a:lstStyle/>
          <a:p>
            <a:fld id="{9BC87A5D-E42B-40EC-916B-BE2A9B498D32}" type="datetimeFigureOut">
              <a:rPr lang="en-US" smtClean="0"/>
              <a:t>1/5/2024</a:t>
            </a:fld>
            <a:endParaRPr lang="en-US"/>
          </a:p>
        </p:txBody>
      </p:sp>
      <p:sp>
        <p:nvSpPr>
          <p:cNvPr id="5" name="Footer Placeholder 4">
            <a:extLst>
              <a:ext uri="{FF2B5EF4-FFF2-40B4-BE49-F238E27FC236}">
                <a16:creationId xmlns:a16="http://schemas.microsoft.com/office/drawing/2014/main" id="{A900F6E9-A516-4DD0-8FF2-EA0A63605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A607D-3005-4A6C-AD9D-B10812E10102}"/>
              </a:ext>
            </a:extLst>
          </p:cNvPr>
          <p:cNvSpPr>
            <a:spLocks noGrp="1"/>
          </p:cNvSpPr>
          <p:nvPr>
            <p:ph type="sldNum" sz="quarter" idx="12"/>
          </p:nvPr>
        </p:nvSpPr>
        <p:spPr/>
        <p:txBody>
          <a:bodyPr/>
          <a:lstStyle/>
          <a:p>
            <a:fld id="{22EA509E-0E33-4DA6-A819-1B5AAFE60A5F}" type="slidenum">
              <a:rPr lang="en-US" smtClean="0"/>
              <a:t>‹#›</a:t>
            </a:fld>
            <a:endParaRPr lang="en-US"/>
          </a:p>
        </p:txBody>
      </p:sp>
    </p:spTree>
    <p:extLst>
      <p:ext uri="{BB962C8B-B14F-4D97-AF65-F5344CB8AC3E}">
        <p14:creationId xmlns:p14="http://schemas.microsoft.com/office/powerpoint/2010/main" val="212325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0C7E-A755-496B-976C-1A608B6C15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F95ABD-4323-4D78-B896-6513A2126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5F257-51DF-4594-A34D-0509A85465BC}"/>
              </a:ext>
            </a:extLst>
          </p:cNvPr>
          <p:cNvSpPr>
            <a:spLocks noGrp="1"/>
          </p:cNvSpPr>
          <p:nvPr>
            <p:ph type="dt" sz="half" idx="10"/>
          </p:nvPr>
        </p:nvSpPr>
        <p:spPr/>
        <p:txBody>
          <a:bodyPr/>
          <a:lstStyle/>
          <a:p>
            <a:fld id="{9BC87A5D-E42B-40EC-916B-BE2A9B498D32}" type="datetimeFigureOut">
              <a:rPr lang="en-US" smtClean="0"/>
              <a:t>1/5/2024</a:t>
            </a:fld>
            <a:endParaRPr lang="en-US"/>
          </a:p>
        </p:txBody>
      </p:sp>
      <p:sp>
        <p:nvSpPr>
          <p:cNvPr id="5" name="Footer Placeholder 4">
            <a:extLst>
              <a:ext uri="{FF2B5EF4-FFF2-40B4-BE49-F238E27FC236}">
                <a16:creationId xmlns:a16="http://schemas.microsoft.com/office/drawing/2014/main" id="{5305E9AF-4616-4EAE-9481-8F577E5CF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F07D-104D-493B-86F8-EBEFA88877FA}"/>
              </a:ext>
            </a:extLst>
          </p:cNvPr>
          <p:cNvSpPr>
            <a:spLocks noGrp="1"/>
          </p:cNvSpPr>
          <p:nvPr>
            <p:ph type="sldNum" sz="quarter" idx="12"/>
          </p:nvPr>
        </p:nvSpPr>
        <p:spPr/>
        <p:txBody>
          <a:bodyPr/>
          <a:lstStyle/>
          <a:p>
            <a:fld id="{22EA509E-0E33-4DA6-A819-1B5AAFE60A5F}" type="slidenum">
              <a:rPr lang="en-US" smtClean="0"/>
              <a:t>‹#›</a:t>
            </a:fld>
            <a:endParaRPr lang="en-US"/>
          </a:p>
        </p:txBody>
      </p:sp>
    </p:spTree>
    <p:extLst>
      <p:ext uri="{BB962C8B-B14F-4D97-AF65-F5344CB8AC3E}">
        <p14:creationId xmlns:p14="http://schemas.microsoft.com/office/powerpoint/2010/main" val="86192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381F4-4C08-4F03-9CF8-F4EC88266D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8F73A7-499A-4756-AC63-75B2A0D806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AACC-8D15-40FC-AE84-FFB71957F2A0}"/>
              </a:ext>
            </a:extLst>
          </p:cNvPr>
          <p:cNvSpPr>
            <a:spLocks noGrp="1"/>
          </p:cNvSpPr>
          <p:nvPr>
            <p:ph type="dt" sz="half" idx="10"/>
          </p:nvPr>
        </p:nvSpPr>
        <p:spPr/>
        <p:txBody>
          <a:bodyPr/>
          <a:lstStyle/>
          <a:p>
            <a:fld id="{9BC87A5D-E42B-40EC-916B-BE2A9B498D32}" type="datetimeFigureOut">
              <a:rPr lang="en-US" smtClean="0"/>
              <a:t>1/5/2024</a:t>
            </a:fld>
            <a:endParaRPr lang="en-US"/>
          </a:p>
        </p:txBody>
      </p:sp>
      <p:sp>
        <p:nvSpPr>
          <p:cNvPr id="5" name="Footer Placeholder 4">
            <a:extLst>
              <a:ext uri="{FF2B5EF4-FFF2-40B4-BE49-F238E27FC236}">
                <a16:creationId xmlns:a16="http://schemas.microsoft.com/office/drawing/2014/main" id="{CA446CE7-FF9F-4029-B634-2EF4DFD3A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AFDD4-A247-40C8-B3EE-9CEB73E5AD29}"/>
              </a:ext>
            </a:extLst>
          </p:cNvPr>
          <p:cNvSpPr>
            <a:spLocks noGrp="1"/>
          </p:cNvSpPr>
          <p:nvPr>
            <p:ph type="sldNum" sz="quarter" idx="12"/>
          </p:nvPr>
        </p:nvSpPr>
        <p:spPr/>
        <p:txBody>
          <a:bodyPr/>
          <a:lstStyle/>
          <a:p>
            <a:fld id="{22EA509E-0E33-4DA6-A819-1B5AAFE60A5F}" type="slidenum">
              <a:rPr lang="en-US" smtClean="0"/>
              <a:t>‹#›</a:t>
            </a:fld>
            <a:endParaRPr lang="en-US"/>
          </a:p>
        </p:txBody>
      </p:sp>
    </p:spTree>
    <p:extLst>
      <p:ext uri="{BB962C8B-B14F-4D97-AF65-F5344CB8AC3E}">
        <p14:creationId xmlns:p14="http://schemas.microsoft.com/office/powerpoint/2010/main" val="56144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3C05-89F0-4D98-BD33-EEFEBF4A29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B4561-9A3C-46C2-9AD0-7080BA66E8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CF0E6-9A83-45F6-909E-03FFDE232D3D}"/>
              </a:ext>
            </a:extLst>
          </p:cNvPr>
          <p:cNvSpPr>
            <a:spLocks noGrp="1"/>
          </p:cNvSpPr>
          <p:nvPr>
            <p:ph type="dt" sz="half" idx="10"/>
          </p:nvPr>
        </p:nvSpPr>
        <p:spPr/>
        <p:txBody>
          <a:bodyPr/>
          <a:lstStyle/>
          <a:p>
            <a:fld id="{9BC87A5D-E42B-40EC-916B-BE2A9B498D32}" type="datetimeFigureOut">
              <a:rPr lang="en-US" smtClean="0"/>
              <a:t>1/5/2024</a:t>
            </a:fld>
            <a:endParaRPr lang="en-US"/>
          </a:p>
        </p:txBody>
      </p:sp>
      <p:sp>
        <p:nvSpPr>
          <p:cNvPr id="5" name="Footer Placeholder 4">
            <a:extLst>
              <a:ext uri="{FF2B5EF4-FFF2-40B4-BE49-F238E27FC236}">
                <a16:creationId xmlns:a16="http://schemas.microsoft.com/office/drawing/2014/main" id="{A3469CB4-B46B-4E5A-8B7E-3AB8BB581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D1D85-CFE8-4672-88B1-1103F9E091AF}"/>
              </a:ext>
            </a:extLst>
          </p:cNvPr>
          <p:cNvSpPr>
            <a:spLocks noGrp="1"/>
          </p:cNvSpPr>
          <p:nvPr>
            <p:ph type="sldNum" sz="quarter" idx="12"/>
          </p:nvPr>
        </p:nvSpPr>
        <p:spPr/>
        <p:txBody>
          <a:bodyPr/>
          <a:lstStyle/>
          <a:p>
            <a:fld id="{22EA509E-0E33-4DA6-A819-1B5AAFE60A5F}" type="slidenum">
              <a:rPr lang="en-US" smtClean="0"/>
              <a:t>‹#›</a:t>
            </a:fld>
            <a:endParaRPr lang="en-US"/>
          </a:p>
        </p:txBody>
      </p:sp>
    </p:spTree>
    <p:extLst>
      <p:ext uri="{BB962C8B-B14F-4D97-AF65-F5344CB8AC3E}">
        <p14:creationId xmlns:p14="http://schemas.microsoft.com/office/powerpoint/2010/main" val="230692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FE3B-0A58-4AA1-9AFB-BCDC707E68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86AA7B-68A6-4EEF-AA6D-F545666FB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26C5C-F66A-4369-AD37-76FAFC190A9E}"/>
              </a:ext>
            </a:extLst>
          </p:cNvPr>
          <p:cNvSpPr>
            <a:spLocks noGrp="1"/>
          </p:cNvSpPr>
          <p:nvPr>
            <p:ph type="dt" sz="half" idx="10"/>
          </p:nvPr>
        </p:nvSpPr>
        <p:spPr/>
        <p:txBody>
          <a:bodyPr/>
          <a:lstStyle/>
          <a:p>
            <a:fld id="{9BC87A5D-E42B-40EC-916B-BE2A9B498D32}" type="datetimeFigureOut">
              <a:rPr lang="en-US" smtClean="0"/>
              <a:t>1/5/2024</a:t>
            </a:fld>
            <a:endParaRPr lang="en-US"/>
          </a:p>
        </p:txBody>
      </p:sp>
      <p:sp>
        <p:nvSpPr>
          <p:cNvPr id="5" name="Footer Placeholder 4">
            <a:extLst>
              <a:ext uri="{FF2B5EF4-FFF2-40B4-BE49-F238E27FC236}">
                <a16:creationId xmlns:a16="http://schemas.microsoft.com/office/drawing/2014/main" id="{091AD692-5F99-4A85-86D8-18F1E304A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ED28D-F960-4F91-8E40-9D2AAB04DE24}"/>
              </a:ext>
            </a:extLst>
          </p:cNvPr>
          <p:cNvSpPr>
            <a:spLocks noGrp="1"/>
          </p:cNvSpPr>
          <p:nvPr>
            <p:ph type="sldNum" sz="quarter" idx="12"/>
          </p:nvPr>
        </p:nvSpPr>
        <p:spPr/>
        <p:txBody>
          <a:bodyPr/>
          <a:lstStyle/>
          <a:p>
            <a:fld id="{22EA509E-0E33-4DA6-A819-1B5AAFE60A5F}" type="slidenum">
              <a:rPr lang="en-US" smtClean="0"/>
              <a:t>‹#›</a:t>
            </a:fld>
            <a:endParaRPr lang="en-US"/>
          </a:p>
        </p:txBody>
      </p:sp>
    </p:spTree>
    <p:extLst>
      <p:ext uri="{BB962C8B-B14F-4D97-AF65-F5344CB8AC3E}">
        <p14:creationId xmlns:p14="http://schemas.microsoft.com/office/powerpoint/2010/main" val="107208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D002-322C-40A1-B8BC-C77DC5A8C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14B7A4-C8FA-49D8-98A4-9765183224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CE2462-D59A-4899-9650-6AC5C61D67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ED5CD-C7C6-4BB1-B227-0106C9248FF9}"/>
              </a:ext>
            </a:extLst>
          </p:cNvPr>
          <p:cNvSpPr>
            <a:spLocks noGrp="1"/>
          </p:cNvSpPr>
          <p:nvPr>
            <p:ph type="dt" sz="half" idx="10"/>
          </p:nvPr>
        </p:nvSpPr>
        <p:spPr/>
        <p:txBody>
          <a:bodyPr/>
          <a:lstStyle/>
          <a:p>
            <a:fld id="{9BC87A5D-E42B-40EC-916B-BE2A9B498D32}" type="datetimeFigureOut">
              <a:rPr lang="en-US" smtClean="0"/>
              <a:t>1/5/2024</a:t>
            </a:fld>
            <a:endParaRPr lang="en-US"/>
          </a:p>
        </p:txBody>
      </p:sp>
      <p:sp>
        <p:nvSpPr>
          <p:cNvPr id="6" name="Footer Placeholder 5">
            <a:extLst>
              <a:ext uri="{FF2B5EF4-FFF2-40B4-BE49-F238E27FC236}">
                <a16:creationId xmlns:a16="http://schemas.microsoft.com/office/drawing/2014/main" id="{1D365716-9672-4427-82B7-62E2B81DC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1A94C-8515-4553-A6EE-AF6A08228B1A}"/>
              </a:ext>
            </a:extLst>
          </p:cNvPr>
          <p:cNvSpPr>
            <a:spLocks noGrp="1"/>
          </p:cNvSpPr>
          <p:nvPr>
            <p:ph type="sldNum" sz="quarter" idx="12"/>
          </p:nvPr>
        </p:nvSpPr>
        <p:spPr/>
        <p:txBody>
          <a:bodyPr/>
          <a:lstStyle/>
          <a:p>
            <a:fld id="{22EA509E-0E33-4DA6-A819-1B5AAFE60A5F}" type="slidenum">
              <a:rPr lang="en-US" smtClean="0"/>
              <a:t>‹#›</a:t>
            </a:fld>
            <a:endParaRPr lang="en-US"/>
          </a:p>
        </p:txBody>
      </p:sp>
    </p:spTree>
    <p:extLst>
      <p:ext uri="{BB962C8B-B14F-4D97-AF65-F5344CB8AC3E}">
        <p14:creationId xmlns:p14="http://schemas.microsoft.com/office/powerpoint/2010/main" val="3780196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7F02-A242-4FE2-B578-0C3FDBB778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43268D-FFC1-470F-B9C5-D5DD3F828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D6DDE-F4A5-4D61-A972-DDA1207722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FEF3E6-F542-4D31-84F4-0F29D06E8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248E40-D9A1-4595-B61D-28A6E8D1B1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204E0B-3C85-44D9-99C4-EB0DD898A0B7}"/>
              </a:ext>
            </a:extLst>
          </p:cNvPr>
          <p:cNvSpPr>
            <a:spLocks noGrp="1"/>
          </p:cNvSpPr>
          <p:nvPr>
            <p:ph type="dt" sz="half" idx="10"/>
          </p:nvPr>
        </p:nvSpPr>
        <p:spPr/>
        <p:txBody>
          <a:bodyPr/>
          <a:lstStyle/>
          <a:p>
            <a:fld id="{9BC87A5D-E42B-40EC-916B-BE2A9B498D32}" type="datetimeFigureOut">
              <a:rPr lang="en-US" smtClean="0"/>
              <a:t>1/5/2024</a:t>
            </a:fld>
            <a:endParaRPr lang="en-US"/>
          </a:p>
        </p:txBody>
      </p:sp>
      <p:sp>
        <p:nvSpPr>
          <p:cNvPr id="8" name="Footer Placeholder 7">
            <a:extLst>
              <a:ext uri="{FF2B5EF4-FFF2-40B4-BE49-F238E27FC236}">
                <a16:creationId xmlns:a16="http://schemas.microsoft.com/office/drawing/2014/main" id="{87C0C084-418C-4D25-964E-5A2E886C01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888B24-94A9-43AF-8D9A-11037FE5E6D2}"/>
              </a:ext>
            </a:extLst>
          </p:cNvPr>
          <p:cNvSpPr>
            <a:spLocks noGrp="1"/>
          </p:cNvSpPr>
          <p:nvPr>
            <p:ph type="sldNum" sz="quarter" idx="12"/>
          </p:nvPr>
        </p:nvSpPr>
        <p:spPr/>
        <p:txBody>
          <a:bodyPr/>
          <a:lstStyle/>
          <a:p>
            <a:fld id="{22EA509E-0E33-4DA6-A819-1B5AAFE60A5F}" type="slidenum">
              <a:rPr lang="en-US" smtClean="0"/>
              <a:t>‹#›</a:t>
            </a:fld>
            <a:endParaRPr lang="en-US"/>
          </a:p>
        </p:txBody>
      </p:sp>
    </p:spTree>
    <p:extLst>
      <p:ext uri="{BB962C8B-B14F-4D97-AF65-F5344CB8AC3E}">
        <p14:creationId xmlns:p14="http://schemas.microsoft.com/office/powerpoint/2010/main" val="339561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6798-20C9-44CD-A2DB-A11FF483C3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9959E7-5F53-4FAF-808A-CE6E1BCEDF2E}"/>
              </a:ext>
            </a:extLst>
          </p:cNvPr>
          <p:cNvSpPr>
            <a:spLocks noGrp="1"/>
          </p:cNvSpPr>
          <p:nvPr>
            <p:ph type="dt" sz="half" idx="10"/>
          </p:nvPr>
        </p:nvSpPr>
        <p:spPr/>
        <p:txBody>
          <a:bodyPr/>
          <a:lstStyle/>
          <a:p>
            <a:fld id="{9BC87A5D-E42B-40EC-916B-BE2A9B498D32}" type="datetimeFigureOut">
              <a:rPr lang="en-US" smtClean="0"/>
              <a:t>1/5/2024</a:t>
            </a:fld>
            <a:endParaRPr lang="en-US"/>
          </a:p>
        </p:txBody>
      </p:sp>
      <p:sp>
        <p:nvSpPr>
          <p:cNvPr id="4" name="Footer Placeholder 3">
            <a:extLst>
              <a:ext uri="{FF2B5EF4-FFF2-40B4-BE49-F238E27FC236}">
                <a16:creationId xmlns:a16="http://schemas.microsoft.com/office/drawing/2014/main" id="{03375127-6115-4C75-AEB9-68122694F7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17C8AF-1682-442B-8F33-63F69D178EF2}"/>
              </a:ext>
            </a:extLst>
          </p:cNvPr>
          <p:cNvSpPr>
            <a:spLocks noGrp="1"/>
          </p:cNvSpPr>
          <p:nvPr>
            <p:ph type="sldNum" sz="quarter" idx="12"/>
          </p:nvPr>
        </p:nvSpPr>
        <p:spPr/>
        <p:txBody>
          <a:bodyPr/>
          <a:lstStyle/>
          <a:p>
            <a:fld id="{22EA509E-0E33-4DA6-A819-1B5AAFE60A5F}" type="slidenum">
              <a:rPr lang="en-US" smtClean="0"/>
              <a:t>‹#›</a:t>
            </a:fld>
            <a:endParaRPr lang="en-US"/>
          </a:p>
        </p:txBody>
      </p:sp>
    </p:spTree>
    <p:extLst>
      <p:ext uri="{BB962C8B-B14F-4D97-AF65-F5344CB8AC3E}">
        <p14:creationId xmlns:p14="http://schemas.microsoft.com/office/powerpoint/2010/main" val="183069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07AEDB-61F1-4543-BF86-B574E4A1AE05}"/>
              </a:ext>
            </a:extLst>
          </p:cNvPr>
          <p:cNvSpPr>
            <a:spLocks noGrp="1"/>
          </p:cNvSpPr>
          <p:nvPr>
            <p:ph type="dt" sz="half" idx="10"/>
          </p:nvPr>
        </p:nvSpPr>
        <p:spPr/>
        <p:txBody>
          <a:bodyPr/>
          <a:lstStyle/>
          <a:p>
            <a:fld id="{9BC87A5D-E42B-40EC-916B-BE2A9B498D32}" type="datetimeFigureOut">
              <a:rPr lang="en-US" smtClean="0"/>
              <a:t>1/5/2024</a:t>
            </a:fld>
            <a:endParaRPr lang="en-US"/>
          </a:p>
        </p:txBody>
      </p:sp>
      <p:sp>
        <p:nvSpPr>
          <p:cNvPr id="3" name="Footer Placeholder 2">
            <a:extLst>
              <a:ext uri="{FF2B5EF4-FFF2-40B4-BE49-F238E27FC236}">
                <a16:creationId xmlns:a16="http://schemas.microsoft.com/office/drawing/2014/main" id="{F23FD0F8-8D42-4FFD-B39B-F1248532C5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6243AE-B955-4C38-8606-93C241E05019}"/>
              </a:ext>
            </a:extLst>
          </p:cNvPr>
          <p:cNvSpPr>
            <a:spLocks noGrp="1"/>
          </p:cNvSpPr>
          <p:nvPr>
            <p:ph type="sldNum" sz="quarter" idx="12"/>
          </p:nvPr>
        </p:nvSpPr>
        <p:spPr/>
        <p:txBody>
          <a:bodyPr/>
          <a:lstStyle/>
          <a:p>
            <a:fld id="{22EA509E-0E33-4DA6-A819-1B5AAFE60A5F}" type="slidenum">
              <a:rPr lang="en-US" smtClean="0"/>
              <a:t>‹#›</a:t>
            </a:fld>
            <a:endParaRPr lang="en-US"/>
          </a:p>
        </p:txBody>
      </p:sp>
    </p:spTree>
    <p:extLst>
      <p:ext uri="{BB962C8B-B14F-4D97-AF65-F5344CB8AC3E}">
        <p14:creationId xmlns:p14="http://schemas.microsoft.com/office/powerpoint/2010/main" val="233307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C52E-0F3D-42E6-835C-D816B8224B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762FAE-D72D-4675-A777-317ED9ABF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7FFDBC-E7B0-4D49-9AEC-B2C93CB24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F893FB-11BC-423D-9907-B2291673AC39}"/>
              </a:ext>
            </a:extLst>
          </p:cNvPr>
          <p:cNvSpPr>
            <a:spLocks noGrp="1"/>
          </p:cNvSpPr>
          <p:nvPr>
            <p:ph type="dt" sz="half" idx="10"/>
          </p:nvPr>
        </p:nvSpPr>
        <p:spPr/>
        <p:txBody>
          <a:bodyPr/>
          <a:lstStyle/>
          <a:p>
            <a:fld id="{9BC87A5D-E42B-40EC-916B-BE2A9B498D32}" type="datetimeFigureOut">
              <a:rPr lang="en-US" smtClean="0"/>
              <a:t>1/5/2024</a:t>
            </a:fld>
            <a:endParaRPr lang="en-US"/>
          </a:p>
        </p:txBody>
      </p:sp>
      <p:sp>
        <p:nvSpPr>
          <p:cNvPr id="6" name="Footer Placeholder 5">
            <a:extLst>
              <a:ext uri="{FF2B5EF4-FFF2-40B4-BE49-F238E27FC236}">
                <a16:creationId xmlns:a16="http://schemas.microsoft.com/office/drawing/2014/main" id="{B670C41F-1A1D-4999-8A48-D8D80469E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508D3-2F63-4C1B-94F4-97EF04D449EC}"/>
              </a:ext>
            </a:extLst>
          </p:cNvPr>
          <p:cNvSpPr>
            <a:spLocks noGrp="1"/>
          </p:cNvSpPr>
          <p:nvPr>
            <p:ph type="sldNum" sz="quarter" idx="12"/>
          </p:nvPr>
        </p:nvSpPr>
        <p:spPr/>
        <p:txBody>
          <a:bodyPr/>
          <a:lstStyle/>
          <a:p>
            <a:fld id="{22EA509E-0E33-4DA6-A819-1B5AAFE60A5F}" type="slidenum">
              <a:rPr lang="en-US" smtClean="0"/>
              <a:t>‹#›</a:t>
            </a:fld>
            <a:endParaRPr lang="en-US"/>
          </a:p>
        </p:txBody>
      </p:sp>
    </p:spTree>
    <p:extLst>
      <p:ext uri="{BB962C8B-B14F-4D97-AF65-F5344CB8AC3E}">
        <p14:creationId xmlns:p14="http://schemas.microsoft.com/office/powerpoint/2010/main" val="146829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3B2A-C38C-427C-9EC2-30768451C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B2325-9FAE-46EF-8978-BB42DA3EE1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829AF8-02CA-4BBE-8D7E-A73F22FDB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92356-18A8-4C22-96BF-0AAAAFA28453}"/>
              </a:ext>
            </a:extLst>
          </p:cNvPr>
          <p:cNvSpPr>
            <a:spLocks noGrp="1"/>
          </p:cNvSpPr>
          <p:nvPr>
            <p:ph type="dt" sz="half" idx="10"/>
          </p:nvPr>
        </p:nvSpPr>
        <p:spPr/>
        <p:txBody>
          <a:bodyPr/>
          <a:lstStyle/>
          <a:p>
            <a:fld id="{9BC87A5D-E42B-40EC-916B-BE2A9B498D32}" type="datetimeFigureOut">
              <a:rPr lang="en-US" smtClean="0"/>
              <a:t>1/5/2024</a:t>
            </a:fld>
            <a:endParaRPr lang="en-US"/>
          </a:p>
        </p:txBody>
      </p:sp>
      <p:sp>
        <p:nvSpPr>
          <p:cNvPr id="6" name="Footer Placeholder 5">
            <a:extLst>
              <a:ext uri="{FF2B5EF4-FFF2-40B4-BE49-F238E27FC236}">
                <a16:creationId xmlns:a16="http://schemas.microsoft.com/office/drawing/2014/main" id="{6F1177DC-83DF-4948-8AE1-FF851613F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BBDFE-ADCE-4489-82D2-11F24B261324}"/>
              </a:ext>
            </a:extLst>
          </p:cNvPr>
          <p:cNvSpPr>
            <a:spLocks noGrp="1"/>
          </p:cNvSpPr>
          <p:nvPr>
            <p:ph type="sldNum" sz="quarter" idx="12"/>
          </p:nvPr>
        </p:nvSpPr>
        <p:spPr/>
        <p:txBody>
          <a:bodyPr/>
          <a:lstStyle/>
          <a:p>
            <a:fld id="{22EA509E-0E33-4DA6-A819-1B5AAFE60A5F}" type="slidenum">
              <a:rPr lang="en-US" smtClean="0"/>
              <a:t>‹#›</a:t>
            </a:fld>
            <a:endParaRPr lang="en-US"/>
          </a:p>
        </p:txBody>
      </p:sp>
    </p:spTree>
    <p:extLst>
      <p:ext uri="{BB962C8B-B14F-4D97-AF65-F5344CB8AC3E}">
        <p14:creationId xmlns:p14="http://schemas.microsoft.com/office/powerpoint/2010/main" val="171954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173A2E-53CC-4B5E-82B8-A796250322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799DC-D5EB-4701-AA7F-A551AC40AD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75ECD-227E-4827-BFDC-5A82546D3A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87A5D-E42B-40EC-916B-BE2A9B498D32}" type="datetimeFigureOut">
              <a:rPr lang="en-US" smtClean="0"/>
              <a:t>1/5/2024</a:t>
            </a:fld>
            <a:endParaRPr lang="en-US"/>
          </a:p>
        </p:txBody>
      </p:sp>
      <p:sp>
        <p:nvSpPr>
          <p:cNvPr id="5" name="Footer Placeholder 4">
            <a:extLst>
              <a:ext uri="{FF2B5EF4-FFF2-40B4-BE49-F238E27FC236}">
                <a16:creationId xmlns:a16="http://schemas.microsoft.com/office/drawing/2014/main" id="{DD4D7709-5AEC-4570-83E3-85DC353D37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926DF0-B7C2-4F58-A6D0-0CB9EB66C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A509E-0E33-4DA6-A819-1B5AAFE60A5F}" type="slidenum">
              <a:rPr lang="en-US" smtClean="0"/>
              <a:t>‹#›</a:t>
            </a:fld>
            <a:endParaRPr lang="en-US"/>
          </a:p>
        </p:txBody>
      </p:sp>
    </p:spTree>
    <p:extLst>
      <p:ext uri="{BB962C8B-B14F-4D97-AF65-F5344CB8AC3E}">
        <p14:creationId xmlns:p14="http://schemas.microsoft.com/office/powerpoint/2010/main" val="7603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descr="SUV car driving at sunset">
            <a:extLst>
              <a:ext uri="{FF2B5EF4-FFF2-40B4-BE49-F238E27FC236}">
                <a16:creationId xmlns:a16="http://schemas.microsoft.com/office/drawing/2014/main" id="{82CD4176-A80D-499D-A1D9-BD8DDD80F140}"/>
              </a:ext>
            </a:extLst>
          </p:cNvPr>
          <p:cNvPicPr>
            <a:picLocks noChangeAspect="1"/>
          </p:cNvPicPr>
          <p:nvPr/>
        </p:nvPicPr>
        <p:blipFill rotWithShape="1">
          <a:blip r:embed="rId2">
            <a:extLst>
              <a:ext uri="{28A0092B-C50C-407E-A947-70E740481C1C}">
                <a14:useLocalDpi xmlns:a14="http://schemas.microsoft.com/office/drawing/2010/main" val="0"/>
              </a:ext>
            </a:extLst>
          </a:blip>
          <a:srcRect t="3" r="-1" b="10379"/>
          <a:stretch/>
        </p:blipFill>
        <p:spPr>
          <a:xfrm>
            <a:off x="0" y="-40089"/>
            <a:ext cx="12188932" cy="6854421"/>
          </a:xfrm>
          <a:prstGeom prst="rect">
            <a:avLst/>
          </a:prstGeom>
        </p:spPr>
      </p:pic>
      <p:sp>
        <p:nvSpPr>
          <p:cNvPr id="15" name="Rectangle 14">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5CDD25-3096-402B-AE26-5CE8258D69FB}"/>
              </a:ext>
            </a:extLst>
          </p:cNvPr>
          <p:cNvSpPr>
            <a:spLocks noGrp="1"/>
          </p:cNvSpPr>
          <p:nvPr>
            <p:ph type="title"/>
          </p:nvPr>
        </p:nvSpPr>
        <p:spPr>
          <a:xfrm>
            <a:off x="871950" y="1748771"/>
            <a:ext cx="4429067" cy="3360458"/>
          </a:xfrm>
        </p:spPr>
        <p:txBody>
          <a:bodyPr>
            <a:normAutofit fontScale="90000"/>
          </a:bodyPr>
          <a:lstStyle/>
          <a:p>
            <a:pPr algn="ctr">
              <a:spcBef>
                <a:spcPts val="0"/>
              </a:spcBef>
            </a:pPr>
            <a:br>
              <a:rPr lang="en" sz="4400" b="1" dirty="0">
                <a:latin typeface="Lucida Fax" panose="02060602050505020204" pitchFamily="18" charset="0"/>
                <a:ea typeface="HGGothicE" panose="020B0400000000000000" pitchFamily="49" charset="-128"/>
                <a:cs typeface="Aharoni" panose="020B0604020202020204" pitchFamily="2" charset="-79"/>
              </a:rPr>
            </a:br>
            <a:r>
              <a:rPr lang="en-US" sz="4400" b="1" dirty="0">
                <a:latin typeface="Lucida Fax" panose="02060602050505020204" pitchFamily="18" charset="0"/>
                <a:ea typeface="HGGothicE" panose="020B0400000000000000" pitchFamily="49" charset="-128"/>
                <a:cs typeface="Aharoni" panose="020B0604020202020204" pitchFamily="2" charset="-79"/>
              </a:rPr>
              <a:t>Driving</a:t>
            </a:r>
            <a:r>
              <a:rPr lang="en" sz="4400" b="1" dirty="0">
                <a:latin typeface="Lucida Fax" panose="02060602050505020204" pitchFamily="18" charset="0"/>
                <a:ea typeface="HGGothicE" panose="020B0400000000000000" pitchFamily="49" charset="-128"/>
                <a:cs typeface="Aharoni" panose="020B0604020202020204" pitchFamily="2" charset="-79"/>
              </a:rPr>
              <a:t> License Sindh </a:t>
            </a:r>
            <a:br>
              <a:rPr lang="en" sz="4400" b="1" dirty="0">
                <a:latin typeface="Lucida Fax" panose="02060602050505020204" pitchFamily="18" charset="0"/>
                <a:ea typeface="HGGothicE" panose="020B0400000000000000" pitchFamily="49" charset="-128"/>
                <a:cs typeface="Aharoni" panose="020B0604020202020204" pitchFamily="2" charset="-79"/>
              </a:rPr>
            </a:br>
            <a:r>
              <a:rPr lang="en" sz="4400" b="1" dirty="0">
                <a:latin typeface="Lucida Fax" panose="02060602050505020204" pitchFamily="18" charset="0"/>
                <a:ea typeface="HGGothicE" panose="020B0400000000000000" pitchFamily="49" charset="-128"/>
                <a:cs typeface="Aharoni" panose="020B0604020202020204" pitchFamily="2" charset="-79"/>
              </a:rPr>
              <a:t>Pre-Online Appointment</a:t>
            </a:r>
            <a:br>
              <a:rPr lang="en" sz="4400" b="1" dirty="0">
                <a:latin typeface="Lucida Fax" panose="02060602050505020204" pitchFamily="18" charset="0"/>
                <a:ea typeface="HGGothicE" panose="020B0400000000000000" pitchFamily="49" charset="-128"/>
                <a:cs typeface="Aharoni" panose="020B0604020202020204" pitchFamily="2" charset="-79"/>
              </a:rPr>
            </a:br>
            <a:r>
              <a:rPr lang="en" sz="4400" b="1" dirty="0">
                <a:latin typeface="Lucida Fax" panose="02060602050505020204" pitchFamily="18" charset="0"/>
                <a:ea typeface="HGGothicE" panose="020B0400000000000000" pitchFamily="49" charset="-128"/>
                <a:cs typeface="Aharoni" panose="020B0604020202020204" pitchFamily="2" charset="-79"/>
              </a:rPr>
              <a:t>System</a:t>
            </a:r>
            <a:endParaRPr lang="en-US" b="1" dirty="0">
              <a:latin typeface="Lucida Fax" panose="02060602050505020204" pitchFamily="18" charset="0"/>
            </a:endParaRPr>
          </a:p>
        </p:txBody>
      </p:sp>
      <p:pic>
        <p:nvPicPr>
          <p:cNvPr id="8" name="Picture 7" descr="Icon&#10;&#10;Description automatically generated">
            <a:extLst>
              <a:ext uri="{FF2B5EF4-FFF2-40B4-BE49-F238E27FC236}">
                <a16:creationId xmlns:a16="http://schemas.microsoft.com/office/drawing/2014/main" id="{FB3590F2-556E-4E4E-B945-E3AAD2BE1AB4}"/>
              </a:ext>
            </a:extLst>
          </p:cNvPr>
          <p:cNvPicPr>
            <a:picLocks noChangeAspect="1"/>
          </p:cNvPicPr>
          <p:nvPr/>
        </p:nvPicPr>
        <p:blipFill rotWithShape="1">
          <a:blip r:embed="rId3">
            <a:extLst>
              <a:ext uri="{28A0092B-C50C-407E-A947-70E740481C1C}">
                <a14:useLocalDpi xmlns:a14="http://schemas.microsoft.com/office/drawing/2010/main" val="0"/>
              </a:ext>
            </a:extLst>
          </a:blip>
          <a:srcRect r="-3" b="334"/>
          <a:stretch/>
        </p:blipFill>
        <p:spPr>
          <a:xfrm>
            <a:off x="6883401" y="803191"/>
            <a:ext cx="4516920" cy="2385915"/>
          </a:xfrm>
          <a:prstGeom prst="rect">
            <a:avLst/>
          </a:prstGeom>
        </p:spPr>
      </p:pic>
      <p:pic>
        <p:nvPicPr>
          <p:cNvPr id="10" name="Picture 9">
            <a:extLst>
              <a:ext uri="{FF2B5EF4-FFF2-40B4-BE49-F238E27FC236}">
                <a16:creationId xmlns:a16="http://schemas.microsoft.com/office/drawing/2014/main" id="{4CD6A704-F68C-40E3-AD09-D61675BFE7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9976"/>
            <a:ext cx="2199861" cy="663215"/>
          </a:xfrm>
          <a:prstGeom prst="rect">
            <a:avLst/>
          </a:prstGeom>
        </p:spPr>
      </p:pic>
      <p:pic>
        <p:nvPicPr>
          <p:cNvPr id="13" name="Picture 12" descr="A picture containing text, sign, gambling house, clipart&#10;&#10;Description automatically generated">
            <a:extLst>
              <a:ext uri="{FF2B5EF4-FFF2-40B4-BE49-F238E27FC236}">
                <a16:creationId xmlns:a16="http://schemas.microsoft.com/office/drawing/2014/main" id="{B42300DE-87B3-43A1-ADE5-CC136A9B56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0321" y="43668"/>
            <a:ext cx="759523" cy="759523"/>
          </a:xfrm>
          <a:prstGeom prst="rect">
            <a:avLst/>
          </a:prstGeom>
        </p:spPr>
      </p:pic>
      <p:sp>
        <p:nvSpPr>
          <p:cNvPr id="6" name="Content Placeholder 5">
            <a:extLst>
              <a:ext uri="{FF2B5EF4-FFF2-40B4-BE49-F238E27FC236}">
                <a16:creationId xmlns:a16="http://schemas.microsoft.com/office/drawing/2014/main" id="{B0ADCD04-9D77-2352-B244-352EB2AC8D92}"/>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38276913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6FC0-A2CB-4D3E-A64F-F9D3E55D5726}"/>
              </a:ext>
            </a:extLst>
          </p:cNvPr>
          <p:cNvSpPr>
            <a:spLocks noGrp="1"/>
          </p:cNvSpPr>
          <p:nvPr>
            <p:ph type="title"/>
          </p:nvPr>
        </p:nvSpPr>
        <p:spPr/>
        <p:txBody>
          <a:bodyPr/>
          <a:lstStyle/>
          <a:p>
            <a:endParaRPr lang="en-US"/>
          </a:p>
        </p:txBody>
      </p:sp>
      <p:pic>
        <p:nvPicPr>
          <p:cNvPr id="4" name="Content Placeholder 4" descr="SUV car driving at sunset">
            <a:extLst>
              <a:ext uri="{FF2B5EF4-FFF2-40B4-BE49-F238E27FC236}">
                <a16:creationId xmlns:a16="http://schemas.microsoft.com/office/drawing/2014/main" id="{59F2E064-332C-4C65-970F-7234F2781813}"/>
              </a:ext>
            </a:extLst>
          </p:cNvPr>
          <p:cNvPicPr>
            <a:picLocks noChangeAspect="1"/>
          </p:cNvPicPr>
          <p:nvPr/>
        </p:nvPicPr>
        <p:blipFill rotWithShape="1">
          <a:blip r:embed="rId2">
            <a:extLst>
              <a:ext uri="{28A0092B-C50C-407E-A947-70E740481C1C}">
                <a14:useLocalDpi xmlns:a14="http://schemas.microsoft.com/office/drawing/2010/main" val="0"/>
              </a:ext>
            </a:extLst>
          </a:blip>
          <a:srcRect t="1" r="-1" b="10381"/>
          <a:stretch/>
        </p:blipFill>
        <p:spPr>
          <a:xfrm>
            <a:off x="3068" y="0"/>
            <a:ext cx="12188932" cy="6854421"/>
          </a:xfrm>
          <a:prstGeom prst="rect">
            <a:avLst/>
          </a:prstGeom>
        </p:spPr>
      </p:pic>
      <p:pic>
        <p:nvPicPr>
          <p:cNvPr id="6" name="Content Placeholder 5" descr="Diagram&#10;&#10;Description automatically generated">
            <a:extLst>
              <a:ext uri="{FF2B5EF4-FFF2-40B4-BE49-F238E27FC236}">
                <a16:creationId xmlns:a16="http://schemas.microsoft.com/office/drawing/2014/main" id="{AE833003-E228-4FCB-A64A-420AA72EB6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1348" y="250664"/>
            <a:ext cx="9805181" cy="6379622"/>
          </a:xfrm>
        </p:spPr>
      </p:pic>
    </p:spTree>
    <p:extLst>
      <p:ext uri="{BB962C8B-B14F-4D97-AF65-F5344CB8AC3E}">
        <p14:creationId xmlns:p14="http://schemas.microsoft.com/office/powerpoint/2010/main" val="183623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descr="SUV car driving at sunset">
            <a:extLst>
              <a:ext uri="{FF2B5EF4-FFF2-40B4-BE49-F238E27FC236}">
                <a16:creationId xmlns:a16="http://schemas.microsoft.com/office/drawing/2014/main" id="{A27F0B9C-27FF-4217-A3AF-2B566E9C2C2F}"/>
              </a:ext>
            </a:extLst>
          </p:cNvPr>
          <p:cNvPicPr>
            <a:picLocks noChangeAspect="1"/>
          </p:cNvPicPr>
          <p:nvPr/>
        </p:nvPicPr>
        <p:blipFill rotWithShape="1">
          <a:blip r:embed="rId2">
            <a:extLst>
              <a:ext uri="{28A0092B-C50C-407E-A947-70E740481C1C}">
                <a14:useLocalDpi xmlns:a14="http://schemas.microsoft.com/office/drawing/2010/main" val="0"/>
              </a:ext>
            </a:extLst>
          </a:blip>
          <a:srcRect t="1" r="-1" b="10380"/>
          <a:stretch/>
        </p:blipFill>
        <p:spPr>
          <a:xfrm>
            <a:off x="20" y="3579"/>
            <a:ext cx="12188932" cy="6854421"/>
          </a:xfrm>
          <a:prstGeom prst="rect">
            <a:avLst/>
          </a:prstGeom>
        </p:spPr>
      </p:pic>
      <p:sp>
        <p:nvSpPr>
          <p:cNvPr id="16" name="Rectangle 15">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029B70-ACFA-471C-8005-D19303A283E2}"/>
              </a:ext>
            </a:extLst>
          </p:cNvPr>
          <p:cNvSpPr>
            <a:spLocks noGrp="1"/>
          </p:cNvSpPr>
          <p:nvPr>
            <p:ph type="title"/>
          </p:nvPr>
        </p:nvSpPr>
        <p:spPr>
          <a:xfrm>
            <a:off x="1282620" y="1748771"/>
            <a:ext cx="3498979" cy="3360458"/>
          </a:xfrm>
        </p:spPr>
        <p:txBody>
          <a:bodyPr>
            <a:normAutofit/>
          </a:bodyPr>
          <a:lstStyle/>
          <a:p>
            <a:pPr algn="ctr">
              <a:spcBef>
                <a:spcPts val="0"/>
              </a:spcBef>
            </a:pPr>
            <a:r>
              <a:rPr lang="en-US" sz="6000" b="1" dirty="0">
                <a:latin typeface="Lucida Fax" panose="02060602050505020204" pitchFamily="18" charset="0"/>
              </a:rPr>
              <a:t>FUTURE WORK</a:t>
            </a:r>
          </a:p>
        </p:txBody>
      </p:sp>
      <p:pic>
        <p:nvPicPr>
          <p:cNvPr id="8" name="Picture 7" descr="Icon&#10;&#10;Description automatically generated">
            <a:extLst>
              <a:ext uri="{FF2B5EF4-FFF2-40B4-BE49-F238E27FC236}">
                <a16:creationId xmlns:a16="http://schemas.microsoft.com/office/drawing/2014/main" id="{45580709-151C-44AB-B3FC-90601B98FC9F}"/>
              </a:ext>
            </a:extLst>
          </p:cNvPr>
          <p:cNvPicPr>
            <a:picLocks noChangeAspect="1"/>
          </p:cNvPicPr>
          <p:nvPr/>
        </p:nvPicPr>
        <p:blipFill rotWithShape="1">
          <a:blip r:embed="rId3">
            <a:extLst>
              <a:ext uri="{28A0092B-C50C-407E-A947-70E740481C1C}">
                <a14:useLocalDpi xmlns:a14="http://schemas.microsoft.com/office/drawing/2010/main" val="0"/>
              </a:ext>
            </a:extLst>
          </a:blip>
          <a:srcRect r="-3" b="334"/>
          <a:stretch/>
        </p:blipFill>
        <p:spPr>
          <a:xfrm>
            <a:off x="6883401" y="803191"/>
            <a:ext cx="4516920" cy="2385915"/>
          </a:xfrm>
          <a:prstGeom prst="rect">
            <a:avLst/>
          </a:prstGeom>
        </p:spPr>
      </p:pic>
      <p:sp>
        <p:nvSpPr>
          <p:cNvPr id="3" name="Content Placeholder 2">
            <a:extLst>
              <a:ext uri="{FF2B5EF4-FFF2-40B4-BE49-F238E27FC236}">
                <a16:creationId xmlns:a16="http://schemas.microsoft.com/office/drawing/2014/main" id="{DF5133B6-D497-4A85-ACF0-8241024B4800}"/>
              </a:ext>
            </a:extLst>
          </p:cNvPr>
          <p:cNvSpPr>
            <a:spLocks noGrp="1"/>
          </p:cNvSpPr>
          <p:nvPr>
            <p:ph idx="1"/>
          </p:nvPr>
        </p:nvSpPr>
        <p:spPr>
          <a:xfrm>
            <a:off x="6883401" y="3676052"/>
            <a:ext cx="4516920" cy="2375756"/>
          </a:xfrm>
        </p:spPr>
        <p:txBody>
          <a:bodyPr anchor="ctr">
            <a:normAutofit/>
          </a:bodyPr>
          <a:lstStyle/>
          <a:p>
            <a:pPr marL="285750" indent="-285750">
              <a:spcBef>
                <a:spcPts val="0"/>
              </a:spcBef>
              <a:spcAft>
                <a:spcPts val="1000"/>
              </a:spcAft>
            </a:pPr>
            <a:r>
              <a:rPr lang="en-US" sz="1800" b="1" dirty="0">
                <a:latin typeface="Lucida Fax" panose="02060602050505020204" pitchFamily="18" charset="0"/>
              </a:rPr>
              <a:t>WE WOULD LOVE TO IMPLEMENT THIS AS A WEBSITE, AND INSTEAD OF GIVING THE OUTPUT ON GUI, WE SHALL SHARE IT IN FORM OF HTML OR SOMETHING THAT CAN BE USED AS WEBSITE</a:t>
            </a:r>
          </a:p>
        </p:txBody>
      </p:sp>
      <p:sp>
        <p:nvSpPr>
          <p:cNvPr id="10" name="TextBox 9">
            <a:extLst>
              <a:ext uri="{FF2B5EF4-FFF2-40B4-BE49-F238E27FC236}">
                <a16:creationId xmlns:a16="http://schemas.microsoft.com/office/drawing/2014/main" id="{B617A3C1-2D9E-4DC2-BC5D-9F3943BE28EF}"/>
              </a:ext>
            </a:extLst>
          </p:cNvPr>
          <p:cNvSpPr txBox="1"/>
          <p:nvPr/>
        </p:nvSpPr>
        <p:spPr>
          <a:xfrm>
            <a:off x="8775777" y="1791709"/>
            <a:ext cx="1750712" cy="1200329"/>
          </a:xfrm>
          <a:prstGeom prst="rect">
            <a:avLst/>
          </a:prstGeom>
          <a:noFill/>
        </p:spPr>
        <p:txBody>
          <a:bodyPr wrap="square" rtlCol="0">
            <a:spAutoFit/>
          </a:bodyPr>
          <a:lstStyle/>
          <a:p>
            <a:pPr>
              <a:spcAft>
                <a:spcPts val="600"/>
              </a:spcAft>
            </a:pPr>
            <a:r>
              <a:rPr lang="en-US" sz="7200" b="1" dirty="0"/>
              <a:t>7</a:t>
            </a:r>
          </a:p>
        </p:txBody>
      </p:sp>
      <p:pic>
        <p:nvPicPr>
          <p:cNvPr id="11" name="Picture 10">
            <a:extLst>
              <a:ext uri="{FF2B5EF4-FFF2-40B4-BE49-F238E27FC236}">
                <a16:creationId xmlns:a16="http://schemas.microsoft.com/office/drawing/2014/main" id="{B55CA752-ABCE-44B3-94BF-C390E8C23B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9976"/>
            <a:ext cx="2199861" cy="663215"/>
          </a:xfrm>
          <a:prstGeom prst="rect">
            <a:avLst/>
          </a:prstGeom>
        </p:spPr>
      </p:pic>
      <p:pic>
        <p:nvPicPr>
          <p:cNvPr id="14" name="Picture 13" descr="A picture containing text, sign, gambling house, clipart&#10;&#10;Description automatically generated">
            <a:extLst>
              <a:ext uri="{FF2B5EF4-FFF2-40B4-BE49-F238E27FC236}">
                <a16:creationId xmlns:a16="http://schemas.microsoft.com/office/drawing/2014/main" id="{D4196617-E412-4C12-9E03-A30413C0F3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0321" y="43668"/>
            <a:ext cx="759523" cy="759523"/>
          </a:xfrm>
          <a:prstGeom prst="rect">
            <a:avLst/>
          </a:prstGeom>
        </p:spPr>
      </p:pic>
    </p:spTree>
    <p:extLst>
      <p:ext uri="{BB962C8B-B14F-4D97-AF65-F5344CB8AC3E}">
        <p14:creationId xmlns:p14="http://schemas.microsoft.com/office/powerpoint/2010/main" val="63850107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descr="SUV car driving at sunset">
            <a:extLst>
              <a:ext uri="{FF2B5EF4-FFF2-40B4-BE49-F238E27FC236}">
                <a16:creationId xmlns:a16="http://schemas.microsoft.com/office/drawing/2014/main" id="{00B3815F-F417-4ABC-9C64-38309E6B97A5}"/>
              </a:ext>
            </a:extLst>
          </p:cNvPr>
          <p:cNvPicPr>
            <a:picLocks noChangeAspect="1"/>
          </p:cNvPicPr>
          <p:nvPr/>
        </p:nvPicPr>
        <p:blipFill rotWithShape="1">
          <a:blip r:embed="rId2">
            <a:extLst>
              <a:ext uri="{28A0092B-C50C-407E-A947-70E740481C1C}">
                <a14:useLocalDpi xmlns:a14="http://schemas.microsoft.com/office/drawing/2010/main" val="0"/>
              </a:ext>
            </a:extLst>
          </a:blip>
          <a:srcRect t="2" r="-1" b="10380"/>
          <a:stretch/>
        </p:blipFill>
        <p:spPr>
          <a:xfrm>
            <a:off x="20" y="3579"/>
            <a:ext cx="12188932" cy="6854421"/>
          </a:xfrm>
          <a:prstGeom prst="rect">
            <a:avLst/>
          </a:prstGeom>
        </p:spPr>
      </p:pic>
      <p:sp>
        <p:nvSpPr>
          <p:cNvPr id="16" name="Rectangle 15">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AD6698-0F83-41A5-B877-CF823A7E2B7E}"/>
              </a:ext>
            </a:extLst>
          </p:cNvPr>
          <p:cNvSpPr>
            <a:spLocks noGrp="1"/>
          </p:cNvSpPr>
          <p:nvPr>
            <p:ph type="title"/>
          </p:nvPr>
        </p:nvSpPr>
        <p:spPr>
          <a:xfrm>
            <a:off x="1282620" y="1748771"/>
            <a:ext cx="4344457" cy="3360458"/>
          </a:xfrm>
        </p:spPr>
        <p:txBody>
          <a:bodyPr>
            <a:normAutofit/>
          </a:bodyPr>
          <a:lstStyle/>
          <a:p>
            <a:pPr algn="ctr">
              <a:spcBef>
                <a:spcPts val="0"/>
              </a:spcBef>
            </a:pPr>
            <a:r>
              <a:rPr lang="en-US" b="1" dirty="0">
                <a:latin typeface="Lucida Fax" panose="02060602050505020204" pitchFamily="18" charset="0"/>
              </a:rPr>
              <a:t>CONCLUSION</a:t>
            </a:r>
          </a:p>
        </p:txBody>
      </p:sp>
      <p:pic>
        <p:nvPicPr>
          <p:cNvPr id="8" name="Picture 7" descr="Icon&#10;&#10;Description automatically generated">
            <a:extLst>
              <a:ext uri="{FF2B5EF4-FFF2-40B4-BE49-F238E27FC236}">
                <a16:creationId xmlns:a16="http://schemas.microsoft.com/office/drawing/2014/main" id="{509D65F9-DDD1-41A6-B6EB-C00D5B1B4A9E}"/>
              </a:ext>
            </a:extLst>
          </p:cNvPr>
          <p:cNvPicPr>
            <a:picLocks noChangeAspect="1"/>
          </p:cNvPicPr>
          <p:nvPr/>
        </p:nvPicPr>
        <p:blipFill rotWithShape="1">
          <a:blip r:embed="rId3">
            <a:extLst>
              <a:ext uri="{28A0092B-C50C-407E-A947-70E740481C1C}">
                <a14:useLocalDpi xmlns:a14="http://schemas.microsoft.com/office/drawing/2010/main" val="0"/>
              </a:ext>
            </a:extLst>
          </a:blip>
          <a:srcRect r="-3" b="334"/>
          <a:stretch/>
        </p:blipFill>
        <p:spPr>
          <a:xfrm>
            <a:off x="6883401" y="803191"/>
            <a:ext cx="4516920" cy="2385915"/>
          </a:xfrm>
          <a:prstGeom prst="rect">
            <a:avLst/>
          </a:prstGeom>
        </p:spPr>
      </p:pic>
      <p:sp>
        <p:nvSpPr>
          <p:cNvPr id="3" name="Content Placeholder 2">
            <a:extLst>
              <a:ext uri="{FF2B5EF4-FFF2-40B4-BE49-F238E27FC236}">
                <a16:creationId xmlns:a16="http://schemas.microsoft.com/office/drawing/2014/main" id="{CAD53ECA-67F6-4499-818B-3A685E455E84}"/>
              </a:ext>
            </a:extLst>
          </p:cNvPr>
          <p:cNvSpPr>
            <a:spLocks noGrp="1"/>
          </p:cNvSpPr>
          <p:nvPr>
            <p:ph idx="1"/>
          </p:nvPr>
        </p:nvSpPr>
        <p:spPr>
          <a:xfrm>
            <a:off x="6883401" y="3676052"/>
            <a:ext cx="4833304" cy="3029548"/>
          </a:xfrm>
        </p:spPr>
        <p:txBody>
          <a:bodyPr anchor="ctr">
            <a:normAutofit/>
          </a:bodyPr>
          <a:lstStyle/>
          <a:p>
            <a:pPr marL="285750" indent="-285750">
              <a:spcBef>
                <a:spcPts val="0"/>
              </a:spcBef>
              <a:spcAft>
                <a:spcPts val="1000"/>
              </a:spcAft>
            </a:pPr>
            <a:r>
              <a:rPr lang="en-US" sz="1800" b="1" dirty="0">
                <a:latin typeface="Lucida Fax" panose="02060602050505020204" pitchFamily="18" charset="0"/>
              </a:rPr>
              <a:t>WE WOULD LIKE TO CONCLUDE ON THE POINT THAT WE AS A GROUP HAVE WORKED REALLY HARD ON THIS PROJECT, AND WHILST THERE ARE A FEW LOGICAL FLAWS IN OUR WORK, WE ARE PROUD ON THE FUNCTIOANLITY AND PRECISION OF THIS PROJECT. HOPE YOUR FEELINGS ARE MUTUAL, THANKYOU.</a:t>
            </a:r>
          </a:p>
        </p:txBody>
      </p:sp>
      <p:sp>
        <p:nvSpPr>
          <p:cNvPr id="10" name="TextBox 9">
            <a:extLst>
              <a:ext uri="{FF2B5EF4-FFF2-40B4-BE49-F238E27FC236}">
                <a16:creationId xmlns:a16="http://schemas.microsoft.com/office/drawing/2014/main" id="{E1312B60-ED8B-4228-9968-891EA8E97D0D}"/>
              </a:ext>
            </a:extLst>
          </p:cNvPr>
          <p:cNvSpPr txBox="1"/>
          <p:nvPr/>
        </p:nvSpPr>
        <p:spPr>
          <a:xfrm>
            <a:off x="8775777" y="1791709"/>
            <a:ext cx="1750712" cy="1200329"/>
          </a:xfrm>
          <a:prstGeom prst="rect">
            <a:avLst/>
          </a:prstGeom>
          <a:noFill/>
        </p:spPr>
        <p:txBody>
          <a:bodyPr wrap="square" rtlCol="0">
            <a:spAutoFit/>
          </a:bodyPr>
          <a:lstStyle/>
          <a:p>
            <a:pPr>
              <a:spcAft>
                <a:spcPts val="600"/>
              </a:spcAft>
            </a:pPr>
            <a:r>
              <a:rPr lang="en-US" sz="7200" b="1" dirty="0"/>
              <a:t>8</a:t>
            </a:r>
          </a:p>
        </p:txBody>
      </p:sp>
      <p:pic>
        <p:nvPicPr>
          <p:cNvPr id="11" name="Picture 10">
            <a:extLst>
              <a:ext uri="{FF2B5EF4-FFF2-40B4-BE49-F238E27FC236}">
                <a16:creationId xmlns:a16="http://schemas.microsoft.com/office/drawing/2014/main" id="{62A6B582-91BC-436C-AEA2-8131C1F9A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9976"/>
            <a:ext cx="2199861" cy="663215"/>
          </a:xfrm>
          <a:prstGeom prst="rect">
            <a:avLst/>
          </a:prstGeom>
        </p:spPr>
      </p:pic>
      <p:pic>
        <p:nvPicPr>
          <p:cNvPr id="14" name="Picture 13" descr="A picture containing text, sign, gambling house, clipart&#10;&#10;Description automatically generated">
            <a:extLst>
              <a:ext uri="{FF2B5EF4-FFF2-40B4-BE49-F238E27FC236}">
                <a16:creationId xmlns:a16="http://schemas.microsoft.com/office/drawing/2014/main" id="{2F0F8669-411D-404C-9F91-E0570E1692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0321" y="43668"/>
            <a:ext cx="759523" cy="759523"/>
          </a:xfrm>
          <a:prstGeom prst="rect">
            <a:avLst/>
          </a:prstGeom>
        </p:spPr>
      </p:pic>
    </p:spTree>
    <p:extLst>
      <p:ext uri="{BB962C8B-B14F-4D97-AF65-F5344CB8AC3E}">
        <p14:creationId xmlns:p14="http://schemas.microsoft.com/office/powerpoint/2010/main" val="329351961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descr="SUV car driving at sunset">
            <a:extLst>
              <a:ext uri="{FF2B5EF4-FFF2-40B4-BE49-F238E27FC236}">
                <a16:creationId xmlns:a16="http://schemas.microsoft.com/office/drawing/2014/main" id="{B2FB7A15-0673-4209-A710-100E5BD3BCE7}"/>
              </a:ext>
            </a:extLst>
          </p:cNvPr>
          <p:cNvPicPr>
            <a:picLocks noChangeAspect="1"/>
          </p:cNvPicPr>
          <p:nvPr/>
        </p:nvPicPr>
        <p:blipFill rotWithShape="1">
          <a:blip r:embed="rId2">
            <a:extLst>
              <a:ext uri="{28A0092B-C50C-407E-A947-70E740481C1C}">
                <a14:useLocalDpi xmlns:a14="http://schemas.microsoft.com/office/drawing/2010/main" val="0"/>
              </a:ext>
            </a:extLst>
          </a:blip>
          <a:srcRect t="2" r="-1" b="10379"/>
          <a:stretch/>
        </p:blipFill>
        <p:spPr>
          <a:xfrm>
            <a:off x="20" y="3579"/>
            <a:ext cx="12188932" cy="6854421"/>
          </a:xfrm>
          <a:prstGeom prst="rect">
            <a:avLst/>
          </a:prstGeom>
        </p:spPr>
      </p:pic>
      <p:sp>
        <p:nvSpPr>
          <p:cNvPr id="16" name="Rectangle 15">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7B35CC-A3A5-4D03-BB5D-086BD9A6BF70}"/>
              </a:ext>
            </a:extLst>
          </p:cNvPr>
          <p:cNvSpPr>
            <a:spLocks noGrp="1"/>
          </p:cNvSpPr>
          <p:nvPr>
            <p:ph type="title"/>
          </p:nvPr>
        </p:nvSpPr>
        <p:spPr>
          <a:xfrm>
            <a:off x="1282620" y="1748771"/>
            <a:ext cx="3498979" cy="3360458"/>
          </a:xfrm>
        </p:spPr>
        <p:txBody>
          <a:bodyPr>
            <a:normAutofit/>
          </a:bodyPr>
          <a:lstStyle/>
          <a:p>
            <a:pPr algn="ctr">
              <a:spcBef>
                <a:spcPts val="0"/>
              </a:spcBef>
            </a:pPr>
            <a:r>
              <a:rPr lang="en-US" sz="3700" b="1">
                <a:latin typeface="Lucida Fax" panose="02060602050505020204" pitchFamily="18" charset="0"/>
              </a:rPr>
              <a:t>THANK YOU!</a:t>
            </a:r>
            <a:endParaRPr lang="en-US" sz="3700" b="1" dirty="0">
              <a:latin typeface="Lucida Fax" panose="02060602050505020204" pitchFamily="18" charset="0"/>
            </a:endParaRPr>
          </a:p>
        </p:txBody>
      </p:sp>
      <p:pic>
        <p:nvPicPr>
          <p:cNvPr id="8" name="Picture 7" descr="Icon&#10;&#10;Description automatically generated">
            <a:extLst>
              <a:ext uri="{FF2B5EF4-FFF2-40B4-BE49-F238E27FC236}">
                <a16:creationId xmlns:a16="http://schemas.microsoft.com/office/drawing/2014/main" id="{41825092-0E31-4D4E-8483-BCC8C9B4C8E9}"/>
              </a:ext>
            </a:extLst>
          </p:cNvPr>
          <p:cNvPicPr>
            <a:picLocks noChangeAspect="1"/>
          </p:cNvPicPr>
          <p:nvPr/>
        </p:nvPicPr>
        <p:blipFill rotWithShape="1">
          <a:blip r:embed="rId3">
            <a:extLst>
              <a:ext uri="{28A0092B-C50C-407E-A947-70E740481C1C}">
                <a14:useLocalDpi xmlns:a14="http://schemas.microsoft.com/office/drawing/2010/main" val="0"/>
              </a:ext>
            </a:extLst>
          </a:blip>
          <a:srcRect r="-3" b="334"/>
          <a:stretch/>
        </p:blipFill>
        <p:spPr>
          <a:xfrm>
            <a:off x="6883401" y="803191"/>
            <a:ext cx="4516920" cy="2385915"/>
          </a:xfrm>
          <a:prstGeom prst="rect">
            <a:avLst/>
          </a:prstGeom>
        </p:spPr>
      </p:pic>
      <p:sp>
        <p:nvSpPr>
          <p:cNvPr id="10" name="TextBox 9">
            <a:extLst>
              <a:ext uri="{FF2B5EF4-FFF2-40B4-BE49-F238E27FC236}">
                <a16:creationId xmlns:a16="http://schemas.microsoft.com/office/drawing/2014/main" id="{F7CA23B9-6B04-42DB-9FBF-62793E122BE4}"/>
              </a:ext>
            </a:extLst>
          </p:cNvPr>
          <p:cNvSpPr txBox="1"/>
          <p:nvPr/>
        </p:nvSpPr>
        <p:spPr>
          <a:xfrm>
            <a:off x="8284836" y="1687976"/>
            <a:ext cx="2624544" cy="1200329"/>
          </a:xfrm>
          <a:prstGeom prst="rect">
            <a:avLst/>
          </a:prstGeom>
          <a:noFill/>
        </p:spPr>
        <p:txBody>
          <a:bodyPr wrap="square" rtlCol="0">
            <a:spAutoFit/>
          </a:bodyPr>
          <a:lstStyle/>
          <a:p>
            <a:pPr>
              <a:spcAft>
                <a:spcPts val="600"/>
              </a:spcAft>
            </a:pPr>
            <a:r>
              <a:rPr lang="en-US" sz="7200" b="1"/>
              <a:t>END</a:t>
            </a:r>
            <a:endParaRPr lang="en-US" sz="7200" b="1" dirty="0"/>
          </a:p>
        </p:txBody>
      </p:sp>
      <p:pic>
        <p:nvPicPr>
          <p:cNvPr id="11" name="Picture 10">
            <a:extLst>
              <a:ext uri="{FF2B5EF4-FFF2-40B4-BE49-F238E27FC236}">
                <a16:creationId xmlns:a16="http://schemas.microsoft.com/office/drawing/2014/main" id="{EF651621-850A-4CE4-93DD-F2323A7BD0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9976"/>
            <a:ext cx="2199861" cy="663215"/>
          </a:xfrm>
          <a:prstGeom prst="rect">
            <a:avLst/>
          </a:prstGeom>
        </p:spPr>
      </p:pic>
      <p:pic>
        <p:nvPicPr>
          <p:cNvPr id="14" name="Picture 13" descr="A picture containing text, sign, gambling house, clipart&#10;&#10;Description automatically generated">
            <a:extLst>
              <a:ext uri="{FF2B5EF4-FFF2-40B4-BE49-F238E27FC236}">
                <a16:creationId xmlns:a16="http://schemas.microsoft.com/office/drawing/2014/main" id="{A160F3E0-273F-4F75-8225-BE4E76B0C5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0321" y="43668"/>
            <a:ext cx="759523" cy="759523"/>
          </a:xfrm>
          <a:prstGeom prst="rect">
            <a:avLst/>
          </a:prstGeom>
        </p:spPr>
      </p:pic>
    </p:spTree>
    <p:extLst>
      <p:ext uri="{BB962C8B-B14F-4D97-AF65-F5344CB8AC3E}">
        <p14:creationId xmlns:p14="http://schemas.microsoft.com/office/powerpoint/2010/main" val="39143660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descr="SUV car driving at sunset">
            <a:extLst>
              <a:ext uri="{FF2B5EF4-FFF2-40B4-BE49-F238E27FC236}">
                <a16:creationId xmlns:a16="http://schemas.microsoft.com/office/drawing/2014/main" id="{E32916A1-0545-4F67-8932-BB4163D4AE38}"/>
              </a:ext>
            </a:extLst>
          </p:cNvPr>
          <p:cNvPicPr>
            <a:picLocks noChangeAspect="1"/>
          </p:cNvPicPr>
          <p:nvPr/>
        </p:nvPicPr>
        <p:blipFill rotWithShape="1">
          <a:blip r:embed="rId2">
            <a:extLst>
              <a:ext uri="{28A0092B-C50C-407E-A947-70E740481C1C}">
                <a14:useLocalDpi xmlns:a14="http://schemas.microsoft.com/office/drawing/2010/main" val="0"/>
              </a:ext>
            </a:extLst>
          </a:blip>
          <a:srcRect r="-1" b="10381"/>
          <a:stretch/>
        </p:blipFill>
        <p:spPr>
          <a:xfrm>
            <a:off x="20" y="3579"/>
            <a:ext cx="12188932" cy="6854421"/>
          </a:xfrm>
          <a:prstGeom prst="rect">
            <a:avLst/>
          </a:prstGeom>
        </p:spPr>
      </p:pic>
      <p:sp>
        <p:nvSpPr>
          <p:cNvPr id="16" name="Rectangle 15">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A6C743-7ABD-4C16-A15B-43336B99C3FA}"/>
              </a:ext>
            </a:extLst>
          </p:cNvPr>
          <p:cNvSpPr>
            <a:spLocks noGrp="1"/>
          </p:cNvSpPr>
          <p:nvPr>
            <p:ph type="title"/>
          </p:nvPr>
        </p:nvSpPr>
        <p:spPr>
          <a:xfrm>
            <a:off x="1282620" y="1748771"/>
            <a:ext cx="3498979" cy="3360458"/>
          </a:xfrm>
        </p:spPr>
        <p:txBody>
          <a:bodyPr>
            <a:normAutofit/>
          </a:bodyPr>
          <a:lstStyle/>
          <a:p>
            <a:pPr algn="ctr"/>
            <a:r>
              <a:rPr lang="en-US" b="1" dirty="0">
                <a:latin typeface="Lucida Fax" panose="02060602050505020204" pitchFamily="18" charset="0"/>
              </a:rPr>
              <a:t>TABLE OF CONTENTS</a:t>
            </a:r>
          </a:p>
        </p:txBody>
      </p:sp>
      <p:pic>
        <p:nvPicPr>
          <p:cNvPr id="8" name="Picture 7" descr="Icon&#10;&#10;Description automatically generated">
            <a:extLst>
              <a:ext uri="{FF2B5EF4-FFF2-40B4-BE49-F238E27FC236}">
                <a16:creationId xmlns:a16="http://schemas.microsoft.com/office/drawing/2014/main" id="{CAB4F078-66CB-4D99-9A5F-286A19161986}"/>
              </a:ext>
            </a:extLst>
          </p:cNvPr>
          <p:cNvPicPr>
            <a:picLocks noChangeAspect="1"/>
          </p:cNvPicPr>
          <p:nvPr/>
        </p:nvPicPr>
        <p:blipFill rotWithShape="1">
          <a:blip r:embed="rId3">
            <a:extLst>
              <a:ext uri="{28A0092B-C50C-407E-A947-70E740481C1C}">
                <a14:useLocalDpi xmlns:a14="http://schemas.microsoft.com/office/drawing/2010/main" val="0"/>
              </a:ext>
            </a:extLst>
          </a:blip>
          <a:srcRect r="-3" b="334"/>
          <a:stretch/>
        </p:blipFill>
        <p:spPr>
          <a:xfrm>
            <a:off x="6883401" y="646858"/>
            <a:ext cx="4516920" cy="2385915"/>
          </a:xfrm>
          <a:prstGeom prst="rect">
            <a:avLst/>
          </a:prstGeom>
        </p:spPr>
      </p:pic>
      <p:sp>
        <p:nvSpPr>
          <p:cNvPr id="3" name="Content Placeholder 2">
            <a:extLst>
              <a:ext uri="{FF2B5EF4-FFF2-40B4-BE49-F238E27FC236}">
                <a16:creationId xmlns:a16="http://schemas.microsoft.com/office/drawing/2014/main" id="{6D1EE12A-0DD6-46D5-8607-13835D09F978}"/>
              </a:ext>
            </a:extLst>
          </p:cNvPr>
          <p:cNvSpPr>
            <a:spLocks noGrp="1"/>
          </p:cNvSpPr>
          <p:nvPr>
            <p:ph idx="1"/>
          </p:nvPr>
        </p:nvSpPr>
        <p:spPr>
          <a:xfrm>
            <a:off x="6883401" y="3222604"/>
            <a:ext cx="5056808" cy="3445564"/>
          </a:xfrm>
        </p:spPr>
        <p:txBody>
          <a:bodyPr anchor="ctr">
            <a:normAutofit/>
          </a:bodyPr>
          <a:lstStyle/>
          <a:p>
            <a:pPr marL="342900" indent="-342900">
              <a:spcBef>
                <a:spcPts val="0"/>
              </a:spcBef>
              <a:spcAft>
                <a:spcPts val="1000"/>
              </a:spcAft>
              <a:buFont typeface="+mj-lt"/>
              <a:buAutoNum type="arabicPeriod"/>
            </a:pPr>
            <a:r>
              <a:rPr lang="en-US" sz="1800" b="1" dirty="0">
                <a:effectLst/>
                <a:latin typeface="Lucida Fax" panose="02060602050505020204" pitchFamily="18" charset="0"/>
              </a:rPr>
              <a:t>ABOUT THE PROJECT</a:t>
            </a:r>
          </a:p>
          <a:p>
            <a:pPr marL="342900" indent="-342900">
              <a:spcBef>
                <a:spcPts val="0"/>
              </a:spcBef>
              <a:spcAft>
                <a:spcPts val="1000"/>
              </a:spcAft>
              <a:buFont typeface="+mj-lt"/>
              <a:buAutoNum type="arabicPeriod"/>
            </a:pPr>
            <a:r>
              <a:rPr lang="en-US" sz="1800" b="1" dirty="0">
                <a:effectLst/>
                <a:latin typeface="Lucida Fax" panose="02060602050505020204" pitchFamily="18" charset="0"/>
              </a:rPr>
              <a:t>MAJOR REQUIRMENTS</a:t>
            </a:r>
          </a:p>
          <a:p>
            <a:pPr>
              <a:spcBef>
                <a:spcPts val="0"/>
              </a:spcBef>
              <a:spcAft>
                <a:spcPts val="1000"/>
              </a:spcAft>
              <a:buFont typeface="+mj-lt"/>
              <a:buAutoNum type="arabicPeriod"/>
            </a:pPr>
            <a:r>
              <a:rPr lang="en-US" sz="1800" b="1" dirty="0">
                <a:latin typeface="Lucida Fax" panose="02060602050505020204" pitchFamily="18" charset="0"/>
              </a:rPr>
              <a:t>  PROJECT GOALS and TECHNIQUES  USED</a:t>
            </a:r>
          </a:p>
          <a:p>
            <a:pPr>
              <a:spcBef>
                <a:spcPts val="0"/>
              </a:spcBef>
              <a:spcAft>
                <a:spcPts val="1000"/>
              </a:spcAft>
              <a:buFont typeface="+mj-lt"/>
              <a:buAutoNum type="arabicPeriod"/>
            </a:pPr>
            <a:r>
              <a:rPr lang="en-US" sz="1800" b="1" dirty="0">
                <a:latin typeface="Lucida Fax" panose="02060602050505020204" pitchFamily="18" charset="0"/>
              </a:rPr>
              <a:t>  PROJECT  DEMONSTRATION</a:t>
            </a:r>
          </a:p>
          <a:p>
            <a:pPr>
              <a:spcBef>
                <a:spcPts val="0"/>
              </a:spcBef>
              <a:spcAft>
                <a:spcPts val="1000"/>
              </a:spcAft>
              <a:buFont typeface="+mj-lt"/>
              <a:buAutoNum type="arabicPeriod"/>
            </a:pPr>
            <a:r>
              <a:rPr lang="en-US" sz="1800" b="1" dirty="0">
                <a:latin typeface="Lucida Fax" panose="02060602050505020204" pitchFamily="18" charset="0"/>
              </a:rPr>
              <a:t>  PROJECT   STAGES AND APPLICATIONS</a:t>
            </a:r>
          </a:p>
          <a:p>
            <a:pPr>
              <a:spcBef>
                <a:spcPts val="0"/>
              </a:spcBef>
              <a:spcAft>
                <a:spcPts val="1000"/>
              </a:spcAft>
              <a:buFont typeface="+mj-lt"/>
              <a:buAutoNum type="arabicPeriod"/>
            </a:pPr>
            <a:r>
              <a:rPr lang="en-US" sz="1800" b="1" dirty="0">
                <a:latin typeface="Lucida Fax" panose="02060602050505020204" pitchFamily="18" charset="0"/>
              </a:rPr>
              <a:t>  Revised UML diagram </a:t>
            </a:r>
          </a:p>
          <a:p>
            <a:pPr>
              <a:spcBef>
                <a:spcPts val="0"/>
              </a:spcBef>
              <a:spcAft>
                <a:spcPts val="1000"/>
              </a:spcAft>
              <a:buFont typeface="+mj-lt"/>
              <a:buAutoNum type="arabicPeriod"/>
            </a:pPr>
            <a:r>
              <a:rPr lang="en-US" sz="1800" b="1" dirty="0">
                <a:latin typeface="Lucida Fax" panose="02060602050505020204" pitchFamily="18" charset="0"/>
              </a:rPr>
              <a:t>  CONCLUSION AND FUTURE WORK</a:t>
            </a:r>
          </a:p>
          <a:p>
            <a:pPr>
              <a:spcBef>
                <a:spcPts val="0"/>
              </a:spcBef>
              <a:spcAft>
                <a:spcPts val="1000"/>
              </a:spcAft>
            </a:pPr>
            <a:endParaRPr lang="en-US" sz="1600" b="1" dirty="0">
              <a:effectLst/>
              <a:latin typeface="Lucida Fax" panose="02060602050505020204" pitchFamily="18" charset="0"/>
            </a:endParaRPr>
          </a:p>
        </p:txBody>
      </p:sp>
      <p:pic>
        <p:nvPicPr>
          <p:cNvPr id="11" name="Picture 10">
            <a:extLst>
              <a:ext uri="{FF2B5EF4-FFF2-40B4-BE49-F238E27FC236}">
                <a16:creationId xmlns:a16="http://schemas.microsoft.com/office/drawing/2014/main" id="{0C46E07A-FE47-4577-A2B3-9AE3822AE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9976"/>
            <a:ext cx="2199861" cy="663215"/>
          </a:xfrm>
          <a:prstGeom prst="rect">
            <a:avLst/>
          </a:prstGeom>
        </p:spPr>
      </p:pic>
      <p:pic>
        <p:nvPicPr>
          <p:cNvPr id="14" name="Picture 13" descr="A picture containing text, sign, gambling house, clipart&#10;&#10;Description automatically generated">
            <a:extLst>
              <a:ext uri="{FF2B5EF4-FFF2-40B4-BE49-F238E27FC236}">
                <a16:creationId xmlns:a16="http://schemas.microsoft.com/office/drawing/2014/main" id="{0C028857-74A0-41AC-A20D-C5C6D9B6C2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0321" y="43668"/>
            <a:ext cx="759523" cy="759523"/>
          </a:xfrm>
          <a:prstGeom prst="rect">
            <a:avLst/>
          </a:prstGeom>
        </p:spPr>
      </p:pic>
    </p:spTree>
    <p:extLst>
      <p:ext uri="{BB962C8B-B14F-4D97-AF65-F5344CB8AC3E}">
        <p14:creationId xmlns:p14="http://schemas.microsoft.com/office/powerpoint/2010/main" val="5677999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UV car driving at sunset">
            <a:extLst>
              <a:ext uri="{FF2B5EF4-FFF2-40B4-BE49-F238E27FC236}">
                <a16:creationId xmlns:a16="http://schemas.microsoft.com/office/drawing/2014/main" id="{ABBC2A33-1595-485C-AF37-34AA08BD7BE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0382"/>
          <a:stretch/>
        </p:blipFill>
        <p:spPr>
          <a:xfrm>
            <a:off x="20" y="3579"/>
            <a:ext cx="12188932" cy="6854421"/>
          </a:xfrm>
          <a:prstGeom prst="rect">
            <a:avLst/>
          </a:prstGeom>
        </p:spPr>
      </p:pic>
      <p:sp>
        <p:nvSpPr>
          <p:cNvPr id="15" name="Rectangle 14">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3CA453-E62F-4E46-AD81-B71450806AD4}"/>
              </a:ext>
            </a:extLst>
          </p:cNvPr>
          <p:cNvSpPr>
            <a:spLocks noGrp="1"/>
          </p:cNvSpPr>
          <p:nvPr>
            <p:ph type="title"/>
          </p:nvPr>
        </p:nvSpPr>
        <p:spPr>
          <a:xfrm>
            <a:off x="652819" y="1748771"/>
            <a:ext cx="4601345" cy="3360458"/>
          </a:xfrm>
        </p:spPr>
        <p:txBody>
          <a:bodyPr vert="horz" lIns="91440" tIns="45720" rIns="91440" bIns="45720" rtlCol="0" anchor="ctr">
            <a:normAutofit/>
          </a:bodyPr>
          <a:lstStyle/>
          <a:p>
            <a:pPr marR="0">
              <a:lnSpc>
                <a:spcPct val="90000"/>
              </a:lnSpc>
              <a:spcBef>
                <a:spcPts val="0"/>
              </a:spcBef>
              <a:spcAft>
                <a:spcPts val="1000"/>
              </a:spcAft>
            </a:pPr>
            <a:r>
              <a:rPr lang="en-US" sz="6000" b="1" dirty="0">
                <a:effectLst/>
                <a:latin typeface="Lucida Fax" panose="02060602050505020204" pitchFamily="18" charset="0"/>
              </a:rPr>
              <a:t>ABOUT THE PROJECT</a:t>
            </a:r>
          </a:p>
        </p:txBody>
      </p:sp>
      <p:pic>
        <p:nvPicPr>
          <p:cNvPr id="7" name="Picture 6" descr="Icon&#10;&#10;Description automatically generated">
            <a:extLst>
              <a:ext uri="{FF2B5EF4-FFF2-40B4-BE49-F238E27FC236}">
                <a16:creationId xmlns:a16="http://schemas.microsoft.com/office/drawing/2014/main" id="{17A98F5B-AD7B-4F04-A199-85A5366C1C1F}"/>
              </a:ext>
            </a:extLst>
          </p:cNvPr>
          <p:cNvPicPr>
            <a:picLocks noChangeAspect="1"/>
          </p:cNvPicPr>
          <p:nvPr/>
        </p:nvPicPr>
        <p:blipFill rotWithShape="1">
          <a:blip r:embed="rId3">
            <a:extLst>
              <a:ext uri="{28A0092B-C50C-407E-A947-70E740481C1C}">
                <a14:useLocalDpi xmlns:a14="http://schemas.microsoft.com/office/drawing/2010/main" val="0"/>
              </a:ext>
            </a:extLst>
          </a:blip>
          <a:srcRect r="-3" b="334"/>
          <a:stretch/>
        </p:blipFill>
        <p:spPr>
          <a:xfrm>
            <a:off x="6883401" y="803191"/>
            <a:ext cx="4516920" cy="2385915"/>
          </a:xfrm>
          <a:prstGeom prst="rect">
            <a:avLst/>
          </a:prstGeom>
        </p:spPr>
      </p:pic>
      <p:sp>
        <p:nvSpPr>
          <p:cNvPr id="9" name="TextBox 8">
            <a:extLst>
              <a:ext uri="{FF2B5EF4-FFF2-40B4-BE49-F238E27FC236}">
                <a16:creationId xmlns:a16="http://schemas.microsoft.com/office/drawing/2014/main" id="{060358DB-49CE-414B-B114-160E15C10DF1}"/>
              </a:ext>
            </a:extLst>
          </p:cNvPr>
          <p:cNvSpPr txBox="1"/>
          <p:nvPr/>
        </p:nvSpPr>
        <p:spPr>
          <a:xfrm>
            <a:off x="6883401" y="3429001"/>
            <a:ext cx="5043556" cy="3236842"/>
          </a:xfrm>
          <a:prstGeom prst="rect">
            <a:avLst/>
          </a:prstGeom>
        </p:spPr>
        <p:txBody>
          <a:bodyPr vert="horz" lIns="91440" tIns="45720" rIns="91440" bIns="45720" rtlCol="0" anchor="ctr">
            <a:normAutofit fontScale="92500"/>
          </a:bodyPr>
          <a:lstStyle/>
          <a:p>
            <a:pPr marL="285750" marR="0" indent="-285750">
              <a:lnSpc>
                <a:spcPct val="90000"/>
              </a:lnSpc>
              <a:spcBef>
                <a:spcPts val="0"/>
              </a:spcBef>
              <a:spcAft>
                <a:spcPts val="1000"/>
              </a:spcAft>
              <a:buFont typeface="Arial" panose="020B0604020202020204" pitchFamily="34" charset="0"/>
              <a:buChar char="•"/>
            </a:pPr>
            <a:r>
              <a:rPr lang="en-US" b="1" dirty="0">
                <a:effectLst/>
                <a:latin typeface="Lucida Fax" panose="02060602050505020204" pitchFamily="18" charset="0"/>
              </a:rPr>
              <a:t>Due to the recent pandemic situation, the concept of online pre appointment has substituted the  conventional way of booking for your driving license. </a:t>
            </a:r>
            <a:r>
              <a:rPr lang="en-US" b="1" dirty="0">
                <a:latin typeface="Lucida Fax" panose="02060602050505020204" pitchFamily="18" charset="0"/>
              </a:rPr>
              <a:t>Prior</a:t>
            </a:r>
            <a:r>
              <a:rPr lang="en-US" b="1" dirty="0">
                <a:effectLst/>
                <a:latin typeface="Lucida Fax" panose="02060602050505020204" pitchFamily="18" charset="0"/>
              </a:rPr>
              <a:t> to covid people were expected to go to the branch and collect tokens and then proceed with their whole process. But now, this is discouraged as it directly increased physical  interaction, therefore we have introduced this online method that nullifies any interaction, and smoothens the process to a great effect.</a:t>
            </a:r>
          </a:p>
        </p:txBody>
      </p:sp>
      <p:sp>
        <p:nvSpPr>
          <p:cNvPr id="10" name="TextBox 9">
            <a:extLst>
              <a:ext uri="{FF2B5EF4-FFF2-40B4-BE49-F238E27FC236}">
                <a16:creationId xmlns:a16="http://schemas.microsoft.com/office/drawing/2014/main" id="{3EB90F9A-D239-49AF-859B-AAEC2A0AC876}"/>
              </a:ext>
            </a:extLst>
          </p:cNvPr>
          <p:cNvSpPr txBox="1"/>
          <p:nvPr/>
        </p:nvSpPr>
        <p:spPr>
          <a:xfrm>
            <a:off x="8814125" y="1669531"/>
            <a:ext cx="1750712" cy="1200329"/>
          </a:xfrm>
          <a:prstGeom prst="rect">
            <a:avLst/>
          </a:prstGeom>
          <a:noFill/>
        </p:spPr>
        <p:txBody>
          <a:bodyPr wrap="square" rtlCol="0">
            <a:spAutoFit/>
          </a:bodyPr>
          <a:lstStyle/>
          <a:p>
            <a:pPr>
              <a:spcAft>
                <a:spcPts val="600"/>
              </a:spcAft>
            </a:pPr>
            <a:r>
              <a:rPr lang="en-US" sz="7200" b="1" dirty="0"/>
              <a:t>1</a:t>
            </a:r>
          </a:p>
        </p:txBody>
      </p:sp>
      <p:pic>
        <p:nvPicPr>
          <p:cNvPr id="16" name="Picture 15">
            <a:extLst>
              <a:ext uri="{FF2B5EF4-FFF2-40B4-BE49-F238E27FC236}">
                <a16:creationId xmlns:a16="http://schemas.microsoft.com/office/drawing/2014/main" id="{D093E80C-E13F-4023-8CEC-5F164F286C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9976"/>
            <a:ext cx="2199861" cy="663215"/>
          </a:xfrm>
          <a:prstGeom prst="rect">
            <a:avLst/>
          </a:prstGeom>
        </p:spPr>
      </p:pic>
      <p:pic>
        <p:nvPicPr>
          <p:cNvPr id="18" name="Picture 17" descr="A picture containing text, sign, gambling house, clipart&#10;&#10;Description automatically generated">
            <a:extLst>
              <a:ext uri="{FF2B5EF4-FFF2-40B4-BE49-F238E27FC236}">
                <a16:creationId xmlns:a16="http://schemas.microsoft.com/office/drawing/2014/main" id="{7E1F439A-EA7C-44F6-84BD-D166A51269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0321" y="43668"/>
            <a:ext cx="759523" cy="759523"/>
          </a:xfrm>
          <a:prstGeom prst="rect">
            <a:avLst/>
          </a:prstGeom>
        </p:spPr>
      </p:pic>
    </p:spTree>
    <p:extLst>
      <p:ext uri="{BB962C8B-B14F-4D97-AF65-F5344CB8AC3E}">
        <p14:creationId xmlns:p14="http://schemas.microsoft.com/office/powerpoint/2010/main" val="21765773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descr="SUV car driving at sunset">
            <a:extLst>
              <a:ext uri="{FF2B5EF4-FFF2-40B4-BE49-F238E27FC236}">
                <a16:creationId xmlns:a16="http://schemas.microsoft.com/office/drawing/2014/main" id="{1F01F863-7C7F-43DE-8F86-7CCDD9E8F0B0}"/>
              </a:ext>
            </a:extLst>
          </p:cNvPr>
          <p:cNvPicPr>
            <a:picLocks noChangeAspect="1"/>
          </p:cNvPicPr>
          <p:nvPr/>
        </p:nvPicPr>
        <p:blipFill rotWithShape="1">
          <a:blip r:embed="rId2">
            <a:extLst>
              <a:ext uri="{28A0092B-C50C-407E-A947-70E740481C1C}">
                <a14:useLocalDpi xmlns:a14="http://schemas.microsoft.com/office/drawing/2010/main" val="0"/>
              </a:ext>
            </a:extLst>
          </a:blip>
          <a:srcRect r="-1" b="10381"/>
          <a:stretch/>
        </p:blipFill>
        <p:spPr>
          <a:xfrm>
            <a:off x="20" y="3579"/>
            <a:ext cx="12188932" cy="6854421"/>
          </a:xfrm>
          <a:prstGeom prst="rect">
            <a:avLst/>
          </a:prstGeom>
        </p:spPr>
      </p:pic>
      <p:sp>
        <p:nvSpPr>
          <p:cNvPr id="16" name="Rectangle 15">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79DCFC-D149-40FB-A846-9D5EB102DD48}"/>
              </a:ext>
            </a:extLst>
          </p:cNvPr>
          <p:cNvSpPr>
            <a:spLocks noGrp="1"/>
          </p:cNvSpPr>
          <p:nvPr>
            <p:ph type="title"/>
          </p:nvPr>
        </p:nvSpPr>
        <p:spPr>
          <a:xfrm>
            <a:off x="521563" y="1995823"/>
            <a:ext cx="5396476" cy="3360458"/>
          </a:xfrm>
        </p:spPr>
        <p:txBody>
          <a:bodyPr>
            <a:noAutofit/>
          </a:bodyPr>
          <a:lstStyle/>
          <a:p>
            <a:pPr marL="0" indent="0">
              <a:spcBef>
                <a:spcPts val="0"/>
              </a:spcBef>
              <a:spcAft>
                <a:spcPts val="1000"/>
              </a:spcAft>
              <a:buNone/>
            </a:pPr>
            <a:r>
              <a:rPr lang="en-US" sz="4800" b="1" dirty="0">
                <a:latin typeface="Lucida Fax" panose="02060602050505020204" pitchFamily="18" charset="0"/>
              </a:rPr>
              <a:t>MAJOR REQUIREMENTS</a:t>
            </a:r>
            <a:br>
              <a:rPr lang="en-US" sz="4800" b="1" dirty="0">
                <a:effectLst/>
                <a:latin typeface="Lucida Fax" panose="02060602050505020204" pitchFamily="18" charset="0"/>
              </a:rPr>
            </a:br>
            <a:endParaRPr lang="en-US" sz="4800" b="1" dirty="0">
              <a:effectLst/>
              <a:latin typeface="Lucida Fax" panose="02060602050505020204" pitchFamily="18" charset="0"/>
            </a:endParaRPr>
          </a:p>
        </p:txBody>
      </p:sp>
      <p:pic>
        <p:nvPicPr>
          <p:cNvPr id="8" name="Picture 7" descr="Icon&#10;&#10;Description automatically generated">
            <a:extLst>
              <a:ext uri="{FF2B5EF4-FFF2-40B4-BE49-F238E27FC236}">
                <a16:creationId xmlns:a16="http://schemas.microsoft.com/office/drawing/2014/main" id="{2CC16114-CA05-4469-9090-204F61CCB595}"/>
              </a:ext>
            </a:extLst>
          </p:cNvPr>
          <p:cNvPicPr>
            <a:picLocks noChangeAspect="1"/>
          </p:cNvPicPr>
          <p:nvPr/>
        </p:nvPicPr>
        <p:blipFill rotWithShape="1">
          <a:blip r:embed="rId3">
            <a:extLst>
              <a:ext uri="{28A0092B-C50C-407E-A947-70E740481C1C}">
                <a14:useLocalDpi xmlns:a14="http://schemas.microsoft.com/office/drawing/2010/main" val="0"/>
              </a:ext>
            </a:extLst>
          </a:blip>
          <a:srcRect r="-3" b="334"/>
          <a:stretch/>
        </p:blipFill>
        <p:spPr>
          <a:xfrm>
            <a:off x="6883401" y="803191"/>
            <a:ext cx="4516920" cy="2385915"/>
          </a:xfrm>
          <a:prstGeom prst="rect">
            <a:avLst/>
          </a:prstGeom>
        </p:spPr>
      </p:pic>
      <p:sp>
        <p:nvSpPr>
          <p:cNvPr id="3" name="Content Placeholder 2">
            <a:extLst>
              <a:ext uri="{FF2B5EF4-FFF2-40B4-BE49-F238E27FC236}">
                <a16:creationId xmlns:a16="http://schemas.microsoft.com/office/drawing/2014/main" id="{A5B4EAF6-9EF1-44D8-9499-51FDCBB66E39}"/>
              </a:ext>
            </a:extLst>
          </p:cNvPr>
          <p:cNvSpPr>
            <a:spLocks noGrp="1"/>
          </p:cNvSpPr>
          <p:nvPr>
            <p:ph idx="1"/>
          </p:nvPr>
        </p:nvSpPr>
        <p:spPr>
          <a:xfrm>
            <a:off x="6883401" y="3676051"/>
            <a:ext cx="4516920" cy="2777757"/>
          </a:xfrm>
        </p:spPr>
        <p:txBody>
          <a:bodyPr anchor="ctr">
            <a:normAutofit/>
          </a:bodyPr>
          <a:lstStyle/>
          <a:p>
            <a:pPr>
              <a:spcBef>
                <a:spcPts val="0"/>
              </a:spcBef>
              <a:spcAft>
                <a:spcPts val="1000"/>
              </a:spcAft>
            </a:pPr>
            <a:r>
              <a:rPr lang="en-US" sz="1800" b="1" dirty="0" err="1">
                <a:effectLst/>
                <a:latin typeface="Lucida Fax" panose="02060602050505020204" pitchFamily="18" charset="0"/>
              </a:rPr>
              <a:t>Jframe</a:t>
            </a:r>
            <a:endParaRPr lang="en-US" sz="1800" b="1" dirty="0">
              <a:effectLst/>
              <a:latin typeface="Lucida Fax" panose="02060602050505020204" pitchFamily="18" charset="0"/>
            </a:endParaRPr>
          </a:p>
          <a:p>
            <a:pPr>
              <a:spcBef>
                <a:spcPts val="0"/>
              </a:spcBef>
              <a:spcAft>
                <a:spcPts val="1000"/>
              </a:spcAft>
            </a:pPr>
            <a:r>
              <a:rPr lang="en-US" sz="1800" b="1" dirty="0">
                <a:latin typeface="Lucida Fax" panose="02060602050505020204" pitchFamily="18" charset="0"/>
              </a:rPr>
              <a:t>Filing</a:t>
            </a:r>
            <a:endParaRPr lang="en-US" sz="1800" b="1" dirty="0">
              <a:effectLst/>
              <a:latin typeface="Lucida Fax" panose="02060602050505020204" pitchFamily="18" charset="0"/>
            </a:endParaRPr>
          </a:p>
          <a:p>
            <a:pPr>
              <a:spcBef>
                <a:spcPts val="0"/>
              </a:spcBef>
              <a:spcAft>
                <a:spcPts val="1000"/>
              </a:spcAft>
            </a:pPr>
            <a:r>
              <a:rPr lang="en-US" sz="1800" b="1" dirty="0">
                <a:latin typeface="Lucida Fax" panose="02060602050505020204" pitchFamily="18" charset="0"/>
              </a:rPr>
              <a:t>Nadra Database</a:t>
            </a:r>
          </a:p>
          <a:p>
            <a:pPr>
              <a:spcBef>
                <a:spcPts val="0"/>
              </a:spcBef>
              <a:spcAft>
                <a:spcPts val="1000"/>
              </a:spcAft>
            </a:pPr>
            <a:r>
              <a:rPr lang="en-US" sz="1800" b="1" dirty="0">
                <a:latin typeface="Lucida Fax" panose="02060602050505020204" pitchFamily="18" charset="0"/>
              </a:rPr>
              <a:t>Verification</a:t>
            </a:r>
          </a:p>
          <a:p>
            <a:pPr>
              <a:spcBef>
                <a:spcPts val="0"/>
              </a:spcBef>
              <a:spcAft>
                <a:spcPts val="1000"/>
              </a:spcAft>
            </a:pPr>
            <a:r>
              <a:rPr lang="en-US" sz="1800" b="1" dirty="0">
                <a:latin typeface="Lucida Fax" panose="02060602050505020204" pitchFamily="18" charset="0"/>
              </a:rPr>
              <a:t>Teamwork!!</a:t>
            </a:r>
          </a:p>
          <a:p>
            <a:pPr marL="0" indent="0">
              <a:spcBef>
                <a:spcPts val="0"/>
              </a:spcBef>
              <a:spcAft>
                <a:spcPts val="1000"/>
              </a:spcAft>
              <a:buNone/>
            </a:pPr>
            <a:endParaRPr lang="en-US" sz="1300" b="1" dirty="0">
              <a:latin typeface="Lucida Fax" panose="02060602050505020204" pitchFamily="18" charset="0"/>
            </a:endParaRPr>
          </a:p>
          <a:p>
            <a:pPr marL="0" indent="0">
              <a:spcBef>
                <a:spcPts val="0"/>
              </a:spcBef>
              <a:spcAft>
                <a:spcPts val="1000"/>
              </a:spcAft>
              <a:buNone/>
            </a:pPr>
            <a:endParaRPr lang="en-US" sz="1300" b="1" dirty="0">
              <a:latin typeface="Lucida Fax" panose="02060602050505020204" pitchFamily="18" charset="0"/>
            </a:endParaRPr>
          </a:p>
        </p:txBody>
      </p:sp>
      <p:sp>
        <p:nvSpPr>
          <p:cNvPr id="10" name="TextBox 9">
            <a:extLst>
              <a:ext uri="{FF2B5EF4-FFF2-40B4-BE49-F238E27FC236}">
                <a16:creationId xmlns:a16="http://schemas.microsoft.com/office/drawing/2014/main" id="{A493F077-3B1B-4FA0-9DF8-99BC3D1FF638}"/>
              </a:ext>
            </a:extLst>
          </p:cNvPr>
          <p:cNvSpPr txBox="1"/>
          <p:nvPr/>
        </p:nvSpPr>
        <p:spPr>
          <a:xfrm>
            <a:off x="8814125" y="1669531"/>
            <a:ext cx="1750712" cy="1200329"/>
          </a:xfrm>
          <a:prstGeom prst="rect">
            <a:avLst/>
          </a:prstGeom>
          <a:noFill/>
        </p:spPr>
        <p:txBody>
          <a:bodyPr wrap="square" rtlCol="0">
            <a:spAutoFit/>
          </a:bodyPr>
          <a:lstStyle/>
          <a:p>
            <a:pPr>
              <a:spcAft>
                <a:spcPts val="600"/>
              </a:spcAft>
            </a:pPr>
            <a:r>
              <a:rPr lang="en-US" sz="7200" b="1" dirty="0"/>
              <a:t>2</a:t>
            </a:r>
          </a:p>
        </p:txBody>
      </p:sp>
      <p:pic>
        <p:nvPicPr>
          <p:cNvPr id="11" name="Picture 10">
            <a:extLst>
              <a:ext uri="{FF2B5EF4-FFF2-40B4-BE49-F238E27FC236}">
                <a16:creationId xmlns:a16="http://schemas.microsoft.com/office/drawing/2014/main" id="{B4CAB12C-4C00-44DF-9AE7-42B7A74444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9976"/>
            <a:ext cx="2199861" cy="663215"/>
          </a:xfrm>
          <a:prstGeom prst="rect">
            <a:avLst/>
          </a:prstGeom>
        </p:spPr>
      </p:pic>
      <p:pic>
        <p:nvPicPr>
          <p:cNvPr id="14" name="Picture 13" descr="A picture containing text, sign, gambling house, clipart&#10;&#10;Description automatically generated">
            <a:extLst>
              <a:ext uri="{FF2B5EF4-FFF2-40B4-BE49-F238E27FC236}">
                <a16:creationId xmlns:a16="http://schemas.microsoft.com/office/drawing/2014/main" id="{727EA340-2E9C-4C50-A1B1-DD2605E097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0321" y="43668"/>
            <a:ext cx="759523" cy="759523"/>
          </a:xfrm>
          <a:prstGeom prst="rect">
            <a:avLst/>
          </a:prstGeom>
        </p:spPr>
      </p:pic>
    </p:spTree>
    <p:extLst>
      <p:ext uri="{BB962C8B-B14F-4D97-AF65-F5344CB8AC3E}">
        <p14:creationId xmlns:p14="http://schemas.microsoft.com/office/powerpoint/2010/main" val="1543782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4" descr="SUV car driving at sunset">
            <a:extLst>
              <a:ext uri="{FF2B5EF4-FFF2-40B4-BE49-F238E27FC236}">
                <a16:creationId xmlns:a16="http://schemas.microsoft.com/office/drawing/2014/main" id="{4D0C80A4-5E19-4EA4-BAF7-8581B592BA8A}"/>
              </a:ext>
            </a:extLst>
          </p:cNvPr>
          <p:cNvPicPr>
            <a:picLocks noChangeAspect="1"/>
          </p:cNvPicPr>
          <p:nvPr/>
        </p:nvPicPr>
        <p:blipFill rotWithShape="1">
          <a:blip r:embed="rId2">
            <a:extLst>
              <a:ext uri="{28A0092B-C50C-407E-A947-70E740481C1C}">
                <a14:useLocalDpi xmlns:a14="http://schemas.microsoft.com/office/drawing/2010/main" val="0"/>
              </a:ext>
            </a:extLst>
          </a:blip>
          <a:srcRect r="-1" b="10381"/>
          <a:stretch/>
        </p:blipFill>
        <p:spPr>
          <a:xfrm>
            <a:off x="20" y="3579"/>
            <a:ext cx="12188932" cy="6854421"/>
          </a:xfrm>
          <a:prstGeom prst="rect">
            <a:avLst/>
          </a:prstGeom>
        </p:spPr>
      </p:pic>
      <p:sp>
        <p:nvSpPr>
          <p:cNvPr id="18" name="Rectangle 17">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19CBD3-B5A0-4354-8FBD-68331F39F8E2}"/>
              </a:ext>
            </a:extLst>
          </p:cNvPr>
          <p:cNvSpPr>
            <a:spLocks noGrp="1"/>
          </p:cNvSpPr>
          <p:nvPr>
            <p:ph type="title"/>
          </p:nvPr>
        </p:nvSpPr>
        <p:spPr>
          <a:xfrm>
            <a:off x="1282619" y="1748771"/>
            <a:ext cx="4223533" cy="3360458"/>
          </a:xfrm>
        </p:spPr>
        <p:txBody>
          <a:bodyPr>
            <a:normAutofit/>
          </a:bodyPr>
          <a:lstStyle/>
          <a:p>
            <a:pPr marL="0" lvl="0" indent="0" algn="l" rtl="0">
              <a:spcBef>
                <a:spcPts val="0"/>
              </a:spcBef>
              <a:spcAft>
                <a:spcPts val="0"/>
              </a:spcAft>
              <a:buNone/>
            </a:pPr>
            <a:r>
              <a:rPr lang="en-US" sz="4400" b="1" dirty="0">
                <a:latin typeface="Lucida Fax" panose="02060602050505020204" pitchFamily="18" charset="0"/>
              </a:rPr>
              <a:t>PROJECT GOALS AND TECHNIQUES USED</a:t>
            </a:r>
          </a:p>
        </p:txBody>
      </p:sp>
      <p:pic>
        <p:nvPicPr>
          <p:cNvPr id="10" name="Picture 9" descr="Icon&#10;&#10;Description automatically generated">
            <a:extLst>
              <a:ext uri="{FF2B5EF4-FFF2-40B4-BE49-F238E27FC236}">
                <a16:creationId xmlns:a16="http://schemas.microsoft.com/office/drawing/2014/main" id="{8B7298E7-FFA0-4C6A-ABC1-C74071FACC75}"/>
              </a:ext>
            </a:extLst>
          </p:cNvPr>
          <p:cNvPicPr>
            <a:picLocks noChangeAspect="1"/>
          </p:cNvPicPr>
          <p:nvPr/>
        </p:nvPicPr>
        <p:blipFill rotWithShape="1">
          <a:blip r:embed="rId3">
            <a:extLst>
              <a:ext uri="{28A0092B-C50C-407E-A947-70E740481C1C}">
                <a14:useLocalDpi xmlns:a14="http://schemas.microsoft.com/office/drawing/2010/main" val="0"/>
              </a:ext>
            </a:extLst>
          </a:blip>
          <a:srcRect r="-3" b="334"/>
          <a:stretch/>
        </p:blipFill>
        <p:spPr>
          <a:xfrm>
            <a:off x="6883401" y="803191"/>
            <a:ext cx="4516920" cy="2385915"/>
          </a:xfrm>
          <a:prstGeom prst="rect">
            <a:avLst/>
          </a:prstGeom>
        </p:spPr>
      </p:pic>
      <p:sp>
        <p:nvSpPr>
          <p:cNvPr id="3" name="Content Placeholder 2">
            <a:extLst>
              <a:ext uri="{FF2B5EF4-FFF2-40B4-BE49-F238E27FC236}">
                <a16:creationId xmlns:a16="http://schemas.microsoft.com/office/drawing/2014/main" id="{5E8BF48D-24FE-49CD-B1CA-4711B94D1161}"/>
              </a:ext>
            </a:extLst>
          </p:cNvPr>
          <p:cNvSpPr>
            <a:spLocks noGrp="1"/>
          </p:cNvSpPr>
          <p:nvPr>
            <p:ph idx="1"/>
          </p:nvPr>
        </p:nvSpPr>
        <p:spPr>
          <a:xfrm>
            <a:off x="6294784" y="3061253"/>
            <a:ext cx="5459894" cy="3644348"/>
          </a:xfrm>
        </p:spPr>
        <p:txBody>
          <a:bodyPr anchor="ctr">
            <a:normAutofit fontScale="92500" lnSpcReduction="10000"/>
          </a:bodyPr>
          <a:lstStyle/>
          <a:p>
            <a:pPr marL="285750" marR="0" indent="-285750">
              <a:spcBef>
                <a:spcPts val="0"/>
              </a:spcBef>
              <a:spcAft>
                <a:spcPts val="1000"/>
              </a:spcAft>
              <a:buFont typeface="Arial" panose="020B0604020202020204" pitchFamily="34" charset="0"/>
              <a:buChar char="•"/>
            </a:pPr>
            <a:endParaRPr lang="en-US" sz="2000" b="1" dirty="0">
              <a:latin typeface="Lucida Fax" panose="02060602050505020204" pitchFamily="18" charset="0"/>
            </a:endParaRPr>
          </a:p>
          <a:p>
            <a:pPr marL="285750" marR="0" indent="-285750">
              <a:spcBef>
                <a:spcPts val="0"/>
              </a:spcBef>
              <a:spcAft>
                <a:spcPts val="1000"/>
              </a:spcAft>
              <a:buFont typeface="Arial" panose="020B0604020202020204" pitchFamily="34" charset="0"/>
              <a:buChar char="•"/>
            </a:pPr>
            <a:r>
              <a:rPr lang="en-US" sz="2000" b="1" dirty="0">
                <a:latin typeface="Lucida Fax" panose="02060602050505020204" pitchFamily="18" charset="0"/>
              </a:rPr>
              <a:t>The project aims to identify the flaws, and create a system that has no loopholes with in. We have used verification methods via CNIC, that checks an entry by the most authentic source. We have used various techniques, from GUI implementation to several conditional statements (for loops, if loops, while loops) and have brought in the  OOP concepts of inheritance and packaging in too. There is an immense focus on file handling as well.</a:t>
            </a:r>
            <a:endParaRPr lang="en-US" sz="2000" b="1" dirty="0">
              <a:effectLst/>
              <a:latin typeface="Lucida Fax" panose="02060602050505020204" pitchFamily="18" charset="0"/>
            </a:endParaRPr>
          </a:p>
        </p:txBody>
      </p:sp>
      <p:sp>
        <p:nvSpPr>
          <p:cNvPr id="12" name="TextBox 11">
            <a:extLst>
              <a:ext uri="{FF2B5EF4-FFF2-40B4-BE49-F238E27FC236}">
                <a16:creationId xmlns:a16="http://schemas.microsoft.com/office/drawing/2014/main" id="{EBABB076-E44D-4C69-9E18-61816CDD817F}"/>
              </a:ext>
            </a:extLst>
          </p:cNvPr>
          <p:cNvSpPr txBox="1"/>
          <p:nvPr/>
        </p:nvSpPr>
        <p:spPr>
          <a:xfrm>
            <a:off x="8814125" y="1669531"/>
            <a:ext cx="1750712" cy="1200329"/>
          </a:xfrm>
          <a:prstGeom prst="rect">
            <a:avLst/>
          </a:prstGeom>
          <a:noFill/>
        </p:spPr>
        <p:txBody>
          <a:bodyPr wrap="square" rtlCol="0">
            <a:spAutoFit/>
          </a:bodyPr>
          <a:lstStyle/>
          <a:p>
            <a:pPr>
              <a:spcAft>
                <a:spcPts val="600"/>
              </a:spcAft>
            </a:pPr>
            <a:r>
              <a:rPr lang="en-US" sz="7200" b="1" dirty="0"/>
              <a:t>3</a:t>
            </a:r>
          </a:p>
        </p:txBody>
      </p:sp>
      <p:pic>
        <p:nvPicPr>
          <p:cNvPr id="13" name="Picture 12">
            <a:extLst>
              <a:ext uri="{FF2B5EF4-FFF2-40B4-BE49-F238E27FC236}">
                <a16:creationId xmlns:a16="http://schemas.microsoft.com/office/drawing/2014/main" id="{8FF32C11-B996-4699-AC74-614E9C9975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9976"/>
            <a:ext cx="2199861" cy="663215"/>
          </a:xfrm>
          <a:prstGeom prst="rect">
            <a:avLst/>
          </a:prstGeom>
        </p:spPr>
      </p:pic>
      <p:pic>
        <p:nvPicPr>
          <p:cNvPr id="16" name="Picture 15" descr="A picture containing text, sign, gambling house, clipart&#10;&#10;Description automatically generated">
            <a:extLst>
              <a:ext uri="{FF2B5EF4-FFF2-40B4-BE49-F238E27FC236}">
                <a16:creationId xmlns:a16="http://schemas.microsoft.com/office/drawing/2014/main" id="{634134B7-EEAD-42AB-8D15-3620D7C068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0321" y="43668"/>
            <a:ext cx="759523" cy="759523"/>
          </a:xfrm>
          <a:prstGeom prst="rect">
            <a:avLst/>
          </a:prstGeom>
        </p:spPr>
      </p:pic>
    </p:spTree>
    <p:extLst>
      <p:ext uri="{BB962C8B-B14F-4D97-AF65-F5344CB8AC3E}">
        <p14:creationId xmlns:p14="http://schemas.microsoft.com/office/powerpoint/2010/main" val="267794329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descr="SUV car driving at sunset">
            <a:extLst>
              <a:ext uri="{FF2B5EF4-FFF2-40B4-BE49-F238E27FC236}">
                <a16:creationId xmlns:a16="http://schemas.microsoft.com/office/drawing/2014/main" id="{1E15FFF1-05CD-4497-8522-F2BF5B4EC8F9}"/>
              </a:ext>
            </a:extLst>
          </p:cNvPr>
          <p:cNvPicPr>
            <a:picLocks noChangeAspect="1"/>
          </p:cNvPicPr>
          <p:nvPr/>
        </p:nvPicPr>
        <p:blipFill rotWithShape="1">
          <a:blip r:embed="rId2">
            <a:extLst>
              <a:ext uri="{28A0092B-C50C-407E-A947-70E740481C1C}">
                <a14:useLocalDpi xmlns:a14="http://schemas.microsoft.com/office/drawing/2010/main" val="0"/>
              </a:ext>
            </a:extLst>
          </a:blip>
          <a:srcRect t="1" r="-1" b="10381"/>
          <a:stretch/>
        </p:blipFill>
        <p:spPr>
          <a:xfrm>
            <a:off x="20" y="3579"/>
            <a:ext cx="12188932" cy="6854421"/>
          </a:xfrm>
          <a:prstGeom prst="rect">
            <a:avLst/>
          </a:prstGeom>
        </p:spPr>
      </p:pic>
      <p:sp>
        <p:nvSpPr>
          <p:cNvPr id="16" name="Rectangle 15">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1CAD92-E1E7-45A3-B64E-D764E41B071D}"/>
              </a:ext>
            </a:extLst>
          </p:cNvPr>
          <p:cNvSpPr>
            <a:spLocks noGrp="1"/>
          </p:cNvSpPr>
          <p:nvPr>
            <p:ph type="title"/>
          </p:nvPr>
        </p:nvSpPr>
        <p:spPr>
          <a:xfrm>
            <a:off x="440784" y="1748771"/>
            <a:ext cx="5376920" cy="3360458"/>
          </a:xfrm>
        </p:spPr>
        <p:txBody>
          <a:bodyPr>
            <a:normAutofit/>
          </a:bodyPr>
          <a:lstStyle/>
          <a:p>
            <a:pPr algn="ctr">
              <a:spcBef>
                <a:spcPts val="0"/>
              </a:spcBef>
            </a:pPr>
            <a:r>
              <a:rPr lang="en-US" sz="4000" b="1" dirty="0">
                <a:latin typeface="Lucida Fax" panose="02060602050505020204" pitchFamily="18" charset="0"/>
              </a:rPr>
              <a:t> PROJECT  DEMONSTRATION</a:t>
            </a:r>
            <a:endParaRPr lang="en-US" sz="3600" b="1" dirty="0">
              <a:latin typeface="Lucida Fax" panose="02060602050505020204" pitchFamily="18" charset="0"/>
            </a:endParaRPr>
          </a:p>
        </p:txBody>
      </p:sp>
      <p:pic>
        <p:nvPicPr>
          <p:cNvPr id="8" name="Picture 7" descr="Icon&#10;&#10;Description automatically generated">
            <a:extLst>
              <a:ext uri="{FF2B5EF4-FFF2-40B4-BE49-F238E27FC236}">
                <a16:creationId xmlns:a16="http://schemas.microsoft.com/office/drawing/2014/main" id="{9ADB50F1-6F16-4F56-877D-47A45A8C77B8}"/>
              </a:ext>
            </a:extLst>
          </p:cNvPr>
          <p:cNvPicPr>
            <a:picLocks noChangeAspect="1"/>
          </p:cNvPicPr>
          <p:nvPr/>
        </p:nvPicPr>
        <p:blipFill rotWithShape="1">
          <a:blip r:embed="rId3">
            <a:extLst>
              <a:ext uri="{28A0092B-C50C-407E-A947-70E740481C1C}">
                <a14:useLocalDpi xmlns:a14="http://schemas.microsoft.com/office/drawing/2010/main" val="0"/>
              </a:ext>
            </a:extLst>
          </a:blip>
          <a:srcRect r="-3" b="334"/>
          <a:stretch/>
        </p:blipFill>
        <p:spPr>
          <a:xfrm>
            <a:off x="6883401" y="803191"/>
            <a:ext cx="4516920" cy="2385915"/>
          </a:xfrm>
          <a:prstGeom prst="rect">
            <a:avLst/>
          </a:prstGeom>
        </p:spPr>
      </p:pic>
      <p:sp>
        <p:nvSpPr>
          <p:cNvPr id="3" name="Content Placeholder 2">
            <a:extLst>
              <a:ext uri="{FF2B5EF4-FFF2-40B4-BE49-F238E27FC236}">
                <a16:creationId xmlns:a16="http://schemas.microsoft.com/office/drawing/2014/main" id="{6E1F5FA6-9C4E-4AF0-B013-7CD6662E1207}"/>
              </a:ext>
            </a:extLst>
          </p:cNvPr>
          <p:cNvSpPr>
            <a:spLocks noGrp="1"/>
          </p:cNvSpPr>
          <p:nvPr>
            <p:ph idx="1"/>
          </p:nvPr>
        </p:nvSpPr>
        <p:spPr>
          <a:xfrm>
            <a:off x="6882363" y="3679053"/>
            <a:ext cx="4516920" cy="2375756"/>
          </a:xfrm>
        </p:spPr>
        <p:txBody>
          <a:bodyPr anchor="ctr">
            <a:normAutofit/>
          </a:bodyPr>
          <a:lstStyle/>
          <a:p>
            <a:pPr marL="285750" indent="-285750">
              <a:spcBef>
                <a:spcPts val="0"/>
              </a:spcBef>
              <a:spcAft>
                <a:spcPts val="1000"/>
              </a:spcAft>
            </a:pPr>
            <a:r>
              <a:rPr lang="en-US" b="1" dirty="0">
                <a:latin typeface="Lucida Fax" panose="02060602050505020204" pitchFamily="18" charset="0"/>
              </a:rPr>
              <a:t>NOW WE WILL MOVE ON TO SHOW YOU THE DEMO OF OURPROJECT</a:t>
            </a:r>
          </a:p>
        </p:txBody>
      </p:sp>
      <p:sp>
        <p:nvSpPr>
          <p:cNvPr id="10" name="TextBox 9">
            <a:extLst>
              <a:ext uri="{FF2B5EF4-FFF2-40B4-BE49-F238E27FC236}">
                <a16:creationId xmlns:a16="http://schemas.microsoft.com/office/drawing/2014/main" id="{812D5F02-417B-49FD-B01A-943097F2F70B}"/>
              </a:ext>
            </a:extLst>
          </p:cNvPr>
          <p:cNvSpPr txBox="1"/>
          <p:nvPr/>
        </p:nvSpPr>
        <p:spPr>
          <a:xfrm>
            <a:off x="8814125" y="1669531"/>
            <a:ext cx="1750712" cy="1200329"/>
          </a:xfrm>
          <a:prstGeom prst="rect">
            <a:avLst/>
          </a:prstGeom>
          <a:noFill/>
        </p:spPr>
        <p:txBody>
          <a:bodyPr wrap="square" rtlCol="0">
            <a:spAutoFit/>
          </a:bodyPr>
          <a:lstStyle/>
          <a:p>
            <a:pPr>
              <a:spcAft>
                <a:spcPts val="600"/>
              </a:spcAft>
            </a:pPr>
            <a:r>
              <a:rPr lang="en-US" sz="7200" b="1" dirty="0"/>
              <a:t>4</a:t>
            </a:r>
          </a:p>
        </p:txBody>
      </p:sp>
      <p:pic>
        <p:nvPicPr>
          <p:cNvPr id="11" name="Picture 10">
            <a:extLst>
              <a:ext uri="{FF2B5EF4-FFF2-40B4-BE49-F238E27FC236}">
                <a16:creationId xmlns:a16="http://schemas.microsoft.com/office/drawing/2014/main" id="{62C5168F-358D-41A1-8F5A-F657D1B369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9976"/>
            <a:ext cx="2199861" cy="663215"/>
          </a:xfrm>
          <a:prstGeom prst="rect">
            <a:avLst/>
          </a:prstGeom>
        </p:spPr>
      </p:pic>
      <p:pic>
        <p:nvPicPr>
          <p:cNvPr id="14" name="Picture 13" descr="A picture containing text, sign, gambling house, clipart&#10;&#10;Description automatically generated">
            <a:extLst>
              <a:ext uri="{FF2B5EF4-FFF2-40B4-BE49-F238E27FC236}">
                <a16:creationId xmlns:a16="http://schemas.microsoft.com/office/drawing/2014/main" id="{94FB5B2A-1C1C-4164-ABEC-312706EFA7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0321" y="43668"/>
            <a:ext cx="759523" cy="759523"/>
          </a:xfrm>
          <a:prstGeom prst="rect">
            <a:avLst/>
          </a:prstGeom>
        </p:spPr>
      </p:pic>
    </p:spTree>
    <p:extLst>
      <p:ext uri="{BB962C8B-B14F-4D97-AF65-F5344CB8AC3E}">
        <p14:creationId xmlns:p14="http://schemas.microsoft.com/office/powerpoint/2010/main" val="34508002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06FE-D7D7-45C8-956A-3E95466CCBF0}"/>
              </a:ext>
            </a:extLst>
          </p:cNvPr>
          <p:cNvSpPr>
            <a:spLocks noGrp="1"/>
          </p:cNvSpPr>
          <p:nvPr>
            <p:ph type="title"/>
          </p:nvPr>
        </p:nvSpPr>
        <p:spPr/>
        <p:txBody>
          <a:bodyPr/>
          <a:lstStyle/>
          <a:p>
            <a:endParaRPr lang="en-US"/>
          </a:p>
        </p:txBody>
      </p:sp>
      <p:pic>
        <p:nvPicPr>
          <p:cNvPr id="5" name="Content Placeholder 4" descr="SUV car driving at sunset">
            <a:extLst>
              <a:ext uri="{FF2B5EF4-FFF2-40B4-BE49-F238E27FC236}">
                <a16:creationId xmlns:a16="http://schemas.microsoft.com/office/drawing/2014/main" id="{746200F0-3AF4-457B-9FB2-2950276D47CD}"/>
              </a:ext>
            </a:extLst>
          </p:cNvPr>
          <p:cNvPicPr>
            <a:picLocks noChangeAspect="1"/>
          </p:cNvPicPr>
          <p:nvPr/>
        </p:nvPicPr>
        <p:blipFill rotWithShape="1">
          <a:blip r:embed="rId2">
            <a:extLst>
              <a:ext uri="{28A0092B-C50C-407E-A947-70E740481C1C}">
                <a14:useLocalDpi xmlns:a14="http://schemas.microsoft.com/office/drawing/2010/main" val="0"/>
              </a:ext>
            </a:extLst>
          </a:blip>
          <a:srcRect t="1" r="-1" b="10381"/>
          <a:stretch/>
        </p:blipFill>
        <p:spPr>
          <a:xfrm>
            <a:off x="20" y="3579"/>
            <a:ext cx="12188932" cy="6854421"/>
          </a:xfrm>
          <a:prstGeom prst="rect">
            <a:avLst/>
          </a:prstGeom>
        </p:spPr>
      </p:pic>
      <p:sp>
        <p:nvSpPr>
          <p:cNvPr id="6" name="Content Placeholder 5">
            <a:extLst>
              <a:ext uri="{FF2B5EF4-FFF2-40B4-BE49-F238E27FC236}">
                <a16:creationId xmlns:a16="http://schemas.microsoft.com/office/drawing/2014/main" id="{72DA037F-2441-4E5A-A290-D48262150C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88321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4" descr="SUV car driving at sunset">
            <a:extLst>
              <a:ext uri="{FF2B5EF4-FFF2-40B4-BE49-F238E27FC236}">
                <a16:creationId xmlns:a16="http://schemas.microsoft.com/office/drawing/2014/main" id="{79DCF715-725B-4934-8339-302ECF38B032}"/>
              </a:ext>
            </a:extLst>
          </p:cNvPr>
          <p:cNvPicPr>
            <a:picLocks noChangeAspect="1"/>
          </p:cNvPicPr>
          <p:nvPr/>
        </p:nvPicPr>
        <p:blipFill rotWithShape="1">
          <a:blip r:embed="rId2">
            <a:extLst>
              <a:ext uri="{28A0092B-C50C-407E-A947-70E740481C1C}">
                <a14:useLocalDpi xmlns:a14="http://schemas.microsoft.com/office/drawing/2010/main" val="0"/>
              </a:ext>
            </a:extLst>
          </a:blip>
          <a:srcRect t="1" r="-1" b="10380"/>
          <a:stretch/>
        </p:blipFill>
        <p:spPr>
          <a:xfrm>
            <a:off x="0" y="22237"/>
            <a:ext cx="12188932" cy="6854421"/>
          </a:xfrm>
          <a:prstGeom prst="rect">
            <a:avLst/>
          </a:prstGeom>
        </p:spPr>
      </p:pic>
      <p:sp>
        <p:nvSpPr>
          <p:cNvPr id="18" name="Rectangle 17">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1A505E-8F73-4C88-9DD6-203A1FB0034B}"/>
              </a:ext>
            </a:extLst>
          </p:cNvPr>
          <p:cNvSpPr>
            <a:spLocks noGrp="1"/>
          </p:cNvSpPr>
          <p:nvPr>
            <p:ph type="title"/>
          </p:nvPr>
        </p:nvSpPr>
        <p:spPr>
          <a:xfrm>
            <a:off x="8416130" y="3189106"/>
            <a:ext cx="3498979" cy="3360458"/>
          </a:xfrm>
        </p:spPr>
        <p:txBody>
          <a:bodyPr>
            <a:normAutofit/>
          </a:bodyPr>
          <a:lstStyle/>
          <a:p>
            <a:pPr algn="ctr">
              <a:spcBef>
                <a:spcPts val="0"/>
              </a:spcBef>
            </a:pPr>
            <a:r>
              <a:rPr lang="en-US" sz="2400" b="1" dirty="0">
                <a:latin typeface="Lucida Fax" panose="02060602050505020204" pitchFamily="18" charset="0"/>
              </a:rPr>
              <a:t>PROJECT   STAGES AND APPLICATIONS</a:t>
            </a:r>
          </a:p>
        </p:txBody>
      </p:sp>
      <p:pic>
        <p:nvPicPr>
          <p:cNvPr id="10" name="Picture 9" descr="Icon&#10;&#10;Description automatically generated">
            <a:extLst>
              <a:ext uri="{FF2B5EF4-FFF2-40B4-BE49-F238E27FC236}">
                <a16:creationId xmlns:a16="http://schemas.microsoft.com/office/drawing/2014/main" id="{C569AE3D-454A-4B20-8602-63B88B525E83}"/>
              </a:ext>
            </a:extLst>
          </p:cNvPr>
          <p:cNvPicPr>
            <a:picLocks noChangeAspect="1"/>
          </p:cNvPicPr>
          <p:nvPr/>
        </p:nvPicPr>
        <p:blipFill rotWithShape="1">
          <a:blip r:embed="rId3">
            <a:extLst>
              <a:ext uri="{28A0092B-C50C-407E-A947-70E740481C1C}">
                <a14:useLocalDpi xmlns:a14="http://schemas.microsoft.com/office/drawing/2010/main" val="0"/>
              </a:ext>
            </a:extLst>
          </a:blip>
          <a:srcRect r="-3" b="334"/>
          <a:stretch/>
        </p:blipFill>
        <p:spPr>
          <a:xfrm>
            <a:off x="7452627" y="803191"/>
            <a:ext cx="4516920" cy="2385915"/>
          </a:xfrm>
          <a:prstGeom prst="rect">
            <a:avLst/>
          </a:prstGeom>
        </p:spPr>
      </p:pic>
      <p:sp>
        <p:nvSpPr>
          <p:cNvPr id="12" name="TextBox 11">
            <a:extLst>
              <a:ext uri="{FF2B5EF4-FFF2-40B4-BE49-F238E27FC236}">
                <a16:creationId xmlns:a16="http://schemas.microsoft.com/office/drawing/2014/main" id="{1A1C6B41-7908-414F-8A6B-7B5BCAE8538B}"/>
              </a:ext>
            </a:extLst>
          </p:cNvPr>
          <p:cNvSpPr txBox="1"/>
          <p:nvPr/>
        </p:nvSpPr>
        <p:spPr>
          <a:xfrm>
            <a:off x="9509332" y="1677432"/>
            <a:ext cx="1750712" cy="1200329"/>
          </a:xfrm>
          <a:prstGeom prst="rect">
            <a:avLst/>
          </a:prstGeom>
          <a:noFill/>
        </p:spPr>
        <p:txBody>
          <a:bodyPr wrap="square" rtlCol="0">
            <a:spAutoFit/>
          </a:bodyPr>
          <a:lstStyle/>
          <a:p>
            <a:pPr>
              <a:spcAft>
                <a:spcPts val="600"/>
              </a:spcAft>
            </a:pPr>
            <a:r>
              <a:rPr lang="en-US" sz="7200" b="1" dirty="0"/>
              <a:t>5</a:t>
            </a:r>
          </a:p>
        </p:txBody>
      </p:sp>
      <p:pic>
        <p:nvPicPr>
          <p:cNvPr id="13" name="Picture 12">
            <a:extLst>
              <a:ext uri="{FF2B5EF4-FFF2-40B4-BE49-F238E27FC236}">
                <a16:creationId xmlns:a16="http://schemas.microsoft.com/office/drawing/2014/main" id="{E0B4EEC1-FDA2-422D-9686-C29405100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9976"/>
            <a:ext cx="2199861" cy="663215"/>
          </a:xfrm>
          <a:prstGeom prst="rect">
            <a:avLst/>
          </a:prstGeom>
        </p:spPr>
      </p:pic>
      <p:sp>
        <p:nvSpPr>
          <p:cNvPr id="14" name="Flowchart: Alternate Process 13">
            <a:extLst>
              <a:ext uri="{FF2B5EF4-FFF2-40B4-BE49-F238E27FC236}">
                <a16:creationId xmlns:a16="http://schemas.microsoft.com/office/drawing/2014/main" id="{1815C21E-FAD7-4B4A-A6DE-081DB7661BFA}"/>
              </a:ext>
            </a:extLst>
          </p:cNvPr>
          <p:cNvSpPr/>
          <p:nvPr/>
        </p:nvSpPr>
        <p:spPr>
          <a:xfrm>
            <a:off x="2332069" y="837609"/>
            <a:ext cx="2375830" cy="65206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PAGE</a:t>
            </a:r>
          </a:p>
          <a:p>
            <a:pPr algn="ctr"/>
            <a:r>
              <a:rPr lang="en-US" sz="1200" dirty="0"/>
              <a:t>(BOOK APPOINTMET OR VERIFY APPOINTMENT)</a:t>
            </a:r>
          </a:p>
        </p:txBody>
      </p:sp>
      <p:sp>
        <p:nvSpPr>
          <p:cNvPr id="17" name="Flowchart: Alternate Process 16">
            <a:extLst>
              <a:ext uri="{FF2B5EF4-FFF2-40B4-BE49-F238E27FC236}">
                <a16:creationId xmlns:a16="http://schemas.microsoft.com/office/drawing/2014/main" id="{CC772F64-5FB1-4DA5-8327-B86CDEE23480}"/>
              </a:ext>
            </a:extLst>
          </p:cNvPr>
          <p:cNvSpPr/>
          <p:nvPr/>
        </p:nvSpPr>
        <p:spPr>
          <a:xfrm>
            <a:off x="3497216" y="3668081"/>
            <a:ext cx="2308042" cy="78973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LICENSE TYPE</a:t>
            </a:r>
          </a:p>
          <a:p>
            <a:pPr algn="ctr"/>
            <a:r>
              <a:rPr lang="en-US" dirty="0"/>
              <a:t>(PERMANENT OR LEARNER)</a:t>
            </a:r>
          </a:p>
        </p:txBody>
      </p:sp>
      <p:sp>
        <p:nvSpPr>
          <p:cNvPr id="19" name="Flowchart: Alternate Process 18">
            <a:extLst>
              <a:ext uri="{FF2B5EF4-FFF2-40B4-BE49-F238E27FC236}">
                <a16:creationId xmlns:a16="http://schemas.microsoft.com/office/drawing/2014/main" id="{9A9486AE-9871-4037-893D-689293C2A3C3}"/>
              </a:ext>
            </a:extLst>
          </p:cNvPr>
          <p:cNvSpPr/>
          <p:nvPr/>
        </p:nvSpPr>
        <p:spPr>
          <a:xfrm>
            <a:off x="4802132" y="1677432"/>
            <a:ext cx="2124120" cy="86279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INFORMATION</a:t>
            </a:r>
          </a:p>
          <a:p>
            <a:pPr algn="ctr"/>
            <a:r>
              <a:rPr lang="en-US" sz="1200" dirty="0"/>
              <a:t>(NAME &amp; CNIC)</a:t>
            </a:r>
            <a:endParaRPr lang="en-US" dirty="0"/>
          </a:p>
        </p:txBody>
      </p:sp>
      <p:sp>
        <p:nvSpPr>
          <p:cNvPr id="21" name="Flowchart: Alternate Process 20">
            <a:extLst>
              <a:ext uri="{FF2B5EF4-FFF2-40B4-BE49-F238E27FC236}">
                <a16:creationId xmlns:a16="http://schemas.microsoft.com/office/drawing/2014/main" id="{C4757866-A82A-44E5-8A96-A807A5C9BA17}"/>
              </a:ext>
            </a:extLst>
          </p:cNvPr>
          <p:cNvSpPr/>
          <p:nvPr/>
        </p:nvSpPr>
        <p:spPr>
          <a:xfrm>
            <a:off x="5515316" y="3019679"/>
            <a:ext cx="1478869" cy="48816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CHOOSING BRANCH</a:t>
            </a:r>
          </a:p>
        </p:txBody>
      </p:sp>
      <p:sp>
        <p:nvSpPr>
          <p:cNvPr id="22" name="Flowchart: Alternate Process 21">
            <a:extLst>
              <a:ext uri="{FF2B5EF4-FFF2-40B4-BE49-F238E27FC236}">
                <a16:creationId xmlns:a16="http://schemas.microsoft.com/office/drawing/2014/main" id="{B2B4BCB8-A87B-4979-B2D6-D2FED89D2054}"/>
              </a:ext>
            </a:extLst>
          </p:cNvPr>
          <p:cNvSpPr/>
          <p:nvPr/>
        </p:nvSpPr>
        <p:spPr>
          <a:xfrm>
            <a:off x="3833680" y="4951919"/>
            <a:ext cx="1915181" cy="65206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CONFIRMATION</a:t>
            </a:r>
          </a:p>
        </p:txBody>
      </p:sp>
      <p:sp>
        <p:nvSpPr>
          <p:cNvPr id="23" name="Flowchart: Alternate Process 22">
            <a:extLst>
              <a:ext uri="{FF2B5EF4-FFF2-40B4-BE49-F238E27FC236}">
                <a16:creationId xmlns:a16="http://schemas.microsoft.com/office/drawing/2014/main" id="{5D376684-82B5-4601-821A-54500A1E492B}"/>
              </a:ext>
            </a:extLst>
          </p:cNvPr>
          <p:cNvSpPr/>
          <p:nvPr/>
        </p:nvSpPr>
        <p:spPr>
          <a:xfrm>
            <a:off x="6555727" y="5012102"/>
            <a:ext cx="1122471" cy="7490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SEAT SLOT</a:t>
            </a:r>
          </a:p>
        </p:txBody>
      </p:sp>
      <p:sp>
        <p:nvSpPr>
          <p:cNvPr id="24" name="Flowchart: Alternate Process 23">
            <a:extLst>
              <a:ext uri="{FF2B5EF4-FFF2-40B4-BE49-F238E27FC236}">
                <a16:creationId xmlns:a16="http://schemas.microsoft.com/office/drawing/2014/main" id="{A776D3A1-C1B3-4882-A486-A1E54975C4BB}"/>
              </a:ext>
            </a:extLst>
          </p:cNvPr>
          <p:cNvSpPr/>
          <p:nvPr/>
        </p:nvSpPr>
        <p:spPr>
          <a:xfrm>
            <a:off x="6527936" y="3783488"/>
            <a:ext cx="1087082" cy="65206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SLOT </a:t>
            </a:r>
          </a:p>
        </p:txBody>
      </p:sp>
      <p:sp>
        <p:nvSpPr>
          <p:cNvPr id="25" name="Flowchart: Alternate Process 24">
            <a:extLst>
              <a:ext uri="{FF2B5EF4-FFF2-40B4-BE49-F238E27FC236}">
                <a16:creationId xmlns:a16="http://schemas.microsoft.com/office/drawing/2014/main" id="{110B00EC-37A1-49FF-BB05-7370DD60EFD1}"/>
              </a:ext>
            </a:extLst>
          </p:cNvPr>
          <p:cNvSpPr/>
          <p:nvPr/>
        </p:nvSpPr>
        <p:spPr>
          <a:xfrm>
            <a:off x="4258885" y="6098087"/>
            <a:ext cx="1660370" cy="73767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GENERATE</a:t>
            </a:r>
          </a:p>
        </p:txBody>
      </p:sp>
      <p:sp>
        <p:nvSpPr>
          <p:cNvPr id="26" name="Flowchart: Alternate Process 25">
            <a:extLst>
              <a:ext uri="{FF2B5EF4-FFF2-40B4-BE49-F238E27FC236}">
                <a16:creationId xmlns:a16="http://schemas.microsoft.com/office/drawing/2014/main" id="{F183A866-AFA7-42B0-BA05-A01E92228C49}"/>
              </a:ext>
            </a:extLst>
          </p:cNvPr>
          <p:cNvSpPr/>
          <p:nvPr/>
        </p:nvSpPr>
        <p:spPr>
          <a:xfrm>
            <a:off x="143742" y="4480684"/>
            <a:ext cx="2199861" cy="111280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CNIC ENTERED HAS BOOKED AN APPOINTMENT, HIS DETAILS SHOWED</a:t>
            </a:r>
          </a:p>
        </p:txBody>
      </p:sp>
      <p:sp>
        <p:nvSpPr>
          <p:cNvPr id="27" name="Flowchart: Alternate Process 26">
            <a:extLst>
              <a:ext uri="{FF2B5EF4-FFF2-40B4-BE49-F238E27FC236}">
                <a16:creationId xmlns:a16="http://schemas.microsoft.com/office/drawing/2014/main" id="{0164F74F-8834-424C-8E8B-6C44CE820191}"/>
              </a:ext>
            </a:extLst>
          </p:cNvPr>
          <p:cNvSpPr/>
          <p:nvPr/>
        </p:nvSpPr>
        <p:spPr>
          <a:xfrm>
            <a:off x="312900" y="2420238"/>
            <a:ext cx="1706656" cy="86279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VERIFICATION FRAME </a:t>
            </a:r>
          </a:p>
          <a:p>
            <a:pPr algn="ctr"/>
            <a:r>
              <a:rPr lang="en-US" sz="1200" dirty="0"/>
              <a:t>(USES CNIC TO VERIFY)</a:t>
            </a:r>
            <a:endParaRPr lang="en-US" dirty="0"/>
          </a:p>
        </p:txBody>
      </p:sp>
      <p:sp>
        <p:nvSpPr>
          <p:cNvPr id="28" name="Arrow: Right 27">
            <a:extLst>
              <a:ext uri="{FF2B5EF4-FFF2-40B4-BE49-F238E27FC236}">
                <a16:creationId xmlns:a16="http://schemas.microsoft.com/office/drawing/2014/main" id="{410929AC-5B9C-4D82-8D89-379185A46956}"/>
              </a:ext>
            </a:extLst>
          </p:cNvPr>
          <p:cNvSpPr/>
          <p:nvPr/>
        </p:nvSpPr>
        <p:spPr>
          <a:xfrm rot="1933959">
            <a:off x="4693323" y="1072230"/>
            <a:ext cx="1136804" cy="44283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D40CBDE2-D910-4518-9D87-B9B44670A501}"/>
              </a:ext>
            </a:extLst>
          </p:cNvPr>
          <p:cNvSpPr/>
          <p:nvPr/>
        </p:nvSpPr>
        <p:spPr>
          <a:xfrm>
            <a:off x="4852443" y="5603983"/>
            <a:ext cx="445188" cy="50818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C673D73F-55C7-43A0-96F9-0240CB11B1E2}"/>
              </a:ext>
            </a:extLst>
          </p:cNvPr>
          <p:cNvSpPr/>
          <p:nvPr/>
        </p:nvSpPr>
        <p:spPr>
          <a:xfrm rot="5400000">
            <a:off x="5962624" y="4993067"/>
            <a:ext cx="445188" cy="56976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AA8D03DC-912F-4B7D-BC46-EEAA884A6E45}"/>
              </a:ext>
            </a:extLst>
          </p:cNvPr>
          <p:cNvSpPr/>
          <p:nvPr/>
        </p:nvSpPr>
        <p:spPr>
          <a:xfrm>
            <a:off x="6894368" y="4467319"/>
            <a:ext cx="445188" cy="56976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18F8BFA4-1BDD-4C6A-99EB-19915635D893}"/>
              </a:ext>
            </a:extLst>
          </p:cNvPr>
          <p:cNvSpPr/>
          <p:nvPr/>
        </p:nvSpPr>
        <p:spPr>
          <a:xfrm rot="16200000">
            <a:off x="5940311" y="3778064"/>
            <a:ext cx="445188" cy="56976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C15A8BC6-A8F8-46D4-8E5D-7F609F9FF1F3}"/>
              </a:ext>
            </a:extLst>
          </p:cNvPr>
          <p:cNvSpPr/>
          <p:nvPr/>
        </p:nvSpPr>
        <p:spPr>
          <a:xfrm rot="3511270">
            <a:off x="4912610" y="3096526"/>
            <a:ext cx="445188" cy="56976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0FEB333B-CA19-4871-A23C-40A79F9FC3A7}"/>
              </a:ext>
            </a:extLst>
          </p:cNvPr>
          <p:cNvSpPr/>
          <p:nvPr/>
        </p:nvSpPr>
        <p:spPr>
          <a:xfrm>
            <a:off x="5878022" y="2605884"/>
            <a:ext cx="364026" cy="39387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303F424B-6902-4784-8CEE-8EA4D4A43421}"/>
              </a:ext>
            </a:extLst>
          </p:cNvPr>
          <p:cNvSpPr/>
          <p:nvPr/>
        </p:nvSpPr>
        <p:spPr>
          <a:xfrm rot="8481282">
            <a:off x="1313270" y="1604667"/>
            <a:ext cx="1136804" cy="44283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D55D0A24-ABFF-4C4C-A24E-E848C6CDCF84}"/>
              </a:ext>
            </a:extLst>
          </p:cNvPr>
          <p:cNvSpPr/>
          <p:nvPr/>
        </p:nvSpPr>
        <p:spPr>
          <a:xfrm rot="5400000">
            <a:off x="597825" y="3667723"/>
            <a:ext cx="1136804" cy="44283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8" name="Picture 37" descr="A picture containing text, sign, gambling house, clipart&#10;&#10;Description automatically generated">
            <a:extLst>
              <a:ext uri="{FF2B5EF4-FFF2-40B4-BE49-F238E27FC236}">
                <a16:creationId xmlns:a16="http://schemas.microsoft.com/office/drawing/2014/main" id="{088DC320-89BF-48ED-B6AE-839121A660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0321" y="43668"/>
            <a:ext cx="759523" cy="759523"/>
          </a:xfrm>
          <a:prstGeom prst="rect">
            <a:avLst/>
          </a:prstGeom>
        </p:spPr>
      </p:pic>
    </p:spTree>
    <p:extLst>
      <p:ext uri="{BB962C8B-B14F-4D97-AF65-F5344CB8AC3E}">
        <p14:creationId xmlns:p14="http://schemas.microsoft.com/office/powerpoint/2010/main" val="416105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descr="SUV car driving at sunset">
            <a:extLst>
              <a:ext uri="{FF2B5EF4-FFF2-40B4-BE49-F238E27FC236}">
                <a16:creationId xmlns:a16="http://schemas.microsoft.com/office/drawing/2014/main" id="{1291CF41-61F3-4BFB-BADC-FDB8C2B85C5D}"/>
              </a:ext>
            </a:extLst>
          </p:cNvPr>
          <p:cNvPicPr>
            <a:picLocks noChangeAspect="1"/>
          </p:cNvPicPr>
          <p:nvPr/>
        </p:nvPicPr>
        <p:blipFill rotWithShape="1">
          <a:blip r:embed="rId2">
            <a:extLst>
              <a:ext uri="{28A0092B-C50C-407E-A947-70E740481C1C}">
                <a14:useLocalDpi xmlns:a14="http://schemas.microsoft.com/office/drawing/2010/main" val="0"/>
              </a:ext>
            </a:extLst>
          </a:blip>
          <a:srcRect t="1" r="-1" b="10380"/>
          <a:stretch/>
        </p:blipFill>
        <p:spPr>
          <a:xfrm>
            <a:off x="20" y="3579"/>
            <a:ext cx="12188932" cy="6854421"/>
          </a:xfrm>
          <a:prstGeom prst="rect">
            <a:avLst/>
          </a:prstGeom>
        </p:spPr>
      </p:pic>
      <p:sp>
        <p:nvSpPr>
          <p:cNvPr id="16" name="Rectangle 15">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0FEFE1-5C53-4049-AD08-D7F24E5A41BD}"/>
              </a:ext>
            </a:extLst>
          </p:cNvPr>
          <p:cNvSpPr>
            <a:spLocks noGrp="1"/>
          </p:cNvSpPr>
          <p:nvPr>
            <p:ph type="title"/>
          </p:nvPr>
        </p:nvSpPr>
        <p:spPr>
          <a:xfrm>
            <a:off x="1282620" y="1748771"/>
            <a:ext cx="3498979" cy="3360458"/>
          </a:xfrm>
        </p:spPr>
        <p:txBody>
          <a:bodyPr>
            <a:normAutofit/>
          </a:bodyPr>
          <a:lstStyle/>
          <a:p>
            <a:pPr algn="ctr">
              <a:spcBef>
                <a:spcPts val="0"/>
              </a:spcBef>
            </a:pPr>
            <a:r>
              <a:rPr lang="en-US" sz="5400" b="1" dirty="0">
                <a:latin typeface="Lucida Fax" panose="02060602050505020204" pitchFamily="18" charset="0"/>
              </a:rPr>
              <a:t>REVISED UML</a:t>
            </a:r>
          </a:p>
        </p:txBody>
      </p:sp>
      <p:pic>
        <p:nvPicPr>
          <p:cNvPr id="8" name="Picture 7" descr="Icon&#10;&#10;Description automatically generated">
            <a:extLst>
              <a:ext uri="{FF2B5EF4-FFF2-40B4-BE49-F238E27FC236}">
                <a16:creationId xmlns:a16="http://schemas.microsoft.com/office/drawing/2014/main" id="{49B93F35-4979-41C8-BFB0-F0603CD0231D}"/>
              </a:ext>
            </a:extLst>
          </p:cNvPr>
          <p:cNvPicPr>
            <a:picLocks noChangeAspect="1"/>
          </p:cNvPicPr>
          <p:nvPr/>
        </p:nvPicPr>
        <p:blipFill rotWithShape="1">
          <a:blip r:embed="rId3">
            <a:extLst>
              <a:ext uri="{28A0092B-C50C-407E-A947-70E740481C1C}">
                <a14:useLocalDpi xmlns:a14="http://schemas.microsoft.com/office/drawing/2010/main" val="0"/>
              </a:ext>
            </a:extLst>
          </a:blip>
          <a:srcRect r="-3" b="334"/>
          <a:stretch/>
        </p:blipFill>
        <p:spPr>
          <a:xfrm>
            <a:off x="6883401" y="803191"/>
            <a:ext cx="4516920" cy="2385915"/>
          </a:xfrm>
          <a:prstGeom prst="rect">
            <a:avLst/>
          </a:prstGeom>
        </p:spPr>
      </p:pic>
      <p:sp>
        <p:nvSpPr>
          <p:cNvPr id="3" name="Content Placeholder 2">
            <a:extLst>
              <a:ext uri="{FF2B5EF4-FFF2-40B4-BE49-F238E27FC236}">
                <a16:creationId xmlns:a16="http://schemas.microsoft.com/office/drawing/2014/main" id="{B0B44AA5-F9D4-4A4F-AE80-0B4797121EED}"/>
              </a:ext>
            </a:extLst>
          </p:cNvPr>
          <p:cNvSpPr>
            <a:spLocks noGrp="1"/>
          </p:cNvSpPr>
          <p:nvPr>
            <p:ph idx="1"/>
          </p:nvPr>
        </p:nvSpPr>
        <p:spPr>
          <a:xfrm>
            <a:off x="6883401" y="3676052"/>
            <a:ext cx="4516920" cy="2375756"/>
          </a:xfrm>
        </p:spPr>
        <p:txBody>
          <a:bodyPr anchor="ctr">
            <a:normAutofit/>
          </a:bodyPr>
          <a:lstStyle/>
          <a:p>
            <a:pPr marL="285750" indent="-285750">
              <a:spcBef>
                <a:spcPts val="0"/>
              </a:spcBef>
              <a:spcAft>
                <a:spcPts val="1000"/>
              </a:spcAft>
            </a:pPr>
            <a:r>
              <a:rPr lang="en-US" sz="1800" b="1" dirty="0">
                <a:latin typeface="Lucida Fax" panose="02060602050505020204" pitchFamily="18" charset="0"/>
              </a:rPr>
              <a:t>UML:</a:t>
            </a:r>
          </a:p>
        </p:txBody>
      </p:sp>
      <p:sp>
        <p:nvSpPr>
          <p:cNvPr id="10" name="TextBox 9">
            <a:extLst>
              <a:ext uri="{FF2B5EF4-FFF2-40B4-BE49-F238E27FC236}">
                <a16:creationId xmlns:a16="http://schemas.microsoft.com/office/drawing/2014/main" id="{04391104-42B0-4001-820C-4198FC3768DF}"/>
              </a:ext>
            </a:extLst>
          </p:cNvPr>
          <p:cNvSpPr txBox="1"/>
          <p:nvPr/>
        </p:nvSpPr>
        <p:spPr>
          <a:xfrm>
            <a:off x="8814125" y="1669531"/>
            <a:ext cx="1750712" cy="1200329"/>
          </a:xfrm>
          <a:prstGeom prst="rect">
            <a:avLst/>
          </a:prstGeom>
          <a:noFill/>
        </p:spPr>
        <p:txBody>
          <a:bodyPr wrap="square" rtlCol="0">
            <a:spAutoFit/>
          </a:bodyPr>
          <a:lstStyle/>
          <a:p>
            <a:pPr>
              <a:spcAft>
                <a:spcPts val="600"/>
              </a:spcAft>
            </a:pPr>
            <a:r>
              <a:rPr lang="en-US" sz="7200" b="1" dirty="0"/>
              <a:t>6</a:t>
            </a:r>
          </a:p>
        </p:txBody>
      </p:sp>
      <p:pic>
        <p:nvPicPr>
          <p:cNvPr id="11" name="Picture 10">
            <a:extLst>
              <a:ext uri="{FF2B5EF4-FFF2-40B4-BE49-F238E27FC236}">
                <a16:creationId xmlns:a16="http://schemas.microsoft.com/office/drawing/2014/main" id="{FA5CFF70-BF02-4385-998F-A3B20E363C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9976"/>
            <a:ext cx="2199861" cy="663215"/>
          </a:xfrm>
          <a:prstGeom prst="rect">
            <a:avLst/>
          </a:prstGeom>
        </p:spPr>
      </p:pic>
      <p:pic>
        <p:nvPicPr>
          <p:cNvPr id="14" name="Picture 13" descr="A picture containing text, sign, gambling house, clipart&#10;&#10;Description automatically generated">
            <a:extLst>
              <a:ext uri="{FF2B5EF4-FFF2-40B4-BE49-F238E27FC236}">
                <a16:creationId xmlns:a16="http://schemas.microsoft.com/office/drawing/2014/main" id="{3D4313C7-4A6E-49BB-9EA5-437E921CC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0321" y="43668"/>
            <a:ext cx="759523" cy="759523"/>
          </a:xfrm>
          <a:prstGeom prst="rect">
            <a:avLst/>
          </a:prstGeom>
        </p:spPr>
      </p:pic>
    </p:spTree>
    <p:extLst>
      <p:ext uri="{BB962C8B-B14F-4D97-AF65-F5344CB8AC3E}">
        <p14:creationId xmlns:p14="http://schemas.microsoft.com/office/powerpoint/2010/main" val="428856986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TotalTime>
  <Words>401</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Lucida Fax</vt:lpstr>
      <vt:lpstr>Office Theme</vt:lpstr>
      <vt:lpstr> Driving License Sindh  Pre-Online Appointment System</vt:lpstr>
      <vt:lpstr>TABLE OF CONTENTS</vt:lpstr>
      <vt:lpstr>ABOUT THE PROJECT</vt:lpstr>
      <vt:lpstr>MAJOR REQUIREMENTS </vt:lpstr>
      <vt:lpstr>PROJECT GOALS AND TECHNIQUES USED</vt:lpstr>
      <vt:lpstr> PROJECT  DEMONSTRATION</vt:lpstr>
      <vt:lpstr>PowerPoint Presentation</vt:lpstr>
      <vt:lpstr>PROJECT   STAGES AND APPLICATIONS</vt:lpstr>
      <vt:lpstr>REVISED UML</vt:lpstr>
      <vt:lpstr>PowerPoint Presentation</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Driving license sindh  Pre-Online Appointment</dc:title>
  <dc:creator>Hamza</dc:creator>
  <cp:lastModifiedBy>MUHAMMAD HAMZA SHARIQ - 22863</cp:lastModifiedBy>
  <cp:revision>14</cp:revision>
  <dcterms:created xsi:type="dcterms:W3CDTF">2021-05-30T08:23:32Z</dcterms:created>
  <dcterms:modified xsi:type="dcterms:W3CDTF">2024-01-04T20:50:45Z</dcterms:modified>
</cp:coreProperties>
</file>