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6899-165B-4091-A69D-4C83F6ABDC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AA5F-9F48-4447-BA99-69300063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512F-4B52-4FAE-8BAE-2B4104276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0C4E-BB64-4077-9475-CBC4C2D9A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A72BE-FED7-42E2-8346-09EDD3E6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1343-BDCC-4BB5-A38B-CDF16401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696C-9811-494A-A8D6-3F53861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6612-181E-49C4-A599-57C10D06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0B039-83DA-47AD-9071-2CE704EC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C4A-B90C-4CE1-AEA8-50351B6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D863-449B-4C8F-9063-96C6A6C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8D88-C808-41D0-BA7F-EA8173E1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4EBB-4154-44F9-B768-4E0E0021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9D31-58E1-4CFD-BAA1-1A8723C1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8A4B-C125-45A6-80AC-3E5F55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F4D4-A38E-4FC5-846E-6714715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F3B5-731D-4F55-BC1C-72075D6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B045-E928-455A-85C1-589637FF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DFDE-2719-44B6-80FB-2D8A7779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F77C-F31C-4FB2-88CD-B2A7FA19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1726-115B-4DEB-AB2A-A1E6FFD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6BF0-C806-4788-8A1E-C8E49E81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3FE-BB11-4654-A5B7-E5A2A8EC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D28F-6844-472A-AD4A-CF32C6FC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9C65-E06B-40EA-AA3A-B44F7A69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FA48-6766-4C8B-9164-70986605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5759-81AD-4A45-9582-D3C98D84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AB68-9071-462F-A198-94CEC54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F2D3-3633-4DA0-97F2-4CD43A34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37BBD-4572-4397-8FFC-4BA50FC9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68BB-BF45-4EB7-9A21-1F0B5F53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5E5F-5894-4B1C-90B4-E09691A6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8459C-7181-469D-AD36-DFD52099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386A-3316-4E5A-BD2B-D4376D5F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BD5C-3CC3-4208-B317-3BFA075F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5044-18A3-4ACB-A580-EC5BB197D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F911-F859-4F12-AD7C-1EBC51DEE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70CA6-2146-4119-9049-125FB825A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45851-C0CD-4EFB-88AC-CBAFCE08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A7DD-5DD5-4A5D-80B0-FB9C3CEF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C33E9-B58F-4542-B282-3E54354D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B342-533E-43D3-A2FB-440F6EB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80C4A-BE1D-4756-884F-DAFA90BF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21BB-5493-4808-83E4-1E8243B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5B896-47DE-4BE3-85E0-00F55919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B2443-4AF6-49F6-9E9D-7353C4F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2B04E-CE37-4D27-84C1-C243BAAE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DB1D5-33BB-4BE5-B2F6-F35AE35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03E8-A04F-4618-823E-E82776B4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7E4E-E3DF-4ADD-BB7F-45135DD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86D53-BBF9-44F9-A69C-45052D64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6A8D-E68C-40A7-98DB-63DFE0DF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8F77-1D1F-4C29-A823-9AAC79C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6885-2D87-4DFF-964D-34788390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F9C7-256F-42B4-B9C6-70AA629B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E357D-DEAF-4779-9D46-18D54E64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6336-6840-4E0D-A740-40373D914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0129-16B6-4832-ADB9-C156C745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8DC3-0EC7-4E11-9F8D-9E14F97C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6A02-230E-45E8-8EA3-0F09B0A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FE20C-63B3-4096-84F5-D36FA738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C43BC-D2E3-4645-938C-C13BA1EC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AEA2-0C37-41DC-8E67-80A9ADA1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509C-B64D-45D1-A92E-2053355FC14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1172-BA5C-468F-A59A-ED02DFA2D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0C4F-BA5E-4860-805C-C566AA97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375B-CEA3-4733-9E79-60C49FF5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F4C0-C78B-43E2-A4F5-19EF6D1F5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Converging Continents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7009C-D966-4772-8523-D7662BC5C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3F5A2-101E-4D10-883D-973F0160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Pre-Columbian Western Hemisphere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74488-5F99-4CC1-871B-3EE15C48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the first Americans come from? How were the continents populated?</a:t>
            </a:r>
          </a:p>
          <a:p>
            <a:endParaRPr lang="en-US" dirty="0"/>
          </a:p>
          <a:p>
            <a:r>
              <a:rPr lang="en-US" dirty="0"/>
              <a:t>How did native Americans live? What regional variations are evident?</a:t>
            </a:r>
          </a:p>
          <a:p>
            <a:endParaRPr lang="en-US" dirty="0"/>
          </a:p>
          <a:p>
            <a:r>
              <a:rPr lang="en-US" dirty="0"/>
              <a:t>How did native American life change? What factors caused these changes?</a:t>
            </a:r>
          </a:p>
          <a:p>
            <a:endParaRPr lang="en-US" dirty="0"/>
          </a:p>
          <a:p>
            <a:r>
              <a:rPr lang="en-US" dirty="0"/>
              <a:t>Eastern Woodland tribes.</a:t>
            </a:r>
          </a:p>
        </p:txBody>
      </p:sp>
    </p:spTree>
    <p:extLst>
      <p:ext uri="{BB962C8B-B14F-4D97-AF65-F5344CB8AC3E}">
        <p14:creationId xmlns:p14="http://schemas.microsoft.com/office/powerpoint/2010/main" val="26087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3081D-832B-436F-8935-C715D7D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North America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27F86-7E26-4DF3-BAFB-D2520961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Distinguish from South America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Impact on European colonization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Early contacts between natives and Europeans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Exploration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Cod fishery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Hidden holocaust</a:t>
            </a:r>
          </a:p>
        </p:txBody>
      </p:sp>
      <p:pic>
        <p:nvPicPr>
          <p:cNvPr id="7" name="Content Placeholder 4" descr="map-01-02.jpg">
            <a:extLst>
              <a:ext uri="{FF2B5EF4-FFF2-40B4-BE49-F238E27FC236}">
                <a16:creationId xmlns:a16="http://schemas.microsoft.com/office/drawing/2014/main" id="{6B59D29E-C236-420D-A66A-AF0FB64119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4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17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0E75B-A7A9-4872-8E0B-9431664D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Pre-Columbian Eastern Hemisphere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EC273-1FAF-4EAB-85FD-3463D203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concept of the “New World.”</a:t>
            </a:r>
          </a:p>
          <a:p>
            <a:endParaRPr lang="en-US" dirty="0"/>
          </a:p>
          <a:p>
            <a:r>
              <a:rPr lang="en-US" dirty="0"/>
              <a:t>What are the two significant aspects of the </a:t>
            </a:r>
            <a:r>
              <a:rPr lang="en-US" i="1" dirty="0"/>
              <a:t>Reconquista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was the Eastern Hemisphere tied together prior to 1492?</a:t>
            </a:r>
          </a:p>
          <a:p>
            <a:endParaRPr lang="en-US" dirty="0"/>
          </a:p>
          <a:p>
            <a:r>
              <a:rPr lang="en-US" dirty="0"/>
              <a:t>How did European exploration impact Africa?</a:t>
            </a:r>
          </a:p>
          <a:p>
            <a:endParaRPr lang="en-US" dirty="0"/>
          </a:p>
          <a:p>
            <a:r>
              <a:rPr lang="en-US" dirty="0"/>
              <a:t>Why do we remember Christopher Columbus? How should he be remembered?</a:t>
            </a:r>
          </a:p>
        </p:txBody>
      </p:sp>
    </p:spTree>
    <p:extLst>
      <p:ext uri="{BB962C8B-B14F-4D97-AF65-F5344CB8AC3E}">
        <p14:creationId xmlns:p14="http://schemas.microsoft.com/office/powerpoint/2010/main" val="11400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C287-B07D-4265-9088-17901150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Silk Road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Portuguese exploration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map-02-01.jpg">
            <a:extLst>
              <a:ext uri="{FF2B5EF4-FFF2-40B4-BE49-F238E27FC236}">
                <a16:creationId xmlns:a16="http://schemas.microsoft.com/office/drawing/2014/main" id="{E02A8B33-4762-4FFA-9C26-1033B16375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73" r="2173"/>
          <a:stretch>
            <a:fillRect/>
          </a:stretch>
        </p:blipFill>
        <p:spPr>
          <a:xfrm>
            <a:off x="5153822" y="846604"/>
            <a:ext cx="6553545" cy="51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E876-3A5F-4FD6-8862-727D3F9A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 Mauro Map (ca. 1459)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8" descr="Fra Mauro World Map.jpg">
            <a:extLst>
              <a:ext uri="{FF2B5EF4-FFF2-40B4-BE49-F238E27FC236}">
                <a16:creationId xmlns:a16="http://schemas.microsoft.com/office/drawing/2014/main" id="{AAAC8C6C-71CD-4580-9346-6BDB7BE7A3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75421" y="492573"/>
            <a:ext cx="59103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grenada">
            <a:extLst>
              <a:ext uri="{FF2B5EF4-FFF2-40B4-BE49-F238E27FC236}">
                <a16:creationId xmlns:a16="http://schemas.microsoft.com/office/drawing/2014/main" id="{DB8AF174-4F65-4A61-9161-39ED10F8BBA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/>
          <a:srcRect b="13128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4EFF1-6A7F-4CB3-B6DC-F9A4DADD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dirty="0"/>
              <a:t>Reconquista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A856-6099-4974-B4CB-E6FAE261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God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dirty="0"/>
              <a:t>greed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dirty="0"/>
              <a:t>glory</a:t>
            </a:r>
          </a:p>
        </p:txBody>
      </p:sp>
    </p:spTree>
    <p:extLst>
      <p:ext uri="{BB962C8B-B14F-4D97-AF65-F5344CB8AC3E}">
        <p14:creationId xmlns:p14="http://schemas.microsoft.com/office/powerpoint/2010/main" val="28920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CC361B-9FFD-45CC-9ACC-C8D00DD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5940" cy="766091"/>
          </a:xfrm>
        </p:spPr>
        <p:txBody>
          <a:bodyPr/>
          <a:lstStyle/>
          <a:p>
            <a:pPr algn="ctr"/>
            <a:r>
              <a:rPr lang="en-US" dirty="0" err="1"/>
              <a:t>Waldseemüller</a:t>
            </a:r>
            <a:r>
              <a:rPr lang="en-US" dirty="0"/>
              <a:t> Map (ca. 1507) </a:t>
            </a:r>
          </a:p>
        </p:txBody>
      </p:sp>
      <p:pic>
        <p:nvPicPr>
          <p:cNvPr id="10" name="Content Placeholder 4" descr="ct000725.jpg">
            <a:extLst>
              <a:ext uri="{FF2B5EF4-FFF2-40B4-BE49-F238E27FC236}">
                <a16:creationId xmlns:a16="http://schemas.microsoft.com/office/drawing/2014/main" id="{182BC3BE-C36D-4760-B7E8-CC00ADF7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70" y="1231280"/>
            <a:ext cx="10371999" cy="5405441"/>
          </a:xfrm>
        </p:spPr>
      </p:pic>
    </p:spTree>
    <p:extLst>
      <p:ext uri="{BB962C8B-B14F-4D97-AF65-F5344CB8AC3E}">
        <p14:creationId xmlns:p14="http://schemas.microsoft.com/office/powerpoint/2010/main" val="40570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3132-FD70-46D1-9CE0-1BD187A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The Columbian Exchange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71E4-9F3E-4B71-85AB-EEE846F3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7"/>
            <a:ext cx="5988141" cy="4489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Disease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Animals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Food crops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Staple crops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Cod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Impact on: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America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Europe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Africa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4" descr="Cod drying racks.jpg">
            <a:extLst>
              <a:ext uri="{FF2B5EF4-FFF2-40B4-BE49-F238E27FC236}">
                <a16:creationId xmlns:a16="http://schemas.microsoft.com/office/drawing/2014/main" id="{0DB70B3F-EC70-42E5-A1AE-97329009BE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90" b="1518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098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Converging Continents</vt:lpstr>
      <vt:lpstr> Pre-Columbian Western Hemisphere</vt:lpstr>
      <vt:lpstr>North America</vt:lpstr>
      <vt:lpstr>Pre-Columbian Eastern Hemisphere</vt:lpstr>
      <vt:lpstr>Silk Road  Portuguese exploration</vt:lpstr>
      <vt:lpstr>Fra Mauro Map (ca. 1459)</vt:lpstr>
      <vt:lpstr>Reconquista</vt:lpstr>
      <vt:lpstr>Waldseemüller Map (ca. 1507) </vt:lpstr>
      <vt:lpstr>The Columbian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Converging Continents</dc:title>
  <dc:creator>Nester, Thomas</dc:creator>
  <cp:lastModifiedBy>Nester, Thomas</cp:lastModifiedBy>
  <cp:revision>5</cp:revision>
  <dcterms:created xsi:type="dcterms:W3CDTF">2019-09-05T15:52:52Z</dcterms:created>
  <dcterms:modified xsi:type="dcterms:W3CDTF">2019-09-05T16:20:48Z</dcterms:modified>
</cp:coreProperties>
</file>