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0D48-D78F-4B78-B7F4-676B556F1DE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57ED-7498-47C2-830A-B059A73C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5DA943-CE9B-4F42-A67D-1640C30E447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7276-C345-454D-AC8D-0DD6F50E5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207E-3471-43C0-84BA-EE72A470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3B79-4CC6-47E7-BA10-F482606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6D2B-0F32-4C25-A24C-56EBAFDA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B06D-B208-49B5-B528-7DBFB5F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2931-75E7-4197-BEE3-D84DD6CE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8AAC9-472C-47B9-A996-636AEDAA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BD9-E225-4021-8786-A36BEDC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3E34-F396-48B1-A0CF-BBE56AFB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5834-4C85-49D2-B33F-F5DA9E74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39B79-8D00-4A6A-A6B0-1BE8ABE4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395E-CBFE-4C9D-A7FD-01B8DC3B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E565-D740-4BBB-A4D5-F0E5D6C2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957F-55EC-451D-9EA2-1FE39846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E80F-F2FD-4C60-A54A-44072A7E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280B-8F33-4DBE-BC3B-F0217EB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A7EB-F198-4438-A498-1F8F844B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D853-0082-4FDC-A84A-0FCC3E5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4C96-2089-4C3C-9A1C-1BF005CC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9C18-14E1-492F-8155-93CD126C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05D-75A4-4A15-8768-8D781F90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62F0-4D6E-4102-A105-EC359A96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97FB-5770-407C-9EEC-2F9035A8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67D1-9665-415F-842D-58CB8150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4FC5-17CF-4FF2-B972-F3380EA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1703-8B66-4819-A55D-B9BE403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DB9D-0E0C-40AB-85FC-869D42782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B637-7FCF-4D9B-B589-85DA563E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8BE2-FFA4-4B6C-98A4-ED1C829E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ECEB-A089-454B-896E-2F03899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19C1-1A46-48E6-8CEE-1E4864F0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6BA1-FD41-4445-B0FD-70548BDF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4CED-69C5-4178-BCEF-FBB69F21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E727-5B08-4FA5-BD68-A41A3FC74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AB6B5-CE93-442F-BBDD-E0201BB58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1DA72-7B10-4FE8-9A18-D2C85BF7A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4A5F-6944-4830-A297-B1CAF00E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E01A-DC87-48E2-8560-64DBF9AC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656DA-0C57-4DB1-9490-7705C5E5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2D96-4B46-452E-8708-8270431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371F5-8926-4F0E-B4F6-B88732D9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7DDB6-1FA5-4907-97F0-25C59DE7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ED00-FA2B-46EB-AEA9-A413B3ED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B3A2D-4AAA-4AB8-BA8E-9E28D53F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88D4C-B2E1-4964-BFB5-C9788AF0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9F60-7629-4706-90BF-364DDC29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F53-54A0-4C2F-9B87-70C5BBC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7BB9-0BA3-4F45-92D3-DB050598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7DE53-7997-470A-B61B-3BA83148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CC387-D4EB-4692-8D18-639D94D8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D9AC-BE72-47EC-80C6-644BC4B9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14B2-C02A-4A66-B4EB-F7C9FE7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F14-2079-4A10-9CD4-1CE303E8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08C5-0BD5-4562-A1D3-30776AEC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F1E1D-EDD1-4E63-B64A-0F0CB8B7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FAFD-FAFC-49D1-A950-109EE19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B4C8-9743-40D4-B4C4-0929FA2F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E3A6-6C8C-4152-BDBC-7C069BD3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3E47-1B6C-4AB4-8673-C5AC9BB9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7911-5833-45B9-B88B-84C82BA9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1272-E67F-4B8C-AB05-62DAD01EE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5057-162D-466A-9C9D-C09E789411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D2C9-A396-4E4E-8F8E-A17D7EFA3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4C29-B865-4B1C-852A-E1E1C353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4C29-3609-4EAD-9A07-0E4C9EFF1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9321-7467-4727-9A83-E7DB93E68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Colonization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07E5-772F-45F0-AB82-55B31EB4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“Old World” Rehearsals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Portugal:  Madeira (Wine Islands)</a:t>
            </a:r>
          </a:p>
          <a:p>
            <a:pPr lvl="1"/>
            <a:r>
              <a:rPr lang="en-US" sz="1800" dirty="0"/>
              <a:t>Exclusively imported labor</a:t>
            </a:r>
          </a:p>
          <a:p>
            <a:pPr lvl="1"/>
            <a:endParaRPr lang="en-US" sz="1800" dirty="0"/>
          </a:p>
          <a:p>
            <a:r>
              <a:rPr lang="en-US" sz="1800" dirty="0"/>
              <a:t>Spain:  Canary Islands</a:t>
            </a:r>
          </a:p>
          <a:p>
            <a:pPr lvl="1"/>
            <a:r>
              <a:rPr lang="en-US" sz="1800" dirty="0"/>
              <a:t>Displace natives and import labor</a:t>
            </a:r>
          </a:p>
          <a:p>
            <a:pPr lvl="1"/>
            <a:endParaRPr lang="en-US" sz="1800" dirty="0"/>
          </a:p>
          <a:p>
            <a:r>
              <a:rPr lang="en-US" sz="1800" dirty="0"/>
              <a:t>England:  Ireland</a:t>
            </a:r>
          </a:p>
          <a:p>
            <a:pPr lvl="1"/>
            <a:r>
              <a:rPr lang="en-US" sz="1800" dirty="0"/>
              <a:t>Privately-funded expeditions</a:t>
            </a:r>
          </a:p>
          <a:p>
            <a:pPr lvl="1"/>
            <a:r>
              <a:rPr lang="en-US" sz="1800" dirty="0"/>
              <a:t>Irish “savages”</a:t>
            </a:r>
          </a:p>
          <a:p>
            <a:pPr lvl="1"/>
            <a:r>
              <a:rPr lang="en-US" sz="1800" dirty="0"/>
              <a:t>Self-contained settlements (“plantations”)</a:t>
            </a:r>
          </a:p>
        </p:txBody>
      </p:sp>
      <p:pic>
        <p:nvPicPr>
          <p:cNvPr id="21508" name="Content Placeholder 4" descr="M006Tindall7e.jp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/>
          <a:srcRect l="12052" r="1890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European colonization tendencies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Conquest:  Spain</a:t>
            </a:r>
          </a:p>
          <a:p>
            <a:endParaRPr lang="en-US" sz="1800" dirty="0"/>
          </a:p>
          <a:p>
            <a:r>
              <a:rPr lang="en-US" sz="1800" dirty="0"/>
              <a:t>Trade:  France, Netherlands</a:t>
            </a:r>
          </a:p>
          <a:p>
            <a:endParaRPr lang="en-US" sz="1800" dirty="0"/>
          </a:p>
          <a:p>
            <a:r>
              <a:rPr lang="en-US" sz="1800" dirty="0"/>
              <a:t>Settlement:  England</a:t>
            </a:r>
          </a:p>
          <a:p>
            <a:endParaRPr lang="en-US" sz="1800" dirty="0"/>
          </a:p>
          <a:p>
            <a:r>
              <a:rPr lang="en-US" sz="1800" i="1" dirty="0"/>
              <a:t>(combination of all three elements)</a:t>
            </a:r>
          </a:p>
        </p:txBody>
      </p:sp>
      <p:pic>
        <p:nvPicPr>
          <p:cNvPr id="27652" name="Content Placeholder 5" descr="map-02-02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r="410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57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BFABA-B578-4851-9C48-FC9D4F7E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Spanish Conquest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8315B9-4081-41C0-8A4A-8481F4C7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i="1" dirty="0"/>
              <a:t>Reconquista </a:t>
            </a:r>
            <a:r>
              <a:rPr lang="en-US" sz="1800" dirty="0"/>
              <a:t>precedent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Large native populations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Allies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Cultural intermediaries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Labor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i="1" dirty="0"/>
              <a:t>encomienda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Exportable wealth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Disease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Spanish missions and military buffers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Content Placeholder 4" descr="map-02-03.jpg">
            <a:extLst>
              <a:ext uri="{FF2B5EF4-FFF2-40B4-BE49-F238E27FC236}">
                <a16:creationId xmlns:a16="http://schemas.microsoft.com/office/drawing/2014/main" id="{7A26B7F4-71A1-4B52-8EBF-107A06C4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0" r="1" b="1432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85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860B4F-5F0F-4702-B0DD-87EDD87499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41361-D395-41EB-826E-FB92C0C3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13" y="298580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Pueblo Revolt</a:t>
            </a:r>
          </a:p>
        </p:txBody>
      </p:sp>
    </p:spTree>
    <p:extLst>
      <p:ext uri="{BB962C8B-B14F-4D97-AF65-F5344CB8AC3E}">
        <p14:creationId xmlns:p14="http://schemas.microsoft.com/office/powerpoint/2010/main" val="26446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D7D6-6B8B-496D-B245-82F55E2F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Why settle North America?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8108-8A3C-4960-8C83-34069EB1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Glory</a:t>
            </a:r>
          </a:p>
          <a:p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252D77-6D2F-4870-9512-64CD63EA61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839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00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1BB-35C3-483A-B6A1-F0B2ED15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Key ideas: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24A3E-74D6-447D-8EA7-44BE92C3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Hot Commodities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Beaver pelts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Middle Ground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Changes in the landscape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Mediums of exchange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Wampum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Guns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Alcohol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6AE903-C945-445C-BA06-5928637B0E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4166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962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Theme</vt:lpstr>
      <vt:lpstr>Colonization Patterns</vt:lpstr>
      <vt:lpstr>“Old World” Rehearsals</vt:lpstr>
      <vt:lpstr>European colonization tendencies</vt:lpstr>
      <vt:lpstr>Spanish Conquest</vt:lpstr>
      <vt:lpstr>Pueblo Revolt</vt:lpstr>
      <vt:lpstr>Why settle North America?</vt:lpstr>
      <vt:lpstr>Key ideas: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Colonization Patterns</dc:title>
  <dc:creator>Nester, Thomas</dc:creator>
  <cp:lastModifiedBy>Nester, Thomas</cp:lastModifiedBy>
  <cp:revision>3</cp:revision>
  <dcterms:created xsi:type="dcterms:W3CDTF">2019-09-09T13:02:12Z</dcterms:created>
  <dcterms:modified xsi:type="dcterms:W3CDTF">2019-09-09T13:20:29Z</dcterms:modified>
</cp:coreProperties>
</file>