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7018-D3DC-BC26-3194-DEE6397C7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FDD76-384E-3ADF-E6DD-85C56D450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CA4A-0FB7-C1A7-98D2-51399261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78B0-EE4C-60FD-FFE0-A5017A96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6258-F9CF-C88D-B271-8AA03D45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DA1E-C370-844E-AAF3-8365C918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920E3-D329-2CC4-E1BE-8F5EDF2F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A6C0-FF63-4A29-4BE6-03A4470C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7A36-71CE-86B6-4DD1-8DF55966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2EB3-EEB4-7D82-C623-F405DFD2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0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79FD1-2E77-95EA-D63E-4E638EF05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F9A1-8421-0CA7-B040-1C951E36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B738-3C8B-04DB-0317-0F6EC422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2A91-407C-A192-481B-E3A9F3C3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A533-5A52-8133-FA24-C937626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043D-C385-6421-A67A-BD7135AE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B229-4B1E-BC46-C965-1D0F3519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468D-4920-E632-B822-D869776C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71BC4-E6FB-F076-53F3-68FAB75B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4C50-82F0-F0CB-2772-623C1339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1363-9C6F-EBBE-11FB-AD2A3F7F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DB4D-82A2-79C2-DE1B-A0BD77B8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6B72-32C2-CC59-6118-EBC50BB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2640-3692-893F-605B-A145C3B2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6D49-36D0-2C12-420C-B2A1AB6E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EEC1-BAAE-47FF-518B-09B5AA4D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4D87-CB53-A0E4-567E-5A440807E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4C88F-9491-0E7D-9C8A-5E0D2DE8A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460D-3AC1-9D8C-DE58-6D3F2BA5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D10BE-5C4A-0273-5A67-17A2A2AC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1735A-7A9F-690F-B7C5-FABC51A0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6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D9C7-F662-E7EA-CD3D-DE5E477A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943D-9671-6C3A-E477-2532253F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AAC55-D5B2-6DB9-01D9-897A6253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CD2CB-C5E2-72D0-DAC9-5D56DEB56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EA09-771C-6B47-C955-200EAC4AB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11F4D-8ED4-950B-41B0-31B80F19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F0692-A169-3858-8A34-BFC08BC2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892BD-29C2-144C-9CE1-D9CEB94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C9FC-48E0-83E2-6DB0-04F6EBE4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4E9D6-3360-B30B-A85F-AC1AF29B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7135C-3E31-DC1E-7051-579A1862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B1692-2AD3-6BF6-F4B1-300F3922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59AE7-A827-E9ED-4316-4EB1872A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773DF-1525-4A18-8B9D-5905715C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D4D4C-8868-9EBD-35A7-4E9379EE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6B5E-01B7-1F91-A7E8-B776497D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8E79-CDA1-A20D-1CFE-C45DE020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5BE32-F806-A730-1382-2B0076C4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BCF1-232C-4B81-2CF7-347DC096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FC03-F3DB-7C1F-0B56-79B4833A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FED9-9FA6-E1BB-CCB7-F710A8CC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6D-7DAC-83BC-1E23-5D80B8FC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70D7F-46AE-BE45-701D-9757EBE75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A2823-5208-4A20-BA0B-DBDFD2B0E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6835-3152-5709-3D88-3DBB8D0D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B91F1-2184-9E61-F7A2-C0490FF4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83411-8BB1-6930-198A-8CE4DF76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82553-F665-7AFC-3D32-C68EB421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9E363-FC2E-26CD-C15D-9B3904E3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F702-AE99-A624-ECD9-85ADF53F7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088D-2BF4-429E-AAD9-CA51480B27B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0196-59D4-AB12-84C7-836978098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E9A9-70B7-F177-9444-CA935ADD2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33E9-9997-48B7-A41F-6CDBDD45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8EED-B418-8A83-C4D2-C00280645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AI in Data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188C9-40D1-F400-6E99-085FC8F5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1301" y="3429000"/>
            <a:ext cx="4869398" cy="303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797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98FA-8CD8-56C6-B1B0-5D435787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AEF6-B788-83ED-91DC-F7F63135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861"/>
            <a:ext cx="10515600" cy="50100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200" dirty="0"/>
              <a:t>Brief Introduction</a:t>
            </a:r>
          </a:p>
          <a:p>
            <a:pPr>
              <a:lnSpc>
                <a:spcPct val="170000"/>
              </a:lnSpc>
            </a:pPr>
            <a:r>
              <a:rPr lang="en-US" sz="3200" dirty="0"/>
              <a:t>Advantages and Disadvantages of AI in data security</a:t>
            </a:r>
          </a:p>
          <a:p>
            <a:pPr>
              <a:lnSpc>
                <a:spcPct val="170000"/>
              </a:lnSpc>
            </a:pPr>
            <a:r>
              <a:rPr lang="en-US" sz="3200" dirty="0"/>
              <a:t>How Artificial intelligence works in data security</a:t>
            </a:r>
          </a:p>
          <a:p>
            <a:pPr>
              <a:lnSpc>
                <a:spcPct val="170000"/>
              </a:lnSpc>
            </a:pPr>
            <a:r>
              <a:rPr lang="en-US" sz="3200" dirty="0"/>
              <a:t>AI-Powered Data Security Solutions</a:t>
            </a:r>
          </a:p>
          <a:p>
            <a:pPr>
              <a:lnSpc>
                <a:spcPct val="170000"/>
              </a:lnSpc>
            </a:pPr>
            <a:r>
              <a:rPr lang="en-US" sz="3200" dirty="0"/>
              <a:t>Main Challenges of AI </a:t>
            </a:r>
          </a:p>
          <a:p>
            <a:pPr>
              <a:lnSpc>
                <a:spcPct val="170000"/>
              </a:lnSpc>
            </a:pPr>
            <a:r>
              <a:rPr lang="en-US" sz="3200" dirty="0"/>
              <a:t>Trending technologies of AI in security</a:t>
            </a:r>
          </a:p>
        </p:txBody>
      </p:sp>
    </p:spTree>
    <p:extLst>
      <p:ext uri="{BB962C8B-B14F-4D97-AF65-F5344CB8AC3E}">
        <p14:creationId xmlns:p14="http://schemas.microsoft.com/office/powerpoint/2010/main" val="284828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2281-E61E-0760-9E07-BC2725E5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7BB0-7BB8-512F-5ED5-09A6CAFB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662"/>
            <a:ext cx="10515600" cy="50398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Information security occupies an important place in the modern world.</a:t>
            </a:r>
          </a:p>
          <a:p>
            <a:pPr>
              <a:lnSpc>
                <a:spcPct val="150000"/>
              </a:lnSpc>
            </a:pPr>
            <a:r>
              <a:rPr lang="en-US" dirty="0"/>
              <a:t>Everyone, wants to reduce the threat of theft, deletion, or alteration of their information. </a:t>
            </a:r>
          </a:p>
          <a:p>
            <a:pPr>
              <a:lnSpc>
                <a:spcPct val="150000"/>
              </a:lnSpc>
            </a:pPr>
            <a:r>
              <a:rPr lang="en-US" dirty="0"/>
              <a:t>According to an </a:t>
            </a:r>
            <a:r>
              <a:rPr lang="en-US" b="1" dirty="0"/>
              <a:t>IDC</a:t>
            </a:r>
            <a:r>
              <a:rPr lang="en-US" dirty="0"/>
              <a:t> study, "organizations will spend $ 101.6 billion by 2020 on cyber security software, services and hardware." </a:t>
            </a:r>
          </a:p>
          <a:p>
            <a:pPr>
              <a:lnSpc>
                <a:spcPct val="150000"/>
              </a:lnSpc>
            </a:pPr>
            <a:r>
              <a:rPr lang="en-US" dirty="0"/>
              <a:t>AI is a technology that, among other things, can detect threats and automatically take the necessary actions to eliminate and prevent them.</a:t>
            </a:r>
          </a:p>
        </p:txBody>
      </p:sp>
    </p:spTree>
    <p:extLst>
      <p:ext uri="{BB962C8B-B14F-4D97-AF65-F5344CB8AC3E}">
        <p14:creationId xmlns:p14="http://schemas.microsoft.com/office/powerpoint/2010/main" val="20844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E0C4-20BF-94EA-5FC4-80E6B557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Advantages of AI in data security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655F-A318-28AA-C7A2-C3328AE2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925332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AI learns more over 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Ai Identifies unknown treats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AI can handle a lot of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Better vulnerability management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Fast detection and response 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Securing authentication  … and a lot more.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1E50-286F-96AE-E4B6-2639BA90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r>
              <a:rPr lang="en-US" sz="4400" dirty="0"/>
              <a:t> of AI in data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BD6A-5FBA-951F-6A4F-B8BAC992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Hackers use AI as well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Data confidentiality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Increasing need for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High adoption barrier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A lot of time and money invested in resources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2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Application of AI in Data Security</vt:lpstr>
      <vt:lpstr>Content </vt:lpstr>
      <vt:lpstr>Introduction</vt:lpstr>
      <vt:lpstr>Advantages of AI in data security </vt:lpstr>
      <vt:lpstr>Disadvantages of AI in data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AI in Data Security</dc:title>
  <dc:creator>ABDULAZIZ SHEWABU</dc:creator>
  <cp:lastModifiedBy>ABDULAZIZ SHEWABU</cp:lastModifiedBy>
  <cp:revision>1</cp:revision>
  <dcterms:created xsi:type="dcterms:W3CDTF">2022-11-30T12:13:45Z</dcterms:created>
  <dcterms:modified xsi:type="dcterms:W3CDTF">2022-11-30T12:14:00Z</dcterms:modified>
</cp:coreProperties>
</file>