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172" autoAdjust="0"/>
  </p:normalViewPr>
  <p:slideViewPr>
    <p:cSldViewPr snapToGrid="0">
      <p:cViewPr varScale="1">
        <p:scale>
          <a:sx n="54" d="100"/>
          <a:sy n="54" d="100"/>
        </p:scale>
        <p:origin x="13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NATIONAL CRUSHER MANUFACTURING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51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manage projects of company.</a:t>
            </a:r>
          </a:p>
          <a:p>
            <a:r>
              <a:rPr lang="en-IN" dirty="0" smtClean="0"/>
              <a:t> can sell the product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5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CONCLUSION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DYNAMICITY</a:t>
            </a:r>
            <a:endParaRPr lang="en-IN" dirty="0" smtClean="0"/>
          </a:p>
          <a:p>
            <a:pPr lvl="0"/>
            <a:r>
              <a:rPr lang="en-US" b="1" dirty="0" smtClean="0">
                <a:latin typeface="Footlight MT Light" pitchFamily="18" charset="0"/>
              </a:rPr>
              <a:t>Charts </a:t>
            </a:r>
            <a:r>
              <a:rPr lang="en-US" b="1" dirty="0">
                <a:latin typeface="Footlight MT Light" pitchFamily="18" charset="0"/>
              </a:rPr>
              <a:t>are given for better understanding of user visits</a:t>
            </a:r>
            <a:r>
              <a:rPr lang="en-US" b="1" dirty="0" smtClean="0">
                <a:latin typeface="Footlight MT Light" pitchFamily="18" charset="0"/>
              </a:rPr>
              <a:t>.</a:t>
            </a:r>
          </a:p>
          <a:p>
            <a:pPr lvl="0"/>
            <a:r>
              <a:rPr lang="en-US" b="1" dirty="0" err="1" smtClean="0">
                <a:latin typeface="Footlight MT Light" pitchFamily="18" charset="0"/>
              </a:rPr>
              <a:t>Attrective</a:t>
            </a:r>
            <a:endParaRPr lang="en-US" b="1" dirty="0" smtClean="0">
              <a:latin typeface="Footlight MT Light" pitchFamily="18" charset="0"/>
            </a:endParaRPr>
          </a:p>
          <a:p>
            <a:pPr lvl="0"/>
            <a:r>
              <a:rPr lang="en-US" b="1" dirty="0" smtClean="0">
                <a:latin typeface="Footlight MT Light" pitchFamily="18" charset="0"/>
              </a:rPr>
              <a:t>Provide responsiveness</a:t>
            </a:r>
          </a:p>
          <a:p>
            <a:pPr lvl="0"/>
            <a:r>
              <a:rPr lang="en-US" b="1" dirty="0" smtClean="0">
                <a:latin typeface="Footlight MT Light" pitchFamily="18" charset="0"/>
              </a:rPr>
              <a:t>Enquiry form</a:t>
            </a:r>
          </a:p>
          <a:p>
            <a:pPr lvl="0"/>
            <a:r>
              <a:rPr lang="en-US" b="1" dirty="0" smtClean="0">
                <a:latin typeface="Footlight MT Light" pitchFamily="18" charset="0"/>
              </a:rPr>
              <a:t>Give better </a:t>
            </a:r>
            <a:r>
              <a:rPr lang="en-US" b="1" dirty="0" err="1" smtClean="0">
                <a:latin typeface="Footlight MT Light" pitchFamily="18" charset="0"/>
              </a:rPr>
              <a:t>understandi</a:t>
            </a:r>
            <a:r>
              <a:rPr lang="en-US" b="1" dirty="0" smtClean="0">
                <a:latin typeface="Footlight MT Light" pitchFamily="18" charset="0"/>
              </a:rPr>
              <a:t> of company and products</a:t>
            </a:r>
          </a:p>
          <a:p>
            <a:pPr lvl="0"/>
            <a:r>
              <a:rPr lang="en-US" b="1" dirty="0" smtClean="0">
                <a:latin typeface="Footlight MT Light" pitchFamily="18" charset="0"/>
              </a:rPr>
              <a:t>.</a:t>
            </a:r>
            <a:endParaRPr lang="en-US" b="1" dirty="0" smtClean="0">
              <a:latin typeface="Footlight MT Light" pitchFamily="18" charset="0"/>
            </a:endParaRPr>
          </a:p>
          <a:p>
            <a:pPr lvl="0"/>
            <a:endParaRPr lang="en-US" b="1" dirty="0" smtClean="0">
              <a:latin typeface="Footlight MT Light" pitchFamily="18" charset="0"/>
            </a:endParaRPr>
          </a:p>
          <a:p>
            <a:pPr lvl="0"/>
            <a:endParaRPr lang="en-US" b="1" dirty="0">
              <a:latin typeface="Footlight MT Light" pitchFamily="18" charset="0"/>
            </a:endParaRPr>
          </a:p>
          <a:p>
            <a:endParaRPr lang="en-IN" dirty="0" smtClean="0"/>
          </a:p>
          <a:p>
            <a:pPr lvl="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25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Use 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2137"/>
            <a:ext cx="8761413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is designed with login ID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0163" y="0"/>
            <a:ext cx="8603088" cy="6858000"/>
            <a:chOff x="0" y="0"/>
            <a:chExt cx="6182362" cy="599122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182362" cy="5991225"/>
              <a:chOff x="0" y="0"/>
              <a:chExt cx="6182590" cy="599122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0" y="4049485"/>
                <a:ext cx="1028700" cy="45954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USER</a:t>
                </a:r>
                <a:endPara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153890" y="4025735"/>
                <a:ext cx="1028700" cy="42862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ADMIN</a:t>
                </a:r>
                <a:endPara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73132" y="2493818"/>
                <a:ext cx="514340" cy="1266825"/>
                <a:chOff x="15766" y="-914400"/>
                <a:chExt cx="514350" cy="1266825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5766" y="-914400"/>
                  <a:ext cx="514350" cy="5048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72941" y="-400050"/>
                  <a:ext cx="0" cy="5619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39591" y="-228600"/>
                  <a:ext cx="2857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139591" y="152400"/>
                  <a:ext cx="133350" cy="2000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63416" y="152400"/>
                  <a:ext cx="13335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569529" y="2377415"/>
                <a:ext cx="514340" cy="1266825"/>
                <a:chOff x="201886" y="-57026"/>
                <a:chExt cx="514350" cy="1266825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01886" y="-57026"/>
                  <a:ext cx="514350" cy="5048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59060" y="457324"/>
                  <a:ext cx="0" cy="5619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213967" y="653143"/>
                  <a:ext cx="47504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325711" y="1009774"/>
                  <a:ext cx="133350" cy="2000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49536" y="1009774"/>
                  <a:ext cx="13335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/>
              <p:cNvSpPr/>
              <p:nvPr/>
            </p:nvSpPr>
            <p:spPr>
              <a:xfrm>
                <a:off x="1413163" y="0"/>
                <a:ext cx="3324160" cy="59912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4415" y="59376"/>
                <a:ext cx="3200338" cy="771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Login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460664" y="902524"/>
                <a:ext cx="3200338" cy="1162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Insert/Update/Delete</a:t>
                </a:r>
                <a:endParaRPr lang="en-IN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Products/Sub products/Admin/</a:t>
                </a:r>
                <a:endParaRPr lang="en-IN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Gallery/Services</a:t>
                </a:r>
                <a:endParaRPr lang="en-IN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4415" y="2137558"/>
                <a:ext cx="3200338" cy="8667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Reply the enquiries</a:t>
                </a:r>
                <a:endPara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484415" y="3075709"/>
                <a:ext cx="3200338" cy="8667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Track visitors record yearly and             monthly</a:t>
                </a:r>
                <a:endPara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4415" y="4037610"/>
                <a:ext cx="3199765" cy="8667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View Product/Sub product/ Services/Gallery/company information</a:t>
                </a:r>
                <a:endPara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460664" y="4952010"/>
                <a:ext cx="3199765" cy="8667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Make Enquiry</a:t>
                </a:r>
                <a:endPara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4546121" y="724618"/>
              <a:ext cx="1033153" cy="2386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4658265" y="1544128"/>
              <a:ext cx="890649" cy="152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675517" y="2579298"/>
              <a:ext cx="873018" cy="484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658265" y="3062377"/>
              <a:ext cx="879894" cy="337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07366" y="3183147"/>
              <a:ext cx="819636" cy="114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90114" y="3183147"/>
              <a:ext cx="979624" cy="199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4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machine designed to reduce large rocks into smaller </a:t>
            </a:r>
            <a:r>
              <a:rPr lang="en-IN" dirty="0" err="1" smtClean="0"/>
              <a:t>rocks,gravel,or</a:t>
            </a:r>
            <a:r>
              <a:rPr lang="en-IN" dirty="0" smtClean="0"/>
              <a:t> rock dust.</a:t>
            </a:r>
          </a:p>
          <a:p>
            <a:r>
              <a:rPr lang="en-IN" dirty="0" smtClean="0"/>
              <a:t>National crusher manufacturing company manufactures all kind of equipment and machinery required in crushing stones industry. </a:t>
            </a:r>
          </a:p>
          <a:p>
            <a:r>
              <a:rPr lang="en-IN" dirty="0"/>
              <a:t>T</a:t>
            </a:r>
            <a:r>
              <a:rPr lang="en-IN" dirty="0" smtClean="0"/>
              <a:t>hey also provide repair and maintenance services for machinery.</a:t>
            </a:r>
          </a:p>
          <a:p>
            <a:r>
              <a:rPr lang="en-IN" dirty="0" smtClean="0"/>
              <a:t> national crushers website is dynamically designed for user and admin.</a:t>
            </a:r>
          </a:p>
          <a:p>
            <a:r>
              <a:rPr lang="en-IN" dirty="0" smtClean="0"/>
              <a:t>Admin can show their </a:t>
            </a:r>
            <a:r>
              <a:rPr lang="en-IN" dirty="0" err="1" smtClean="0"/>
              <a:t>products,services,gallery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r>
              <a:rPr lang="en-IN" dirty="0" smtClean="0"/>
              <a:t> to users.</a:t>
            </a:r>
          </a:p>
          <a:p>
            <a:r>
              <a:rPr lang="en-IN" dirty="0" smtClean="0"/>
              <a:t>Users can make enquiry through the website to national crusher.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91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	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Target more customers</a:t>
            </a:r>
          </a:p>
          <a:p>
            <a:r>
              <a:rPr lang="en-IN" dirty="0" smtClean="0"/>
              <a:t>Effective presentation of product</a:t>
            </a:r>
          </a:p>
          <a:p>
            <a:r>
              <a:rPr lang="en-IN" dirty="0" smtClean="0"/>
              <a:t>Admin control</a:t>
            </a:r>
          </a:p>
          <a:p>
            <a:r>
              <a:rPr lang="en-IN" dirty="0" smtClean="0"/>
              <a:t>User friendly</a:t>
            </a:r>
          </a:p>
          <a:p>
            <a:r>
              <a:rPr lang="en-IN" dirty="0" smtClean="0"/>
              <a:t>Less cost </a:t>
            </a:r>
          </a:p>
        </p:txBody>
      </p:sp>
    </p:spTree>
    <p:extLst>
      <p:ext uri="{BB962C8B-B14F-4D97-AF65-F5344CB8AC3E}">
        <p14:creationId xmlns:p14="http://schemas.microsoft.com/office/powerpoint/2010/main" val="114822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need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Dynamicity</a:t>
            </a:r>
          </a:p>
          <a:p>
            <a:r>
              <a:rPr lang="en-IN" dirty="0" smtClean="0"/>
              <a:t>Responsiveness</a:t>
            </a:r>
          </a:p>
          <a:p>
            <a:r>
              <a:rPr lang="en-IN" dirty="0" smtClean="0"/>
              <a:t>Visitors track</a:t>
            </a:r>
          </a:p>
          <a:p>
            <a:r>
              <a:rPr lang="en-IN" dirty="0" smtClean="0"/>
              <a:t>To response customer enquiries</a:t>
            </a:r>
          </a:p>
          <a:p>
            <a:r>
              <a:rPr lang="en-IN" dirty="0" smtClean="0"/>
              <a:t>Easy to use for admin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29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lgerian" pitchFamily="82" charset="0"/>
              </a:rPr>
              <a:t>				EXISTING </a:t>
            </a:r>
            <a:r>
              <a:rPr lang="en-US" altLang="ko-KR" dirty="0">
                <a:latin typeface="Algerian" pitchFamily="82" charset="0"/>
              </a:rPr>
              <a:t>SYSTEM</a:t>
            </a:r>
            <a:r>
              <a:rPr lang="ko-KR" altLang="en-US" dirty="0">
                <a:latin typeface="Algerian" pitchFamily="82" charset="0"/>
              </a:rPr>
              <a:t/>
            </a:r>
            <a:br>
              <a:rPr lang="ko-KR" altLang="en-US" dirty="0">
                <a:latin typeface="Algerian" pitchFamily="82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Static content</a:t>
            </a:r>
          </a:p>
          <a:p>
            <a:r>
              <a:rPr lang="en-IN" dirty="0" smtClean="0"/>
              <a:t>No admin control</a:t>
            </a:r>
          </a:p>
          <a:p>
            <a:r>
              <a:rPr lang="en-IN" dirty="0" smtClean="0"/>
              <a:t>Bad user interface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0904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  <a:cs typeface="Arial" pitchFamily="34" charset="0"/>
              </a:rPr>
              <a:t>PROPOSED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users</a:t>
            </a:r>
          </a:p>
          <a:p>
            <a:r>
              <a:rPr lang="en-IN" dirty="0" smtClean="0"/>
              <a:t>Efficient </a:t>
            </a:r>
            <a:r>
              <a:rPr lang="en-IN" dirty="0" err="1" smtClean="0"/>
              <a:t>process:enquiry</a:t>
            </a:r>
            <a:r>
              <a:rPr lang="en-IN" dirty="0" smtClean="0"/>
              <a:t> reply</a:t>
            </a:r>
          </a:p>
          <a:p>
            <a:r>
              <a:rPr lang="en-IN" dirty="0" smtClean="0"/>
              <a:t>User friendly interface</a:t>
            </a:r>
          </a:p>
          <a:p>
            <a:r>
              <a:rPr lang="en-IN" dirty="0" err="1" smtClean="0"/>
              <a:t>Vistors</a:t>
            </a:r>
            <a:r>
              <a:rPr lang="en-IN" dirty="0" smtClean="0"/>
              <a:t> tracking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56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gerian" pitchFamily="82" charset="0"/>
              </a:rPr>
              <a:t>HARDWARE SPECIFICATION</a:t>
            </a:r>
            <a:r>
              <a:rPr lang="ko-KR" altLang="en-US" dirty="0">
                <a:latin typeface="Algerian" pitchFamily="82" charset="0"/>
              </a:rPr>
              <a:t/>
            </a:r>
            <a:br>
              <a:rPr lang="ko-KR" altLang="en-US" dirty="0">
                <a:latin typeface="Algerian" pitchFamily="82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2465" y="3435566"/>
            <a:ext cx="32332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Arial Black" pitchFamily="34" charset="0"/>
              </a:rPr>
              <a:t>Processor</a:t>
            </a:r>
            <a:r>
              <a:rPr lang="en-US" b="1" dirty="0" smtClean="0"/>
              <a:t> </a:t>
            </a:r>
            <a:r>
              <a:rPr lang="en-US" sz="1600" b="1" dirty="0" smtClean="0">
                <a:latin typeface="Arial Rounded MT Bold" pitchFamily="34" charset="0"/>
              </a:rPr>
              <a:t>: </a:t>
            </a:r>
            <a:r>
              <a:rPr lang="en-US" sz="1600" dirty="0" smtClean="0">
                <a:latin typeface="Arial Rounded MT Bold" pitchFamily="34" charset="0"/>
              </a:rPr>
              <a:t>Pentium III 630MHz and Above</a:t>
            </a:r>
            <a:endParaRPr lang="en-US" sz="1200" dirty="0"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2465" y="4279488"/>
            <a:ext cx="28726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Arial Black" pitchFamily="34" charset="0"/>
              </a:rPr>
              <a:t>Hard Disk: </a:t>
            </a:r>
            <a:r>
              <a:rPr lang="en-US" sz="1600" dirty="0" smtClean="0">
                <a:latin typeface="Arial Rounded MT Bold" pitchFamily="34" charset="0"/>
              </a:rPr>
              <a:t>500 GB and Above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42465" y="5123410"/>
            <a:ext cx="28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Arial Black" pitchFamily="34" charset="0"/>
              </a:rPr>
              <a:t>RAM : </a:t>
            </a:r>
            <a:r>
              <a:rPr lang="en-US" sz="1600" dirty="0" smtClean="0">
                <a:latin typeface="Arial Rounded MT Bold" pitchFamily="34" charset="0"/>
              </a:rPr>
              <a:t>2 GB and Above</a:t>
            </a:r>
            <a:endParaRPr lang="en-US" sz="1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gerian" pitchFamily="82" charset="0"/>
              </a:rPr>
              <a:t>SOFTWARE SPECIFICATION</a:t>
            </a:r>
            <a:r>
              <a:rPr lang="ko-KR" altLang="en-US" dirty="0">
                <a:solidFill>
                  <a:schemeClr val="accent1"/>
                </a:solidFill>
                <a:latin typeface="Algerian" pitchFamily="82" charset="0"/>
              </a:rPr>
              <a:t/>
            </a:r>
            <a:br>
              <a:rPr lang="ko-KR" altLang="en-US" dirty="0">
                <a:solidFill>
                  <a:schemeClr val="accent1"/>
                </a:solidFill>
                <a:latin typeface="Algerian" pitchFamily="82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954369" y="2750625"/>
            <a:ext cx="2438399" cy="795804"/>
            <a:chOff x="565707" y="1114639"/>
            <a:chExt cx="3428484" cy="795804"/>
          </a:xfrm>
        </p:grpSpPr>
        <p:sp>
          <p:nvSpPr>
            <p:cNvPr id="5" name="TextBox 4"/>
            <p:cNvSpPr txBox="1"/>
            <p:nvPr/>
          </p:nvSpPr>
          <p:spPr>
            <a:xfrm>
              <a:off x="720000" y="1325668"/>
              <a:ext cx="30599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JavaScript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JQuery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707" y="1114639"/>
              <a:ext cx="3428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CLIENT SIDE SCRIPTING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30569" y="5358952"/>
            <a:ext cx="2328664" cy="961056"/>
            <a:chOff x="720000" y="2431959"/>
            <a:chExt cx="3059912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720000" y="2642988"/>
              <a:ext cx="3059909" cy="133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C#</a:t>
              </a:r>
              <a:endPara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0003" y="2431959"/>
              <a:ext cx="3059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PROGRAMMING LANGUAGE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64105" y="3955259"/>
            <a:ext cx="2252464" cy="1308231"/>
            <a:chOff x="720000" y="2431958"/>
            <a:chExt cx="3059912" cy="1131021"/>
          </a:xfrm>
        </p:grpSpPr>
        <p:sp>
          <p:nvSpPr>
            <p:cNvPr id="11" name="TextBox 10"/>
            <p:cNvSpPr txBox="1"/>
            <p:nvPr/>
          </p:nvSpPr>
          <p:spPr>
            <a:xfrm>
              <a:off x="720000" y="2844547"/>
              <a:ext cx="3059911" cy="71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0001" y="2431958"/>
              <a:ext cx="3059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DESIGNING LANGUAGE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16434" y="2750624"/>
            <a:ext cx="2195735" cy="1077125"/>
            <a:chOff x="720001" y="1114639"/>
            <a:chExt cx="3059911" cy="585882"/>
          </a:xfrm>
        </p:grpSpPr>
        <p:sp>
          <p:nvSpPr>
            <p:cNvPr id="14" name="TextBox 13"/>
            <p:cNvSpPr txBox="1"/>
            <p:nvPr/>
          </p:nvSpPr>
          <p:spPr>
            <a:xfrm>
              <a:off x="720001" y="1248516"/>
              <a:ext cx="3059911" cy="452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Windows XP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Windows7 And Above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0002" y="1114639"/>
              <a:ext cx="3059910" cy="284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OPERATING SYSTEM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2369" y="5293244"/>
            <a:ext cx="1862333" cy="1189658"/>
            <a:chOff x="720002" y="2431958"/>
            <a:chExt cx="3165524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825616" y="2601087"/>
              <a:ext cx="3059910" cy="231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Microsoft SQL Server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002" y="2431958"/>
              <a:ext cx="3059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DATABASE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9969" y="3955260"/>
            <a:ext cx="2362200" cy="1022692"/>
            <a:chOff x="720000" y="2431958"/>
            <a:chExt cx="3059912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720000" y="2642988"/>
              <a:ext cx="3059909" cy="17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Asp.net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0003" y="2431958"/>
              <a:ext cx="3059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SERVERSIDE TECHNOLOGY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09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SECURITY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MECHANISM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ahnschrift Light" pitchFamily="34" charset="0"/>
              </a:rPr>
              <a:t>login page is designed with login ID </a:t>
            </a:r>
            <a:r>
              <a:rPr lang="en-US" dirty="0" smtClean="0">
                <a:solidFill>
                  <a:schemeClr val="tx1"/>
                </a:solidFill>
                <a:latin typeface="Bahnschrift Light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Bahnschrift Light" pitchFamily="34" charset="0"/>
              </a:rPr>
              <a:t>Password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" pitchFamily="34" charset="0"/>
              </a:rPr>
              <a:t>Forgot password mechanism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" pitchFamily="34" charset="0"/>
              </a:rPr>
              <a:t>Validation on  product,subproduct,services registration forms.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Bahnschrift Light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Bahnschrift Light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7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1490</TotalTime>
  <Words>270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맑은 고딕</vt:lpstr>
      <vt:lpstr>Algerian</vt:lpstr>
      <vt:lpstr>Arial</vt:lpstr>
      <vt:lpstr>Arial Black</vt:lpstr>
      <vt:lpstr>Arial Rounded MT Bold</vt:lpstr>
      <vt:lpstr>Bahnschrift Light</vt:lpstr>
      <vt:lpstr>Calibri</vt:lpstr>
      <vt:lpstr>Century Gothic</vt:lpstr>
      <vt:lpstr>Footlight MT Light</vt:lpstr>
      <vt:lpstr>Times New Roman</vt:lpstr>
      <vt:lpstr>Wingdings</vt:lpstr>
      <vt:lpstr>Wingdings 3</vt:lpstr>
      <vt:lpstr>Ion Boardroom</vt:lpstr>
      <vt:lpstr>NATIONAL CRUSHER MANUFACTURING COMPANY</vt:lpstr>
      <vt:lpstr>     Project overview</vt:lpstr>
      <vt:lpstr>      objective</vt:lpstr>
      <vt:lpstr>Project need</vt:lpstr>
      <vt:lpstr>    EXISTING SYSTEM </vt:lpstr>
      <vt:lpstr>PROPOSED SYSTEM</vt:lpstr>
      <vt:lpstr>HARDWARE SPECIFICATION </vt:lpstr>
      <vt:lpstr>SOFTWARE SPECIFICATION </vt:lpstr>
      <vt:lpstr>SECURITY  MECHANISM </vt:lpstr>
      <vt:lpstr>Future scope</vt:lpstr>
      <vt:lpstr>CONCLUSION </vt:lpstr>
      <vt:lpstr>Use 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CRUSHER MANUFACTURING COMPANY</dc:title>
  <dc:creator>hp</dc:creator>
  <cp:lastModifiedBy>hp</cp:lastModifiedBy>
  <cp:revision>19</cp:revision>
  <dcterms:created xsi:type="dcterms:W3CDTF">2019-04-30T11:17:02Z</dcterms:created>
  <dcterms:modified xsi:type="dcterms:W3CDTF">2019-05-03T09:17:59Z</dcterms:modified>
</cp:coreProperties>
</file>