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334"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p:cViewPr varScale="1">
        <p:scale>
          <a:sx n="94" d="100"/>
          <a:sy n="94" d="100"/>
        </p:scale>
        <p:origin x="984" y="11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F3AEDC-BE77-48C5-BE27-4DCA1211B036}"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172090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3AEDC-BE77-48C5-BE27-4DCA1211B036}"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243273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3AEDC-BE77-48C5-BE27-4DCA1211B036}"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18659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3AEDC-BE77-48C5-BE27-4DCA1211B036}"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258862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F3AEDC-BE77-48C5-BE27-4DCA1211B036}" type="datetimeFigureOut">
              <a:rPr lang="en-US" smtClean="0"/>
              <a:t>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221944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F3AEDC-BE77-48C5-BE27-4DCA1211B036}"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297870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F3AEDC-BE77-48C5-BE27-4DCA1211B036}" type="datetimeFigureOut">
              <a:rPr lang="en-US" smtClean="0"/>
              <a:t>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19416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F3AEDC-BE77-48C5-BE27-4DCA1211B036}" type="datetimeFigureOut">
              <a:rPr lang="en-US" smtClean="0"/>
              <a:t>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57921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3AEDC-BE77-48C5-BE27-4DCA1211B036}" type="datetimeFigureOut">
              <a:rPr lang="en-US" smtClean="0"/>
              <a:t>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172596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3AEDC-BE77-48C5-BE27-4DCA1211B036}"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20144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3AEDC-BE77-48C5-BE27-4DCA1211B036}" type="datetimeFigureOut">
              <a:rPr lang="en-US" smtClean="0"/>
              <a:t>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1DDF8-8DFE-43C4-8C09-6C29B1D4F3E1}" type="slidenum">
              <a:rPr lang="en-US" smtClean="0"/>
              <a:t>‹#›</a:t>
            </a:fld>
            <a:endParaRPr lang="en-US"/>
          </a:p>
        </p:txBody>
      </p:sp>
    </p:spTree>
    <p:extLst>
      <p:ext uri="{BB962C8B-B14F-4D97-AF65-F5344CB8AC3E}">
        <p14:creationId xmlns:p14="http://schemas.microsoft.com/office/powerpoint/2010/main" val="51226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3AEDC-BE77-48C5-BE27-4DCA1211B036}" type="datetimeFigureOut">
              <a:rPr lang="en-US" smtClean="0"/>
              <a:t>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1DDF8-8DFE-43C4-8C09-6C29B1D4F3E1}" type="slidenum">
              <a:rPr lang="en-US" smtClean="0"/>
              <a:t>‹#›</a:t>
            </a:fld>
            <a:endParaRPr lang="en-US"/>
          </a:p>
        </p:txBody>
      </p:sp>
    </p:spTree>
    <p:extLst>
      <p:ext uri="{BB962C8B-B14F-4D97-AF65-F5344CB8AC3E}">
        <p14:creationId xmlns:p14="http://schemas.microsoft.com/office/powerpoint/2010/main" val="11964976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84076"/>
            <a:ext cx="8763000" cy="1470025"/>
          </a:xfrm>
        </p:spPr>
        <p:txBody>
          <a:bodyPr>
            <a:normAutofit/>
          </a:bodyPr>
          <a:lstStyle/>
          <a:p>
            <a:r>
              <a:rPr lang="en-US" dirty="0" smtClean="0"/>
              <a:t>Turing Machines</a:t>
            </a:r>
            <a:endParaRPr lang="en-US" dirty="0"/>
          </a:p>
        </p:txBody>
      </p:sp>
      <p:sp>
        <p:nvSpPr>
          <p:cNvPr id="7" name="TextBox 6"/>
          <p:cNvSpPr txBox="1"/>
          <p:nvPr/>
        </p:nvSpPr>
        <p:spPr>
          <a:xfrm>
            <a:off x="685800" y="1219200"/>
            <a:ext cx="7924800" cy="535531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1928:  David Hilbert’s </a:t>
            </a:r>
            <a:r>
              <a:rPr lang="de-DE" dirty="0"/>
              <a:t>Entscheidungsproblem </a:t>
            </a:r>
            <a:r>
              <a:rPr lang="de-DE" dirty="0" smtClean="0"/>
              <a:t>(decision problem):</a:t>
            </a:r>
            <a:br>
              <a:rPr lang="de-DE" dirty="0" smtClean="0"/>
            </a:br>
            <a:endParaRPr lang="de-DE" dirty="0" smtClean="0"/>
          </a:p>
          <a:p>
            <a:pPr lvl="1"/>
            <a:r>
              <a:rPr lang="de-DE" dirty="0" smtClean="0"/>
              <a:t>Find an algorithm that can determine whether or not a statement of first-order logic can be proven from the axioms of first-order logic.</a:t>
            </a:r>
          </a:p>
          <a:p>
            <a:pPr lvl="1"/>
            <a:endParaRPr lang="de-DE" dirty="0"/>
          </a:p>
          <a:p>
            <a:pPr marL="285750" indent="-285750">
              <a:buFont typeface="Arial" panose="020B0604020202020204" pitchFamily="34" charset="0"/>
              <a:buChar char="•"/>
            </a:pPr>
            <a:r>
              <a:rPr lang="en-US" dirty="0" smtClean="0"/>
              <a:t>1935:  Alan Turing became interested in this problem.  </a:t>
            </a:r>
          </a:p>
          <a:p>
            <a:pPr marL="285750" indent="-285750">
              <a:buFont typeface="Arial" panose="020B0604020202020204" pitchFamily="34" charset="0"/>
              <a:buChar char="•"/>
            </a:pPr>
            <a:endParaRPr lang="en-US" dirty="0"/>
          </a:p>
          <a:p>
            <a:pPr lvl="1"/>
            <a:r>
              <a:rPr lang="en-US" dirty="0" smtClean="0"/>
              <a:t>To pursue it, he had to formalize the meaning of the word “algorithm.”  In other words, he had to formally define what it means to “compute”.  He described the Turing Machine, an abstract computer that profoundly influenced the subsequent development of digital computers.</a:t>
            </a:r>
          </a:p>
          <a:p>
            <a:pPr lvl="1"/>
            <a:endParaRPr lang="en-US" dirty="0"/>
          </a:p>
          <a:p>
            <a:pPr marL="285750" indent="-285750">
              <a:buFont typeface="Arial" panose="020B0604020202020204" pitchFamily="34" charset="0"/>
              <a:buChar char="•"/>
            </a:pPr>
            <a:r>
              <a:rPr lang="en-US" dirty="0" smtClean="0"/>
              <a:t>1936:  Turing (and, independently, Alonzo Church) proved that the algorithm sought by Hilbert does not exist.  Turing used Turing Machines in his proof; Church used Lambda Calculus.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Church-Turing Thesis:  Something can be computed (informally speaking) if and only if it can be coded on a Turing Machine or in Lambda Calculus.  (The two have equivalent power.)</a:t>
            </a:r>
            <a:endParaRPr lang="en-US" dirty="0"/>
          </a:p>
        </p:txBody>
      </p:sp>
    </p:spTree>
    <p:extLst>
      <p:ext uri="{BB962C8B-B14F-4D97-AF65-F5344CB8AC3E}">
        <p14:creationId xmlns:p14="http://schemas.microsoft.com/office/powerpoint/2010/main" val="285320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84076"/>
            <a:ext cx="8763000" cy="1470025"/>
          </a:xfrm>
        </p:spPr>
        <p:txBody>
          <a:bodyPr>
            <a:normAutofit/>
          </a:bodyPr>
          <a:lstStyle/>
          <a:p>
            <a:r>
              <a:rPr lang="en-US" dirty="0" smtClean="0"/>
              <a:t>Turing Machines</a:t>
            </a:r>
            <a:endParaRPr lang="en-US" dirty="0"/>
          </a:p>
        </p:txBody>
      </p:sp>
      <p:sp>
        <p:nvSpPr>
          <p:cNvPr id="7" name="TextBox 6"/>
          <p:cNvSpPr txBox="1"/>
          <p:nvPr/>
        </p:nvSpPr>
        <p:spPr>
          <a:xfrm>
            <a:off x="685800" y="1219200"/>
            <a:ext cx="792480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Turing designed his machine to mimic the type of computing that a human might do with pencil and paper.  The human has a brain and a supply of paper.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machine consists of an FA (the brain) and an infinite tape (the paper) divided into squares.  Each square contains a symbol or is blank.  The input is stored on the tape.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At each step of the computation, the machine can “see” only the current square.  The decision of what to do next depends on the state of the FA and the current symbol.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At each step, the machine can write a symbol to the tape and/or move one square left or right to a new current square.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machine halts when it gets stuck with no action defined (reject) or it enters an accept state (accept).</a:t>
            </a:r>
            <a:endParaRPr lang="en-US" dirty="0"/>
          </a:p>
        </p:txBody>
      </p:sp>
    </p:spTree>
    <p:extLst>
      <p:ext uri="{BB962C8B-B14F-4D97-AF65-F5344CB8AC3E}">
        <p14:creationId xmlns:p14="http://schemas.microsoft.com/office/powerpoint/2010/main" val="1959179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15691</TotalTime>
  <Words>169</Words>
  <Application>Microsoft Office PowerPoint</Application>
  <PresentationFormat>On-screen Show (4:3)</PresentationFormat>
  <Paragraphs>21</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Turing Machines</vt:lpstr>
      <vt:lpstr>Turing Machines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1410-001 Introduction to Object-Oriented Programming</dc:title>
  <dc:creator>zachary</dc:creator>
  <cp:lastModifiedBy>zachary</cp:lastModifiedBy>
  <cp:revision>233</cp:revision>
  <dcterms:created xsi:type="dcterms:W3CDTF">2012-08-20T14:06:16Z</dcterms:created>
  <dcterms:modified xsi:type="dcterms:W3CDTF">2014-11-04T17:31:27Z</dcterms:modified>
</cp:coreProperties>
</file>