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D286-4EF9-497C-AB2C-8F98F254961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E20A-67AB-49B3-B0AC-4D8B6F697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53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D286-4EF9-497C-AB2C-8F98F254961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E20A-67AB-49B3-B0AC-4D8B6F697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3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D286-4EF9-497C-AB2C-8F98F254961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E20A-67AB-49B3-B0AC-4D8B6F697DD0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4914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D286-4EF9-497C-AB2C-8F98F254961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E20A-67AB-49B3-B0AC-4D8B6F697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29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D286-4EF9-497C-AB2C-8F98F254961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E20A-67AB-49B3-B0AC-4D8B6F697DD0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36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D286-4EF9-497C-AB2C-8F98F254961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E20A-67AB-49B3-B0AC-4D8B6F697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340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D286-4EF9-497C-AB2C-8F98F254961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E20A-67AB-49B3-B0AC-4D8B6F697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44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D286-4EF9-497C-AB2C-8F98F254961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E20A-67AB-49B3-B0AC-4D8B6F697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03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D286-4EF9-497C-AB2C-8F98F254961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E20A-67AB-49B3-B0AC-4D8B6F697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61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D286-4EF9-497C-AB2C-8F98F254961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E20A-67AB-49B3-B0AC-4D8B6F697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50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D286-4EF9-497C-AB2C-8F98F254961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E20A-67AB-49B3-B0AC-4D8B6F697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89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D286-4EF9-497C-AB2C-8F98F254961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E20A-67AB-49B3-B0AC-4D8B6F697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16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D286-4EF9-497C-AB2C-8F98F254961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E20A-67AB-49B3-B0AC-4D8B6F697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0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D286-4EF9-497C-AB2C-8F98F254961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E20A-67AB-49B3-B0AC-4D8B6F697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60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D286-4EF9-497C-AB2C-8F98F254961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E20A-67AB-49B3-B0AC-4D8B6F697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0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E20A-67AB-49B3-B0AC-4D8B6F697DD0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D286-4EF9-497C-AB2C-8F98F2549615}" type="datetimeFigureOut">
              <a:rPr lang="de-DE" smtClean="0"/>
              <a:t>02.03.2023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60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0D286-4EF9-497C-AB2C-8F98F2549615}" type="datetimeFigureOut">
              <a:rPr lang="de-DE" smtClean="0"/>
              <a:t>02.03.2023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25E20A-67AB-49B3-B0AC-4D8B6F697D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9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3B6BD-E0C8-B370-AFBA-239106C6C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Installationsanleitung für Windows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0E3DF1-5C7B-D7DC-A5C0-07D16A402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73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7280A11-57C3-9951-A9A0-A6FEDD87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7069" y="1488281"/>
            <a:ext cx="5137196" cy="3881437"/>
          </a:xfr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2C23DF54-4174-7634-C07F-110CE2D650D0}"/>
              </a:ext>
            </a:extLst>
          </p:cNvPr>
          <p:cNvSpPr txBox="1">
            <a:spLocks/>
          </p:cNvSpPr>
          <p:nvPr/>
        </p:nvSpPr>
        <p:spPr>
          <a:xfrm>
            <a:off x="677334" y="5574375"/>
            <a:ext cx="8596667" cy="6740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Nun sehen Sie eine Übersicht Ihrer Einstellungen. Klicken Sie auf „Installieren“ um Diese zu starten.</a:t>
            </a:r>
          </a:p>
        </p:txBody>
      </p:sp>
    </p:spTree>
    <p:extLst>
      <p:ext uri="{BB962C8B-B14F-4D97-AF65-F5344CB8AC3E}">
        <p14:creationId xmlns:p14="http://schemas.microsoft.com/office/powerpoint/2010/main" val="415129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7280A11-57C3-9951-A9A0-A6FEDD87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7069" y="1488281"/>
            <a:ext cx="5137196" cy="3881437"/>
          </a:xfr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2C23DF54-4174-7634-C07F-110CE2D650D0}"/>
              </a:ext>
            </a:extLst>
          </p:cNvPr>
          <p:cNvSpPr txBox="1">
            <a:spLocks/>
          </p:cNvSpPr>
          <p:nvPr/>
        </p:nvSpPr>
        <p:spPr>
          <a:xfrm>
            <a:off x="677334" y="5574375"/>
            <a:ext cx="8596667" cy="6740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Warten Sie ab, bis die Installation abgeschlossen wird.</a:t>
            </a:r>
          </a:p>
        </p:txBody>
      </p:sp>
    </p:spTree>
    <p:extLst>
      <p:ext uri="{BB962C8B-B14F-4D97-AF65-F5344CB8AC3E}">
        <p14:creationId xmlns:p14="http://schemas.microsoft.com/office/powerpoint/2010/main" val="219858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7280A11-57C3-9951-A9A0-A6FEDD87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7069" y="1488281"/>
            <a:ext cx="5137196" cy="3881437"/>
          </a:xfr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2C23DF54-4174-7634-C07F-110CE2D650D0}"/>
              </a:ext>
            </a:extLst>
          </p:cNvPr>
          <p:cNvSpPr txBox="1">
            <a:spLocks/>
          </p:cNvSpPr>
          <p:nvPr/>
        </p:nvSpPr>
        <p:spPr>
          <a:xfrm>
            <a:off x="677334" y="5574375"/>
            <a:ext cx="8596667" cy="6740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Setzen Sie das Häkchen bei </a:t>
            </a:r>
            <a:r>
              <a:rPr lang="de-DE" i="1" dirty="0"/>
              <a:t>„Visual Studio Code starten“</a:t>
            </a:r>
            <a:r>
              <a:rPr lang="de-DE" dirty="0"/>
              <a:t> und klicken Sie auf „Fertigstellen“.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387204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50-01CF-BC12-C4BA-42F4BF85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3: Visual Studio Code einrichten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7280A11-57C3-9951-A9A0-A6FEDD87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7069" y="1488281"/>
            <a:ext cx="5137196" cy="3881437"/>
          </a:xfr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2C23DF54-4174-7634-C07F-110CE2D650D0}"/>
              </a:ext>
            </a:extLst>
          </p:cNvPr>
          <p:cNvSpPr txBox="1">
            <a:spLocks/>
          </p:cNvSpPr>
          <p:nvPr/>
        </p:nvSpPr>
        <p:spPr>
          <a:xfrm>
            <a:off x="677334" y="5574375"/>
            <a:ext cx="8596667" cy="6740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Ihnen sollte nun folgende </a:t>
            </a:r>
            <a:r>
              <a:rPr lang="de-DE"/>
              <a:t>Ansicht vorliegen.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80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D030A-2628-8E90-2151-B38373AD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1: Visual Studio Code herunterladen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0CE652-169A-C64A-BBA2-82FBD776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Öffnen Sie in Ihrem Webbrowser den folgenden Link: </a:t>
            </a:r>
            <a:r>
              <a:rPr lang="de-DE" dirty="0">
                <a:hlinkClick r:id="rId2"/>
              </a:rPr>
              <a:t>https://code.visualstudio.com/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733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6C2160A-EBC5-597F-E6C2-EF5FBBA2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51D4E691-0A26-A396-0A84-D9828C94B1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2" b="5372"/>
          <a:stretch>
            <a:fillRect/>
          </a:stretch>
        </p:blipFill>
        <p:spPr/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989B208-605C-088D-137D-8E717757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Ihnen sollte sich nun diese Ansicht öffnen</a:t>
            </a:r>
          </a:p>
        </p:txBody>
      </p:sp>
    </p:spTree>
    <p:extLst>
      <p:ext uri="{BB962C8B-B14F-4D97-AF65-F5344CB8AC3E}">
        <p14:creationId xmlns:p14="http://schemas.microsoft.com/office/powerpoint/2010/main" val="266888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6C2160A-EBC5-597F-E6C2-EF5FBBA2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51D4E691-0A26-A396-0A84-D9828C94B1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2" b="5372"/>
          <a:stretch>
            <a:fillRect/>
          </a:stretch>
        </p:blipFill>
        <p:spPr/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989B208-605C-088D-137D-8E717757C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Klicken Sie nun auf die Schaltfläche, auf die der rote Pfeil zeigt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0DEA0DE0-334F-4CAA-D301-76565A382968}"/>
              </a:ext>
            </a:extLst>
          </p:cNvPr>
          <p:cNvSpPr/>
          <p:nvPr/>
        </p:nvSpPr>
        <p:spPr>
          <a:xfrm>
            <a:off x="3286339" y="1852863"/>
            <a:ext cx="220007" cy="360948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4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622597-C308-85F8-5637-89261E65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D16387D9-261C-090F-64B8-15191ACEDA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2" b="5432"/>
          <a:stretch>
            <a:fillRect/>
          </a:stretch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563397-649A-5944-FE83-DCBD60262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Es öffnet sich dieses Dropdown-Menü. Laden Sie die </a:t>
            </a:r>
            <a:r>
              <a:rPr lang="de-DE" sz="1800" dirty="0" err="1"/>
              <a:t>Stable</a:t>
            </a:r>
            <a:r>
              <a:rPr lang="de-DE" sz="1800" dirty="0"/>
              <a:t>-Version für Windows x64 herunter und starten Sie die Installation.</a:t>
            </a:r>
          </a:p>
        </p:txBody>
      </p:sp>
    </p:spTree>
    <p:extLst>
      <p:ext uri="{BB962C8B-B14F-4D97-AF65-F5344CB8AC3E}">
        <p14:creationId xmlns:p14="http://schemas.microsoft.com/office/powerpoint/2010/main" val="418070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50-01CF-BC12-C4BA-42F4BF85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2: Die Installation ausführen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7280A11-57C3-9951-A9A0-A6FEDD87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69" y="1488281"/>
            <a:ext cx="5137196" cy="3881437"/>
          </a:xfr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2C23DF54-4174-7634-C07F-110CE2D650D0}"/>
              </a:ext>
            </a:extLst>
          </p:cNvPr>
          <p:cNvSpPr txBox="1">
            <a:spLocks/>
          </p:cNvSpPr>
          <p:nvPr/>
        </p:nvSpPr>
        <p:spPr>
          <a:xfrm>
            <a:off x="677334" y="5574375"/>
            <a:ext cx="8596667" cy="6740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Es öffnet sich dieses Fenster. Lesen sich die Lizenzvereinbarung durch und akzeptieren Sie Diese. Klicken Sie dann auf „Weiter“.</a:t>
            </a:r>
          </a:p>
        </p:txBody>
      </p:sp>
    </p:spTree>
    <p:extLst>
      <p:ext uri="{BB962C8B-B14F-4D97-AF65-F5344CB8AC3E}">
        <p14:creationId xmlns:p14="http://schemas.microsoft.com/office/powerpoint/2010/main" val="158774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7280A11-57C3-9951-A9A0-A6FEDD87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7069" y="1488281"/>
            <a:ext cx="5137196" cy="3881437"/>
          </a:xfr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2C23DF54-4174-7634-C07F-110CE2D650D0}"/>
              </a:ext>
            </a:extLst>
          </p:cNvPr>
          <p:cNvSpPr txBox="1">
            <a:spLocks/>
          </p:cNvSpPr>
          <p:nvPr/>
        </p:nvSpPr>
        <p:spPr>
          <a:xfrm>
            <a:off x="677334" y="5574375"/>
            <a:ext cx="8596667" cy="6740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Lassen Sie den angegebenen Pfad und klicken Sie auf „Weiter“. </a:t>
            </a:r>
          </a:p>
        </p:txBody>
      </p:sp>
    </p:spTree>
    <p:extLst>
      <p:ext uri="{BB962C8B-B14F-4D97-AF65-F5344CB8AC3E}">
        <p14:creationId xmlns:p14="http://schemas.microsoft.com/office/powerpoint/2010/main" val="370425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7280A11-57C3-9951-A9A0-A6FEDD87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7069" y="1488281"/>
            <a:ext cx="5137196" cy="3881437"/>
          </a:xfr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2C23DF54-4174-7634-C07F-110CE2D650D0}"/>
              </a:ext>
            </a:extLst>
          </p:cNvPr>
          <p:cNvSpPr txBox="1">
            <a:spLocks/>
          </p:cNvSpPr>
          <p:nvPr/>
        </p:nvSpPr>
        <p:spPr>
          <a:xfrm>
            <a:off x="677334" y="5574375"/>
            <a:ext cx="8596667" cy="6740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Lassen Sie auch hier alles unverändert und klicken Sie auf „Weiter“. </a:t>
            </a:r>
          </a:p>
        </p:txBody>
      </p:sp>
    </p:spTree>
    <p:extLst>
      <p:ext uri="{BB962C8B-B14F-4D97-AF65-F5344CB8AC3E}">
        <p14:creationId xmlns:p14="http://schemas.microsoft.com/office/powerpoint/2010/main" val="252114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7280A11-57C3-9951-A9A0-A6FEDD87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7069" y="1488281"/>
            <a:ext cx="5137196" cy="3881437"/>
          </a:xfr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2C23DF54-4174-7634-C07F-110CE2D650D0}"/>
              </a:ext>
            </a:extLst>
          </p:cNvPr>
          <p:cNvSpPr txBox="1">
            <a:spLocks/>
          </p:cNvSpPr>
          <p:nvPr/>
        </p:nvSpPr>
        <p:spPr>
          <a:xfrm>
            <a:off x="677334" y="5574375"/>
            <a:ext cx="8596667" cy="6740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Setzen Sie die Häkchen so, wie sie auf dem Bild zu sehen sind, und klicken Sie auf „Weiter“. </a:t>
            </a:r>
          </a:p>
        </p:txBody>
      </p:sp>
    </p:spTree>
    <p:extLst>
      <p:ext uri="{BB962C8B-B14F-4D97-AF65-F5344CB8AC3E}">
        <p14:creationId xmlns:p14="http://schemas.microsoft.com/office/powerpoint/2010/main" val="28240691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204</Words>
  <Application>Microsoft Office PowerPoint</Application>
  <PresentationFormat>Breitbild</PresentationFormat>
  <Paragraphs>16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Installationsanleitung für Windows</vt:lpstr>
      <vt:lpstr>Schritt 1: Visual Studio Code herunterladen</vt:lpstr>
      <vt:lpstr>PowerPoint-Präsentation</vt:lpstr>
      <vt:lpstr>PowerPoint-Präsentation</vt:lpstr>
      <vt:lpstr>PowerPoint-Präsentation</vt:lpstr>
      <vt:lpstr>Schritt 2: Die Installation ausführen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Schritt 3: Visual Studio Code einrichten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Installationsanleitung für Windows</dc:title>
  <dc:creator>Kent</dc:creator>
  <cp:lastModifiedBy>Kent</cp:lastModifiedBy>
  <cp:revision>2</cp:revision>
  <dcterms:created xsi:type="dcterms:W3CDTF">2023-03-02T16:19:18Z</dcterms:created>
  <dcterms:modified xsi:type="dcterms:W3CDTF">2023-03-02T16:58:53Z</dcterms:modified>
</cp:coreProperties>
</file>