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92" r:id="rId4"/>
    <p:sldId id="293" r:id="rId5"/>
    <p:sldId id="286" r:id="rId6"/>
    <p:sldId id="294" r:id="rId7"/>
    <p:sldId id="287" r:id="rId8"/>
    <p:sldId id="295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75BA-E881-327F-F988-3DE3672D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E4BF4-5CD9-0A79-4BB8-938B5249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805E9-0B24-9E57-16B4-291797EB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8E1E7-A113-CC33-CFC8-C10EA302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DBF43-35B1-45AF-39E8-2BF608D8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9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14EF-DB52-C166-0B29-67FF532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A96A3-9C9A-9BAD-0BC4-EAB7CDE6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67E97-CC7D-AC91-7581-FEB1291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6128B-1B2E-F6D8-AA3B-BBE201B5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A666A-3F48-8846-68AD-109FD4F6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42B5B-3041-5DC6-D241-52CF618B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F49C0-3508-EBD6-8503-ADD2DAC0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D7601-9EB3-3A3D-F781-F41B8467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11E2-F3A4-40E9-D843-3C613F5F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F558B-D2F9-FC03-513B-E1F8A7E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9A21-66BC-561F-DAD6-278C15A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7CF01-8975-A52B-4447-EF6EE48C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91F00-42F8-E371-2A8D-B1560050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6D80C-AD3E-6DBA-0840-39B76645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AB863-4E96-D5DB-112C-18D0AA9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9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36BA-87C8-383F-B82B-D24B28E0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0670B-0BE3-025E-9990-35BCD0A5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192BF-0BF5-37CC-FC10-7009B980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11728-17D7-45FF-E693-88F03256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32E82-8EDA-834A-FA1B-90D6DA57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3393-5412-7666-CAE5-C0449D7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E7EC0-A36A-3967-4C94-3395CD3E3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B31ED-97CA-97EF-8133-F5B31EA3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7E8DD-7BAA-88E4-46A6-6F3090BF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482D4-2BF2-93EB-C522-FDABC47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6FBFD-E8B5-CD58-7F50-B87ABB6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949B-9848-2D45-6303-A2B150AC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78B1E-C647-17D2-4B1D-61E4F1AC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E2D96-3ED4-943A-1FE3-490DA8AA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83802-0530-A509-5010-77D30F310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DD3EE-ED90-A0F8-C278-C3A0284E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DFF0-2731-E199-BC0D-0B6D2AD0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1AC1A-574B-3978-4AFB-8704513A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B4AF4-0C44-3BD3-DFAE-1F78FE94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1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581E5-4D84-8AB7-D653-833624E4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0198AF-C661-D75A-230B-29D1A671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3C48F-B17B-E95D-BAE7-BCFDF9D0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657232-CA2D-50E1-1F4B-F962AF7A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2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57571B-62F7-63E9-A70C-73701CE5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79B1C-17A9-0338-A19D-E08276AE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BFD7F-439B-D32C-EF87-3A455B30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3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AD77-B1B4-BB18-B806-36C78C00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C7F7E-2CEF-EFDB-36AA-281808D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FBA35-A2CE-ACB7-BD1C-A5A6EEFD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E564-3706-8E4E-0BD7-D6C18456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0B841-7B49-B3D8-27F7-D54AF1BE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4F2E9-D8EC-019E-6C8D-A51CBFE9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1FA38-2FC8-EC81-4B3D-813F70D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3EAFC9-89D4-BD62-A2CB-0A7B04649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156FE-824E-1C06-D253-0B9F0DCE5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A7BD4-8049-F3E3-19D0-458E6913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E50D4-C63D-E754-53BD-889EAF8E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9A0E3-3AA5-2AB9-6C4F-3FD853BA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1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6BC07-3949-F4B6-D6C4-ACD0E237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B101D-303E-B211-A9E8-EF8CB5E2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AD829-7A91-D66D-2998-5EE317194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630BA-F9EB-39BE-2A1C-D28328987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A7EB1-EE0E-BD92-FB91-7A1D59C2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4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208834" y="2543906"/>
            <a:ext cx="6267731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게임 진행 방식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97A654-8139-A8AC-F1DE-81C777B0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03077"/>
              </p:ext>
            </p:extLst>
          </p:nvPr>
        </p:nvGraphicFramePr>
        <p:xfrm>
          <a:off x="325052" y="684259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한상현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2022-11-15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최초 작성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09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208834" y="2513128"/>
            <a:ext cx="1366951" cy="4414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400" b="1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목차</a:t>
            </a:r>
            <a:endParaRPr lang="en-US" altLang="ko-KR" sz="2400" b="1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4236061" y="2735724"/>
            <a:ext cx="3641589" cy="6876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개요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게임 진행 방식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9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1.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개요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8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C661-5213-56EE-2D91-ADE92E396F52}"/>
              </a:ext>
            </a:extLst>
          </p:cNvPr>
          <p:cNvSpPr txBox="1"/>
          <p:nvPr/>
        </p:nvSpPr>
        <p:spPr>
          <a:xfrm>
            <a:off x="823141" y="951996"/>
            <a:ext cx="6877223" cy="81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화면 및 </a:t>
            </a: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필요한 리소스 및 화면 플로우를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화면 구성 및 </a:t>
            </a:r>
            <a:r>
              <a:rPr lang="en-US" altLang="ko-KR" sz="1000" dirty="0">
                <a:latin typeface="+mj-lt"/>
              </a:rPr>
              <a:t>UI</a:t>
            </a:r>
            <a:r>
              <a:rPr lang="ko-KR" altLang="en-US" sz="1000" dirty="0">
                <a:latin typeface="+mj-lt"/>
              </a:rPr>
              <a:t>는 </a:t>
            </a:r>
            <a:r>
              <a:rPr lang="en-US" altLang="ko-KR" sz="1000">
                <a:latin typeface="+mj-lt"/>
              </a:rPr>
              <a:t>1180</a:t>
            </a:r>
            <a:r>
              <a:rPr lang="en-US" altLang="ko-KR" sz="1000" dirty="0">
                <a:latin typeface="+mj-lt"/>
              </a:rPr>
              <a:t>(W) * 2280(H) </a:t>
            </a:r>
            <a:r>
              <a:rPr lang="ko-KR" altLang="en-US" sz="1000" dirty="0">
                <a:latin typeface="+mj-lt"/>
              </a:rPr>
              <a:t>사이즈를 기준으로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구성은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E6216-7769-8F26-E5B7-89670976031C}"/>
              </a:ext>
            </a:extLst>
          </p:cNvPr>
          <p:cNvSpPr txBox="1"/>
          <p:nvPr/>
        </p:nvSpPr>
        <p:spPr>
          <a:xfrm>
            <a:off x="823141" y="4317368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2E45F-05D1-45C7-427B-F1B9CF13FEC7}"/>
              </a:ext>
            </a:extLst>
          </p:cNvPr>
          <p:cNvSpPr txBox="1"/>
          <p:nvPr/>
        </p:nvSpPr>
        <p:spPr>
          <a:xfrm>
            <a:off x="823141" y="2351280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 err="1">
                <a:latin typeface="+mj-lt"/>
              </a:rPr>
              <a:t>쫄따구잡고</a:t>
            </a:r>
            <a:r>
              <a:rPr lang="ko-KR" altLang="en-US" sz="1000" dirty="0">
                <a:latin typeface="+mj-lt"/>
              </a:rPr>
              <a:t> 성장</a:t>
            </a:r>
            <a:r>
              <a:rPr lang="en-US" altLang="ko-KR" sz="1000" dirty="0">
                <a:latin typeface="+mj-lt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F52D0-D6FD-EB56-94D4-1A24F95C248F}"/>
              </a:ext>
            </a:extLst>
          </p:cNvPr>
          <p:cNvSpPr txBox="1"/>
          <p:nvPr/>
        </p:nvSpPr>
        <p:spPr>
          <a:xfrm>
            <a:off x="823141" y="2092491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간단한 방치형 </a:t>
            </a:r>
            <a:r>
              <a:rPr lang="en-US" altLang="ko-KR" sz="1000" dirty="0">
                <a:latin typeface="+mj-lt"/>
              </a:rPr>
              <a:t>RPG</a:t>
            </a:r>
            <a:r>
              <a:rPr lang="ko-KR" altLang="en-US" sz="1000" dirty="0">
                <a:latin typeface="+mj-lt"/>
              </a:rPr>
              <a:t>를 제작하는 것이 목표이며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 err="1">
                <a:latin typeface="+mj-lt"/>
              </a:rPr>
              <a:t>노말</a:t>
            </a:r>
            <a:r>
              <a:rPr lang="ko-KR" altLang="en-US" sz="1000" dirty="0">
                <a:latin typeface="+mj-lt"/>
              </a:rPr>
              <a:t> 스테이지와 보스스테이지가 존재한다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8AF6D-01C8-5AA1-7873-E195F5DB3490}"/>
              </a:ext>
            </a:extLst>
          </p:cNvPr>
          <p:cNvSpPr txBox="1"/>
          <p:nvPr/>
        </p:nvSpPr>
        <p:spPr>
          <a:xfrm>
            <a:off x="823141" y="4058579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플레이어를 성장시켜 각 스테이지를 클리어하고 보스스테이지에 도전하여 보스를 물리치고 세상을 구한다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EB4715-ADAE-3255-A81F-DC25BF434E99}"/>
              </a:ext>
            </a:extLst>
          </p:cNvPr>
          <p:cNvCxnSpPr/>
          <p:nvPr/>
        </p:nvCxnSpPr>
        <p:spPr>
          <a:xfrm>
            <a:off x="2622503" y="5112533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174360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개요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70">
            <a:extLst>
              <a:ext uri="{FF2B5EF4-FFF2-40B4-BE49-F238E27FC236}">
                <a16:creationId xmlns:a16="http://schemas.microsoft.com/office/drawing/2014/main" id="{DA07A430-6FD6-2D35-B09F-7AAE775E7909}"/>
              </a:ext>
            </a:extLst>
          </p:cNvPr>
          <p:cNvSpPr/>
          <p:nvPr/>
        </p:nvSpPr>
        <p:spPr>
          <a:xfrm>
            <a:off x="823141" y="1764783"/>
            <a:ext cx="1174360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개요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0EF510-5ED0-EA2F-903A-33FFC123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37" y="2604480"/>
            <a:ext cx="1200994" cy="13019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D08A38-3373-8E05-2A5A-3DCC37AC0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08" y="2415095"/>
            <a:ext cx="1200994" cy="1475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EC8939-4214-1F52-10AB-555CE1D12C7F}"/>
              </a:ext>
            </a:extLst>
          </p:cNvPr>
          <p:cNvSpPr txBox="1"/>
          <p:nvPr/>
        </p:nvSpPr>
        <p:spPr>
          <a:xfrm>
            <a:off x="5108001" y="2563862"/>
            <a:ext cx="57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보스등장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4D3EAF-569D-F4CA-ECF1-12344FE7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72" y="4513199"/>
            <a:ext cx="1200994" cy="13019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960DD8-74A3-DD25-C9AE-41D2C18D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11" y="4413084"/>
            <a:ext cx="1200994" cy="1475507"/>
          </a:xfrm>
          <a:prstGeom prst="rect">
            <a:avLst/>
          </a:prstGeom>
        </p:spPr>
      </p:pic>
      <p:pic>
        <p:nvPicPr>
          <p:cNvPr id="2050" name="Picture 2" descr="평화의 상징, 비둘기가 전장에? : 네이버 블로그">
            <a:extLst>
              <a:ext uri="{FF2B5EF4-FFF2-40B4-BE49-F238E27FC236}">
                <a16:creationId xmlns:a16="http://schemas.microsoft.com/office/drawing/2014/main" id="{C7CEEA3D-302E-B2D4-D09A-F62AB69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28" y="4371594"/>
            <a:ext cx="1631544" cy="15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E072C9-8EEE-E324-5263-4A9A8AC2CBAA}"/>
              </a:ext>
            </a:extLst>
          </p:cNvPr>
          <p:cNvCxnSpPr/>
          <p:nvPr/>
        </p:nvCxnSpPr>
        <p:spPr>
          <a:xfrm>
            <a:off x="4665427" y="5112533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4566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2.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게임 진행 방식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746038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성장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5561066-9A70-110E-E544-20F637B8FCBC}"/>
              </a:ext>
            </a:extLst>
          </p:cNvPr>
          <p:cNvGrpSpPr/>
          <p:nvPr/>
        </p:nvGrpSpPr>
        <p:grpSpPr>
          <a:xfrm>
            <a:off x="1060511" y="1007800"/>
            <a:ext cx="5420140" cy="5565924"/>
            <a:chOff x="1278833" y="670582"/>
            <a:chExt cx="5420140" cy="556592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7924D4-24AA-02C5-C4B6-2BC4F0B49A0D}"/>
                </a:ext>
              </a:extLst>
            </p:cNvPr>
            <p:cNvSpPr/>
            <p:nvPr/>
          </p:nvSpPr>
          <p:spPr>
            <a:xfrm>
              <a:off x="1278834" y="1121175"/>
              <a:ext cx="5420139" cy="5115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9C6ED1-590B-0152-A578-4158C6E3B8F5}"/>
                </a:ext>
              </a:extLst>
            </p:cNvPr>
            <p:cNvSpPr/>
            <p:nvPr/>
          </p:nvSpPr>
          <p:spPr>
            <a:xfrm>
              <a:off x="1278833" y="670582"/>
              <a:ext cx="5420139" cy="455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스테이지와 보스를 클리어하면 경험치를 얻는다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레벨이 올라가면 착용할 수 있는 스킬과 장비가 증가한다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그림 12" descr="텍스트, 전자기기, 계산기이(가) 표시된 사진&#10;&#10;자동 생성된 설명">
            <a:extLst>
              <a:ext uri="{FF2B5EF4-FFF2-40B4-BE49-F238E27FC236}">
                <a16:creationId xmlns:a16="http://schemas.microsoft.com/office/drawing/2014/main" id="{5D96E69F-5EE0-B148-8D78-9DE0E270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27" y="1617034"/>
            <a:ext cx="2213836" cy="4798047"/>
          </a:xfrm>
          <a:prstGeom prst="rect">
            <a:avLst/>
          </a:prstGeom>
        </p:spPr>
      </p:pic>
      <p:pic>
        <p:nvPicPr>
          <p:cNvPr id="15" name="그림 14" descr="텍스트, 전자기기, 계산기이(가) 표시된 사진&#10;&#10;자동 생성된 설명">
            <a:extLst>
              <a:ext uri="{FF2B5EF4-FFF2-40B4-BE49-F238E27FC236}">
                <a16:creationId xmlns:a16="http://schemas.microsoft.com/office/drawing/2014/main" id="{2DCF969E-C695-7BE8-5328-F03BB08B0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80" y="1606419"/>
            <a:ext cx="2271641" cy="47980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BA2431-B85A-4732-8CB8-39DFA1ACDA46}"/>
              </a:ext>
            </a:extLst>
          </p:cNvPr>
          <p:cNvSpPr txBox="1"/>
          <p:nvPr/>
        </p:nvSpPr>
        <p:spPr>
          <a:xfrm>
            <a:off x="6698472" y="2087486"/>
            <a:ext cx="509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착용할 수 있는 장비 종류와 스킬 종류는 계속해서 동일하지만 데미지와 </a:t>
            </a:r>
            <a:r>
              <a:rPr lang="ko-KR" altLang="en-US" sz="1200" dirty="0" err="1"/>
              <a:t>스탯</a:t>
            </a:r>
            <a:r>
              <a:rPr lang="ko-KR" altLang="en-US" sz="1200" dirty="0"/>
              <a:t> 등 수치가 증가하여 더 높은 효과를 낼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모든 데이터는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통해서 불러오며 돈을 지불하여 능력치를 강화하는 것은 구현되어 있지 않지만 추후 고려하여 추가할 수도 있다</a:t>
            </a:r>
          </a:p>
        </p:txBody>
      </p:sp>
    </p:spTree>
    <p:extLst>
      <p:ext uri="{BB962C8B-B14F-4D97-AF65-F5344CB8AC3E}">
        <p14:creationId xmlns:p14="http://schemas.microsoft.com/office/powerpoint/2010/main" val="3996966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746038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2-</a:t>
            </a:r>
            <a:r>
              <a:rPr lang="en-US" altLang="ko-KR" sz="1697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sz="1697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5561066-9A70-110E-E544-20F637B8FCBC}"/>
              </a:ext>
            </a:extLst>
          </p:cNvPr>
          <p:cNvGrpSpPr/>
          <p:nvPr/>
        </p:nvGrpSpPr>
        <p:grpSpPr>
          <a:xfrm>
            <a:off x="1060511" y="1007800"/>
            <a:ext cx="5420140" cy="5565924"/>
            <a:chOff x="1278833" y="670582"/>
            <a:chExt cx="5420140" cy="556592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7924D4-24AA-02C5-C4B6-2BC4F0B49A0D}"/>
                </a:ext>
              </a:extLst>
            </p:cNvPr>
            <p:cNvSpPr/>
            <p:nvPr/>
          </p:nvSpPr>
          <p:spPr>
            <a:xfrm>
              <a:off x="1278834" y="1121175"/>
              <a:ext cx="5420139" cy="5115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9C6ED1-590B-0152-A578-4158C6E3B8F5}"/>
                </a:ext>
              </a:extLst>
            </p:cNvPr>
            <p:cNvSpPr/>
            <p:nvPr/>
          </p:nvSpPr>
          <p:spPr>
            <a:xfrm>
              <a:off x="1278833" y="670582"/>
              <a:ext cx="5420139" cy="455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일반스테이지에서는 몬스터가 일정 수만큼 등장한다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보스스테이지에서는 보스가 등장한다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BA2431-B85A-4732-8CB8-39DFA1ACDA46}"/>
              </a:ext>
            </a:extLst>
          </p:cNvPr>
          <p:cNvSpPr txBox="1"/>
          <p:nvPr/>
        </p:nvSpPr>
        <p:spPr>
          <a:xfrm>
            <a:off x="6698472" y="2087486"/>
            <a:ext cx="5095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스킬을 장착하면 아래 버튼에 해당 스킬이 활성화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스테이지 </a:t>
            </a:r>
            <a:r>
              <a:rPr lang="ko-KR" altLang="en-US" sz="1200" dirty="0" err="1"/>
              <a:t>입장시</a:t>
            </a:r>
            <a:r>
              <a:rPr lang="ko-KR" altLang="en-US" sz="1200" dirty="0"/>
              <a:t> 시간이 점점 줄어들게 되고 시간이 종료될 때 까지 모든 </a:t>
            </a:r>
            <a:r>
              <a:rPr lang="ko-KR" altLang="en-US" sz="1200" dirty="0" err="1"/>
              <a:t>몹을</a:t>
            </a:r>
            <a:r>
              <a:rPr lang="ko-KR" altLang="en-US" sz="1200" dirty="0"/>
              <a:t> 잡지 못하거나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체력바가 </a:t>
            </a:r>
            <a:r>
              <a:rPr lang="en-US" altLang="ko-KR" sz="1200" dirty="0"/>
              <a:t>0</a:t>
            </a:r>
            <a:r>
              <a:rPr lang="ko-KR" altLang="en-US" sz="1200" dirty="0" err="1"/>
              <a:t>이되면</a:t>
            </a:r>
            <a:r>
              <a:rPr lang="ko-KR" altLang="en-US" sz="1200" dirty="0"/>
              <a:t> 패배한다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제한시간내에 모든 </a:t>
            </a:r>
            <a:r>
              <a:rPr lang="ko-KR" altLang="en-US" sz="1200" dirty="0" err="1"/>
              <a:t>몹을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잡게되면</a:t>
            </a:r>
            <a:r>
              <a:rPr lang="ko-KR" altLang="en-US" sz="1200" dirty="0"/>
              <a:t> 승리하게 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00B6A-3D60-ECB6-0959-A0314A63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88" y="1712785"/>
            <a:ext cx="2194120" cy="47111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AC9D2D-4B53-070E-C18C-40B2A2A8D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77" y="1636954"/>
            <a:ext cx="2200639" cy="48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60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722" name="Shape 722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723" name="Shape 723"/>
          <p:cNvSpPr/>
          <p:nvPr/>
        </p:nvSpPr>
        <p:spPr>
          <a:xfrm>
            <a:off x="609601" y="0"/>
            <a:ext cx="11065256" cy="6847855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 dirty="0"/>
          </a:p>
        </p:txBody>
      </p:sp>
      <p:sp>
        <p:nvSpPr>
          <p:cNvPr id="724" name="Shape 724"/>
          <p:cNvSpPr/>
          <p:nvPr/>
        </p:nvSpPr>
        <p:spPr>
          <a:xfrm>
            <a:off x="9426710" y="3786141"/>
            <a:ext cx="1855636" cy="535019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z="3008" spc="-231" dirty="0" err="1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z="3008" spc="-231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09" y="1972555"/>
            <a:ext cx="1316501" cy="181259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228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한상현</dc:creator>
  <cp:lastModifiedBy>한상현</cp:lastModifiedBy>
  <cp:revision>37</cp:revision>
  <dcterms:created xsi:type="dcterms:W3CDTF">2022-07-08T14:22:59Z</dcterms:created>
  <dcterms:modified xsi:type="dcterms:W3CDTF">2022-11-14T15:39:49Z</dcterms:modified>
</cp:coreProperties>
</file>