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92" r:id="rId4"/>
    <p:sldId id="293" r:id="rId5"/>
    <p:sldId id="286" r:id="rId6"/>
    <p:sldId id="294" r:id="rId7"/>
    <p:sldId id="287" r:id="rId8"/>
    <p:sldId id="295" r:id="rId9"/>
    <p:sldId id="288" r:id="rId10"/>
    <p:sldId id="296" r:id="rId11"/>
    <p:sldId id="297" r:id="rId12"/>
    <p:sldId id="298" r:id="rId13"/>
    <p:sldId id="299" r:id="rId14"/>
    <p:sldId id="304" r:id="rId15"/>
    <p:sldId id="300" r:id="rId16"/>
    <p:sldId id="302" r:id="rId17"/>
    <p:sldId id="303" r:id="rId18"/>
    <p:sldId id="28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B75BA-E881-327F-F988-3DE3672DD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7E4BF4-5CD9-0A79-4BB8-938B5249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805E9-0B24-9E57-16B4-291797EB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8E1E7-A113-CC33-CFC8-C10EA302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DBF43-35B1-45AF-39E8-2BF608D8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9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814EF-DB52-C166-0B29-67FF5329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4A96A3-9C9A-9BAD-0BC4-EAB7CDE63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67E97-CC7D-AC91-7581-FEB1291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6128B-1B2E-F6D8-AA3B-BBE201B5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A666A-3F48-8846-68AD-109FD4F6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8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742B5B-3041-5DC6-D241-52CF618B2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AF49C0-3508-EBD6-8503-ADD2DAC05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D7601-9EB3-3A3D-F781-F41B8467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F11E2-F3A4-40E9-D843-3C613F5F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F558B-D2F9-FC03-513B-E1F8A7E2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0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E9A21-66BC-561F-DAD6-278C15A6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7CF01-8975-A52B-4447-EF6EE48C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91F00-42F8-E371-2A8D-B1560050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6D80C-AD3E-6DBA-0840-39B76645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AB863-4E96-D5DB-112C-18D0AA99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9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636BA-87C8-383F-B82B-D24B28E0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0670B-0BE3-025E-9990-35BCD0A5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192BF-0BF5-37CC-FC10-7009B980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11728-17D7-45FF-E693-88F03256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32E82-8EDA-834A-FA1B-90D6DA57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4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93393-5412-7666-CAE5-C0449D7C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E7EC0-A36A-3967-4C94-3395CD3E3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B31ED-97CA-97EF-8133-F5B31EA3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37E8DD-7BAA-88E4-46A6-6F3090BF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482D4-2BF2-93EB-C522-FDABC474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6FBFD-E8B5-CD58-7F50-B87ABB69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E949B-9848-2D45-6303-A2B150AC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78B1E-C647-17D2-4B1D-61E4F1AC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6E2D96-3ED4-943A-1FE3-490DA8AA0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83802-0530-A509-5010-77D30F310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5DD3EE-ED90-A0F8-C278-C3A0284E9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CDFF0-2731-E199-BC0D-0B6D2AD0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41AC1A-574B-3978-4AFB-8704513A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AB4AF4-0C44-3BD3-DFAE-1F78FE94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81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581E5-4D84-8AB7-D653-833624E4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0198AF-C661-D75A-230B-29D1A671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B3C48F-B17B-E95D-BAE7-BCFDF9D0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657232-CA2D-50E1-1F4B-F962AF7A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2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57571B-62F7-63E9-A70C-73701CE5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79B1C-17A9-0338-A19D-E08276AE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BFD7F-439B-D32C-EF87-3A455B30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3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3AD77-B1B4-BB18-B806-36C78C00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C7F7E-2CEF-EFDB-36AA-281808D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FBA35-A2CE-ACB7-BD1C-A5A6EEFD6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EE564-3706-8E4E-0BD7-D6C18456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0B841-7B49-B3D8-27F7-D54AF1BE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4F2E9-D8EC-019E-6C8D-A51CBFE9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7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1FA38-2FC8-EC81-4B3D-813F70D7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3EAFC9-89D4-BD62-A2CB-0A7B04649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E156FE-824E-1C06-D253-0B9F0DCE5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A7BD4-8049-F3E3-19D0-458E6913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E50D4-C63D-E754-53BD-889EAF8E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9A0E3-3AA5-2AB9-6C4F-3FD853BA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1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46BC07-3949-F4B6-D6C4-ACD0E237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B101D-303E-B211-A9E8-EF8CB5E27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AD829-7A91-D66D-2998-5EE317194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2AF16-21EE-4805-A74D-444DD4234E93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630BA-F9EB-39BE-2A1C-D28328987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A7EB1-EE0E-BD92-FB91-7A1D59C2F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4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9451536" y="12156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208834" y="2543906"/>
            <a:ext cx="6267731" cy="379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UI</a:t>
            </a: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 구성 기획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1024345" y="2270590"/>
            <a:ext cx="52814" cy="808979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35719" tIns="35719" rIns="35719" bIns="35719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sz="1543"/>
          </a:p>
        </p:txBody>
      </p:sp>
      <p:sp>
        <p:nvSpPr>
          <p:cNvPr id="123" name="Shape 123"/>
          <p:cNvSpPr/>
          <p:nvPr/>
        </p:nvSpPr>
        <p:spPr>
          <a:xfrm>
            <a:off x="953226" y="614027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364156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3-2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타이틀 화면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B6CAF-F8BE-7040-4CBC-88E1EDA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5" y="1021667"/>
            <a:ext cx="2467604" cy="5319345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EA8A22B6-8D53-CE36-F32D-66AFE832E9F0}"/>
              </a:ext>
            </a:extLst>
          </p:cNvPr>
          <p:cNvGraphicFramePr>
            <a:graphicFrameLocks noGrp="1"/>
          </p:cNvGraphicFramePr>
          <p:nvPr/>
        </p:nvGraphicFramePr>
        <p:xfrm>
          <a:off x="4506437" y="1482329"/>
          <a:ext cx="7047505" cy="982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435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게임이름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 </a:t>
                      </a:r>
                      <a:r>
                        <a:rPr lang="en-US" altLang="ko-KR" sz="1000" dirty="0"/>
                        <a:t>or</a:t>
                      </a:r>
                      <a:r>
                        <a:rPr lang="ko-KR" altLang="en-US" sz="1000" dirty="0"/>
                        <a:t> 폰트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처음부터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기존 데이터 삭제 후 새롭게 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이어하기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기존 데이터를 불러와서 이어서 게임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EC8F55B-7A0F-C5BB-6A37-CFA2756B19C5}"/>
              </a:ext>
            </a:extLst>
          </p:cNvPr>
          <p:cNvSpPr/>
          <p:nvPr/>
        </p:nvSpPr>
        <p:spPr>
          <a:xfrm>
            <a:off x="1620193" y="3311238"/>
            <a:ext cx="113420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처음부터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15979E-1BA5-757A-4292-2D8C243FCF02}"/>
              </a:ext>
            </a:extLst>
          </p:cNvPr>
          <p:cNvSpPr/>
          <p:nvPr/>
        </p:nvSpPr>
        <p:spPr>
          <a:xfrm>
            <a:off x="1620193" y="3906100"/>
            <a:ext cx="113420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402691-FB29-B860-5CB7-6D2A1DEFC617}"/>
              </a:ext>
            </a:extLst>
          </p:cNvPr>
          <p:cNvSpPr/>
          <p:nvPr/>
        </p:nvSpPr>
        <p:spPr>
          <a:xfrm>
            <a:off x="1822416" y="1990607"/>
            <a:ext cx="113420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게임이름</a:t>
            </a:r>
          </a:p>
        </p:txBody>
      </p:sp>
    </p:spTree>
    <p:extLst>
      <p:ext uri="{BB962C8B-B14F-4D97-AF65-F5344CB8AC3E}">
        <p14:creationId xmlns:p14="http://schemas.microsoft.com/office/powerpoint/2010/main" val="368298577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364156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3-3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 가이드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B6CAF-F8BE-7040-4CBC-88E1EDA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5" y="1021667"/>
            <a:ext cx="2467604" cy="5319345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EA8A22B6-8D53-CE36-F32D-66AFE832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89123"/>
              </p:ext>
            </p:extLst>
          </p:nvPr>
        </p:nvGraphicFramePr>
        <p:xfrm>
          <a:off x="4506437" y="1482329"/>
          <a:ext cx="7047505" cy="1135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435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추후 완성 후 업로드 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EC8F55B-7A0F-C5BB-6A37-CFA2756B19C5}"/>
              </a:ext>
            </a:extLst>
          </p:cNvPr>
          <p:cNvSpPr/>
          <p:nvPr/>
        </p:nvSpPr>
        <p:spPr>
          <a:xfrm>
            <a:off x="1620193" y="3311238"/>
            <a:ext cx="113420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15979E-1BA5-757A-4292-2D8C243FCF02}"/>
              </a:ext>
            </a:extLst>
          </p:cNvPr>
          <p:cNvSpPr/>
          <p:nvPr/>
        </p:nvSpPr>
        <p:spPr>
          <a:xfrm>
            <a:off x="1620193" y="3906100"/>
            <a:ext cx="113420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402691-FB29-B860-5CB7-6D2A1DEFC617}"/>
              </a:ext>
            </a:extLst>
          </p:cNvPr>
          <p:cNvSpPr/>
          <p:nvPr/>
        </p:nvSpPr>
        <p:spPr>
          <a:xfrm>
            <a:off x="1822416" y="1990607"/>
            <a:ext cx="113420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3343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364156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3-4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화면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B6CAF-F8BE-7040-4CBC-88E1EDA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5" y="1021667"/>
            <a:ext cx="2467604" cy="5319345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EA8A22B6-8D53-CE36-F32D-66AFE832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14232"/>
              </p:ext>
            </p:extLst>
          </p:nvPr>
        </p:nvGraphicFramePr>
        <p:xfrm>
          <a:off x="4506437" y="1482329"/>
          <a:ext cx="7047505" cy="2476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435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 레이블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레벨과 경험치 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3282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닉네임 레이블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설정한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53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재화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현재 획득한 재화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297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배경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웅장한 던전 느낌 이미지면 좋을 듯 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37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스테이지버튼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쫄따구</a:t>
                      </a:r>
                      <a:r>
                        <a:rPr lang="en-US" altLang="ko-KR" sz="1000" dirty="0"/>
                        <a:t>?</a:t>
                      </a:r>
                      <a:r>
                        <a:rPr lang="ko-KR" altLang="en-US" sz="1000" dirty="0"/>
                        <a:t>를 잡기 위한 스테이지 선택 화면으로 넘어간다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보스버튼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보스를 잡는 화면으로 넘어간다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스킬버튼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스킬을 강화할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스테이지와 보스를 선택할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81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장비버튼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장비를 선택할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877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EC8F55B-7A0F-C5BB-6A37-CFA2756B19C5}"/>
              </a:ext>
            </a:extLst>
          </p:cNvPr>
          <p:cNvSpPr/>
          <p:nvPr/>
        </p:nvSpPr>
        <p:spPr>
          <a:xfrm>
            <a:off x="1620193" y="3311238"/>
            <a:ext cx="113420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15979E-1BA5-757A-4292-2D8C243FCF02}"/>
              </a:ext>
            </a:extLst>
          </p:cNvPr>
          <p:cNvSpPr/>
          <p:nvPr/>
        </p:nvSpPr>
        <p:spPr>
          <a:xfrm>
            <a:off x="1620193" y="3906100"/>
            <a:ext cx="113420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402691-FB29-B860-5CB7-6D2A1DEFC617}"/>
              </a:ext>
            </a:extLst>
          </p:cNvPr>
          <p:cNvSpPr/>
          <p:nvPr/>
        </p:nvSpPr>
        <p:spPr>
          <a:xfrm>
            <a:off x="1176711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17138-CB08-A864-5EFC-471359C65794}"/>
              </a:ext>
            </a:extLst>
          </p:cNvPr>
          <p:cNvSpPr/>
          <p:nvPr/>
        </p:nvSpPr>
        <p:spPr>
          <a:xfrm>
            <a:off x="1858789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DC64DC-4A2E-BF33-A5AE-92B700D5131C}"/>
              </a:ext>
            </a:extLst>
          </p:cNvPr>
          <p:cNvSpPr/>
          <p:nvPr/>
        </p:nvSpPr>
        <p:spPr>
          <a:xfrm>
            <a:off x="2540867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1EE3A3-8BC9-16BA-9BF2-A83ABE6E4EAF}"/>
              </a:ext>
            </a:extLst>
          </p:cNvPr>
          <p:cNvSpPr/>
          <p:nvPr/>
        </p:nvSpPr>
        <p:spPr>
          <a:xfrm>
            <a:off x="1098254" y="1353466"/>
            <a:ext cx="657015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C323D-245E-CC4F-B093-375C20660A7E}"/>
              </a:ext>
            </a:extLst>
          </p:cNvPr>
          <p:cNvSpPr/>
          <p:nvPr/>
        </p:nvSpPr>
        <p:spPr>
          <a:xfrm>
            <a:off x="2303586" y="1353466"/>
            <a:ext cx="90549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닉네임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DE5FB8-29EE-F7B4-BED5-0B43B6DD05C3}"/>
              </a:ext>
            </a:extLst>
          </p:cNvPr>
          <p:cNvSpPr/>
          <p:nvPr/>
        </p:nvSpPr>
        <p:spPr>
          <a:xfrm>
            <a:off x="1098254" y="1732488"/>
            <a:ext cx="657015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재화</a:t>
            </a:r>
          </a:p>
        </p:txBody>
      </p:sp>
    </p:spTree>
    <p:extLst>
      <p:ext uri="{BB962C8B-B14F-4D97-AF65-F5344CB8AC3E}">
        <p14:creationId xmlns:p14="http://schemas.microsoft.com/office/powerpoint/2010/main" val="302515291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602683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3-5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스킬 강화 화면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B6CAF-F8BE-7040-4CBC-88E1EDA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5" y="1021667"/>
            <a:ext cx="2467604" cy="5319345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EA8A22B6-8D53-CE36-F32D-66AFE832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34284"/>
              </p:ext>
            </p:extLst>
          </p:nvPr>
        </p:nvGraphicFramePr>
        <p:xfrm>
          <a:off x="4506437" y="1482329"/>
          <a:ext cx="7047505" cy="2476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435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 레이블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레벨과 경험치 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3282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닉네임 레이블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설정한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53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재화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현재 가지고 있는 재화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8623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배경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웅장한 던전 느낌 이미지면 좋을 듯 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37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스킬목록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각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스테이지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보스에서 사용할 스킬을 선택한다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스킬리스트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현재 획득한 스킬을 나타낸다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스킬버튼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스킬을 강화할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스테이지와 보스를 선택할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81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장비버튼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장비를 선택할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877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E15979E-1BA5-757A-4292-2D8C243FCF02}"/>
              </a:ext>
            </a:extLst>
          </p:cNvPr>
          <p:cNvSpPr/>
          <p:nvPr/>
        </p:nvSpPr>
        <p:spPr>
          <a:xfrm>
            <a:off x="1053400" y="2217335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402691-FB29-B860-5CB7-6D2A1DEFC617}"/>
              </a:ext>
            </a:extLst>
          </p:cNvPr>
          <p:cNvSpPr/>
          <p:nvPr/>
        </p:nvSpPr>
        <p:spPr>
          <a:xfrm>
            <a:off x="1176711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17138-CB08-A864-5EFC-471359C65794}"/>
              </a:ext>
            </a:extLst>
          </p:cNvPr>
          <p:cNvSpPr/>
          <p:nvPr/>
        </p:nvSpPr>
        <p:spPr>
          <a:xfrm>
            <a:off x="1858789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DC64DC-4A2E-BF33-A5AE-92B700D5131C}"/>
              </a:ext>
            </a:extLst>
          </p:cNvPr>
          <p:cNvSpPr/>
          <p:nvPr/>
        </p:nvSpPr>
        <p:spPr>
          <a:xfrm>
            <a:off x="2540867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1EE3A3-8BC9-16BA-9BF2-A83ABE6E4EAF}"/>
              </a:ext>
            </a:extLst>
          </p:cNvPr>
          <p:cNvSpPr/>
          <p:nvPr/>
        </p:nvSpPr>
        <p:spPr>
          <a:xfrm>
            <a:off x="1098254" y="1353466"/>
            <a:ext cx="657015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C323D-245E-CC4F-B093-375C20660A7E}"/>
              </a:ext>
            </a:extLst>
          </p:cNvPr>
          <p:cNvSpPr/>
          <p:nvPr/>
        </p:nvSpPr>
        <p:spPr>
          <a:xfrm>
            <a:off x="2303586" y="1353466"/>
            <a:ext cx="90549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415124-E0C2-B132-BF9B-B9001474BA61}"/>
              </a:ext>
            </a:extLst>
          </p:cNvPr>
          <p:cNvSpPr/>
          <p:nvPr/>
        </p:nvSpPr>
        <p:spPr>
          <a:xfrm>
            <a:off x="1616214" y="2217335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61A0B6-E1FD-3C96-7248-D1A51F90FF90}"/>
              </a:ext>
            </a:extLst>
          </p:cNvPr>
          <p:cNvSpPr/>
          <p:nvPr/>
        </p:nvSpPr>
        <p:spPr>
          <a:xfrm>
            <a:off x="2185253" y="2217335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F52D7C-80A7-9846-F5D1-E328A62395E8}"/>
              </a:ext>
            </a:extLst>
          </p:cNvPr>
          <p:cNvSpPr/>
          <p:nvPr/>
        </p:nvSpPr>
        <p:spPr>
          <a:xfrm>
            <a:off x="2754292" y="2217335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A93098-2D81-CE5A-AB6A-5FA92299D3AD}"/>
              </a:ext>
            </a:extLst>
          </p:cNvPr>
          <p:cNvSpPr/>
          <p:nvPr/>
        </p:nvSpPr>
        <p:spPr>
          <a:xfrm>
            <a:off x="1053400" y="3052282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85277A-E037-1777-FAD7-C6F5865B1C2B}"/>
              </a:ext>
            </a:extLst>
          </p:cNvPr>
          <p:cNvSpPr/>
          <p:nvPr/>
        </p:nvSpPr>
        <p:spPr>
          <a:xfrm>
            <a:off x="1616214" y="3052282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3AD57-59FE-4F2A-86C1-5BC98200E057}"/>
              </a:ext>
            </a:extLst>
          </p:cNvPr>
          <p:cNvSpPr/>
          <p:nvPr/>
        </p:nvSpPr>
        <p:spPr>
          <a:xfrm>
            <a:off x="2185253" y="3052282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E4D8D2-D22A-4C60-A7D3-C4641D16C276}"/>
              </a:ext>
            </a:extLst>
          </p:cNvPr>
          <p:cNvSpPr/>
          <p:nvPr/>
        </p:nvSpPr>
        <p:spPr>
          <a:xfrm>
            <a:off x="2754292" y="3052282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6023BB-0CB8-57D4-F7FC-577F15CC6D70}"/>
              </a:ext>
            </a:extLst>
          </p:cNvPr>
          <p:cNvSpPr/>
          <p:nvPr/>
        </p:nvSpPr>
        <p:spPr>
          <a:xfrm>
            <a:off x="1053400" y="3622754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816E17-4B31-14C2-3FE4-E153DCC539DD}"/>
              </a:ext>
            </a:extLst>
          </p:cNvPr>
          <p:cNvSpPr/>
          <p:nvPr/>
        </p:nvSpPr>
        <p:spPr>
          <a:xfrm>
            <a:off x="1616214" y="3622754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90D728-CCE9-83BD-CC67-3B8D9E7251C0}"/>
              </a:ext>
            </a:extLst>
          </p:cNvPr>
          <p:cNvSpPr/>
          <p:nvPr/>
        </p:nvSpPr>
        <p:spPr>
          <a:xfrm>
            <a:off x="2185253" y="3622754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0017C0-43C7-59AD-4A83-C992B6081183}"/>
              </a:ext>
            </a:extLst>
          </p:cNvPr>
          <p:cNvSpPr/>
          <p:nvPr/>
        </p:nvSpPr>
        <p:spPr>
          <a:xfrm>
            <a:off x="2754292" y="3622754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A210D0-63B2-172E-B999-50FB728AD41F}"/>
              </a:ext>
            </a:extLst>
          </p:cNvPr>
          <p:cNvSpPr/>
          <p:nvPr/>
        </p:nvSpPr>
        <p:spPr>
          <a:xfrm>
            <a:off x="1053400" y="4192528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0C39B1-FA28-1E39-D535-5FF72242D76D}"/>
              </a:ext>
            </a:extLst>
          </p:cNvPr>
          <p:cNvSpPr/>
          <p:nvPr/>
        </p:nvSpPr>
        <p:spPr>
          <a:xfrm>
            <a:off x="1616214" y="4192528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A38826-D88B-5C50-FAD6-A9F60ED47436}"/>
              </a:ext>
            </a:extLst>
          </p:cNvPr>
          <p:cNvSpPr/>
          <p:nvPr/>
        </p:nvSpPr>
        <p:spPr>
          <a:xfrm>
            <a:off x="2185253" y="4192528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12FBA5-4346-9EBB-4DBC-B107C75E69D6}"/>
              </a:ext>
            </a:extLst>
          </p:cNvPr>
          <p:cNvSpPr/>
          <p:nvPr/>
        </p:nvSpPr>
        <p:spPr>
          <a:xfrm>
            <a:off x="2754292" y="4192528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EA58B9-3461-1EDC-1063-506C5B0EA477}"/>
              </a:ext>
            </a:extLst>
          </p:cNvPr>
          <p:cNvSpPr/>
          <p:nvPr/>
        </p:nvSpPr>
        <p:spPr>
          <a:xfrm>
            <a:off x="1053400" y="4776963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B3F93F-A723-7A50-1549-618F18134D03}"/>
              </a:ext>
            </a:extLst>
          </p:cNvPr>
          <p:cNvSpPr/>
          <p:nvPr/>
        </p:nvSpPr>
        <p:spPr>
          <a:xfrm>
            <a:off x="1616214" y="4776963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6F6D44-C8BE-978A-D9C2-019A410753B7}"/>
              </a:ext>
            </a:extLst>
          </p:cNvPr>
          <p:cNvSpPr/>
          <p:nvPr/>
        </p:nvSpPr>
        <p:spPr>
          <a:xfrm>
            <a:off x="2185253" y="4776963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5EDD44-3677-095B-1D36-54D351763191}"/>
              </a:ext>
            </a:extLst>
          </p:cNvPr>
          <p:cNvSpPr/>
          <p:nvPr/>
        </p:nvSpPr>
        <p:spPr>
          <a:xfrm>
            <a:off x="2754292" y="4776963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3A9659-7CE1-0EEF-61D7-BA357469107F}"/>
              </a:ext>
            </a:extLst>
          </p:cNvPr>
          <p:cNvSpPr/>
          <p:nvPr/>
        </p:nvSpPr>
        <p:spPr>
          <a:xfrm>
            <a:off x="838362" y="2952295"/>
            <a:ext cx="2693782" cy="2398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18D84E-4D62-6638-EFE0-62DAE0234401}"/>
              </a:ext>
            </a:extLst>
          </p:cNvPr>
          <p:cNvSpPr/>
          <p:nvPr/>
        </p:nvSpPr>
        <p:spPr>
          <a:xfrm>
            <a:off x="814029" y="2166144"/>
            <a:ext cx="2693782" cy="592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543A1-E457-0A85-D833-383F4FC62A30}"/>
              </a:ext>
            </a:extLst>
          </p:cNvPr>
          <p:cNvSpPr txBox="1"/>
          <p:nvPr/>
        </p:nvSpPr>
        <p:spPr>
          <a:xfrm>
            <a:off x="3330150" y="184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스킬목록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0E1387-983F-3EA7-88F8-87C00F44156E}"/>
              </a:ext>
            </a:extLst>
          </p:cNvPr>
          <p:cNvSpPr txBox="1"/>
          <p:nvPr/>
        </p:nvSpPr>
        <p:spPr>
          <a:xfrm>
            <a:off x="3330150" y="53638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스킬리스트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13F802-64B9-7486-3253-2C017353C246}"/>
              </a:ext>
            </a:extLst>
          </p:cNvPr>
          <p:cNvSpPr/>
          <p:nvPr/>
        </p:nvSpPr>
        <p:spPr>
          <a:xfrm>
            <a:off x="1098254" y="1732488"/>
            <a:ext cx="657015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재화</a:t>
            </a:r>
          </a:p>
        </p:txBody>
      </p:sp>
    </p:spTree>
    <p:extLst>
      <p:ext uri="{BB962C8B-B14F-4D97-AF65-F5344CB8AC3E}">
        <p14:creationId xmlns:p14="http://schemas.microsoft.com/office/powerpoint/2010/main" val="236521653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B6CAF-F8BE-7040-4CBC-88E1EDA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5" y="1021667"/>
            <a:ext cx="2467604" cy="5319345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EA8A22B6-8D53-CE36-F32D-66AFE832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97757"/>
              </p:ext>
            </p:extLst>
          </p:nvPr>
        </p:nvGraphicFramePr>
        <p:xfrm>
          <a:off x="4525098" y="2319704"/>
          <a:ext cx="7047505" cy="2476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435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 레이블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레벨과 경험치 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3282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닉네임 레이블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설정한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53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재화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현재 가지고 있는 재화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8623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배경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웅장한 던전 느낌 이미지면 좋을 듯 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37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착용장비목록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각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스테이지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보스에서 사용할 장비를 선택한다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획득한 장비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현재 획득한 장비를 나타낸다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스킬버튼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스킬을 강화할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스테이지와 보스를 선택할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81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장비버튼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장비를 선택할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877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E15979E-1BA5-757A-4292-2D8C243FCF02}"/>
              </a:ext>
            </a:extLst>
          </p:cNvPr>
          <p:cNvSpPr/>
          <p:nvPr/>
        </p:nvSpPr>
        <p:spPr>
          <a:xfrm>
            <a:off x="1053400" y="2217335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402691-FB29-B860-5CB7-6D2A1DEFC617}"/>
              </a:ext>
            </a:extLst>
          </p:cNvPr>
          <p:cNvSpPr/>
          <p:nvPr/>
        </p:nvSpPr>
        <p:spPr>
          <a:xfrm>
            <a:off x="1176711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17138-CB08-A864-5EFC-471359C65794}"/>
              </a:ext>
            </a:extLst>
          </p:cNvPr>
          <p:cNvSpPr/>
          <p:nvPr/>
        </p:nvSpPr>
        <p:spPr>
          <a:xfrm>
            <a:off x="1858789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DC64DC-4A2E-BF33-A5AE-92B700D5131C}"/>
              </a:ext>
            </a:extLst>
          </p:cNvPr>
          <p:cNvSpPr/>
          <p:nvPr/>
        </p:nvSpPr>
        <p:spPr>
          <a:xfrm>
            <a:off x="2540867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1EE3A3-8BC9-16BA-9BF2-A83ABE6E4EAF}"/>
              </a:ext>
            </a:extLst>
          </p:cNvPr>
          <p:cNvSpPr/>
          <p:nvPr/>
        </p:nvSpPr>
        <p:spPr>
          <a:xfrm>
            <a:off x="1098254" y="1353466"/>
            <a:ext cx="657015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C323D-245E-CC4F-B093-375C20660A7E}"/>
              </a:ext>
            </a:extLst>
          </p:cNvPr>
          <p:cNvSpPr/>
          <p:nvPr/>
        </p:nvSpPr>
        <p:spPr>
          <a:xfrm>
            <a:off x="2303586" y="1353466"/>
            <a:ext cx="90549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415124-E0C2-B132-BF9B-B9001474BA61}"/>
              </a:ext>
            </a:extLst>
          </p:cNvPr>
          <p:cNvSpPr/>
          <p:nvPr/>
        </p:nvSpPr>
        <p:spPr>
          <a:xfrm>
            <a:off x="1616214" y="2217335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61A0B6-E1FD-3C96-7248-D1A51F90FF90}"/>
              </a:ext>
            </a:extLst>
          </p:cNvPr>
          <p:cNvSpPr/>
          <p:nvPr/>
        </p:nvSpPr>
        <p:spPr>
          <a:xfrm>
            <a:off x="2185253" y="2217335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F52D7C-80A7-9846-F5D1-E328A62395E8}"/>
              </a:ext>
            </a:extLst>
          </p:cNvPr>
          <p:cNvSpPr/>
          <p:nvPr/>
        </p:nvSpPr>
        <p:spPr>
          <a:xfrm>
            <a:off x="2754292" y="2217335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A93098-2D81-CE5A-AB6A-5FA92299D3AD}"/>
              </a:ext>
            </a:extLst>
          </p:cNvPr>
          <p:cNvSpPr/>
          <p:nvPr/>
        </p:nvSpPr>
        <p:spPr>
          <a:xfrm>
            <a:off x="1053400" y="3052282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85277A-E037-1777-FAD7-C6F5865B1C2B}"/>
              </a:ext>
            </a:extLst>
          </p:cNvPr>
          <p:cNvSpPr/>
          <p:nvPr/>
        </p:nvSpPr>
        <p:spPr>
          <a:xfrm>
            <a:off x="1616214" y="3052282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3AD57-59FE-4F2A-86C1-5BC98200E057}"/>
              </a:ext>
            </a:extLst>
          </p:cNvPr>
          <p:cNvSpPr/>
          <p:nvPr/>
        </p:nvSpPr>
        <p:spPr>
          <a:xfrm>
            <a:off x="2185253" y="3052282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E4D8D2-D22A-4C60-A7D3-C4641D16C276}"/>
              </a:ext>
            </a:extLst>
          </p:cNvPr>
          <p:cNvSpPr/>
          <p:nvPr/>
        </p:nvSpPr>
        <p:spPr>
          <a:xfrm>
            <a:off x="2754292" y="3052282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6023BB-0CB8-57D4-F7FC-577F15CC6D70}"/>
              </a:ext>
            </a:extLst>
          </p:cNvPr>
          <p:cNvSpPr/>
          <p:nvPr/>
        </p:nvSpPr>
        <p:spPr>
          <a:xfrm>
            <a:off x="1053400" y="3622754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816E17-4B31-14C2-3FE4-E153DCC539DD}"/>
              </a:ext>
            </a:extLst>
          </p:cNvPr>
          <p:cNvSpPr/>
          <p:nvPr/>
        </p:nvSpPr>
        <p:spPr>
          <a:xfrm>
            <a:off x="1616214" y="3622754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90D728-CCE9-83BD-CC67-3B8D9E7251C0}"/>
              </a:ext>
            </a:extLst>
          </p:cNvPr>
          <p:cNvSpPr/>
          <p:nvPr/>
        </p:nvSpPr>
        <p:spPr>
          <a:xfrm>
            <a:off x="2185253" y="3622754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0017C0-43C7-59AD-4A83-C992B6081183}"/>
              </a:ext>
            </a:extLst>
          </p:cNvPr>
          <p:cNvSpPr/>
          <p:nvPr/>
        </p:nvSpPr>
        <p:spPr>
          <a:xfrm>
            <a:off x="2754292" y="3622754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A210D0-63B2-172E-B999-50FB728AD41F}"/>
              </a:ext>
            </a:extLst>
          </p:cNvPr>
          <p:cNvSpPr/>
          <p:nvPr/>
        </p:nvSpPr>
        <p:spPr>
          <a:xfrm>
            <a:off x="1053400" y="4192528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0C39B1-FA28-1E39-D535-5FF72242D76D}"/>
              </a:ext>
            </a:extLst>
          </p:cNvPr>
          <p:cNvSpPr/>
          <p:nvPr/>
        </p:nvSpPr>
        <p:spPr>
          <a:xfrm>
            <a:off x="1616214" y="4192528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A38826-D88B-5C50-FAD6-A9F60ED47436}"/>
              </a:ext>
            </a:extLst>
          </p:cNvPr>
          <p:cNvSpPr/>
          <p:nvPr/>
        </p:nvSpPr>
        <p:spPr>
          <a:xfrm>
            <a:off x="2185253" y="4192528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12FBA5-4346-9EBB-4DBC-B107C75E69D6}"/>
              </a:ext>
            </a:extLst>
          </p:cNvPr>
          <p:cNvSpPr/>
          <p:nvPr/>
        </p:nvSpPr>
        <p:spPr>
          <a:xfrm>
            <a:off x="2754292" y="4192528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EA58B9-3461-1EDC-1063-506C5B0EA477}"/>
              </a:ext>
            </a:extLst>
          </p:cNvPr>
          <p:cNvSpPr/>
          <p:nvPr/>
        </p:nvSpPr>
        <p:spPr>
          <a:xfrm>
            <a:off x="1053400" y="4776963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B3F93F-A723-7A50-1549-618F18134D03}"/>
              </a:ext>
            </a:extLst>
          </p:cNvPr>
          <p:cNvSpPr/>
          <p:nvPr/>
        </p:nvSpPr>
        <p:spPr>
          <a:xfrm>
            <a:off x="1616214" y="4776963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6F6D44-C8BE-978A-D9C2-019A410753B7}"/>
              </a:ext>
            </a:extLst>
          </p:cNvPr>
          <p:cNvSpPr/>
          <p:nvPr/>
        </p:nvSpPr>
        <p:spPr>
          <a:xfrm>
            <a:off x="2185253" y="4776963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5EDD44-3677-095B-1D36-54D351763191}"/>
              </a:ext>
            </a:extLst>
          </p:cNvPr>
          <p:cNvSpPr/>
          <p:nvPr/>
        </p:nvSpPr>
        <p:spPr>
          <a:xfrm>
            <a:off x="2754292" y="4776963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3A9659-7CE1-0EEF-61D7-BA357469107F}"/>
              </a:ext>
            </a:extLst>
          </p:cNvPr>
          <p:cNvSpPr/>
          <p:nvPr/>
        </p:nvSpPr>
        <p:spPr>
          <a:xfrm>
            <a:off x="838362" y="2952295"/>
            <a:ext cx="2693782" cy="2398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18D84E-4D62-6638-EFE0-62DAE0234401}"/>
              </a:ext>
            </a:extLst>
          </p:cNvPr>
          <p:cNvSpPr/>
          <p:nvPr/>
        </p:nvSpPr>
        <p:spPr>
          <a:xfrm>
            <a:off x="814029" y="2166144"/>
            <a:ext cx="2693782" cy="592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543A1-E457-0A85-D833-383F4FC62A30}"/>
              </a:ext>
            </a:extLst>
          </p:cNvPr>
          <p:cNvSpPr txBox="1"/>
          <p:nvPr/>
        </p:nvSpPr>
        <p:spPr>
          <a:xfrm>
            <a:off x="3330150" y="18480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착용장비목록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0E1387-983F-3EA7-88F8-87C00F44156E}"/>
              </a:ext>
            </a:extLst>
          </p:cNvPr>
          <p:cNvSpPr txBox="1"/>
          <p:nvPr/>
        </p:nvSpPr>
        <p:spPr>
          <a:xfrm>
            <a:off x="3330150" y="53638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획득한 장비 목록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13F802-64B9-7486-3253-2C017353C246}"/>
              </a:ext>
            </a:extLst>
          </p:cNvPr>
          <p:cNvSpPr/>
          <p:nvPr/>
        </p:nvSpPr>
        <p:spPr>
          <a:xfrm>
            <a:off x="1098254" y="1732488"/>
            <a:ext cx="657015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재화</a:t>
            </a:r>
          </a:p>
        </p:txBody>
      </p:sp>
      <p:sp>
        <p:nvSpPr>
          <p:cNvPr id="3" name="Shape 170">
            <a:extLst>
              <a:ext uri="{FF2B5EF4-FFF2-40B4-BE49-F238E27FC236}">
                <a16:creationId xmlns:a16="http://schemas.microsoft.com/office/drawing/2014/main" id="{BAD20E17-1A12-B22A-3D4D-A35066926C8B}"/>
              </a:ext>
            </a:extLst>
          </p:cNvPr>
          <p:cNvSpPr/>
          <p:nvPr/>
        </p:nvSpPr>
        <p:spPr>
          <a:xfrm>
            <a:off x="823141" y="621494"/>
            <a:ext cx="1553952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3-6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장비강화 화면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59174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553952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3-7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 화면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B6CAF-F8BE-7040-4CBC-88E1EDA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9" y="1021667"/>
            <a:ext cx="2467604" cy="5319345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EA8A22B6-8D53-CE36-F32D-66AFE832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55919"/>
              </p:ext>
            </p:extLst>
          </p:nvPr>
        </p:nvGraphicFramePr>
        <p:xfrm>
          <a:off x="5830682" y="1015337"/>
          <a:ext cx="6258742" cy="1729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2477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21364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90398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3768641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 레이블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레벨과 경험치 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3282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닉네임 레이블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설정한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531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스테이지리스트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갈 수 있는 각 스테이지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스킬버튼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스킬을 강화할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스테이지와 보스를 선택할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81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장비버튼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장비를 선택할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877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EC8F55B-7A0F-C5BB-6A37-CFA2756B19C5}"/>
              </a:ext>
            </a:extLst>
          </p:cNvPr>
          <p:cNvSpPr/>
          <p:nvPr/>
        </p:nvSpPr>
        <p:spPr>
          <a:xfrm>
            <a:off x="994028" y="2219230"/>
            <a:ext cx="1757963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15979E-1BA5-757A-4292-2D8C243FCF02}"/>
              </a:ext>
            </a:extLst>
          </p:cNvPr>
          <p:cNvSpPr/>
          <p:nvPr/>
        </p:nvSpPr>
        <p:spPr>
          <a:xfrm>
            <a:off x="994028" y="2663990"/>
            <a:ext cx="1757963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402691-FB29-B860-5CB7-6D2A1DEFC617}"/>
              </a:ext>
            </a:extLst>
          </p:cNvPr>
          <p:cNvSpPr/>
          <p:nvPr/>
        </p:nvSpPr>
        <p:spPr>
          <a:xfrm>
            <a:off x="879055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17138-CB08-A864-5EFC-471359C65794}"/>
              </a:ext>
            </a:extLst>
          </p:cNvPr>
          <p:cNvSpPr/>
          <p:nvPr/>
        </p:nvSpPr>
        <p:spPr>
          <a:xfrm>
            <a:off x="1561133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DC64DC-4A2E-BF33-A5AE-92B700D5131C}"/>
              </a:ext>
            </a:extLst>
          </p:cNvPr>
          <p:cNvSpPr/>
          <p:nvPr/>
        </p:nvSpPr>
        <p:spPr>
          <a:xfrm>
            <a:off x="2243211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1EE3A3-8BC9-16BA-9BF2-A83ABE6E4EAF}"/>
              </a:ext>
            </a:extLst>
          </p:cNvPr>
          <p:cNvSpPr/>
          <p:nvPr/>
        </p:nvSpPr>
        <p:spPr>
          <a:xfrm>
            <a:off x="800598" y="1353466"/>
            <a:ext cx="657015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C323D-245E-CC4F-B093-375C20660A7E}"/>
              </a:ext>
            </a:extLst>
          </p:cNvPr>
          <p:cNvSpPr/>
          <p:nvPr/>
        </p:nvSpPr>
        <p:spPr>
          <a:xfrm>
            <a:off x="2005930" y="1353466"/>
            <a:ext cx="90549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닉네임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CFDE5E-5EE1-3DAE-7D0B-351AA30C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729" y="1021667"/>
            <a:ext cx="2467604" cy="531934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0FFBB8-95D3-F21A-D2C8-D7D33F7D54F5}"/>
              </a:ext>
            </a:extLst>
          </p:cNvPr>
          <p:cNvSpPr/>
          <p:nvPr/>
        </p:nvSpPr>
        <p:spPr>
          <a:xfrm>
            <a:off x="3401981" y="5521569"/>
            <a:ext cx="501803" cy="46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6C2779-B50D-68E6-7CCF-F5791973419D}"/>
              </a:ext>
            </a:extLst>
          </p:cNvPr>
          <p:cNvSpPr/>
          <p:nvPr/>
        </p:nvSpPr>
        <p:spPr>
          <a:xfrm>
            <a:off x="994028" y="3135392"/>
            <a:ext cx="1757963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B61267-AA2D-60FD-53F9-99900D975DBF}"/>
              </a:ext>
            </a:extLst>
          </p:cNvPr>
          <p:cNvSpPr/>
          <p:nvPr/>
        </p:nvSpPr>
        <p:spPr>
          <a:xfrm>
            <a:off x="994028" y="3625868"/>
            <a:ext cx="1757963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C9C818-5B01-3A35-43AC-B8B8DA3E9F07}"/>
              </a:ext>
            </a:extLst>
          </p:cNvPr>
          <p:cNvSpPr/>
          <p:nvPr/>
        </p:nvSpPr>
        <p:spPr>
          <a:xfrm>
            <a:off x="994028" y="4081946"/>
            <a:ext cx="1757963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097CF5-96F4-EB9F-5BC7-3038EA38AB1C}"/>
              </a:ext>
            </a:extLst>
          </p:cNvPr>
          <p:cNvSpPr/>
          <p:nvPr/>
        </p:nvSpPr>
        <p:spPr>
          <a:xfrm>
            <a:off x="994028" y="4538024"/>
            <a:ext cx="1757963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2DF182-B793-7FFE-A4D6-156B55C89339}"/>
              </a:ext>
            </a:extLst>
          </p:cNvPr>
          <p:cNvSpPr/>
          <p:nvPr/>
        </p:nvSpPr>
        <p:spPr>
          <a:xfrm>
            <a:off x="838362" y="2124174"/>
            <a:ext cx="2073066" cy="2880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F797D8-5489-5195-22B3-32B75130843E}"/>
              </a:ext>
            </a:extLst>
          </p:cNvPr>
          <p:cNvSpPr/>
          <p:nvPr/>
        </p:nvSpPr>
        <p:spPr>
          <a:xfrm>
            <a:off x="799316" y="1732488"/>
            <a:ext cx="657015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632BD0-BA63-7188-1112-89EA0762B12B}"/>
              </a:ext>
            </a:extLst>
          </p:cNvPr>
          <p:cNvSpPr txBox="1"/>
          <p:nvPr/>
        </p:nvSpPr>
        <p:spPr>
          <a:xfrm>
            <a:off x="728013" y="485265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스테이지 리스트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98DD11-1BBB-B7B5-A7A1-5545B05F48F5}"/>
              </a:ext>
            </a:extLst>
          </p:cNvPr>
          <p:cNvSpPr/>
          <p:nvPr/>
        </p:nvSpPr>
        <p:spPr>
          <a:xfrm>
            <a:off x="3945632" y="5521569"/>
            <a:ext cx="501803" cy="46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CF2B66-C007-C98D-EB29-F74D5A75F538}"/>
              </a:ext>
            </a:extLst>
          </p:cNvPr>
          <p:cNvSpPr/>
          <p:nvPr/>
        </p:nvSpPr>
        <p:spPr>
          <a:xfrm>
            <a:off x="4500235" y="5521569"/>
            <a:ext cx="501803" cy="46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FEC808-9595-A320-816B-C6C610EC174B}"/>
              </a:ext>
            </a:extLst>
          </p:cNvPr>
          <p:cNvSpPr/>
          <p:nvPr/>
        </p:nvSpPr>
        <p:spPr>
          <a:xfrm>
            <a:off x="5056554" y="5521569"/>
            <a:ext cx="501803" cy="46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graphicFrame>
        <p:nvGraphicFramePr>
          <p:cNvPr id="33" name="표 14">
            <a:extLst>
              <a:ext uri="{FF2B5EF4-FFF2-40B4-BE49-F238E27FC236}">
                <a16:creationId xmlns:a16="http://schemas.microsoft.com/office/drawing/2014/main" id="{B1CEBD0A-D1A2-5E67-BE4F-F3E1F66AF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2633"/>
              </p:ext>
            </p:extLst>
          </p:nvPr>
        </p:nvGraphicFramePr>
        <p:xfrm>
          <a:off x="5830682" y="4321128"/>
          <a:ext cx="6258742" cy="1242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2477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21364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90398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3768641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체력바를 갖고 있음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3282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체력바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퍼센트 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일종의 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0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 되면 패배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531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공격속도에 따라서 화살을 날림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스킬버튼리스트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갖고 있는 스킬 목록들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5DA8F0-7C6A-8E1D-771F-563F6D49D3DA}"/>
              </a:ext>
            </a:extLst>
          </p:cNvPr>
          <p:cNvSpPr/>
          <p:nvPr/>
        </p:nvSpPr>
        <p:spPr>
          <a:xfrm>
            <a:off x="3401981" y="4538024"/>
            <a:ext cx="2156376" cy="1922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체력바</a:t>
            </a:r>
            <a:endParaRPr lang="ko-KR" altLang="en-US" sz="9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C75820C-97FB-2888-3209-619212F4F2E8}"/>
              </a:ext>
            </a:extLst>
          </p:cNvPr>
          <p:cNvSpPr/>
          <p:nvPr/>
        </p:nvSpPr>
        <p:spPr>
          <a:xfrm>
            <a:off x="4201477" y="4873156"/>
            <a:ext cx="501803" cy="47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플레이어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11A87D-3ABF-05B1-62A9-C2F8429BD92D}"/>
              </a:ext>
            </a:extLst>
          </p:cNvPr>
          <p:cNvSpPr/>
          <p:nvPr/>
        </p:nvSpPr>
        <p:spPr>
          <a:xfrm>
            <a:off x="4130289" y="1449538"/>
            <a:ext cx="634292" cy="439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몬스터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833867-5D9D-DBD8-512D-B49BE8783F96}"/>
              </a:ext>
            </a:extLst>
          </p:cNvPr>
          <p:cNvSpPr/>
          <p:nvPr/>
        </p:nvSpPr>
        <p:spPr>
          <a:xfrm>
            <a:off x="4673163" y="2124174"/>
            <a:ext cx="634292" cy="439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몬스터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BA8A79-C402-147F-2F50-8CA340BB0B68}"/>
              </a:ext>
            </a:extLst>
          </p:cNvPr>
          <p:cNvSpPr/>
          <p:nvPr/>
        </p:nvSpPr>
        <p:spPr>
          <a:xfrm>
            <a:off x="3588922" y="2545983"/>
            <a:ext cx="634292" cy="439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몬스터</a:t>
            </a:r>
          </a:p>
        </p:txBody>
      </p:sp>
    </p:spTree>
    <p:extLst>
      <p:ext uri="{BB962C8B-B14F-4D97-AF65-F5344CB8AC3E}">
        <p14:creationId xmlns:p14="http://schemas.microsoft.com/office/powerpoint/2010/main" val="59702270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125629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3-4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보스화면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315B9D-3694-2D83-B398-19B2B8CF4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41" y="1021667"/>
            <a:ext cx="2467604" cy="531934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B2135-E1D7-8C0D-AB82-1706DCB05EAF}"/>
              </a:ext>
            </a:extLst>
          </p:cNvPr>
          <p:cNvSpPr/>
          <p:nvPr/>
        </p:nvSpPr>
        <p:spPr>
          <a:xfrm>
            <a:off x="972393" y="5521569"/>
            <a:ext cx="501803" cy="46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081CA4-B087-BE87-C9DB-41D6DECF3D05}"/>
              </a:ext>
            </a:extLst>
          </p:cNvPr>
          <p:cNvSpPr/>
          <p:nvPr/>
        </p:nvSpPr>
        <p:spPr>
          <a:xfrm>
            <a:off x="1516044" y="5521569"/>
            <a:ext cx="501803" cy="46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7EC31A-00AA-E161-4AD2-E26DC9399A7B}"/>
              </a:ext>
            </a:extLst>
          </p:cNvPr>
          <p:cNvSpPr/>
          <p:nvPr/>
        </p:nvSpPr>
        <p:spPr>
          <a:xfrm>
            <a:off x="2070647" y="5521569"/>
            <a:ext cx="501803" cy="46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152A3B-82C3-4334-94F8-3A4C816BAA86}"/>
              </a:ext>
            </a:extLst>
          </p:cNvPr>
          <p:cNvSpPr/>
          <p:nvPr/>
        </p:nvSpPr>
        <p:spPr>
          <a:xfrm>
            <a:off x="2626966" y="5521569"/>
            <a:ext cx="501803" cy="46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22E9AA-A346-3327-2271-4FC9A5F1EC7D}"/>
              </a:ext>
            </a:extLst>
          </p:cNvPr>
          <p:cNvSpPr/>
          <p:nvPr/>
        </p:nvSpPr>
        <p:spPr>
          <a:xfrm>
            <a:off x="972393" y="4538024"/>
            <a:ext cx="2156376" cy="1922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체력바</a:t>
            </a:r>
            <a:endParaRPr lang="ko-KR" altLang="en-US" sz="9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D4E958B-2FFF-C18B-7FF7-7A5CCFBC00DF}"/>
              </a:ext>
            </a:extLst>
          </p:cNvPr>
          <p:cNvSpPr/>
          <p:nvPr/>
        </p:nvSpPr>
        <p:spPr>
          <a:xfrm>
            <a:off x="1771889" y="4873156"/>
            <a:ext cx="501803" cy="47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플레이어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4FB92F8-6862-6F5E-67FE-9000C2378D90}"/>
              </a:ext>
            </a:extLst>
          </p:cNvPr>
          <p:cNvSpPr/>
          <p:nvPr/>
        </p:nvSpPr>
        <p:spPr>
          <a:xfrm>
            <a:off x="1305127" y="1373807"/>
            <a:ext cx="1490907" cy="9947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보스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A065F88-DBE7-135A-6774-237B889BD91A}"/>
              </a:ext>
            </a:extLst>
          </p:cNvPr>
          <p:cNvCxnSpPr/>
          <p:nvPr/>
        </p:nvCxnSpPr>
        <p:spPr>
          <a:xfrm>
            <a:off x="2017847" y="2368531"/>
            <a:ext cx="0" cy="144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14">
            <a:extLst>
              <a:ext uri="{FF2B5EF4-FFF2-40B4-BE49-F238E27FC236}">
                <a16:creationId xmlns:a16="http://schemas.microsoft.com/office/drawing/2014/main" id="{618E74FD-7BC7-01E0-0467-1720FBD7D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17489"/>
              </p:ext>
            </p:extLst>
          </p:nvPr>
        </p:nvGraphicFramePr>
        <p:xfrm>
          <a:off x="4652512" y="2636220"/>
          <a:ext cx="6258742" cy="1242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2477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21364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90398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3768641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체력바를 갖고 있음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3282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체력바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퍼센트 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일종의 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0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 되면 패배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531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공격속도에 따라서 화살을 날림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스킬버튼리스트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갖고 있는 스킬 목록들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37307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125629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3-4 </a:t>
            </a:r>
            <a:r>
              <a:rPr lang="ko-KR" altLang="en-US" sz="1697"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엔딩화면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B6CAF-F8BE-7040-4CBC-88E1EDA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5" y="1021667"/>
            <a:ext cx="2467604" cy="5319345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EA8A22B6-8D53-CE36-F32D-66AFE832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59295"/>
              </p:ext>
            </p:extLst>
          </p:nvPr>
        </p:nvGraphicFramePr>
        <p:xfrm>
          <a:off x="4191000" y="2409486"/>
          <a:ext cx="7047505" cy="502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435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엔딩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엔딩이미지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출력 후 메인 화면으로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넘어감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3282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D95416-82D2-AE8F-7A8C-3F305412AA42}"/>
              </a:ext>
            </a:extLst>
          </p:cNvPr>
          <p:cNvSpPr/>
          <p:nvPr/>
        </p:nvSpPr>
        <p:spPr>
          <a:xfrm>
            <a:off x="1160585" y="1925515"/>
            <a:ext cx="2066192" cy="3640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엔딩 이미지</a:t>
            </a:r>
          </a:p>
        </p:txBody>
      </p:sp>
    </p:spTree>
    <p:extLst>
      <p:ext uri="{BB962C8B-B14F-4D97-AF65-F5344CB8AC3E}">
        <p14:creationId xmlns:p14="http://schemas.microsoft.com/office/powerpoint/2010/main" val="115766787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720" name="Shape 720"/>
          <p:cNvSpPr/>
          <p:nvPr/>
        </p:nvSpPr>
        <p:spPr>
          <a:xfrm>
            <a:off x="1024345" y="2270590"/>
            <a:ext cx="52814" cy="808979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35719" tIns="35719" rIns="35719" bIns="35719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sz="1543"/>
          </a:p>
        </p:txBody>
      </p:sp>
      <p:sp>
        <p:nvSpPr>
          <p:cNvPr id="722" name="Shape 722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723" name="Shape 723"/>
          <p:cNvSpPr/>
          <p:nvPr/>
        </p:nvSpPr>
        <p:spPr>
          <a:xfrm>
            <a:off x="609601" y="0"/>
            <a:ext cx="11065256" cy="6847855"/>
          </a:xfrm>
          <a:prstGeom prst="rect">
            <a:avLst/>
          </a:prstGeom>
          <a:solidFill>
            <a:srgbClr val="FFFFFF">
              <a:alpha val="91851"/>
            </a:srgbClr>
          </a:solidFill>
          <a:ln w="3175">
            <a:miter lim="400000"/>
          </a:ln>
        </p:spPr>
        <p:txBody>
          <a:bodyPr lIns="35719" tIns="35719" rIns="35719" bIns="35719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sz="1543" dirty="0"/>
          </a:p>
        </p:txBody>
      </p:sp>
      <p:sp>
        <p:nvSpPr>
          <p:cNvPr id="724" name="Shape 724"/>
          <p:cNvSpPr/>
          <p:nvPr/>
        </p:nvSpPr>
        <p:spPr>
          <a:xfrm>
            <a:off x="9426710" y="3786141"/>
            <a:ext cx="1855636" cy="535019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r">
              <a:defRPr sz="3900" spc="-3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sz="3008" spc="-231" dirty="0" err="1">
                <a:solidFill>
                  <a:srgbClr val="EC6D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sz="3008" spc="-231" dirty="0">
              <a:solidFill>
                <a:srgbClr val="EC6D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5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009" y="1972555"/>
            <a:ext cx="1316501" cy="181259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97A654-8139-A8AC-F1DE-81C777B0A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0124"/>
              </p:ext>
            </p:extLst>
          </p:nvPr>
        </p:nvGraphicFramePr>
        <p:xfrm>
          <a:off x="325052" y="684259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1007075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056503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한상현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2022-10-09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최초 작성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095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9451536" y="12156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208834" y="2513128"/>
            <a:ext cx="1366951" cy="4414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400" b="1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목차</a:t>
            </a:r>
            <a:endParaRPr lang="en-US" altLang="ko-KR" sz="2400" b="1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1024345" y="2270590"/>
            <a:ext cx="52814" cy="808979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35719" tIns="35719" rIns="35719" bIns="35719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sz="1543"/>
          </a:p>
        </p:txBody>
      </p:sp>
      <p:sp>
        <p:nvSpPr>
          <p:cNvPr id="123" name="Shape 123"/>
          <p:cNvSpPr/>
          <p:nvPr/>
        </p:nvSpPr>
        <p:spPr>
          <a:xfrm>
            <a:off x="953226" y="614027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3" name="Shape 121">
            <a:extLst>
              <a:ext uri="{FF2B5EF4-FFF2-40B4-BE49-F238E27FC236}">
                <a16:creationId xmlns:a16="http://schemas.microsoft.com/office/drawing/2014/main" id="{EE328CD3-B0FC-F1F6-947B-F1E63EB2C246}"/>
              </a:ext>
            </a:extLst>
          </p:cNvPr>
          <p:cNvSpPr/>
          <p:nvPr/>
        </p:nvSpPr>
        <p:spPr>
          <a:xfrm>
            <a:off x="4236061" y="2581836"/>
            <a:ext cx="3641589" cy="9954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457200" indent="-457200" algn="l">
              <a:buAutoNum type="arabicPeriod"/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개요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  <a:p>
            <a:pPr marL="457200" indent="-457200" algn="l">
              <a:buAutoNum type="arabicPeriod"/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화면 구성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  <a:p>
            <a:pPr marL="457200" indent="-457200" algn="l">
              <a:buAutoNum type="arabicPeriod"/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UI </a:t>
            </a: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구성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89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9451536" y="12156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953226" y="614027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3" name="Shape 121">
            <a:extLst>
              <a:ext uri="{FF2B5EF4-FFF2-40B4-BE49-F238E27FC236}">
                <a16:creationId xmlns:a16="http://schemas.microsoft.com/office/drawing/2014/main" id="{EE328CD3-B0FC-F1F6-947B-F1E63EB2C246}"/>
              </a:ext>
            </a:extLst>
          </p:cNvPr>
          <p:cNvSpPr/>
          <p:nvPr/>
        </p:nvSpPr>
        <p:spPr>
          <a:xfrm>
            <a:off x="2292961" y="2446264"/>
            <a:ext cx="3641589" cy="379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1. </a:t>
            </a: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개요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86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4C661-5213-56EE-2D91-ADE92E396F52}"/>
              </a:ext>
            </a:extLst>
          </p:cNvPr>
          <p:cNvSpPr txBox="1"/>
          <p:nvPr/>
        </p:nvSpPr>
        <p:spPr>
          <a:xfrm>
            <a:off x="823141" y="951996"/>
            <a:ext cx="6877223" cy="81278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문서는 화면 및 </a:t>
            </a:r>
            <a:r>
              <a:rPr lang="en-US" altLang="ko-KR" sz="1000" dirty="0">
                <a:latin typeface="+mj-lt"/>
              </a:rPr>
              <a:t>UI </a:t>
            </a:r>
            <a:r>
              <a:rPr lang="ko-KR" altLang="en-US" sz="1000" dirty="0">
                <a:latin typeface="+mj-lt"/>
              </a:rPr>
              <a:t>구성을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필요한 리소스 및 화면 플로우를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화면 구성 및 </a:t>
            </a:r>
            <a:r>
              <a:rPr lang="en-US" altLang="ko-KR" sz="1000" dirty="0">
                <a:latin typeface="+mj-lt"/>
              </a:rPr>
              <a:t>UI</a:t>
            </a:r>
            <a:r>
              <a:rPr lang="ko-KR" altLang="en-US" sz="1000" dirty="0">
                <a:latin typeface="+mj-lt"/>
              </a:rPr>
              <a:t>는 </a:t>
            </a:r>
            <a:r>
              <a:rPr lang="en-US" altLang="ko-KR" sz="1000" dirty="0">
                <a:latin typeface="+mj-lt"/>
              </a:rPr>
              <a:t>1080(W) * 2280(H) </a:t>
            </a:r>
            <a:r>
              <a:rPr lang="ko-KR" altLang="en-US" sz="1000" dirty="0">
                <a:latin typeface="+mj-lt"/>
              </a:rPr>
              <a:t>사이즈를 기준으로 제작한다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000" dirty="0">
                <a:latin typeface="+mj-lt"/>
              </a:rPr>
              <a:t>UI </a:t>
            </a:r>
            <a:r>
              <a:rPr lang="ko-KR" altLang="en-US" sz="1000" dirty="0">
                <a:latin typeface="+mj-lt"/>
              </a:rPr>
              <a:t>구성은 수정될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E6216-7769-8F26-E5B7-89670976031C}"/>
              </a:ext>
            </a:extLst>
          </p:cNvPr>
          <p:cNvSpPr txBox="1"/>
          <p:nvPr/>
        </p:nvSpPr>
        <p:spPr>
          <a:xfrm>
            <a:off x="823141" y="4317368"/>
            <a:ext cx="6666201" cy="16394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2E45F-05D1-45C7-427B-F1B9CF13FEC7}"/>
              </a:ext>
            </a:extLst>
          </p:cNvPr>
          <p:cNvSpPr txBox="1"/>
          <p:nvPr/>
        </p:nvSpPr>
        <p:spPr>
          <a:xfrm>
            <a:off x="823141" y="2351280"/>
            <a:ext cx="6666201" cy="16394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 err="1">
                <a:latin typeface="+mj-lt"/>
              </a:rPr>
              <a:t>쫄따구잡고</a:t>
            </a:r>
            <a:r>
              <a:rPr lang="ko-KR" altLang="en-US" sz="1000" dirty="0">
                <a:latin typeface="+mj-lt"/>
              </a:rPr>
              <a:t> 성장</a:t>
            </a:r>
            <a:r>
              <a:rPr lang="en-US" altLang="ko-KR" sz="1000" dirty="0">
                <a:latin typeface="+mj-lt"/>
              </a:rPr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F52D0-D6FD-EB56-94D4-1A24F95C248F}"/>
              </a:ext>
            </a:extLst>
          </p:cNvPr>
          <p:cNvSpPr txBox="1"/>
          <p:nvPr/>
        </p:nvSpPr>
        <p:spPr>
          <a:xfrm>
            <a:off x="823141" y="2092491"/>
            <a:ext cx="666620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간단한 방치형 </a:t>
            </a:r>
            <a:r>
              <a:rPr lang="en-US" altLang="ko-KR" sz="1000" dirty="0">
                <a:latin typeface="+mj-lt"/>
              </a:rPr>
              <a:t>RPG</a:t>
            </a:r>
            <a:r>
              <a:rPr lang="ko-KR" altLang="en-US" sz="1000" dirty="0">
                <a:latin typeface="+mj-lt"/>
              </a:rPr>
              <a:t>를 제작하는 것이 목표이며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 err="1">
                <a:latin typeface="+mj-lt"/>
              </a:rPr>
              <a:t>노말</a:t>
            </a:r>
            <a:r>
              <a:rPr lang="ko-KR" altLang="en-US" sz="1000" dirty="0">
                <a:latin typeface="+mj-lt"/>
              </a:rPr>
              <a:t> 스테이지와 보스스테이지가 존재한다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8AF6D-01C8-5AA1-7873-E195F5DB3490}"/>
              </a:ext>
            </a:extLst>
          </p:cNvPr>
          <p:cNvSpPr txBox="1"/>
          <p:nvPr/>
        </p:nvSpPr>
        <p:spPr>
          <a:xfrm>
            <a:off x="823141" y="4058579"/>
            <a:ext cx="666620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플레이어를 성장시켜 각 스테이지를 클리어하고 보스스테이지에 도전하여 보스를 물리치고 세상을 구한다</a:t>
            </a:r>
            <a:r>
              <a:rPr lang="en-US" altLang="ko-KR" sz="1000" dirty="0">
                <a:latin typeface="+mj-lt"/>
              </a:rPr>
              <a:t>.</a:t>
            </a:r>
            <a:r>
              <a:rPr lang="ko-KR" altLang="en-US" sz="1000" dirty="0">
                <a:latin typeface="+mj-lt"/>
              </a:rPr>
              <a:t> </a:t>
            </a:r>
            <a:endParaRPr lang="en-US" altLang="ko-KR" sz="1000" dirty="0">
              <a:latin typeface="+mj-lt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BEB4715-ADAE-3255-A81F-DC25BF434E99}"/>
              </a:ext>
            </a:extLst>
          </p:cNvPr>
          <p:cNvCxnSpPr/>
          <p:nvPr/>
        </p:nvCxnSpPr>
        <p:spPr>
          <a:xfrm>
            <a:off x="2622503" y="5112533"/>
            <a:ext cx="442574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174360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1-1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개요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hape 170">
            <a:extLst>
              <a:ext uri="{FF2B5EF4-FFF2-40B4-BE49-F238E27FC236}">
                <a16:creationId xmlns:a16="http://schemas.microsoft.com/office/drawing/2014/main" id="{DA07A430-6FD6-2D35-B09F-7AAE775E7909}"/>
              </a:ext>
            </a:extLst>
          </p:cNvPr>
          <p:cNvSpPr/>
          <p:nvPr/>
        </p:nvSpPr>
        <p:spPr>
          <a:xfrm>
            <a:off x="823141" y="1764783"/>
            <a:ext cx="1174360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1-2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 개요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0EF510-5ED0-EA2F-903A-33FFC123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37" y="2604480"/>
            <a:ext cx="1200994" cy="13019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D08A38-3373-8E05-2A5A-3DCC37AC0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008" y="2415095"/>
            <a:ext cx="1200994" cy="14755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EC8939-4214-1F52-10AB-555CE1D12C7F}"/>
              </a:ext>
            </a:extLst>
          </p:cNvPr>
          <p:cNvSpPr txBox="1"/>
          <p:nvPr/>
        </p:nvSpPr>
        <p:spPr>
          <a:xfrm>
            <a:off x="5108001" y="2563862"/>
            <a:ext cx="57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보스등장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4D3EAF-569D-F4CA-ECF1-12344FE7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72" y="4513199"/>
            <a:ext cx="1200994" cy="13019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960DD8-74A3-DD25-C9AE-41D2C18DD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511" y="4413084"/>
            <a:ext cx="1200994" cy="1475507"/>
          </a:xfrm>
          <a:prstGeom prst="rect">
            <a:avLst/>
          </a:prstGeom>
        </p:spPr>
      </p:pic>
      <p:pic>
        <p:nvPicPr>
          <p:cNvPr id="2050" name="Picture 2" descr="평화의 상징, 비둘기가 전장에? : 네이버 블로그">
            <a:extLst>
              <a:ext uri="{FF2B5EF4-FFF2-40B4-BE49-F238E27FC236}">
                <a16:creationId xmlns:a16="http://schemas.microsoft.com/office/drawing/2014/main" id="{C7CEEA3D-302E-B2D4-D09A-F62AB6946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28" y="4371594"/>
            <a:ext cx="1631544" cy="15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E072C9-8EEE-E324-5263-4A9A8AC2CBAA}"/>
              </a:ext>
            </a:extLst>
          </p:cNvPr>
          <p:cNvCxnSpPr/>
          <p:nvPr/>
        </p:nvCxnSpPr>
        <p:spPr>
          <a:xfrm>
            <a:off x="4665427" y="5112533"/>
            <a:ext cx="442574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4566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9451536" y="12156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953226" y="614027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3" name="Shape 121">
            <a:extLst>
              <a:ext uri="{FF2B5EF4-FFF2-40B4-BE49-F238E27FC236}">
                <a16:creationId xmlns:a16="http://schemas.microsoft.com/office/drawing/2014/main" id="{EE328CD3-B0FC-F1F6-947B-F1E63EB2C246}"/>
              </a:ext>
            </a:extLst>
          </p:cNvPr>
          <p:cNvSpPr/>
          <p:nvPr/>
        </p:nvSpPr>
        <p:spPr>
          <a:xfrm>
            <a:off x="2292961" y="2446264"/>
            <a:ext cx="3641589" cy="379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2. </a:t>
            </a: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화면 구성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50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364156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2-1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화면 플로우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F75BA-5F06-057F-0034-4EC87941F635}"/>
              </a:ext>
            </a:extLst>
          </p:cNvPr>
          <p:cNvSpPr txBox="1"/>
          <p:nvPr/>
        </p:nvSpPr>
        <p:spPr>
          <a:xfrm>
            <a:off x="774544" y="1672941"/>
            <a:ext cx="7149158" cy="35411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9EF5A-882D-3520-A36B-017281B04B6F}"/>
              </a:ext>
            </a:extLst>
          </p:cNvPr>
          <p:cNvSpPr txBox="1"/>
          <p:nvPr/>
        </p:nvSpPr>
        <p:spPr>
          <a:xfrm>
            <a:off x="774544" y="1414152"/>
            <a:ext cx="7149158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게임의 화면 플로우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15028-89E9-855A-C61A-6141F6282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54" y="1864961"/>
            <a:ext cx="4650415" cy="285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66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9451536" y="12156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953226" y="614027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3" name="Shape 121">
            <a:extLst>
              <a:ext uri="{FF2B5EF4-FFF2-40B4-BE49-F238E27FC236}">
                <a16:creationId xmlns:a16="http://schemas.microsoft.com/office/drawing/2014/main" id="{EE328CD3-B0FC-F1F6-947B-F1E63EB2C246}"/>
              </a:ext>
            </a:extLst>
          </p:cNvPr>
          <p:cNvSpPr/>
          <p:nvPr/>
        </p:nvSpPr>
        <p:spPr>
          <a:xfrm>
            <a:off x="2292961" y="2446264"/>
            <a:ext cx="3641589" cy="379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3. UI </a:t>
            </a: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구성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9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792478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3-1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닉네임 설정 화면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B6CAF-F8BE-7040-4CBC-88E1EDA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5" y="1021667"/>
            <a:ext cx="2467604" cy="5319345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EA8A22B6-8D53-CE36-F32D-66AFE832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83043"/>
              </p:ext>
            </p:extLst>
          </p:nvPr>
        </p:nvGraphicFramePr>
        <p:xfrm>
          <a:off x="4506437" y="1482329"/>
          <a:ext cx="7047505" cy="982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435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닉네임 입력 후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확인버튼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가이드 화면으로 </a:t>
                      </a:r>
                      <a:r>
                        <a:rPr lang="ko-KR" altLang="en-US" sz="1000" dirty="0" err="1"/>
                        <a:t>넘어감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취소버튼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취소하고 메인 화면으로 </a:t>
                      </a:r>
                      <a:r>
                        <a:rPr lang="ko-KR" altLang="en-US" sz="1000" dirty="0" err="1"/>
                        <a:t>넘어감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EC8F55B-7A0F-C5BB-6A37-CFA2756B19C5}"/>
              </a:ext>
            </a:extLst>
          </p:cNvPr>
          <p:cNvSpPr/>
          <p:nvPr/>
        </p:nvSpPr>
        <p:spPr>
          <a:xfrm>
            <a:off x="1259883" y="4569265"/>
            <a:ext cx="720619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15979E-1BA5-757A-4292-2D8C243FCF02}"/>
              </a:ext>
            </a:extLst>
          </p:cNvPr>
          <p:cNvSpPr/>
          <p:nvPr/>
        </p:nvSpPr>
        <p:spPr>
          <a:xfrm>
            <a:off x="1620193" y="3906100"/>
            <a:ext cx="113420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26165A-002E-577B-DC5A-C0A273CC75DE}"/>
              </a:ext>
            </a:extLst>
          </p:cNvPr>
          <p:cNvSpPr/>
          <p:nvPr/>
        </p:nvSpPr>
        <p:spPr>
          <a:xfrm>
            <a:off x="2394091" y="4569265"/>
            <a:ext cx="720619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5277856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771</Words>
  <Application>Microsoft Office PowerPoint</Application>
  <PresentationFormat>와이드스크린</PresentationFormat>
  <Paragraphs>402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한상현</dc:creator>
  <cp:lastModifiedBy>한상현</cp:lastModifiedBy>
  <cp:revision>32</cp:revision>
  <dcterms:created xsi:type="dcterms:W3CDTF">2022-07-08T14:22:59Z</dcterms:created>
  <dcterms:modified xsi:type="dcterms:W3CDTF">2022-10-09T13:19:56Z</dcterms:modified>
</cp:coreProperties>
</file>