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00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21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02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26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25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6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73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00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5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70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42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56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46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楕円 16"/>
          <p:cNvSpPr/>
          <p:nvPr/>
        </p:nvSpPr>
        <p:spPr>
          <a:xfrm>
            <a:off x="4362812" y="582704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706896" y="700165"/>
            <a:ext cx="564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t</a:t>
            </a:r>
            <a:endParaRPr kumimoji="1" lang="ja-JP" altLang="en-US" sz="2800" dirty="0"/>
          </a:p>
        </p:txBody>
      </p:sp>
      <p:cxnSp>
        <p:nvCxnSpPr>
          <p:cNvPr id="15" name="直線コネクタ 14"/>
          <p:cNvCxnSpPr>
            <a:stCxn id="17" idx="3"/>
            <a:endCxn id="22" idx="0"/>
          </p:cNvCxnSpPr>
          <p:nvPr/>
        </p:nvCxnSpPr>
        <p:spPr>
          <a:xfrm flipH="1">
            <a:off x="3870480" y="939809"/>
            <a:ext cx="553602" cy="505883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3661292" y="1445692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5079797" y="1445692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5" idx="0"/>
          </p:cNvCxnSpPr>
          <p:nvPr/>
        </p:nvCxnSpPr>
        <p:spPr>
          <a:xfrm>
            <a:off x="4719917" y="939809"/>
            <a:ext cx="569068" cy="505883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22" idx="3"/>
            <a:endCxn id="31" idx="0"/>
          </p:cNvCxnSpPr>
          <p:nvPr/>
        </p:nvCxnSpPr>
        <p:spPr>
          <a:xfrm flipH="1">
            <a:off x="2941241" y="1802797"/>
            <a:ext cx="781321" cy="527116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/>
          <p:cNvSpPr/>
          <p:nvPr/>
        </p:nvSpPr>
        <p:spPr>
          <a:xfrm>
            <a:off x="2732053" y="2329913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910739" y="1564649"/>
            <a:ext cx="43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err="1" smtClean="0"/>
              <a:t>i</a:t>
            </a:r>
            <a:endParaRPr kumimoji="1" lang="ja-JP" altLang="en-US" sz="2800" dirty="0"/>
          </a:p>
        </p:txBody>
      </p:sp>
      <p:cxnSp>
        <p:nvCxnSpPr>
          <p:cNvPr id="36" name="直線コネクタ 35"/>
          <p:cNvCxnSpPr>
            <a:stCxn id="22" idx="5"/>
            <a:endCxn id="37" idx="0"/>
          </p:cNvCxnSpPr>
          <p:nvPr/>
        </p:nvCxnSpPr>
        <p:spPr>
          <a:xfrm>
            <a:off x="4018397" y="1802797"/>
            <a:ext cx="545220" cy="448031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/>
          <p:cNvSpPr/>
          <p:nvPr/>
        </p:nvSpPr>
        <p:spPr>
          <a:xfrm>
            <a:off x="4354429" y="2250828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>
            <a:stCxn id="31" idx="3"/>
            <a:endCxn id="39" idx="0"/>
          </p:cNvCxnSpPr>
          <p:nvPr/>
        </p:nvCxnSpPr>
        <p:spPr>
          <a:xfrm flipH="1">
            <a:off x="2086082" y="2687018"/>
            <a:ext cx="707241" cy="482437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/>
          <p:cNvSpPr/>
          <p:nvPr/>
        </p:nvSpPr>
        <p:spPr>
          <a:xfrm>
            <a:off x="1876894" y="3169455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081510" y="2401944"/>
            <a:ext cx="46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e</a:t>
            </a:r>
            <a:endParaRPr kumimoji="1" lang="ja-JP" altLang="en-US" sz="2800" dirty="0"/>
          </a:p>
        </p:txBody>
      </p:sp>
      <p:cxnSp>
        <p:nvCxnSpPr>
          <p:cNvPr id="44" name="直線コネクタ 43"/>
          <p:cNvCxnSpPr>
            <a:stCxn id="31" idx="4"/>
            <a:endCxn id="48" idx="0"/>
          </p:cNvCxnSpPr>
          <p:nvPr/>
        </p:nvCxnSpPr>
        <p:spPr>
          <a:xfrm flipH="1">
            <a:off x="2940851" y="2748288"/>
            <a:ext cx="390" cy="675929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/>
          <p:cNvSpPr/>
          <p:nvPr/>
        </p:nvSpPr>
        <p:spPr>
          <a:xfrm>
            <a:off x="2731663" y="3424217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459361" y="2811509"/>
            <a:ext cx="46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n</a:t>
            </a:r>
            <a:endParaRPr kumimoji="1" lang="ja-JP" altLang="en-US" sz="2800" dirty="0"/>
          </a:p>
        </p:txBody>
      </p:sp>
      <p:cxnSp>
        <p:nvCxnSpPr>
          <p:cNvPr id="52" name="直線コネクタ 51"/>
          <p:cNvCxnSpPr>
            <a:stCxn id="31" idx="5"/>
            <a:endCxn id="53" idx="0"/>
          </p:cNvCxnSpPr>
          <p:nvPr/>
        </p:nvCxnSpPr>
        <p:spPr>
          <a:xfrm>
            <a:off x="3089158" y="2687018"/>
            <a:ext cx="595752" cy="482436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/>
          <p:cNvSpPr/>
          <p:nvPr/>
        </p:nvSpPr>
        <p:spPr>
          <a:xfrm>
            <a:off x="3475722" y="3169454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310555" y="2369398"/>
            <a:ext cx="46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p</a:t>
            </a:r>
            <a:endParaRPr kumimoji="1" lang="ja-JP" altLang="en-US" sz="28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787923" y="3613222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tie</a:t>
            </a:r>
            <a:endParaRPr kumimoji="1" lang="ja-JP" altLang="en-US" sz="28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647263" y="3849895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tin</a:t>
            </a:r>
            <a:endParaRPr kumimoji="1" lang="ja-JP" altLang="en-US" sz="28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408550" y="3602777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tip</a:t>
            </a:r>
            <a:endParaRPr kumimoji="1" lang="ja-JP" altLang="en-US" sz="28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872249" y="640556"/>
            <a:ext cx="564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u</a:t>
            </a:r>
            <a:endParaRPr kumimoji="1" lang="ja-JP" altLang="en-US" sz="28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262030" y="1523271"/>
            <a:ext cx="489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err="1"/>
              <a:t>o</a:t>
            </a:r>
            <a:endParaRPr kumimoji="1" lang="ja-JP" altLang="en-US" sz="28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270029" y="2659502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to</a:t>
            </a:r>
            <a:endParaRPr kumimoji="1" lang="ja-JP" altLang="en-US" sz="2800" dirty="0"/>
          </a:p>
        </p:txBody>
      </p:sp>
      <p:cxnSp>
        <p:nvCxnSpPr>
          <p:cNvPr id="64" name="直線コネクタ 63"/>
          <p:cNvCxnSpPr>
            <a:stCxn id="25" idx="4"/>
            <a:endCxn id="65" idx="0"/>
          </p:cNvCxnSpPr>
          <p:nvPr/>
        </p:nvCxnSpPr>
        <p:spPr>
          <a:xfrm flipH="1">
            <a:off x="5288984" y="1864067"/>
            <a:ext cx="1" cy="667264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楕円 64"/>
          <p:cNvSpPr/>
          <p:nvPr/>
        </p:nvSpPr>
        <p:spPr>
          <a:xfrm>
            <a:off x="5079796" y="2531331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331516" y="1846178"/>
            <a:ext cx="489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err="1"/>
              <a:t>s</a:t>
            </a:r>
            <a:endParaRPr kumimoji="1" lang="ja-JP" altLang="en-US" sz="2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999091" y="2949706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us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57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4422730" y="2801909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137976" y="2801909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5853222" y="2801909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6568744" y="2801909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7283990" y="2801909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7999236" y="2801909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527418" y="2798779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247352" y="2803468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#</a:t>
            </a:r>
            <a:endParaRPr kumimoji="1" lang="ja-JP" altLang="en-US" sz="28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968327" y="2803468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684613" y="2798779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4</a:t>
            </a:r>
            <a:endParaRPr kumimoji="1" lang="ja-JP" altLang="en-US" sz="28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248355" y="2816594"/>
            <a:ext cx="1134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/>
              <a:t>check</a:t>
            </a:r>
            <a:endParaRPr kumimoji="1" lang="ja-JP" altLang="en-US" sz="28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248355" y="1834202"/>
            <a:ext cx="1134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/>
              <a:t>base</a:t>
            </a:r>
            <a:endParaRPr kumimoji="1" lang="ja-JP" altLang="en-US" sz="28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386262" y="2798779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107237" y="2801909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6</a:t>
            </a:r>
            <a:endParaRPr kumimoji="1" lang="ja-JP" altLang="en-US" sz="2800" dirty="0"/>
          </a:p>
        </p:txBody>
      </p:sp>
      <p:sp>
        <p:nvSpPr>
          <p:cNvPr id="29" name="正方形/長方形 28"/>
          <p:cNvSpPr/>
          <p:nvPr/>
        </p:nvSpPr>
        <p:spPr>
          <a:xfrm>
            <a:off x="4422730" y="1828894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5137976" y="1828894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5853222" y="1828894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6568744" y="1828894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7283990" y="1828894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7999236" y="1828894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527418" y="1825764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247352" y="1830453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#</a:t>
            </a:r>
            <a:endParaRPr kumimoji="1" lang="ja-JP" altLang="en-US" sz="28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968327" y="1830453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0</a:t>
            </a:r>
            <a:endParaRPr kumimoji="1" lang="ja-JP" altLang="en-US" sz="28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684613" y="1825764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386262" y="1825764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07237" y="1828894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3</a:t>
            </a:r>
            <a:endParaRPr kumimoji="1" lang="ja-JP" altLang="en-US" sz="28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527418" y="1121611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247352" y="1126300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968327" y="1126300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3</a:t>
            </a:r>
            <a:endParaRPr kumimoji="1" lang="ja-JP" altLang="en-US" sz="28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684613" y="1121611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4</a:t>
            </a:r>
            <a:endParaRPr kumimoji="1" lang="ja-JP" altLang="en-US" sz="28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386262" y="1121611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107237" y="1124741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6</a:t>
            </a:r>
            <a:endParaRPr kumimoji="1" lang="ja-JP" altLang="en-US" sz="2800" dirty="0"/>
          </a:p>
        </p:txBody>
      </p:sp>
      <p:sp>
        <p:nvSpPr>
          <p:cNvPr id="81" name="楕円 80"/>
          <p:cNvSpPr/>
          <p:nvPr/>
        </p:nvSpPr>
        <p:spPr>
          <a:xfrm>
            <a:off x="1853538" y="902784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/>
          <p:cNvCxnSpPr>
            <a:stCxn id="81" idx="3"/>
            <a:endCxn id="85" idx="0"/>
          </p:cNvCxnSpPr>
          <p:nvPr/>
        </p:nvCxnSpPr>
        <p:spPr>
          <a:xfrm flipH="1">
            <a:off x="1411621" y="1259889"/>
            <a:ext cx="503187" cy="300625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楕円 84"/>
          <p:cNvSpPr/>
          <p:nvPr/>
        </p:nvSpPr>
        <p:spPr>
          <a:xfrm>
            <a:off x="1202433" y="1560514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309207" y="894663"/>
            <a:ext cx="43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  <p:cxnSp>
        <p:nvCxnSpPr>
          <p:cNvPr id="89" name="直線コネクタ 88"/>
          <p:cNvCxnSpPr>
            <a:stCxn id="85" idx="3"/>
            <a:endCxn id="90" idx="0"/>
          </p:cNvCxnSpPr>
          <p:nvPr/>
        </p:nvCxnSpPr>
        <p:spPr>
          <a:xfrm flipH="1">
            <a:off x="556462" y="1917619"/>
            <a:ext cx="707241" cy="482437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/>
          <p:cNvSpPr/>
          <p:nvPr/>
        </p:nvSpPr>
        <p:spPr>
          <a:xfrm>
            <a:off x="347274" y="2400056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551890" y="1632545"/>
            <a:ext cx="46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4</a:t>
            </a:r>
            <a:endParaRPr kumimoji="1" lang="ja-JP" altLang="en-US" sz="2800" dirty="0"/>
          </a:p>
        </p:txBody>
      </p:sp>
      <p:cxnSp>
        <p:nvCxnSpPr>
          <p:cNvPr id="92" name="直線コネクタ 91"/>
          <p:cNvCxnSpPr>
            <a:stCxn id="85" idx="4"/>
            <a:endCxn id="93" idx="0"/>
          </p:cNvCxnSpPr>
          <p:nvPr/>
        </p:nvCxnSpPr>
        <p:spPr>
          <a:xfrm flipH="1">
            <a:off x="1411231" y="1978889"/>
            <a:ext cx="390" cy="675929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/>
          <p:cNvSpPr/>
          <p:nvPr/>
        </p:nvSpPr>
        <p:spPr>
          <a:xfrm>
            <a:off x="1202043" y="2654818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929741" y="2042110"/>
            <a:ext cx="46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5</a:t>
            </a:r>
            <a:endParaRPr kumimoji="1" lang="ja-JP" altLang="en-US" sz="2800" dirty="0"/>
          </a:p>
        </p:txBody>
      </p:sp>
      <p:cxnSp>
        <p:nvCxnSpPr>
          <p:cNvPr id="95" name="直線コネクタ 94"/>
          <p:cNvCxnSpPr>
            <a:stCxn id="85" idx="5"/>
            <a:endCxn id="96" idx="0"/>
          </p:cNvCxnSpPr>
          <p:nvPr/>
        </p:nvCxnSpPr>
        <p:spPr>
          <a:xfrm>
            <a:off x="1559538" y="1917619"/>
            <a:ext cx="595752" cy="482436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楕円 95"/>
          <p:cNvSpPr/>
          <p:nvPr/>
        </p:nvSpPr>
        <p:spPr>
          <a:xfrm>
            <a:off x="1946102" y="2400055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1780935" y="1599999"/>
            <a:ext cx="46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6</a:t>
            </a:r>
            <a:endParaRPr kumimoji="1" lang="ja-JP" altLang="en-US" sz="2800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258303" y="3237316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1</a:t>
            </a:r>
            <a:endParaRPr kumimoji="1" lang="ja-JP" altLang="en-US" sz="2800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1117643" y="3385747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1869551" y="3167390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3</a:t>
            </a:r>
            <a:endParaRPr kumimoji="1" lang="ja-JP" altLang="en-US" sz="2800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1131740" y="1536449"/>
            <a:ext cx="56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3</a:t>
            </a:r>
            <a:endParaRPr kumimoji="1" lang="ja-JP" altLang="en-US" sz="2400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273265" y="2385780"/>
            <a:ext cx="56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1130172" y="2638012"/>
            <a:ext cx="56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5</a:t>
            </a:r>
            <a:endParaRPr kumimoji="1" lang="ja-JP" altLang="en-US" sz="2400" dirty="0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1875332" y="2381781"/>
            <a:ext cx="56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6</a:t>
            </a:r>
            <a:endParaRPr kumimoji="1" lang="ja-JP" altLang="en-US" sz="2400" dirty="0"/>
          </a:p>
        </p:txBody>
      </p:sp>
      <p:cxnSp>
        <p:nvCxnSpPr>
          <p:cNvPr id="115" name="直線コネクタ 114"/>
          <p:cNvCxnSpPr>
            <a:stCxn id="112" idx="2"/>
            <a:endCxn id="98" idx="0"/>
          </p:cNvCxnSpPr>
          <p:nvPr/>
        </p:nvCxnSpPr>
        <p:spPr>
          <a:xfrm flipH="1">
            <a:off x="551890" y="2847445"/>
            <a:ext cx="3802" cy="389871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113" idx="2"/>
            <a:endCxn id="99" idx="0"/>
          </p:cNvCxnSpPr>
          <p:nvPr/>
        </p:nvCxnSpPr>
        <p:spPr>
          <a:xfrm flipH="1">
            <a:off x="1411230" y="3099677"/>
            <a:ext cx="1369" cy="286070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>
            <a:stCxn id="114" idx="2"/>
            <a:endCxn id="100" idx="0"/>
          </p:cNvCxnSpPr>
          <p:nvPr/>
        </p:nvCxnSpPr>
        <p:spPr>
          <a:xfrm>
            <a:off x="2157759" y="2843446"/>
            <a:ext cx="5379" cy="323944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/>
          <p:cNvSpPr txBox="1"/>
          <p:nvPr/>
        </p:nvSpPr>
        <p:spPr>
          <a:xfrm>
            <a:off x="1780935" y="876090"/>
            <a:ext cx="56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1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52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</TotalTime>
  <Words>45</Words>
  <Application>Microsoft Office PowerPoint</Application>
  <PresentationFormat>画面に合わせる (4:3)</PresentationFormat>
  <Paragraphs>45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Hiroyuki Shindo</dc:creator>
  <cp:lastModifiedBy>Hiroyuki Shindo</cp:lastModifiedBy>
  <cp:revision>42</cp:revision>
  <dcterms:created xsi:type="dcterms:W3CDTF">2016-03-29T10:57:49Z</dcterms:created>
  <dcterms:modified xsi:type="dcterms:W3CDTF">2016-07-13T09:32:30Z</dcterms:modified>
</cp:coreProperties>
</file>